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5" r:id="rId5"/>
    <p:sldId id="262" r:id="rId6"/>
    <p:sldId id="276" r:id="rId7"/>
    <p:sldId id="277" r:id="rId8"/>
    <p:sldId id="259" r:id="rId9"/>
    <p:sldId id="278" r:id="rId10"/>
    <p:sldId id="279" r:id="rId11"/>
    <p:sldId id="280" r:id="rId12"/>
    <p:sldId id="260" r:id="rId13"/>
    <p:sldId id="282" r:id="rId14"/>
    <p:sldId id="283" r:id="rId15"/>
    <p:sldId id="281" r:id="rId16"/>
    <p:sldId id="285" r:id="rId17"/>
    <p:sldId id="261" r:id="rId18"/>
    <p:sldId id="284" r:id="rId19"/>
    <p:sldId id="286" r:id="rId20"/>
    <p:sldId id="289" r:id="rId21"/>
    <p:sldId id="290" r:id="rId22"/>
    <p:sldId id="291" r:id="rId23"/>
    <p:sldId id="292" r:id="rId24"/>
    <p:sldId id="293" r:id="rId25"/>
    <p:sldId id="294" r:id="rId2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9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6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643C-4552-8C25-392CB92F5628}"/>
              </c:ext>
            </c:extLst>
          </c:dPt>
          <c:dPt>
            <c:idx val="1"/>
            <c:bubble3D val="0"/>
            <c:spPr>
              <a:solidFill>
                <a:srgbClr val="195CC7"/>
              </a:solidFill>
              <a:ln w="19050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43C-4552-8C25-392CB92F56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43C-4552-8C25-392CB92F56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43C-4552-8C25-392CB92F5628}"/>
              </c:ext>
            </c:extLst>
          </c:dPt>
          <c:dLbls>
            <c:dLbl>
              <c:idx val="1"/>
              <c:layout>
                <c:manualLayout>
                  <c:x val="0.16141788358500386"/>
                  <c:y val="0.205008883646624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defRPr>
                    </a:pPr>
                    <a:r>
                      <a:rPr lang="en-US" altLang="zh-CN" sz="20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25</a:t>
                    </a:r>
                    <a:r>
                      <a:rPr lang="en-US" altLang="zh-CN" sz="18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43C-4552-8C25-392CB92F56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3C-4552-8C25-392CB92F5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6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FC4B-48F4-AC34-E2C52945C692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 w="19050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C4B-48F4-AC34-E2C52945C6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C4B-48F4-AC34-E2C52945C6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C4B-48F4-AC34-E2C52945C692}"/>
              </c:ext>
            </c:extLst>
          </c:dPt>
          <c:dLbls>
            <c:dLbl>
              <c:idx val="1"/>
              <c:layout>
                <c:manualLayout>
                  <c:x val="0.23190259807832383"/>
                  <c:y val="-1.07989668100259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defRPr>
                    </a:pPr>
                    <a:r>
                      <a:rPr lang="en-US" altLang="zh-CN" sz="20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50</a:t>
                    </a:r>
                    <a:r>
                      <a:rPr lang="en-US" altLang="zh-CN" sz="18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C4B-48F4-AC34-E2C52945C6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4B-48F4-AC34-E2C52945C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16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E6FD-4E94-8D77-B1AA60D585E7}"/>
              </c:ext>
            </c:extLst>
          </c:dPt>
          <c:dPt>
            <c:idx val="1"/>
            <c:bubble3D val="0"/>
            <c:spPr>
              <a:solidFill>
                <a:srgbClr val="195CC7"/>
              </a:solidFill>
              <a:ln w="19050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FD-4E94-8D77-B1AA60D585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FD-4E94-8D77-B1AA60D585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6FD-4E94-8D77-B1AA60D585E7}"/>
              </c:ext>
            </c:extLst>
          </c:dPt>
          <c:dLbls>
            <c:dLbl>
              <c:idx val="1"/>
              <c:layout>
                <c:manualLayout>
                  <c:x val="0.1602440335455487"/>
                  <c:y val="-0.362362602087283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defRPr>
                    </a:pPr>
                    <a:r>
                      <a:rPr lang="en-US" altLang="zh-CN" sz="20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75</a:t>
                    </a:r>
                    <a:r>
                      <a:rPr lang="en-US" altLang="zh-CN" sz="18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6FD-4E94-8D77-B1AA60D585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FD-4E94-8D77-B1AA60D58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635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27"/>
            <c:spPr>
              <a:solidFill>
                <a:schemeClr val="bg1">
                  <a:lumMod val="95000"/>
                </a:schemeClr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762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364A-4937-BC75-007DE67B89FB}"/>
              </c:ext>
            </c:extLst>
          </c:dPt>
          <c:dPt>
            <c:idx val="1"/>
            <c:bubble3D val="0"/>
            <c:spPr>
              <a:solidFill>
                <a:srgbClr val="BFBFBF"/>
              </a:solidFill>
              <a:ln w="19050">
                <a:noFill/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64A-4937-BC75-007DE67B89F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64A-4937-BC75-007DE67B89F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635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64A-4937-BC75-007DE67B89FB}"/>
              </c:ext>
            </c:extLst>
          </c:dPt>
          <c:dLbls>
            <c:dLbl>
              <c:idx val="1"/>
              <c:layout>
                <c:manualLayout>
                  <c:x val="0.19489819279198028"/>
                  <c:y val="-0.226912422461492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Impact" panose="020B0806030902050204" pitchFamily="34" charset="0"/>
                        <a:ea typeface="+mn-ea"/>
                        <a:cs typeface="+mn-cs"/>
                      </a:defRPr>
                    </a:pPr>
                    <a:r>
                      <a:rPr lang="en-US" altLang="zh-CN" sz="28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90</a:t>
                    </a:r>
                    <a:r>
                      <a:rPr lang="en-US" altLang="zh-CN" sz="1800" dirty="0">
                        <a:solidFill>
                          <a:schemeClr val="bg1"/>
                        </a:solidFill>
                        <a:latin typeface="Impact" panose="020B0806030902050204" pitchFamily="34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53758368309688"/>
                      <c:h val="0.3361423036482281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364A-4937-BC75-007DE67B89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4A-4937-BC75-007DE67B8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89862204725"/>
          <c:y val="8.8007807086133899E-2"/>
          <c:w val="0.53865932578740161"/>
          <c:h val="0.80798893897705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D9BA-401B-9D93-6B11395F390A}"/>
              </c:ext>
            </c:extLst>
          </c:dPt>
          <c:dPt>
            <c:idx val="1"/>
            <c:bubble3D val="0"/>
            <c:spPr>
              <a:solidFill>
                <a:srgbClr val="195CC7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D9BA-401B-9D93-6B11395F390A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BA-401B-9D93-6B11395F390A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9BA-401B-9D93-6B11395F390A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BA-401B-9D93-6B11395F3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89862204725"/>
          <c:y val="8.8007807086133899E-2"/>
          <c:w val="0.53865932578740161"/>
          <c:h val="0.80798893897705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CECC-4EEA-BCAE-E5F2BEBC7823}"/>
              </c:ext>
            </c:extLst>
          </c:dPt>
          <c:dPt>
            <c:idx val="1"/>
            <c:bubble3D val="0"/>
            <c:spPr>
              <a:solidFill>
                <a:srgbClr val="195CC7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CECC-4EEA-BCAE-E5F2BEBC7823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CC-4EEA-BCAE-E5F2BEBC7823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CC-4EEA-BCAE-E5F2BEBC7823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ECC-4EEA-BCAE-E5F2BEBC7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89862204725"/>
          <c:y val="8.8007807086133899E-2"/>
          <c:w val="0.53865932578740161"/>
          <c:h val="0.80798893897705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B96D-4E0F-AEE7-136A77CA574D}"/>
              </c:ext>
            </c:extLst>
          </c:dPt>
          <c:dPt>
            <c:idx val="1"/>
            <c:bubble3D val="0"/>
            <c:spPr>
              <a:solidFill>
                <a:srgbClr val="195CC7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B96D-4E0F-AEE7-136A77CA574D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6D-4E0F-AEE7-136A77CA574D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6D-4E0F-AEE7-136A77CA574D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6D-4E0F-AEE7-136A77CA57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89862204725"/>
          <c:y val="8.8007807086133899E-2"/>
          <c:w val="0.53865932578740161"/>
          <c:h val="0.80798893897705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C00000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DAB6-479A-AFE6-C91CFFF94F2C}"/>
              </c:ext>
            </c:extLst>
          </c:dPt>
          <c:dPt>
            <c:idx val="1"/>
            <c:bubble3D val="0"/>
            <c:spPr>
              <a:solidFill>
                <a:srgbClr val="195CC7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DAB6-479A-AFE6-C91CFFF94F2C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AB6-479A-AFE6-C91CFFF94F2C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AB6-479A-AFE6-C91CFFF94F2C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B6-479A-AFE6-C91CFFF94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0.31089</cdr:x>
      <cdr:y>0.19211</cdr:y>
    </cdr:from>
    <cdr:to>
      <cdr:x>0.65356</cdr:x>
      <cdr:y>0.79287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1382713" y="487362"/>
          <a:ext cx="1524000" cy="1524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0.25128</cdr:x>
      <cdr:y>0.08573</cdr:y>
    </cdr:from>
    <cdr:to>
      <cdr:x>0.71459</cdr:x>
      <cdr:y>0.89987</cdr:y>
    </cdr:to>
    <cdr:sp macro="" textlink="">
      <cdr:nvSpPr>
        <cdr:cNvPr id="3" name="椭圆 2"/>
        <cdr:cNvSpPr/>
      </cdr:nvSpPr>
      <cdr:spPr>
        <a:xfrm xmlns:a="http://schemas.openxmlformats.org/drawingml/2006/main">
          <a:off x="1117600" y="217487"/>
          <a:ext cx="2060574" cy="20653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0.31089</cdr:x>
      <cdr:y>0.19211</cdr:y>
    </cdr:from>
    <cdr:to>
      <cdr:x>0.65356</cdr:x>
      <cdr:y>0.79287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1382713" y="487362"/>
          <a:ext cx="1524000" cy="1524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0.25128</cdr:x>
      <cdr:y>0.08573</cdr:y>
    </cdr:from>
    <cdr:to>
      <cdr:x>0.71459</cdr:x>
      <cdr:y>0.89987</cdr:y>
    </cdr:to>
    <cdr:sp macro="" textlink="">
      <cdr:nvSpPr>
        <cdr:cNvPr id="3" name="椭圆 2"/>
        <cdr:cNvSpPr/>
      </cdr:nvSpPr>
      <cdr:spPr>
        <a:xfrm xmlns:a="http://schemas.openxmlformats.org/drawingml/2006/main">
          <a:off x="1117600" y="217487"/>
          <a:ext cx="2060574" cy="20653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0.31089</cdr:x>
      <cdr:y>0.19211</cdr:y>
    </cdr:from>
    <cdr:to>
      <cdr:x>0.65356</cdr:x>
      <cdr:y>0.79287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1382713" y="487362"/>
          <a:ext cx="1524000" cy="1524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0.25128</cdr:x>
      <cdr:y>0.08573</cdr:y>
    </cdr:from>
    <cdr:to>
      <cdr:x>0.71459</cdr:x>
      <cdr:y>0.89987</cdr:y>
    </cdr:to>
    <cdr:sp macro="" textlink="">
      <cdr:nvSpPr>
        <cdr:cNvPr id="3" name="椭圆 2"/>
        <cdr:cNvSpPr/>
      </cdr:nvSpPr>
      <cdr:spPr>
        <a:xfrm xmlns:a="http://schemas.openxmlformats.org/drawingml/2006/main">
          <a:off x="1117600" y="217487"/>
          <a:ext cx="2060574" cy="20653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0.31089</cdr:x>
      <cdr:y>0.19211</cdr:y>
    </cdr:from>
    <cdr:to>
      <cdr:x>0.65356</cdr:x>
      <cdr:y>0.79287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1382713" y="487362"/>
          <a:ext cx="1524000" cy="1524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0.25128</cdr:x>
      <cdr:y>0.08573</cdr:y>
    </cdr:from>
    <cdr:to>
      <cdr:x>0.71459</cdr:x>
      <cdr:y>0.89987</cdr:y>
    </cdr:to>
    <cdr:sp macro="" textlink="">
      <cdr:nvSpPr>
        <cdr:cNvPr id="3" name="椭圆 2"/>
        <cdr:cNvSpPr/>
      </cdr:nvSpPr>
      <cdr:spPr>
        <a:xfrm xmlns:a="http://schemas.openxmlformats.org/drawingml/2006/main">
          <a:off x="1117600" y="217487"/>
          <a:ext cx="2060574" cy="20653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5DF2-8C67-478B-82FD-C7F0EFDAAA5E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D518-627C-4CDB-8AFC-DF6C1B2C7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36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5DF2-8C67-478B-82FD-C7F0EFDAAA5E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D518-627C-4CDB-8AFC-DF6C1B2C7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697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5DF2-8C67-478B-82FD-C7F0EFDAAA5E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D518-627C-4CDB-8AFC-DF6C1B2C7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91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5DF2-8C67-478B-82FD-C7F0EFDAAA5E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D518-627C-4CDB-8AFC-DF6C1B2C7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86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5DF2-8C67-478B-82FD-C7F0EFDAAA5E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D518-627C-4CDB-8AFC-DF6C1B2C7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0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5DF2-8C67-478B-82FD-C7F0EFDAAA5E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D518-627C-4CDB-8AFC-DF6C1B2C7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65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6923148" y="435086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5DF2-8C67-478B-82FD-C7F0EFDAAA5E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D518-627C-4CDB-8AFC-DF6C1B2C7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11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5DF2-8C67-478B-82FD-C7F0EFDAAA5E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D518-627C-4CDB-8AFC-DF6C1B2C7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564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5DF2-8C67-478B-82FD-C7F0EFDAAA5E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D518-627C-4CDB-8AFC-DF6C1B2C7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5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5DF2-8C67-478B-82FD-C7F0EFDAAA5E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D518-627C-4CDB-8AFC-DF6C1B2C7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76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5DF2-8C67-478B-82FD-C7F0EFDAAA5E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FD518-627C-4CDB-8AFC-DF6C1B2C7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18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05DF2-8C67-478B-82FD-C7F0EFDAAA5E}" type="datetimeFigureOut">
              <a:rPr lang="zh-CN" altLang="en-US" smtClean="0"/>
              <a:t>2021/9/23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FD518-627C-4CDB-8AFC-DF6C1B2C7A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75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pt7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92272" y="2698049"/>
            <a:ext cx="5961046" cy="276999"/>
            <a:chOff x="2002264" y="3416364"/>
            <a:chExt cx="8187473" cy="369218"/>
          </a:xfrm>
        </p:grpSpPr>
        <p:sp>
          <p:nvSpPr>
            <p:cNvPr id="5" name="矩形 17"/>
            <p:cNvSpPr>
              <a:spLocks noChangeArrowheads="1"/>
            </p:cNvSpPr>
            <p:nvPr/>
          </p:nvSpPr>
          <p:spPr bwMode="auto">
            <a:xfrm>
              <a:off x="3898035" y="3416364"/>
              <a:ext cx="4395930" cy="3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en-US" altLang="zh-CN" sz="1200" b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Insert the Subtitle of Your Presentation</a:t>
              </a:r>
            </a:p>
          </p:txBody>
        </p:sp>
        <p:cxnSp>
          <p:nvCxnSpPr>
            <p:cNvPr id="6" name="直接连接符 5"/>
            <p:cNvCxnSpPr/>
            <p:nvPr/>
          </p:nvCxnSpPr>
          <p:spPr bwMode="auto">
            <a:xfrm>
              <a:off x="2002264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  <p:cxnSp>
          <p:nvCxnSpPr>
            <p:cNvPr id="7" name="直接连接符 6"/>
            <p:cNvCxnSpPr/>
            <p:nvPr/>
          </p:nvCxnSpPr>
          <p:spPr bwMode="auto">
            <a:xfrm>
              <a:off x="842013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  <p:sp>
        <p:nvSpPr>
          <p:cNvPr id="8" name="圆角矩形 7"/>
          <p:cNvSpPr/>
          <p:nvPr/>
        </p:nvSpPr>
        <p:spPr>
          <a:xfrm>
            <a:off x="3597309" y="3156370"/>
            <a:ext cx="1929283" cy="30018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9" tIns="34295" rIns="68589" bIns="34295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0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report:</a:t>
            </a:r>
            <a:r>
              <a:rPr lang="en-US" altLang="zh-CN" sz="10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freeppt7.com</a:t>
            </a:r>
            <a:endParaRPr lang="zh-CN" altLang="en-US" sz="1000" b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66872" y="3989784"/>
            <a:ext cx="563884" cy="563961"/>
            <a:chOff x="2766872" y="3684983"/>
            <a:chExt cx="563884" cy="563961"/>
          </a:xfrm>
        </p:grpSpPr>
        <p:sp>
          <p:nvSpPr>
            <p:cNvPr id="10" name="椭圆 9"/>
            <p:cNvSpPr/>
            <p:nvPr/>
          </p:nvSpPr>
          <p:spPr>
            <a:xfrm>
              <a:off x="2766872" y="3684983"/>
              <a:ext cx="563884" cy="563961"/>
            </a:xfrm>
            <a:prstGeom prst="ellipse">
              <a:avLst/>
            </a:prstGeom>
            <a:solidFill>
              <a:srgbClr val="195CC7"/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923439" y="3799245"/>
              <a:ext cx="270585" cy="272453"/>
              <a:chOff x="5042691" y="2273920"/>
              <a:chExt cx="702937" cy="707692"/>
            </a:xfrm>
            <a:solidFill>
              <a:schemeClr val="bg1"/>
            </a:solidFill>
          </p:grpSpPr>
          <p:sp>
            <p:nvSpPr>
              <p:cNvPr id="12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3" name="Freeform 13"/>
              <p:cNvSpPr>
                <a:spLocks noEditPoints="1"/>
              </p:cNvSpPr>
              <p:nvPr/>
            </p:nvSpPr>
            <p:spPr bwMode="auto">
              <a:xfrm>
                <a:off x="5042691" y="2273920"/>
                <a:ext cx="529214" cy="655758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3782859" y="3989784"/>
            <a:ext cx="563884" cy="563961"/>
            <a:chOff x="3782859" y="3684983"/>
            <a:chExt cx="563884" cy="563961"/>
          </a:xfrm>
        </p:grpSpPr>
        <p:sp>
          <p:nvSpPr>
            <p:cNvPr id="15" name="椭圆 14"/>
            <p:cNvSpPr/>
            <p:nvPr/>
          </p:nvSpPr>
          <p:spPr>
            <a:xfrm>
              <a:off x="3782859" y="3684983"/>
              <a:ext cx="563884" cy="563961"/>
            </a:xfrm>
            <a:prstGeom prst="ellipse">
              <a:avLst/>
            </a:prstGeom>
            <a:solidFill>
              <a:srgbClr val="195CC7"/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936848" y="3834339"/>
              <a:ext cx="282468" cy="240378"/>
              <a:chOff x="7909299" y="3772690"/>
              <a:chExt cx="667095" cy="567616"/>
            </a:xfrm>
            <a:solidFill>
              <a:schemeClr val="bg1"/>
            </a:solidFill>
          </p:grpSpPr>
          <p:sp>
            <p:nvSpPr>
              <p:cNvPr id="17" name="Freeform 16"/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798846" y="3989784"/>
            <a:ext cx="563884" cy="563961"/>
            <a:chOff x="4798846" y="3684983"/>
            <a:chExt cx="563884" cy="563961"/>
          </a:xfrm>
        </p:grpSpPr>
        <p:sp>
          <p:nvSpPr>
            <p:cNvPr id="20" name="椭圆 19"/>
            <p:cNvSpPr/>
            <p:nvPr/>
          </p:nvSpPr>
          <p:spPr>
            <a:xfrm>
              <a:off x="4798846" y="3684983"/>
              <a:ext cx="563884" cy="563961"/>
            </a:xfrm>
            <a:prstGeom prst="ellipse">
              <a:avLst/>
            </a:prstGeom>
            <a:solidFill>
              <a:srgbClr val="195CC7"/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986263" y="3800231"/>
              <a:ext cx="203290" cy="270481"/>
              <a:chOff x="7976594" y="2279040"/>
              <a:chExt cx="528116" cy="702571"/>
            </a:xfrm>
            <a:solidFill>
              <a:schemeClr val="bg1"/>
            </a:solidFill>
          </p:grpSpPr>
          <p:sp>
            <p:nvSpPr>
              <p:cNvPr id="22" name="Freeform 23"/>
              <p:cNvSpPr>
                <a:spLocks noEditPoints="1"/>
              </p:cNvSpPr>
              <p:nvPr/>
            </p:nvSpPr>
            <p:spPr bwMode="auto">
              <a:xfrm>
                <a:off x="7976594" y="2279040"/>
                <a:ext cx="519705" cy="702571"/>
              </a:xfrm>
              <a:custGeom>
                <a:avLst/>
                <a:gdLst>
                  <a:gd name="T0" fmla="*/ 592 w 601"/>
                  <a:gd name="T1" fmla="*/ 600 h 813"/>
                  <a:gd name="T2" fmla="*/ 374 w 601"/>
                  <a:gd name="T3" fmla="*/ 589 h 813"/>
                  <a:gd name="T4" fmla="*/ 374 w 601"/>
                  <a:gd name="T5" fmla="*/ 423 h 813"/>
                  <a:gd name="T6" fmla="*/ 601 w 601"/>
                  <a:gd name="T7" fmla="*/ 435 h 813"/>
                  <a:gd name="T8" fmla="*/ 533 w 601"/>
                  <a:gd name="T9" fmla="*/ 514 h 813"/>
                  <a:gd name="T10" fmla="*/ 592 w 601"/>
                  <a:gd name="T11" fmla="*/ 600 h 813"/>
                  <a:gd name="T12" fmla="*/ 253 w 601"/>
                  <a:gd name="T13" fmla="*/ 44 h 813"/>
                  <a:gd name="T14" fmla="*/ 298 w 601"/>
                  <a:gd name="T15" fmla="*/ 0 h 813"/>
                  <a:gd name="T16" fmla="*/ 342 w 601"/>
                  <a:gd name="T17" fmla="*/ 44 h 813"/>
                  <a:gd name="T18" fmla="*/ 342 w 601"/>
                  <a:gd name="T19" fmla="*/ 103 h 813"/>
                  <a:gd name="T20" fmla="*/ 253 w 601"/>
                  <a:gd name="T21" fmla="*/ 108 h 813"/>
                  <a:gd name="T22" fmla="*/ 253 w 601"/>
                  <a:gd name="T23" fmla="*/ 44 h 813"/>
                  <a:gd name="T24" fmla="*/ 342 w 601"/>
                  <a:gd name="T25" fmla="*/ 332 h 813"/>
                  <a:gd name="T26" fmla="*/ 342 w 601"/>
                  <a:gd name="T27" fmla="*/ 737 h 813"/>
                  <a:gd name="T28" fmla="*/ 355 w 601"/>
                  <a:gd name="T29" fmla="*/ 750 h 813"/>
                  <a:gd name="T30" fmla="*/ 380 w 601"/>
                  <a:gd name="T31" fmla="*/ 750 h 813"/>
                  <a:gd name="T32" fmla="*/ 415 w 601"/>
                  <a:gd name="T33" fmla="*/ 786 h 813"/>
                  <a:gd name="T34" fmla="*/ 415 w 601"/>
                  <a:gd name="T35" fmla="*/ 813 h 813"/>
                  <a:gd name="T36" fmla="*/ 180 w 601"/>
                  <a:gd name="T37" fmla="*/ 813 h 813"/>
                  <a:gd name="T38" fmla="*/ 180 w 601"/>
                  <a:gd name="T39" fmla="*/ 786 h 813"/>
                  <a:gd name="T40" fmla="*/ 216 w 601"/>
                  <a:gd name="T41" fmla="*/ 750 h 813"/>
                  <a:gd name="T42" fmla="*/ 240 w 601"/>
                  <a:gd name="T43" fmla="*/ 750 h 813"/>
                  <a:gd name="T44" fmla="*/ 253 w 601"/>
                  <a:gd name="T45" fmla="*/ 737 h 813"/>
                  <a:gd name="T46" fmla="*/ 253 w 601"/>
                  <a:gd name="T47" fmla="*/ 337 h 813"/>
                  <a:gd name="T48" fmla="*/ 342 w 601"/>
                  <a:gd name="T49" fmla="*/ 332 h 813"/>
                  <a:gd name="T50" fmla="*/ 221 w 601"/>
                  <a:gd name="T51" fmla="*/ 581 h 813"/>
                  <a:gd name="T52" fmla="*/ 59 w 601"/>
                  <a:gd name="T53" fmla="*/ 572 h 813"/>
                  <a:gd name="T54" fmla="*/ 0 w 601"/>
                  <a:gd name="T55" fmla="*/ 486 h 813"/>
                  <a:gd name="T56" fmla="*/ 68 w 601"/>
                  <a:gd name="T57" fmla="*/ 407 h 813"/>
                  <a:gd name="T58" fmla="*/ 221 w 601"/>
                  <a:gd name="T59" fmla="*/ 415 h 813"/>
                  <a:gd name="T60" fmla="*/ 221 w 601"/>
                  <a:gd name="T61" fmla="*/ 58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1" h="813">
                    <a:moveTo>
                      <a:pt x="592" y="600"/>
                    </a:moveTo>
                    <a:cubicBezTo>
                      <a:pt x="374" y="589"/>
                      <a:pt x="374" y="589"/>
                      <a:pt x="374" y="589"/>
                    </a:cubicBezTo>
                    <a:cubicBezTo>
                      <a:pt x="374" y="423"/>
                      <a:pt x="374" y="423"/>
                      <a:pt x="374" y="423"/>
                    </a:cubicBezTo>
                    <a:cubicBezTo>
                      <a:pt x="601" y="435"/>
                      <a:pt x="601" y="435"/>
                      <a:pt x="601" y="435"/>
                    </a:cubicBezTo>
                    <a:cubicBezTo>
                      <a:pt x="533" y="514"/>
                      <a:pt x="533" y="514"/>
                      <a:pt x="533" y="514"/>
                    </a:cubicBezTo>
                    <a:cubicBezTo>
                      <a:pt x="592" y="600"/>
                      <a:pt x="592" y="600"/>
                      <a:pt x="592" y="600"/>
                    </a:cubicBezTo>
                    <a:close/>
                    <a:moveTo>
                      <a:pt x="253" y="44"/>
                    </a:moveTo>
                    <a:cubicBezTo>
                      <a:pt x="253" y="20"/>
                      <a:pt x="273" y="0"/>
                      <a:pt x="298" y="0"/>
                    </a:cubicBezTo>
                    <a:cubicBezTo>
                      <a:pt x="322" y="0"/>
                      <a:pt x="342" y="20"/>
                      <a:pt x="342" y="44"/>
                    </a:cubicBezTo>
                    <a:cubicBezTo>
                      <a:pt x="342" y="103"/>
                      <a:pt x="342" y="103"/>
                      <a:pt x="342" y="103"/>
                    </a:cubicBezTo>
                    <a:cubicBezTo>
                      <a:pt x="253" y="108"/>
                      <a:pt x="253" y="108"/>
                      <a:pt x="253" y="108"/>
                    </a:cubicBezTo>
                    <a:cubicBezTo>
                      <a:pt x="253" y="44"/>
                      <a:pt x="253" y="44"/>
                      <a:pt x="253" y="44"/>
                    </a:cubicBezTo>
                    <a:close/>
                    <a:moveTo>
                      <a:pt x="342" y="332"/>
                    </a:moveTo>
                    <a:cubicBezTo>
                      <a:pt x="342" y="737"/>
                      <a:pt x="342" y="737"/>
                      <a:pt x="342" y="737"/>
                    </a:cubicBezTo>
                    <a:cubicBezTo>
                      <a:pt x="342" y="744"/>
                      <a:pt x="348" y="750"/>
                      <a:pt x="355" y="750"/>
                    </a:cubicBezTo>
                    <a:cubicBezTo>
                      <a:pt x="380" y="750"/>
                      <a:pt x="380" y="750"/>
                      <a:pt x="380" y="750"/>
                    </a:cubicBezTo>
                    <a:cubicBezTo>
                      <a:pt x="399" y="750"/>
                      <a:pt x="415" y="766"/>
                      <a:pt x="415" y="786"/>
                    </a:cubicBezTo>
                    <a:cubicBezTo>
                      <a:pt x="415" y="813"/>
                      <a:pt x="415" y="813"/>
                      <a:pt x="415" y="813"/>
                    </a:cubicBezTo>
                    <a:cubicBezTo>
                      <a:pt x="180" y="813"/>
                      <a:pt x="180" y="813"/>
                      <a:pt x="180" y="813"/>
                    </a:cubicBezTo>
                    <a:cubicBezTo>
                      <a:pt x="180" y="786"/>
                      <a:pt x="180" y="786"/>
                      <a:pt x="180" y="786"/>
                    </a:cubicBezTo>
                    <a:cubicBezTo>
                      <a:pt x="180" y="766"/>
                      <a:pt x="196" y="750"/>
                      <a:pt x="216" y="750"/>
                    </a:cubicBezTo>
                    <a:cubicBezTo>
                      <a:pt x="240" y="750"/>
                      <a:pt x="240" y="750"/>
                      <a:pt x="240" y="750"/>
                    </a:cubicBezTo>
                    <a:cubicBezTo>
                      <a:pt x="247" y="750"/>
                      <a:pt x="253" y="744"/>
                      <a:pt x="253" y="737"/>
                    </a:cubicBezTo>
                    <a:cubicBezTo>
                      <a:pt x="253" y="337"/>
                      <a:pt x="253" y="337"/>
                      <a:pt x="253" y="337"/>
                    </a:cubicBezTo>
                    <a:cubicBezTo>
                      <a:pt x="342" y="332"/>
                      <a:pt x="342" y="332"/>
                      <a:pt x="342" y="332"/>
                    </a:cubicBezTo>
                    <a:close/>
                    <a:moveTo>
                      <a:pt x="221" y="581"/>
                    </a:moveTo>
                    <a:cubicBezTo>
                      <a:pt x="59" y="572"/>
                      <a:pt x="59" y="572"/>
                      <a:pt x="59" y="572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68" y="407"/>
                      <a:pt x="68" y="407"/>
                      <a:pt x="68" y="407"/>
                    </a:cubicBezTo>
                    <a:cubicBezTo>
                      <a:pt x="221" y="415"/>
                      <a:pt x="221" y="415"/>
                      <a:pt x="221" y="415"/>
                    </a:cubicBezTo>
                    <a:cubicBezTo>
                      <a:pt x="221" y="581"/>
                      <a:pt x="221" y="581"/>
                      <a:pt x="221" y="5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85371" y="2386200"/>
                <a:ext cx="519339" cy="166774"/>
              </a:xfrm>
              <a:custGeom>
                <a:avLst/>
                <a:gdLst>
                  <a:gd name="T0" fmla="*/ 0 w 1420"/>
                  <a:gd name="T1" fmla="*/ 66 h 456"/>
                  <a:gd name="T2" fmla="*/ 631 w 1420"/>
                  <a:gd name="T3" fmla="*/ 33 h 456"/>
                  <a:gd name="T4" fmla="*/ 1259 w 1420"/>
                  <a:gd name="T5" fmla="*/ 0 h 456"/>
                  <a:gd name="T6" fmla="*/ 1420 w 1420"/>
                  <a:gd name="T7" fmla="*/ 189 h 456"/>
                  <a:gd name="T8" fmla="*/ 1281 w 1420"/>
                  <a:gd name="T9" fmla="*/ 390 h 456"/>
                  <a:gd name="T10" fmla="*/ 650 w 1420"/>
                  <a:gd name="T11" fmla="*/ 423 h 456"/>
                  <a:gd name="T12" fmla="*/ 21 w 1420"/>
                  <a:gd name="T13" fmla="*/ 456 h 456"/>
                  <a:gd name="T14" fmla="*/ 160 w 1420"/>
                  <a:gd name="T15" fmla="*/ 253 h 456"/>
                  <a:gd name="T16" fmla="*/ 0 w 1420"/>
                  <a:gd name="T17" fmla="*/ 66 h 456"/>
                  <a:gd name="T18" fmla="*/ 0 w 1420"/>
                  <a:gd name="T19" fmla="*/ 6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0" h="456">
                    <a:moveTo>
                      <a:pt x="0" y="66"/>
                    </a:moveTo>
                    <a:lnTo>
                      <a:pt x="631" y="33"/>
                    </a:lnTo>
                    <a:lnTo>
                      <a:pt x="1259" y="0"/>
                    </a:lnTo>
                    <a:lnTo>
                      <a:pt x="1420" y="189"/>
                    </a:lnTo>
                    <a:lnTo>
                      <a:pt x="1281" y="390"/>
                    </a:lnTo>
                    <a:lnTo>
                      <a:pt x="650" y="423"/>
                    </a:lnTo>
                    <a:lnTo>
                      <a:pt x="21" y="456"/>
                    </a:lnTo>
                    <a:lnTo>
                      <a:pt x="160" y="253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814834" y="3989784"/>
            <a:ext cx="563884" cy="563961"/>
            <a:chOff x="5814834" y="3684983"/>
            <a:chExt cx="563884" cy="563961"/>
          </a:xfrm>
        </p:grpSpPr>
        <p:sp>
          <p:nvSpPr>
            <p:cNvPr id="25" name="椭圆 24"/>
            <p:cNvSpPr/>
            <p:nvPr/>
          </p:nvSpPr>
          <p:spPr>
            <a:xfrm>
              <a:off x="5814834" y="3684983"/>
              <a:ext cx="563884" cy="563961"/>
            </a:xfrm>
            <a:prstGeom prst="ellipse">
              <a:avLst/>
            </a:prstGeom>
            <a:solidFill>
              <a:srgbClr val="195CC7"/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961456" y="3800091"/>
              <a:ext cx="272556" cy="270762"/>
              <a:chOff x="6463926" y="2278309"/>
              <a:chExt cx="708057" cy="703302"/>
            </a:xfrm>
            <a:solidFill>
              <a:schemeClr val="bg1"/>
            </a:solidFill>
          </p:grpSpPr>
          <p:sp>
            <p:nvSpPr>
              <p:cNvPr id="27" name="Freeform 30"/>
              <p:cNvSpPr>
                <a:spLocks noEditPoints="1"/>
              </p:cNvSpPr>
              <p:nvPr/>
            </p:nvSpPr>
            <p:spPr bwMode="auto">
              <a:xfrm>
                <a:off x="6687023" y="2278309"/>
                <a:ext cx="261864" cy="305752"/>
              </a:xfrm>
              <a:custGeom>
                <a:avLst/>
                <a:gdLst>
                  <a:gd name="T0" fmla="*/ 150 w 303"/>
                  <a:gd name="T1" fmla="*/ 1 h 354"/>
                  <a:gd name="T2" fmla="*/ 81 w 303"/>
                  <a:gd name="T3" fmla="*/ 76 h 354"/>
                  <a:gd name="T4" fmla="*/ 153 w 303"/>
                  <a:gd name="T5" fmla="*/ 165 h 354"/>
                  <a:gd name="T6" fmla="*/ 222 w 303"/>
                  <a:gd name="T7" fmla="*/ 74 h 354"/>
                  <a:gd name="T8" fmla="*/ 150 w 303"/>
                  <a:gd name="T9" fmla="*/ 1 h 354"/>
                  <a:gd name="T10" fmla="*/ 151 w 303"/>
                  <a:gd name="T11" fmla="*/ 261 h 354"/>
                  <a:gd name="T12" fmla="*/ 198 w 303"/>
                  <a:gd name="T13" fmla="*/ 196 h 354"/>
                  <a:gd name="T14" fmla="*/ 210 w 303"/>
                  <a:gd name="T15" fmla="*/ 190 h 354"/>
                  <a:gd name="T16" fmla="*/ 260 w 303"/>
                  <a:gd name="T17" fmla="*/ 199 h 354"/>
                  <a:gd name="T18" fmla="*/ 290 w 303"/>
                  <a:gd name="T19" fmla="*/ 225 h 354"/>
                  <a:gd name="T20" fmla="*/ 303 w 303"/>
                  <a:gd name="T21" fmla="*/ 330 h 354"/>
                  <a:gd name="T22" fmla="*/ 297 w 303"/>
                  <a:gd name="T23" fmla="*/ 347 h 354"/>
                  <a:gd name="T24" fmla="*/ 280 w 303"/>
                  <a:gd name="T25" fmla="*/ 354 h 354"/>
                  <a:gd name="T26" fmla="*/ 23 w 303"/>
                  <a:gd name="T27" fmla="*/ 354 h 354"/>
                  <a:gd name="T28" fmla="*/ 6 w 303"/>
                  <a:gd name="T29" fmla="*/ 347 h 354"/>
                  <a:gd name="T30" fmla="*/ 0 w 303"/>
                  <a:gd name="T31" fmla="*/ 330 h 354"/>
                  <a:gd name="T32" fmla="*/ 13 w 303"/>
                  <a:gd name="T33" fmla="*/ 225 h 354"/>
                  <a:gd name="T34" fmla="*/ 43 w 303"/>
                  <a:gd name="T35" fmla="*/ 199 h 354"/>
                  <a:gd name="T36" fmla="*/ 93 w 303"/>
                  <a:gd name="T37" fmla="*/ 190 h 354"/>
                  <a:gd name="T38" fmla="*/ 105 w 303"/>
                  <a:gd name="T39" fmla="*/ 196 h 354"/>
                  <a:gd name="T40" fmla="*/ 151 w 303"/>
                  <a:gd name="T41" fmla="*/ 26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354">
                    <a:moveTo>
                      <a:pt x="150" y="1"/>
                    </a:moveTo>
                    <a:cubicBezTo>
                      <a:pt x="111" y="2"/>
                      <a:pt x="80" y="36"/>
                      <a:pt x="81" y="76"/>
                    </a:cubicBezTo>
                    <a:cubicBezTo>
                      <a:pt x="82" y="117"/>
                      <a:pt x="114" y="166"/>
                      <a:pt x="153" y="165"/>
                    </a:cubicBezTo>
                    <a:cubicBezTo>
                      <a:pt x="192" y="165"/>
                      <a:pt x="223" y="114"/>
                      <a:pt x="222" y="74"/>
                    </a:cubicBezTo>
                    <a:cubicBezTo>
                      <a:pt x="221" y="33"/>
                      <a:pt x="189" y="0"/>
                      <a:pt x="150" y="1"/>
                    </a:cubicBezTo>
                    <a:close/>
                    <a:moveTo>
                      <a:pt x="151" y="261"/>
                    </a:moveTo>
                    <a:cubicBezTo>
                      <a:pt x="198" y="196"/>
                      <a:pt x="198" y="196"/>
                      <a:pt x="198" y="196"/>
                    </a:cubicBezTo>
                    <a:cubicBezTo>
                      <a:pt x="201" y="192"/>
                      <a:pt x="206" y="190"/>
                      <a:pt x="210" y="19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78" y="202"/>
                      <a:pt x="288" y="217"/>
                      <a:pt x="290" y="225"/>
                    </a:cubicBezTo>
                    <a:cubicBezTo>
                      <a:pt x="297" y="274"/>
                      <a:pt x="301" y="304"/>
                      <a:pt x="303" y="330"/>
                    </a:cubicBezTo>
                    <a:cubicBezTo>
                      <a:pt x="303" y="336"/>
                      <a:pt x="301" y="342"/>
                      <a:pt x="297" y="347"/>
                    </a:cubicBezTo>
                    <a:cubicBezTo>
                      <a:pt x="292" y="351"/>
                      <a:pt x="287" y="354"/>
                      <a:pt x="280" y="354"/>
                    </a:cubicBezTo>
                    <a:cubicBezTo>
                      <a:pt x="23" y="354"/>
                      <a:pt x="23" y="354"/>
                      <a:pt x="23" y="354"/>
                    </a:cubicBezTo>
                    <a:cubicBezTo>
                      <a:pt x="16" y="354"/>
                      <a:pt x="11" y="351"/>
                      <a:pt x="6" y="347"/>
                    </a:cubicBezTo>
                    <a:cubicBezTo>
                      <a:pt x="2" y="342"/>
                      <a:pt x="0" y="336"/>
                      <a:pt x="0" y="330"/>
                    </a:cubicBezTo>
                    <a:cubicBezTo>
                      <a:pt x="2" y="304"/>
                      <a:pt x="6" y="274"/>
                      <a:pt x="13" y="225"/>
                    </a:cubicBezTo>
                    <a:cubicBezTo>
                      <a:pt x="15" y="217"/>
                      <a:pt x="25" y="202"/>
                      <a:pt x="43" y="199"/>
                    </a:cubicBezTo>
                    <a:cubicBezTo>
                      <a:pt x="93" y="190"/>
                      <a:pt x="93" y="190"/>
                      <a:pt x="93" y="190"/>
                    </a:cubicBezTo>
                    <a:cubicBezTo>
                      <a:pt x="97" y="190"/>
                      <a:pt x="102" y="192"/>
                      <a:pt x="105" y="196"/>
                    </a:cubicBezTo>
                    <a:cubicBezTo>
                      <a:pt x="151" y="261"/>
                      <a:pt x="151" y="261"/>
                      <a:pt x="151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8" name="Freeform 31"/>
              <p:cNvSpPr>
                <a:spLocks noEditPoints="1"/>
              </p:cNvSpPr>
              <p:nvPr/>
            </p:nvSpPr>
            <p:spPr bwMode="auto">
              <a:xfrm>
                <a:off x="6463926" y="2632337"/>
                <a:ext cx="268082" cy="349274"/>
              </a:xfrm>
              <a:custGeom>
                <a:avLst/>
                <a:gdLst>
                  <a:gd name="T0" fmla="*/ 153 w 310"/>
                  <a:gd name="T1" fmla="*/ 1 h 404"/>
                  <a:gd name="T2" fmla="*/ 84 w 310"/>
                  <a:gd name="T3" fmla="*/ 76 h 404"/>
                  <a:gd name="T4" fmla="*/ 156 w 310"/>
                  <a:gd name="T5" fmla="*/ 165 h 404"/>
                  <a:gd name="T6" fmla="*/ 225 w 310"/>
                  <a:gd name="T7" fmla="*/ 73 h 404"/>
                  <a:gd name="T8" fmla="*/ 153 w 310"/>
                  <a:gd name="T9" fmla="*/ 1 h 404"/>
                  <a:gd name="T10" fmla="*/ 155 w 310"/>
                  <a:gd name="T11" fmla="*/ 261 h 404"/>
                  <a:gd name="T12" fmla="*/ 201 w 310"/>
                  <a:gd name="T13" fmla="*/ 195 h 404"/>
                  <a:gd name="T14" fmla="*/ 213 w 310"/>
                  <a:gd name="T15" fmla="*/ 190 h 404"/>
                  <a:gd name="T16" fmla="*/ 263 w 310"/>
                  <a:gd name="T17" fmla="*/ 199 h 404"/>
                  <a:gd name="T18" fmla="*/ 293 w 310"/>
                  <a:gd name="T19" fmla="*/ 225 h 404"/>
                  <a:gd name="T20" fmla="*/ 304 w 310"/>
                  <a:gd name="T21" fmla="*/ 385 h 404"/>
                  <a:gd name="T22" fmla="*/ 282 w 310"/>
                  <a:gd name="T23" fmla="*/ 404 h 404"/>
                  <a:gd name="T24" fmla="*/ 27 w 310"/>
                  <a:gd name="T25" fmla="*/ 404 h 404"/>
                  <a:gd name="T26" fmla="*/ 5 w 310"/>
                  <a:gd name="T27" fmla="*/ 385 h 404"/>
                  <a:gd name="T28" fmla="*/ 16 w 310"/>
                  <a:gd name="T29" fmla="*/ 225 h 404"/>
                  <a:gd name="T30" fmla="*/ 46 w 310"/>
                  <a:gd name="T31" fmla="*/ 199 h 404"/>
                  <a:gd name="T32" fmla="*/ 96 w 310"/>
                  <a:gd name="T33" fmla="*/ 190 h 404"/>
                  <a:gd name="T34" fmla="*/ 108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3" y="1"/>
                    </a:moveTo>
                    <a:cubicBezTo>
                      <a:pt x="114" y="1"/>
                      <a:pt x="83" y="35"/>
                      <a:pt x="84" y="76"/>
                    </a:cubicBezTo>
                    <a:cubicBezTo>
                      <a:pt x="85" y="117"/>
                      <a:pt x="117" y="166"/>
                      <a:pt x="156" y="165"/>
                    </a:cubicBezTo>
                    <a:cubicBezTo>
                      <a:pt x="195" y="164"/>
                      <a:pt x="226" y="114"/>
                      <a:pt x="225" y="73"/>
                    </a:cubicBezTo>
                    <a:cubicBezTo>
                      <a:pt x="224" y="32"/>
                      <a:pt x="192" y="0"/>
                      <a:pt x="153" y="1"/>
                    </a:cubicBezTo>
                    <a:close/>
                    <a:moveTo>
                      <a:pt x="155" y="261"/>
                    </a:moveTo>
                    <a:cubicBezTo>
                      <a:pt x="201" y="195"/>
                      <a:pt x="201" y="195"/>
                      <a:pt x="201" y="195"/>
                    </a:cubicBezTo>
                    <a:cubicBezTo>
                      <a:pt x="204" y="191"/>
                      <a:pt x="209" y="189"/>
                      <a:pt x="213" y="190"/>
                    </a:cubicBezTo>
                    <a:cubicBezTo>
                      <a:pt x="263" y="199"/>
                      <a:pt x="263" y="199"/>
                      <a:pt x="263" y="199"/>
                    </a:cubicBezTo>
                    <a:cubicBezTo>
                      <a:pt x="281" y="202"/>
                      <a:pt x="291" y="216"/>
                      <a:pt x="293" y="225"/>
                    </a:cubicBezTo>
                    <a:cubicBezTo>
                      <a:pt x="304" y="309"/>
                      <a:pt x="310" y="336"/>
                      <a:pt x="304" y="385"/>
                    </a:cubicBezTo>
                    <a:cubicBezTo>
                      <a:pt x="303" y="396"/>
                      <a:pt x="294" y="404"/>
                      <a:pt x="282" y="404"/>
                    </a:cubicBezTo>
                    <a:cubicBezTo>
                      <a:pt x="27" y="404"/>
                      <a:pt x="27" y="404"/>
                      <a:pt x="27" y="404"/>
                    </a:cubicBezTo>
                    <a:cubicBezTo>
                      <a:pt x="15" y="404"/>
                      <a:pt x="6" y="396"/>
                      <a:pt x="5" y="385"/>
                    </a:cubicBezTo>
                    <a:cubicBezTo>
                      <a:pt x="0" y="336"/>
                      <a:pt x="5" y="309"/>
                      <a:pt x="16" y="225"/>
                    </a:cubicBezTo>
                    <a:cubicBezTo>
                      <a:pt x="18" y="216"/>
                      <a:pt x="28" y="202"/>
                      <a:pt x="46" y="199"/>
                    </a:cubicBezTo>
                    <a:cubicBezTo>
                      <a:pt x="96" y="190"/>
                      <a:pt x="96" y="190"/>
                      <a:pt x="96" y="190"/>
                    </a:cubicBezTo>
                    <a:cubicBezTo>
                      <a:pt x="100" y="189"/>
                      <a:pt x="105" y="191"/>
                      <a:pt x="108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9" name="Freeform 32"/>
              <p:cNvSpPr/>
              <p:nvPr/>
            </p:nvSpPr>
            <p:spPr bwMode="auto">
              <a:xfrm>
                <a:off x="6727619" y="2616977"/>
                <a:ext cx="180672" cy="154705"/>
              </a:xfrm>
              <a:custGeom>
                <a:avLst/>
                <a:gdLst>
                  <a:gd name="T0" fmla="*/ 85 w 209"/>
                  <a:gd name="T1" fmla="*/ 19 h 179"/>
                  <a:gd name="T2" fmla="*/ 104 w 209"/>
                  <a:gd name="T3" fmla="*/ 0 h 179"/>
                  <a:gd name="T4" fmla="*/ 124 w 209"/>
                  <a:gd name="T5" fmla="*/ 19 h 179"/>
                  <a:gd name="T6" fmla="*/ 124 w 209"/>
                  <a:gd name="T7" fmla="*/ 98 h 179"/>
                  <a:gd name="T8" fmla="*/ 197 w 209"/>
                  <a:gd name="T9" fmla="*/ 141 h 179"/>
                  <a:gd name="T10" fmla="*/ 204 w 209"/>
                  <a:gd name="T11" fmla="*/ 167 h 179"/>
                  <a:gd name="T12" fmla="*/ 178 w 209"/>
                  <a:gd name="T13" fmla="*/ 174 h 179"/>
                  <a:gd name="T14" fmla="*/ 104 w 209"/>
                  <a:gd name="T15" fmla="*/ 131 h 179"/>
                  <a:gd name="T16" fmla="*/ 31 w 209"/>
                  <a:gd name="T17" fmla="*/ 174 h 179"/>
                  <a:gd name="T18" fmla="*/ 5 w 209"/>
                  <a:gd name="T19" fmla="*/ 167 h 179"/>
                  <a:gd name="T20" fmla="*/ 12 w 209"/>
                  <a:gd name="T21" fmla="*/ 141 h 179"/>
                  <a:gd name="T22" fmla="*/ 85 w 209"/>
                  <a:gd name="T23" fmla="*/ 98 h 179"/>
                  <a:gd name="T24" fmla="*/ 85 w 209"/>
                  <a:gd name="T25" fmla="*/ 1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9" h="179">
                    <a:moveTo>
                      <a:pt x="85" y="19"/>
                    </a:moveTo>
                    <a:cubicBezTo>
                      <a:pt x="85" y="8"/>
                      <a:pt x="94" y="0"/>
                      <a:pt x="104" y="0"/>
                    </a:cubicBezTo>
                    <a:cubicBezTo>
                      <a:pt x="115" y="0"/>
                      <a:pt x="124" y="8"/>
                      <a:pt x="124" y="19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97" y="141"/>
                      <a:pt x="197" y="141"/>
                      <a:pt x="197" y="141"/>
                    </a:cubicBezTo>
                    <a:cubicBezTo>
                      <a:pt x="206" y="146"/>
                      <a:pt x="209" y="158"/>
                      <a:pt x="204" y="167"/>
                    </a:cubicBezTo>
                    <a:cubicBezTo>
                      <a:pt x="198" y="176"/>
                      <a:pt x="187" y="179"/>
                      <a:pt x="178" y="174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31" y="174"/>
                      <a:pt x="31" y="174"/>
                      <a:pt x="31" y="174"/>
                    </a:cubicBezTo>
                    <a:cubicBezTo>
                      <a:pt x="22" y="179"/>
                      <a:pt x="11" y="176"/>
                      <a:pt x="5" y="167"/>
                    </a:cubicBezTo>
                    <a:cubicBezTo>
                      <a:pt x="0" y="158"/>
                      <a:pt x="3" y="146"/>
                      <a:pt x="12" y="141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19"/>
                      <a:pt x="85" y="19"/>
                      <a:pt x="8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0" name="Freeform 33"/>
              <p:cNvSpPr>
                <a:spLocks noEditPoints="1"/>
              </p:cNvSpPr>
              <p:nvPr/>
            </p:nvSpPr>
            <p:spPr bwMode="auto">
              <a:xfrm>
                <a:off x="6903901" y="2632337"/>
                <a:ext cx="268082" cy="349274"/>
              </a:xfrm>
              <a:custGeom>
                <a:avLst/>
                <a:gdLst>
                  <a:gd name="T0" fmla="*/ 154 w 310"/>
                  <a:gd name="T1" fmla="*/ 1 h 404"/>
                  <a:gd name="T2" fmla="*/ 85 w 310"/>
                  <a:gd name="T3" fmla="*/ 76 h 404"/>
                  <a:gd name="T4" fmla="*/ 157 w 310"/>
                  <a:gd name="T5" fmla="*/ 165 h 404"/>
                  <a:gd name="T6" fmla="*/ 226 w 310"/>
                  <a:gd name="T7" fmla="*/ 73 h 404"/>
                  <a:gd name="T8" fmla="*/ 154 w 310"/>
                  <a:gd name="T9" fmla="*/ 1 h 404"/>
                  <a:gd name="T10" fmla="*/ 155 w 310"/>
                  <a:gd name="T11" fmla="*/ 261 h 404"/>
                  <a:gd name="T12" fmla="*/ 202 w 310"/>
                  <a:gd name="T13" fmla="*/ 195 h 404"/>
                  <a:gd name="T14" fmla="*/ 214 w 310"/>
                  <a:gd name="T15" fmla="*/ 190 h 404"/>
                  <a:gd name="T16" fmla="*/ 264 w 310"/>
                  <a:gd name="T17" fmla="*/ 199 h 404"/>
                  <a:gd name="T18" fmla="*/ 294 w 310"/>
                  <a:gd name="T19" fmla="*/ 225 h 404"/>
                  <a:gd name="T20" fmla="*/ 305 w 310"/>
                  <a:gd name="T21" fmla="*/ 385 h 404"/>
                  <a:gd name="T22" fmla="*/ 283 w 310"/>
                  <a:gd name="T23" fmla="*/ 404 h 404"/>
                  <a:gd name="T24" fmla="*/ 28 w 310"/>
                  <a:gd name="T25" fmla="*/ 404 h 404"/>
                  <a:gd name="T26" fmla="*/ 6 w 310"/>
                  <a:gd name="T27" fmla="*/ 385 h 404"/>
                  <a:gd name="T28" fmla="*/ 17 w 310"/>
                  <a:gd name="T29" fmla="*/ 225 h 404"/>
                  <a:gd name="T30" fmla="*/ 47 w 310"/>
                  <a:gd name="T31" fmla="*/ 199 h 404"/>
                  <a:gd name="T32" fmla="*/ 97 w 310"/>
                  <a:gd name="T33" fmla="*/ 190 h 404"/>
                  <a:gd name="T34" fmla="*/ 109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4" y="1"/>
                    </a:moveTo>
                    <a:cubicBezTo>
                      <a:pt x="115" y="1"/>
                      <a:pt x="84" y="35"/>
                      <a:pt x="85" y="76"/>
                    </a:cubicBezTo>
                    <a:cubicBezTo>
                      <a:pt x="86" y="117"/>
                      <a:pt x="118" y="166"/>
                      <a:pt x="157" y="165"/>
                    </a:cubicBezTo>
                    <a:cubicBezTo>
                      <a:pt x="196" y="164"/>
                      <a:pt x="227" y="114"/>
                      <a:pt x="226" y="73"/>
                    </a:cubicBezTo>
                    <a:cubicBezTo>
                      <a:pt x="225" y="32"/>
                      <a:pt x="193" y="0"/>
                      <a:pt x="154" y="1"/>
                    </a:cubicBezTo>
                    <a:close/>
                    <a:moveTo>
                      <a:pt x="155" y="261"/>
                    </a:moveTo>
                    <a:cubicBezTo>
                      <a:pt x="202" y="195"/>
                      <a:pt x="202" y="195"/>
                      <a:pt x="202" y="195"/>
                    </a:cubicBezTo>
                    <a:cubicBezTo>
                      <a:pt x="205" y="191"/>
                      <a:pt x="209" y="189"/>
                      <a:pt x="214" y="190"/>
                    </a:cubicBezTo>
                    <a:cubicBezTo>
                      <a:pt x="264" y="199"/>
                      <a:pt x="264" y="199"/>
                      <a:pt x="264" y="199"/>
                    </a:cubicBezTo>
                    <a:cubicBezTo>
                      <a:pt x="282" y="202"/>
                      <a:pt x="292" y="216"/>
                      <a:pt x="294" y="225"/>
                    </a:cubicBezTo>
                    <a:cubicBezTo>
                      <a:pt x="305" y="309"/>
                      <a:pt x="310" y="336"/>
                      <a:pt x="305" y="385"/>
                    </a:cubicBezTo>
                    <a:cubicBezTo>
                      <a:pt x="304" y="396"/>
                      <a:pt x="295" y="404"/>
                      <a:pt x="283" y="404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16" y="404"/>
                      <a:pt x="7" y="396"/>
                      <a:pt x="6" y="385"/>
                    </a:cubicBezTo>
                    <a:cubicBezTo>
                      <a:pt x="0" y="336"/>
                      <a:pt x="6" y="309"/>
                      <a:pt x="17" y="225"/>
                    </a:cubicBezTo>
                    <a:cubicBezTo>
                      <a:pt x="19" y="216"/>
                      <a:pt x="29" y="202"/>
                      <a:pt x="47" y="199"/>
                    </a:cubicBezTo>
                    <a:cubicBezTo>
                      <a:pt x="97" y="190"/>
                      <a:pt x="97" y="190"/>
                      <a:pt x="97" y="190"/>
                    </a:cubicBezTo>
                    <a:cubicBezTo>
                      <a:pt x="101" y="189"/>
                      <a:pt x="106" y="191"/>
                      <a:pt x="109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48" name="TextBox 102"/>
          <p:cNvSpPr txBox="1"/>
          <p:nvPr/>
        </p:nvSpPr>
        <p:spPr>
          <a:xfrm>
            <a:off x="1185705" y="1747421"/>
            <a:ext cx="6568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kern="2500" spc="14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High-end PPT templates</a:t>
            </a:r>
            <a:endParaRPr lang="zh-CN" altLang="en-US" sz="3600" kern="2500" spc="14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9C2CCF8E-AD06-4220-B387-8F10D3290831}"/>
              </a:ext>
            </a:extLst>
          </p:cNvPr>
          <p:cNvSpPr/>
          <p:nvPr/>
        </p:nvSpPr>
        <p:spPr>
          <a:xfrm>
            <a:off x="7626518" y="307932"/>
            <a:ext cx="1018719" cy="292325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50" name="TextBox 3">
            <a:hlinkClick r:id="rId3"/>
            <a:extLst>
              <a:ext uri="{FF2B5EF4-FFF2-40B4-BE49-F238E27FC236}">
                <a16:creationId xmlns:a16="http://schemas.microsoft.com/office/drawing/2014/main" id="{8746DB82-3249-4212-8912-26A1B8247A1A}"/>
              </a:ext>
            </a:extLst>
          </p:cNvPr>
          <p:cNvSpPr txBox="1"/>
          <p:nvPr/>
        </p:nvSpPr>
        <p:spPr>
          <a:xfrm>
            <a:off x="2059929" y="4824523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59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:ahyp="http://schemas.microsoft.com/office/drawing/2018/hyperlinkcolor" xmlns:a16="http://schemas.microsoft.com/office/drawing/2014/main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64980" y="-18249"/>
            <a:ext cx="649080" cy="761765"/>
            <a:chOff x="8266914" y="-18254"/>
            <a:chExt cx="649280" cy="762000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 rot="5400000">
              <a:off x="8201851" y="88633"/>
              <a:ext cx="762000" cy="548226"/>
            </a:xfrm>
            <a:prstGeom prst="homePlate">
              <a:avLst>
                <a:gd name="adj" fmla="val 35606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vert="eaVert" wrap="none" lIns="91412" tIns="45706" rIns="91412" bIns="45706" numCol="1" anchor="ctr" anchorCtr="0" compatLnSpc="1"/>
            <a:lstStyle/>
            <a:p>
              <a:endParaRPr lang="zh-CN" altLang="zh-CN" b="0" dirty="0"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266914" y="134144"/>
              <a:ext cx="649280" cy="475558"/>
              <a:chOff x="235091" y="185120"/>
              <a:chExt cx="649280" cy="47555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35091" y="185120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0" dirty="0">
                    <a:solidFill>
                      <a:schemeClr val="accent3">
                        <a:lumMod val="50000"/>
                      </a:schemeClr>
                    </a:solidFill>
                    <a:latin typeface="Impact" panose="020B0806030902050204" pitchFamily="34" charset="0"/>
                  </a:rPr>
                  <a:t>LOGO</a:t>
                </a:r>
                <a:endParaRPr lang="zh-CN" altLang="en-US" b="0" dirty="0">
                  <a:solidFill>
                    <a:schemeClr val="accent3">
                      <a:lumMod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92677" y="460623"/>
                <a:ext cx="535724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00" b="0" dirty="0">
                    <a:solidFill>
                      <a:srgbClr val="195CC7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TEXT HERE</a:t>
                </a:r>
                <a:endParaRPr lang="zh-CN" altLang="en-US" sz="700" b="0" dirty="0">
                  <a:solidFill>
                    <a:srgbClr val="195CC7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903711" y="249867"/>
            <a:ext cx="2830349" cy="679489"/>
            <a:chOff x="903371" y="249943"/>
            <a:chExt cx="2831223" cy="679699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195CC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6200000">
            <a:off x="574964" y="158113"/>
            <a:ext cx="764867" cy="862996"/>
            <a:chOff x="8439634" y="3544648"/>
            <a:chExt cx="1611146" cy="1817848"/>
          </a:xfrm>
        </p:grpSpPr>
        <p:sp>
          <p:nvSpPr>
            <p:cNvPr id="1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95CC7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" name="Group 17"/>
          <p:cNvGrpSpPr>
            <a:grpSpLocks noChangeAspect="1"/>
          </p:cNvGrpSpPr>
          <p:nvPr/>
        </p:nvGrpSpPr>
        <p:grpSpPr bwMode="auto">
          <a:xfrm>
            <a:off x="827767" y="455514"/>
            <a:ext cx="259260" cy="278300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14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448764" y="442777"/>
            <a:ext cx="1164383" cy="3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zh-CN" altLang="en-US" sz="1999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sp>
        <p:nvSpPr>
          <p:cNvPr id="97" name="矩形 17"/>
          <p:cNvSpPr/>
          <p:nvPr/>
        </p:nvSpPr>
        <p:spPr>
          <a:xfrm rot="16200000" flipH="1" flipV="1">
            <a:off x="3247287" y="1959087"/>
            <a:ext cx="1969566" cy="670974"/>
          </a:xfrm>
          <a:custGeom>
            <a:avLst/>
            <a:gdLst/>
            <a:ahLst/>
            <a:cxnLst/>
            <a:rect l="l" t="t" r="r" b="b"/>
            <a:pathLst>
              <a:path w="4515686" h="1537879">
                <a:moveTo>
                  <a:pt x="587233" y="0"/>
                </a:moveTo>
                <a:lnTo>
                  <a:pt x="4515686" y="0"/>
                </a:lnTo>
                <a:lnTo>
                  <a:pt x="4515686" y="538212"/>
                </a:lnTo>
                <a:lnTo>
                  <a:pt x="629735" y="538212"/>
                </a:lnTo>
                <a:cubicBezTo>
                  <a:pt x="538736" y="538934"/>
                  <a:pt x="448251" y="574477"/>
                  <a:pt x="378821" y="643908"/>
                </a:cubicBezTo>
                <a:cubicBezTo>
                  <a:pt x="236566" y="786163"/>
                  <a:pt x="236566" y="1016803"/>
                  <a:pt x="378821" y="1159058"/>
                </a:cubicBezTo>
                <a:cubicBezTo>
                  <a:pt x="521076" y="1301313"/>
                  <a:pt x="751716" y="1301313"/>
                  <a:pt x="893971" y="1159058"/>
                </a:cubicBezTo>
                <a:cubicBezTo>
                  <a:pt x="965098" y="1087931"/>
                  <a:pt x="1000662" y="994707"/>
                  <a:pt x="1000662" y="901483"/>
                </a:cubicBezTo>
                <a:lnTo>
                  <a:pt x="1536396" y="901483"/>
                </a:lnTo>
                <a:cubicBezTo>
                  <a:pt x="1536396" y="1131813"/>
                  <a:pt x="1448528" y="1362143"/>
                  <a:pt x="1272792" y="1537879"/>
                </a:cubicBezTo>
                <a:cubicBezTo>
                  <a:pt x="921321" y="1889351"/>
                  <a:pt x="351471" y="1889351"/>
                  <a:pt x="0" y="1537879"/>
                </a:cubicBezTo>
                <a:cubicBezTo>
                  <a:pt x="-351472" y="1186408"/>
                  <a:pt x="-351472" y="616559"/>
                  <a:pt x="0" y="265087"/>
                </a:cubicBezTo>
                <a:cubicBezTo>
                  <a:pt x="163214" y="101873"/>
                  <a:pt x="373519" y="14452"/>
                  <a:pt x="587233" y="3987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rgbClr val="E4E4E4"/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159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矩形 17"/>
          <p:cNvSpPr/>
          <p:nvPr/>
        </p:nvSpPr>
        <p:spPr>
          <a:xfrm rot="5400000" flipV="1">
            <a:off x="3927146" y="1959086"/>
            <a:ext cx="1969566" cy="670974"/>
          </a:xfrm>
          <a:custGeom>
            <a:avLst/>
            <a:gdLst/>
            <a:ahLst/>
            <a:cxnLst/>
            <a:rect l="l" t="t" r="r" b="b"/>
            <a:pathLst>
              <a:path w="4515686" h="1537879">
                <a:moveTo>
                  <a:pt x="587233" y="0"/>
                </a:moveTo>
                <a:lnTo>
                  <a:pt x="4515686" y="0"/>
                </a:lnTo>
                <a:lnTo>
                  <a:pt x="4515686" y="538212"/>
                </a:lnTo>
                <a:lnTo>
                  <a:pt x="629735" y="538212"/>
                </a:lnTo>
                <a:cubicBezTo>
                  <a:pt x="538736" y="538934"/>
                  <a:pt x="448251" y="574477"/>
                  <a:pt x="378821" y="643908"/>
                </a:cubicBezTo>
                <a:cubicBezTo>
                  <a:pt x="236566" y="786163"/>
                  <a:pt x="236566" y="1016803"/>
                  <a:pt x="378821" y="1159058"/>
                </a:cubicBezTo>
                <a:cubicBezTo>
                  <a:pt x="521076" y="1301313"/>
                  <a:pt x="751716" y="1301313"/>
                  <a:pt x="893971" y="1159058"/>
                </a:cubicBezTo>
                <a:cubicBezTo>
                  <a:pt x="965098" y="1087931"/>
                  <a:pt x="1000662" y="994707"/>
                  <a:pt x="1000662" y="901483"/>
                </a:cubicBezTo>
                <a:lnTo>
                  <a:pt x="1536396" y="901483"/>
                </a:lnTo>
                <a:cubicBezTo>
                  <a:pt x="1536396" y="1131813"/>
                  <a:pt x="1448528" y="1362143"/>
                  <a:pt x="1272792" y="1537879"/>
                </a:cubicBezTo>
                <a:cubicBezTo>
                  <a:pt x="921321" y="1889351"/>
                  <a:pt x="351471" y="1889351"/>
                  <a:pt x="0" y="1537879"/>
                </a:cubicBezTo>
                <a:cubicBezTo>
                  <a:pt x="-351472" y="1186408"/>
                  <a:pt x="-351472" y="616559"/>
                  <a:pt x="0" y="265087"/>
                </a:cubicBezTo>
                <a:cubicBezTo>
                  <a:pt x="163214" y="101873"/>
                  <a:pt x="373519" y="14452"/>
                  <a:pt x="587233" y="3987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rgbClr val="E4E4E4"/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159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9" name="矩形 15"/>
          <p:cNvSpPr/>
          <p:nvPr/>
        </p:nvSpPr>
        <p:spPr>
          <a:xfrm rot="16200000" flipH="1">
            <a:off x="3960215" y="3437626"/>
            <a:ext cx="2716794" cy="1493221"/>
          </a:xfrm>
          <a:custGeom>
            <a:avLst/>
            <a:gdLst/>
            <a:ahLst/>
            <a:cxnLst/>
            <a:rect l="l" t="t" r="r" b="b"/>
            <a:pathLst>
              <a:path w="5030643" h="2764467">
                <a:moveTo>
                  <a:pt x="1102190" y="0"/>
                </a:moveTo>
                <a:lnTo>
                  <a:pt x="5030643" y="0"/>
                </a:lnTo>
                <a:lnTo>
                  <a:pt x="5030643" y="540842"/>
                </a:lnTo>
                <a:lnTo>
                  <a:pt x="1115812" y="540842"/>
                </a:lnTo>
                <a:lnTo>
                  <a:pt x="1115812" y="542035"/>
                </a:lnTo>
                <a:cubicBezTo>
                  <a:pt x="849806" y="548315"/>
                  <a:pt x="586010" y="653458"/>
                  <a:pt x="383014" y="856454"/>
                </a:cubicBezTo>
                <a:cubicBezTo>
                  <a:pt x="-38103" y="1277571"/>
                  <a:pt x="-38103" y="1960337"/>
                  <a:pt x="383014" y="2381453"/>
                </a:cubicBezTo>
                <a:cubicBezTo>
                  <a:pt x="804131" y="2802570"/>
                  <a:pt x="1486896" y="2802570"/>
                  <a:pt x="1908013" y="2381453"/>
                </a:cubicBezTo>
                <a:cubicBezTo>
                  <a:pt x="2110512" y="2178954"/>
                  <a:pt x="2215638" y="1915954"/>
                  <a:pt x="2222339" y="1650608"/>
                </a:cubicBezTo>
                <a:lnTo>
                  <a:pt x="2764003" y="1650608"/>
                </a:lnTo>
                <a:cubicBezTo>
                  <a:pt x="2757354" y="2054603"/>
                  <a:pt x="2599295" y="2456199"/>
                  <a:pt x="2291027" y="2764467"/>
                </a:cubicBezTo>
                <a:cubicBezTo>
                  <a:pt x="1658378" y="3397116"/>
                  <a:pt x="632650" y="3397116"/>
                  <a:pt x="0" y="2764467"/>
                </a:cubicBezTo>
                <a:cubicBezTo>
                  <a:pt x="-632649" y="2131818"/>
                  <a:pt x="-632649" y="1106090"/>
                  <a:pt x="0" y="473441"/>
                </a:cubicBezTo>
                <a:cubicBezTo>
                  <a:pt x="305297" y="168145"/>
                  <a:pt x="702131" y="10175"/>
                  <a:pt x="1102190" y="1222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rgbClr val="E4E4E4"/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159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0" name="矩形 15"/>
          <p:cNvSpPr/>
          <p:nvPr/>
        </p:nvSpPr>
        <p:spPr>
          <a:xfrm rot="5400000">
            <a:off x="2466993" y="3435922"/>
            <a:ext cx="2716794" cy="1493221"/>
          </a:xfrm>
          <a:custGeom>
            <a:avLst/>
            <a:gdLst/>
            <a:ahLst/>
            <a:cxnLst/>
            <a:rect l="l" t="t" r="r" b="b"/>
            <a:pathLst>
              <a:path w="5030643" h="2764467">
                <a:moveTo>
                  <a:pt x="1102190" y="0"/>
                </a:moveTo>
                <a:lnTo>
                  <a:pt x="5030643" y="0"/>
                </a:lnTo>
                <a:lnTo>
                  <a:pt x="5030643" y="540842"/>
                </a:lnTo>
                <a:lnTo>
                  <a:pt x="1115812" y="540842"/>
                </a:lnTo>
                <a:lnTo>
                  <a:pt x="1115812" y="542035"/>
                </a:lnTo>
                <a:cubicBezTo>
                  <a:pt x="849806" y="548315"/>
                  <a:pt x="586010" y="653458"/>
                  <a:pt x="383014" y="856454"/>
                </a:cubicBezTo>
                <a:cubicBezTo>
                  <a:pt x="-38103" y="1277571"/>
                  <a:pt x="-38103" y="1960337"/>
                  <a:pt x="383014" y="2381453"/>
                </a:cubicBezTo>
                <a:cubicBezTo>
                  <a:pt x="804131" y="2802570"/>
                  <a:pt x="1486896" y="2802570"/>
                  <a:pt x="1908013" y="2381453"/>
                </a:cubicBezTo>
                <a:cubicBezTo>
                  <a:pt x="2110512" y="2178954"/>
                  <a:pt x="2215638" y="1915954"/>
                  <a:pt x="2222339" y="1650608"/>
                </a:cubicBezTo>
                <a:lnTo>
                  <a:pt x="2764003" y="1650608"/>
                </a:lnTo>
                <a:cubicBezTo>
                  <a:pt x="2757354" y="2054603"/>
                  <a:pt x="2599295" y="2456199"/>
                  <a:pt x="2291027" y="2764467"/>
                </a:cubicBezTo>
                <a:cubicBezTo>
                  <a:pt x="1658378" y="3397116"/>
                  <a:pt x="632650" y="3397116"/>
                  <a:pt x="0" y="2764467"/>
                </a:cubicBezTo>
                <a:cubicBezTo>
                  <a:pt x="-632649" y="2131818"/>
                  <a:pt x="-632649" y="1106090"/>
                  <a:pt x="0" y="473441"/>
                </a:cubicBezTo>
                <a:cubicBezTo>
                  <a:pt x="305297" y="168145"/>
                  <a:pt x="702131" y="10175"/>
                  <a:pt x="1102190" y="1222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rgbClr val="E4E4E4"/>
              </a:gs>
            </a:gsLst>
            <a:lin ang="2700000" scaled="1"/>
            <a:tileRect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159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5273577" y="1248605"/>
            <a:ext cx="772781" cy="527827"/>
            <a:chOff x="5165815" y="1157793"/>
            <a:chExt cx="1030514" cy="703770"/>
          </a:xfrm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2" name="文本框 101"/>
            <p:cNvSpPr txBox="1"/>
            <p:nvPr/>
          </p:nvSpPr>
          <p:spPr>
            <a:xfrm>
              <a:off x="5249656" y="1157793"/>
              <a:ext cx="830212" cy="67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99" dirty="0">
                  <a:solidFill>
                    <a:srgbClr val="195CC7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02</a:t>
              </a:r>
              <a:endParaRPr lang="zh-CN" altLang="en-US" sz="2699" dirty="0">
                <a:solidFill>
                  <a:srgbClr val="195CC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5165815" y="1594905"/>
              <a:ext cx="1030514" cy="266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00" dirty="0">
                  <a:solidFill>
                    <a:srgbClr val="195CC7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OPTION</a:t>
              </a:r>
              <a:endParaRPr lang="zh-CN" altLang="en-US" sz="700" dirty="0">
                <a:solidFill>
                  <a:srgbClr val="195CC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5025146" y="3208633"/>
            <a:ext cx="772781" cy="527827"/>
            <a:chOff x="5165815" y="1157793"/>
            <a:chExt cx="1030514" cy="703770"/>
          </a:xfrm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5" name="文本框 104"/>
            <p:cNvSpPr txBox="1"/>
            <p:nvPr/>
          </p:nvSpPr>
          <p:spPr>
            <a:xfrm>
              <a:off x="5249656" y="1157793"/>
              <a:ext cx="830212" cy="67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99" dirty="0">
                  <a:solidFill>
                    <a:srgbClr val="195CC7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04</a:t>
              </a:r>
              <a:endParaRPr lang="zh-CN" altLang="en-US" sz="2699" dirty="0">
                <a:solidFill>
                  <a:srgbClr val="195CC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5165815" y="1594905"/>
              <a:ext cx="1030514" cy="266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00" dirty="0">
                  <a:solidFill>
                    <a:srgbClr val="195CC7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OPTION</a:t>
              </a:r>
              <a:endParaRPr lang="zh-CN" altLang="en-US" sz="700" dirty="0">
                <a:solidFill>
                  <a:srgbClr val="195CC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3367805" y="3208633"/>
            <a:ext cx="772781" cy="527827"/>
            <a:chOff x="5165815" y="1157793"/>
            <a:chExt cx="1030514" cy="703770"/>
          </a:xfrm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8" name="文本框 107"/>
            <p:cNvSpPr txBox="1"/>
            <p:nvPr/>
          </p:nvSpPr>
          <p:spPr>
            <a:xfrm>
              <a:off x="5249656" y="1157793"/>
              <a:ext cx="830212" cy="67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99" dirty="0">
                  <a:solidFill>
                    <a:srgbClr val="195CC7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03</a:t>
              </a:r>
              <a:endParaRPr lang="zh-CN" altLang="en-US" sz="2699" dirty="0">
                <a:solidFill>
                  <a:srgbClr val="195CC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5165815" y="1594905"/>
              <a:ext cx="1030514" cy="266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00" dirty="0">
                  <a:solidFill>
                    <a:srgbClr val="195CC7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OPTION</a:t>
              </a:r>
              <a:endParaRPr lang="zh-CN" altLang="en-US" sz="700" dirty="0">
                <a:solidFill>
                  <a:srgbClr val="195CC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5850875" y="1429103"/>
            <a:ext cx="2644212" cy="848678"/>
            <a:chOff x="8275416" y="1875441"/>
            <a:chExt cx="3526092" cy="1131570"/>
          </a:xfrm>
        </p:grpSpPr>
        <p:grpSp>
          <p:nvGrpSpPr>
            <p:cNvPr id="111" name="组合 110"/>
            <p:cNvGrpSpPr/>
            <p:nvPr/>
          </p:nvGrpSpPr>
          <p:grpSpPr>
            <a:xfrm>
              <a:off x="8377359" y="1875441"/>
              <a:ext cx="324000" cy="324000"/>
              <a:chOff x="10718520" y="905912"/>
              <a:chExt cx="279679" cy="279987"/>
            </a:xfrm>
            <a:solidFill>
              <a:srgbClr val="78458D"/>
            </a:solidFill>
          </p:grpSpPr>
          <p:sp>
            <p:nvSpPr>
              <p:cNvPr id="115" name="Freeform 492"/>
              <p:cNvSpPr/>
              <p:nvPr/>
            </p:nvSpPr>
            <p:spPr bwMode="auto">
              <a:xfrm>
                <a:off x="10996867" y="1185899"/>
                <a:ext cx="133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16" name="Freeform 493"/>
              <p:cNvSpPr/>
              <p:nvPr/>
            </p:nvSpPr>
            <p:spPr bwMode="auto">
              <a:xfrm>
                <a:off x="10944926" y="1132568"/>
                <a:ext cx="53272" cy="53331"/>
              </a:xfrm>
              <a:custGeom>
                <a:avLst/>
                <a:gdLst>
                  <a:gd name="T0" fmla="*/ 39 w 40"/>
                  <a:gd name="T1" fmla="*/ 40 h 40"/>
                  <a:gd name="T2" fmla="*/ 40 w 40"/>
                  <a:gd name="T3" fmla="*/ 40 h 40"/>
                  <a:gd name="T4" fmla="*/ 40 w 40"/>
                  <a:gd name="T5" fmla="*/ 0 h 40"/>
                  <a:gd name="T6" fmla="*/ 0 w 40"/>
                  <a:gd name="T7" fmla="*/ 40 h 40"/>
                  <a:gd name="T8" fmla="*/ 39 w 40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39" y="40"/>
                    </a:moveTo>
                    <a:lnTo>
                      <a:pt x="40" y="40"/>
                    </a:lnTo>
                    <a:lnTo>
                      <a:pt x="40" y="0"/>
                    </a:lnTo>
                    <a:lnTo>
                      <a:pt x="0" y="40"/>
                    </a:lnTo>
                    <a:lnTo>
                      <a:pt x="39" y="40"/>
                    </a:lnTo>
                    <a:close/>
                  </a:path>
                </a:pathLst>
              </a:custGeom>
              <a:solidFill>
                <a:srgbClr val="195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17" name="Freeform 494"/>
              <p:cNvSpPr/>
              <p:nvPr/>
            </p:nvSpPr>
            <p:spPr bwMode="auto">
              <a:xfrm>
                <a:off x="10831723" y="1020573"/>
                <a:ext cx="166476" cy="165326"/>
              </a:xfrm>
              <a:custGeom>
                <a:avLst/>
                <a:gdLst>
                  <a:gd name="T0" fmla="*/ 39 w 125"/>
                  <a:gd name="T1" fmla="*/ 124 h 124"/>
                  <a:gd name="T2" fmla="*/ 125 w 125"/>
                  <a:gd name="T3" fmla="*/ 38 h 124"/>
                  <a:gd name="T4" fmla="*/ 125 w 125"/>
                  <a:gd name="T5" fmla="*/ 0 h 124"/>
                  <a:gd name="T6" fmla="*/ 0 w 125"/>
                  <a:gd name="T7" fmla="*/ 124 h 124"/>
                  <a:gd name="T8" fmla="*/ 39 w 125"/>
                  <a:gd name="T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124">
                    <a:moveTo>
                      <a:pt x="39" y="124"/>
                    </a:moveTo>
                    <a:lnTo>
                      <a:pt x="125" y="38"/>
                    </a:lnTo>
                    <a:lnTo>
                      <a:pt x="125" y="0"/>
                    </a:lnTo>
                    <a:lnTo>
                      <a:pt x="0" y="124"/>
                    </a:lnTo>
                    <a:lnTo>
                      <a:pt x="39" y="124"/>
                    </a:lnTo>
                    <a:close/>
                  </a:path>
                </a:pathLst>
              </a:custGeom>
              <a:solidFill>
                <a:srgbClr val="195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18" name="Freeform 495"/>
              <p:cNvSpPr/>
              <p:nvPr/>
            </p:nvSpPr>
            <p:spPr bwMode="auto">
              <a:xfrm>
                <a:off x="10718520" y="905912"/>
                <a:ext cx="279678" cy="279987"/>
              </a:xfrm>
              <a:custGeom>
                <a:avLst/>
                <a:gdLst>
                  <a:gd name="T0" fmla="*/ 0 w 210"/>
                  <a:gd name="T1" fmla="*/ 210 h 210"/>
                  <a:gd name="T2" fmla="*/ 39 w 210"/>
                  <a:gd name="T3" fmla="*/ 210 h 210"/>
                  <a:gd name="T4" fmla="*/ 210 w 210"/>
                  <a:gd name="T5" fmla="*/ 39 h 210"/>
                  <a:gd name="T6" fmla="*/ 210 w 210"/>
                  <a:gd name="T7" fmla="*/ 0 h 210"/>
                  <a:gd name="T8" fmla="*/ 0 w 210"/>
                  <a:gd name="T9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0" h="210">
                    <a:moveTo>
                      <a:pt x="0" y="210"/>
                    </a:moveTo>
                    <a:lnTo>
                      <a:pt x="39" y="210"/>
                    </a:lnTo>
                    <a:lnTo>
                      <a:pt x="210" y="39"/>
                    </a:lnTo>
                    <a:lnTo>
                      <a:pt x="210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195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12" name="组合 111"/>
            <p:cNvGrpSpPr/>
            <p:nvPr/>
          </p:nvGrpSpPr>
          <p:grpSpPr>
            <a:xfrm>
              <a:off x="8275416" y="2178049"/>
              <a:ext cx="3526092" cy="828962"/>
              <a:chOff x="7597256" y="1675969"/>
              <a:chExt cx="3526092" cy="828962"/>
            </a:xfrm>
          </p:grpSpPr>
          <p:sp>
            <p:nvSpPr>
              <p:cNvPr id="113" name="文本框 112"/>
              <p:cNvSpPr txBox="1"/>
              <p:nvPr/>
            </p:nvSpPr>
            <p:spPr>
              <a:xfrm>
                <a:off x="7597256" y="1675969"/>
                <a:ext cx="1924334" cy="369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rgbClr val="FFB85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defRPr>
                </a:lvl1pPr>
              </a:lstStyle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 here</a:t>
                </a:r>
              </a:p>
            </p:txBody>
          </p:sp>
          <p:sp>
            <p:nvSpPr>
              <p:cNvPr id="114" name="TextBox 10"/>
              <p:cNvSpPr>
                <a:spLocks noChangeArrowheads="1"/>
              </p:cNvSpPr>
              <p:nvPr/>
            </p:nvSpPr>
            <p:spPr bwMode="auto">
              <a:xfrm>
                <a:off x="7818927" y="1901875"/>
                <a:ext cx="3304421" cy="603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b="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After your content is typed here, or by copying your text, choose paste in this box and choose to keep only the text.</a:t>
                </a:r>
              </a:p>
            </p:txBody>
          </p:sp>
        </p:grpSp>
      </p:grpSp>
      <p:grpSp>
        <p:nvGrpSpPr>
          <p:cNvPr id="119" name="组合 118"/>
          <p:cNvGrpSpPr/>
          <p:nvPr/>
        </p:nvGrpSpPr>
        <p:grpSpPr>
          <a:xfrm>
            <a:off x="6312527" y="3162902"/>
            <a:ext cx="2744366" cy="853178"/>
            <a:chOff x="8731876" y="3596176"/>
            <a:chExt cx="3659649" cy="1137571"/>
          </a:xfrm>
        </p:grpSpPr>
        <p:grpSp>
          <p:nvGrpSpPr>
            <p:cNvPr id="120" name="组合 119"/>
            <p:cNvGrpSpPr/>
            <p:nvPr/>
          </p:nvGrpSpPr>
          <p:grpSpPr>
            <a:xfrm>
              <a:off x="8731876" y="3885252"/>
              <a:ext cx="3659649" cy="848495"/>
              <a:chOff x="7597256" y="1656438"/>
              <a:chExt cx="3659649" cy="848495"/>
            </a:xfrm>
          </p:grpSpPr>
          <p:sp>
            <p:nvSpPr>
              <p:cNvPr id="122" name="文本框 121"/>
              <p:cNvSpPr txBox="1"/>
              <p:nvPr/>
            </p:nvSpPr>
            <p:spPr>
              <a:xfrm>
                <a:off x="7597256" y="1656438"/>
                <a:ext cx="1924334" cy="369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rgbClr val="FFB85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defRPr>
                </a:lvl1pPr>
              </a:lstStyle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 here</a:t>
                </a:r>
              </a:p>
            </p:txBody>
          </p:sp>
          <p:sp>
            <p:nvSpPr>
              <p:cNvPr id="123" name="TextBox 10"/>
              <p:cNvSpPr>
                <a:spLocks noChangeArrowheads="1"/>
              </p:cNvSpPr>
              <p:nvPr/>
            </p:nvSpPr>
            <p:spPr bwMode="auto">
              <a:xfrm>
                <a:off x="7862657" y="1901876"/>
                <a:ext cx="3394248" cy="603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b="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After your content is typed here, or by copying your text, choose paste in this box and choose to keep only the text.</a:t>
                </a:r>
              </a:p>
            </p:txBody>
          </p:sp>
        </p:grpSp>
        <p:sp>
          <p:nvSpPr>
            <p:cNvPr id="121" name="Freeform 44"/>
            <p:cNvSpPr/>
            <p:nvPr/>
          </p:nvSpPr>
          <p:spPr bwMode="auto">
            <a:xfrm>
              <a:off x="9019266" y="3596176"/>
              <a:ext cx="324000" cy="324000"/>
            </a:xfrm>
            <a:custGeom>
              <a:avLst/>
              <a:gdLst>
                <a:gd name="T0" fmla="*/ 0 w 176"/>
                <a:gd name="T1" fmla="*/ 94 h 177"/>
                <a:gd name="T2" fmla="*/ 83 w 176"/>
                <a:gd name="T3" fmla="*/ 94 h 177"/>
                <a:gd name="T4" fmla="*/ 83 w 176"/>
                <a:gd name="T5" fmla="*/ 177 h 177"/>
                <a:gd name="T6" fmla="*/ 176 w 176"/>
                <a:gd name="T7" fmla="*/ 0 h 177"/>
                <a:gd name="T8" fmla="*/ 0 w 176"/>
                <a:gd name="T9" fmla="*/ 94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7">
                  <a:moveTo>
                    <a:pt x="0" y="94"/>
                  </a:moveTo>
                  <a:lnTo>
                    <a:pt x="83" y="94"/>
                  </a:lnTo>
                  <a:lnTo>
                    <a:pt x="83" y="177"/>
                  </a:lnTo>
                  <a:lnTo>
                    <a:pt x="176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195CC7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1029910" y="1465761"/>
            <a:ext cx="2666062" cy="849909"/>
            <a:chOff x="1377979" y="1740272"/>
            <a:chExt cx="3555229" cy="1133211"/>
          </a:xfrm>
        </p:grpSpPr>
        <p:grpSp>
          <p:nvGrpSpPr>
            <p:cNvPr id="125" name="组合 124"/>
            <p:cNvGrpSpPr/>
            <p:nvPr/>
          </p:nvGrpSpPr>
          <p:grpSpPr>
            <a:xfrm>
              <a:off x="3838254" y="1740272"/>
              <a:ext cx="324000" cy="324000"/>
              <a:chOff x="4550948" y="3164476"/>
              <a:chExt cx="281010" cy="254656"/>
            </a:xfrm>
            <a:solidFill>
              <a:srgbClr val="FFB850"/>
            </a:solidFill>
          </p:grpSpPr>
          <p:sp>
            <p:nvSpPr>
              <p:cNvPr id="129" name="Freeform 635"/>
              <p:cNvSpPr/>
              <p:nvPr/>
            </p:nvSpPr>
            <p:spPr bwMode="auto">
              <a:xfrm>
                <a:off x="4672142" y="3164476"/>
                <a:ext cx="159816" cy="254656"/>
              </a:xfrm>
              <a:custGeom>
                <a:avLst/>
                <a:gdLst>
                  <a:gd name="T0" fmla="*/ 148 w 164"/>
                  <a:gd name="T1" fmla="*/ 0 h 262"/>
                  <a:gd name="T2" fmla="*/ 16 w 164"/>
                  <a:gd name="T3" fmla="*/ 0 h 262"/>
                  <a:gd name="T4" fmla="*/ 0 w 164"/>
                  <a:gd name="T5" fmla="*/ 16 h 262"/>
                  <a:gd name="T6" fmla="*/ 0 w 164"/>
                  <a:gd name="T7" fmla="*/ 40 h 262"/>
                  <a:gd name="T8" fmla="*/ 37 w 164"/>
                  <a:gd name="T9" fmla="*/ 71 h 262"/>
                  <a:gd name="T10" fmla="*/ 37 w 164"/>
                  <a:gd name="T11" fmla="*/ 37 h 262"/>
                  <a:gd name="T12" fmla="*/ 128 w 164"/>
                  <a:gd name="T13" fmla="*/ 37 h 262"/>
                  <a:gd name="T14" fmla="*/ 128 w 164"/>
                  <a:gd name="T15" fmla="*/ 262 h 262"/>
                  <a:gd name="T16" fmla="*/ 164 w 164"/>
                  <a:gd name="T17" fmla="*/ 262 h 262"/>
                  <a:gd name="T18" fmla="*/ 164 w 164"/>
                  <a:gd name="T19" fmla="*/ 16 h 262"/>
                  <a:gd name="T20" fmla="*/ 148 w 164"/>
                  <a:gd name="T2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4" h="262">
                    <a:moveTo>
                      <a:pt x="14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5" y="0"/>
                      <a:pt x="0" y="5"/>
                      <a:pt x="0" y="1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128" y="37"/>
                      <a:pt x="128" y="37"/>
                      <a:pt x="128" y="37"/>
                    </a:cubicBezTo>
                    <a:cubicBezTo>
                      <a:pt x="128" y="262"/>
                      <a:pt x="128" y="262"/>
                      <a:pt x="128" y="262"/>
                    </a:cubicBezTo>
                    <a:cubicBezTo>
                      <a:pt x="164" y="262"/>
                      <a:pt x="164" y="262"/>
                      <a:pt x="164" y="262"/>
                    </a:cubicBezTo>
                    <a:cubicBezTo>
                      <a:pt x="164" y="16"/>
                      <a:pt x="164" y="16"/>
                      <a:pt x="164" y="16"/>
                    </a:cubicBezTo>
                    <a:cubicBezTo>
                      <a:pt x="164" y="5"/>
                      <a:pt x="159" y="0"/>
                      <a:pt x="148" y="0"/>
                    </a:cubicBezTo>
                    <a:close/>
                  </a:path>
                </a:pathLst>
              </a:custGeom>
              <a:solidFill>
                <a:srgbClr val="195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30" name="Freeform 637"/>
              <p:cNvSpPr/>
              <p:nvPr/>
            </p:nvSpPr>
            <p:spPr bwMode="auto">
              <a:xfrm>
                <a:off x="4550948" y="3215140"/>
                <a:ext cx="195775" cy="166660"/>
              </a:xfrm>
              <a:custGeom>
                <a:avLst/>
                <a:gdLst>
                  <a:gd name="T0" fmla="*/ 108 w 201"/>
                  <a:gd name="T1" fmla="*/ 3 h 171"/>
                  <a:gd name="T2" fmla="*/ 102 w 201"/>
                  <a:gd name="T3" fmla="*/ 0 h 171"/>
                  <a:gd name="T4" fmla="*/ 97 w 201"/>
                  <a:gd name="T5" fmla="*/ 8 h 171"/>
                  <a:gd name="T6" fmla="*/ 97 w 201"/>
                  <a:gd name="T7" fmla="*/ 47 h 171"/>
                  <a:gd name="T8" fmla="*/ 97 w 201"/>
                  <a:gd name="T9" fmla="*/ 62 h 171"/>
                  <a:gd name="T10" fmla="*/ 15 w 201"/>
                  <a:gd name="T11" fmla="*/ 62 h 171"/>
                  <a:gd name="T12" fmla="*/ 0 w 201"/>
                  <a:gd name="T13" fmla="*/ 77 h 171"/>
                  <a:gd name="T14" fmla="*/ 0 w 201"/>
                  <a:gd name="T15" fmla="*/ 94 h 171"/>
                  <a:gd name="T16" fmla="*/ 15 w 201"/>
                  <a:gd name="T17" fmla="*/ 109 h 171"/>
                  <a:gd name="T18" fmla="*/ 97 w 201"/>
                  <a:gd name="T19" fmla="*/ 109 h 171"/>
                  <a:gd name="T20" fmla="*/ 97 w 201"/>
                  <a:gd name="T21" fmla="*/ 124 h 171"/>
                  <a:gd name="T22" fmla="*/ 97 w 201"/>
                  <a:gd name="T23" fmla="*/ 163 h 171"/>
                  <a:gd name="T24" fmla="*/ 102 w 201"/>
                  <a:gd name="T25" fmla="*/ 171 h 171"/>
                  <a:gd name="T26" fmla="*/ 108 w 201"/>
                  <a:gd name="T27" fmla="*/ 168 h 171"/>
                  <a:gd name="T28" fmla="*/ 195 w 201"/>
                  <a:gd name="T29" fmla="*/ 95 h 171"/>
                  <a:gd name="T30" fmla="*/ 195 w 201"/>
                  <a:gd name="T31" fmla="*/ 76 h 171"/>
                  <a:gd name="T32" fmla="*/ 108 w 201"/>
                  <a:gd name="T33" fmla="*/ 3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1" h="171">
                    <a:moveTo>
                      <a:pt x="108" y="3"/>
                    </a:moveTo>
                    <a:cubicBezTo>
                      <a:pt x="106" y="1"/>
                      <a:pt x="104" y="0"/>
                      <a:pt x="102" y="0"/>
                    </a:cubicBezTo>
                    <a:cubicBezTo>
                      <a:pt x="99" y="0"/>
                      <a:pt x="97" y="3"/>
                      <a:pt x="97" y="8"/>
                    </a:cubicBezTo>
                    <a:cubicBezTo>
                      <a:pt x="97" y="47"/>
                      <a:pt x="97" y="47"/>
                      <a:pt x="97" y="47"/>
                    </a:cubicBezTo>
                    <a:cubicBezTo>
                      <a:pt x="97" y="51"/>
                      <a:pt x="97" y="56"/>
                      <a:pt x="97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7" y="62"/>
                      <a:pt x="0" y="69"/>
                      <a:pt x="0" y="77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102"/>
                      <a:pt x="7" y="109"/>
                      <a:pt x="15" y="109"/>
                    </a:cubicBezTo>
                    <a:cubicBezTo>
                      <a:pt x="97" y="109"/>
                      <a:pt x="97" y="109"/>
                      <a:pt x="97" y="109"/>
                    </a:cubicBezTo>
                    <a:cubicBezTo>
                      <a:pt x="97" y="115"/>
                      <a:pt x="97" y="120"/>
                      <a:pt x="97" y="124"/>
                    </a:cubicBezTo>
                    <a:cubicBezTo>
                      <a:pt x="97" y="163"/>
                      <a:pt x="97" y="163"/>
                      <a:pt x="97" y="163"/>
                    </a:cubicBezTo>
                    <a:cubicBezTo>
                      <a:pt x="97" y="168"/>
                      <a:pt x="99" y="171"/>
                      <a:pt x="102" y="171"/>
                    </a:cubicBezTo>
                    <a:cubicBezTo>
                      <a:pt x="104" y="171"/>
                      <a:pt x="106" y="170"/>
                      <a:pt x="108" y="168"/>
                    </a:cubicBezTo>
                    <a:cubicBezTo>
                      <a:pt x="195" y="95"/>
                      <a:pt x="195" y="95"/>
                      <a:pt x="195" y="95"/>
                    </a:cubicBezTo>
                    <a:cubicBezTo>
                      <a:pt x="201" y="90"/>
                      <a:pt x="201" y="81"/>
                      <a:pt x="195" y="76"/>
                    </a:cubicBez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195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26" name="组合 125"/>
            <p:cNvGrpSpPr/>
            <p:nvPr/>
          </p:nvGrpSpPr>
          <p:grpSpPr>
            <a:xfrm>
              <a:off x="1377979" y="2063755"/>
              <a:ext cx="3555229" cy="809728"/>
              <a:chOff x="1364882" y="2232269"/>
              <a:chExt cx="3555229" cy="809728"/>
            </a:xfrm>
          </p:grpSpPr>
          <p:sp>
            <p:nvSpPr>
              <p:cNvPr id="127" name="文本框 126"/>
              <p:cNvSpPr txBox="1"/>
              <p:nvPr/>
            </p:nvSpPr>
            <p:spPr>
              <a:xfrm>
                <a:off x="2995777" y="2232269"/>
                <a:ext cx="1924334" cy="369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rgbClr val="FFB85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defRPr>
                </a:lvl1pPr>
              </a:lstStyle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 here</a:t>
                </a:r>
              </a:p>
            </p:txBody>
          </p:sp>
          <p:sp>
            <p:nvSpPr>
              <p:cNvPr id="128" name="TextBox 10"/>
              <p:cNvSpPr>
                <a:spLocks noChangeArrowheads="1"/>
              </p:cNvSpPr>
              <p:nvPr/>
            </p:nvSpPr>
            <p:spPr bwMode="auto">
              <a:xfrm>
                <a:off x="1364882" y="2438941"/>
                <a:ext cx="3419694" cy="603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b="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After your content is typed here, or by copying your text, choose paste in this box and choose to keep only the text.</a:t>
                </a:r>
              </a:p>
            </p:txBody>
          </p:sp>
        </p:grpSp>
      </p:grpSp>
      <p:grpSp>
        <p:nvGrpSpPr>
          <p:cNvPr id="131" name="组合 130"/>
          <p:cNvGrpSpPr/>
          <p:nvPr/>
        </p:nvGrpSpPr>
        <p:grpSpPr>
          <a:xfrm>
            <a:off x="382293" y="3165879"/>
            <a:ext cx="2576243" cy="850344"/>
            <a:chOff x="743454" y="3445846"/>
            <a:chExt cx="3435454" cy="1133790"/>
          </a:xfrm>
        </p:grpSpPr>
        <p:grpSp>
          <p:nvGrpSpPr>
            <p:cNvPr id="132" name="组合 131"/>
            <p:cNvGrpSpPr/>
            <p:nvPr/>
          </p:nvGrpSpPr>
          <p:grpSpPr>
            <a:xfrm>
              <a:off x="3221361" y="3445846"/>
              <a:ext cx="324000" cy="324000"/>
              <a:chOff x="1791656" y="5719615"/>
              <a:chExt cx="255400" cy="311759"/>
            </a:xfrm>
            <a:solidFill>
              <a:srgbClr val="17B6C6"/>
            </a:solidFill>
          </p:grpSpPr>
          <p:sp>
            <p:nvSpPr>
              <p:cNvPr id="136" name="Freeform 665"/>
              <p:cNvSpPr/>
              <p:nvPr/>
            </p:nvSpPr>
            <p:spPr bwMode="auto">
              <a:xfrm>
                <a:off x="1791656" y="5719615"/>
                <a:ext cx="255400" cy="220152"/>
              </a:xfrm>
              <a:custGeom>
                <a:avLst/>
                <a:gdLst>
                  <a:gd name="T0" fmla="*/ 179 w 193"/>
                  <a:gd name="T1" fmla="*/ 54 h 149"/>
                  <a:gd name="T2" fmla="*/ 193 w 193"/>
                  <a:gd name="T3" fmla="*/ 0 h 149"/>
                  <a:gd name="T4" fmla="*/ 138 w 193"/>
                  <a:gd name="T5" fmla="*/ 13 h 149"/>
                  <a:gd name="T6" fmla="*/ 152 w 193"/>
                  <a:gd name="T7" fmla="*/ 27 h 149"/>
                  <a:gd name="T8" fmla="*/ 99 w 193"/>
                  <a:gd name="T9" fmla="*/ 79 h 149"/>
                  <a:gd name="T10" fmla="*/ 77 w 193"/>
                  <a:gd name="T11" fmla="*/ 57 h 149"/>
                  <a:gd name="T12" fmla="*/ 0 w 193"/>
                  <a:gd name="T13" fmla="*/ 134 h 149"/>
                  <a:gd name="T14" fmla="*/ 15 w 193"/>
                  <a:gd name="T15" fmla="*/ 149 h 149"/>
                  <a:gd name="T16" fmla="*/ 15 w 193"/>
                  <a:gd name="T17" fmla="*/ 149 h 149"/>
                  <a:gd name="T18" fmla="*/ 77 w 193"/>
                  <a:gd name="T19" fmla="*/ 87 h 149"/>
                  <a:gd name="T20" fmla="*/ 99 w 193"/>
                  <a:gd name="T21" fmla="*/ 108 h 149"/>
                  <a:gd name="T22" fmla="*/ 167 w 193"/>
                  <a:gd name="T23" fmla="*/ 41 h 149"/>
                  <a:gd name="T24" fmla="*/ 179 w 193"/>
                  <a:gd name="T25" fmla="*/ 5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49">
                    <a:moveTo>
                      <a:pt x="179" y="54"/>
                    </a:moveTo>
                    <a:lnTo>
                      <a:pt x="193" y="0"/>
                    </a:lnTo>
                    <a:lnTo>
                      <a:pt x="138" y="13"/>
                    </a:lnTo>
                    <a:lnTo>
                      <a:pt x="152" y="27"/>
                    </a:lnTo>
                    <a:lnTo>
                      <a:pt x="99" y="79"/>
                    </a:lnTo>
                    <a:lnTo>
                      <a:pt x="77" y="57"/>
                    </a:lnTo>
                    <a:lnTo>
                      <a:pt x="0" y="134"/>
                    </a:lnTo>
                    <a:lnTo>
                      <a:pt x="15" y="149"/>
                    </a:lnTo>
                    <a:lnTo>
                      <a:pt x="15" y="149"/>
                    </a:lnTo>
                    <a:lnTo>
                      <a:pt x="77" y="87"/>
                    </a:lnTo>
                    <a:lnTo>
                      <a:pt x="99" y="108"/>
                    </a:lnTo>
                    <a:lnTo>
                      <a:pt x="167" y="41"/>
                    </a:lnTo>
                    <a:lnTo>
                      <a:pt x="179" y="54"/>
                    </a:lnTo>
                    <a:close/>
                  </a:path>
                </a:pathLst>
              </a:custGeom>
              <a:solidFill>
                <a:srgbClr val="195CC7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37" name="Rectangle 666"/>
              <p:cNvSpPr>
                <a:spLocks noChangeArrowheads="1"/>
              </p:cNvSpPr>
              <p:nvPr/>
            </p:nvSpPr>
            <p:spPr bwMode="auto">
              <a:xfrm>
                <a:off x="1814153" y="5956020"/>
                <a:ext cx="37053" cy="75354"/>
              </a:xfrm>
              <a:prstGeom prst="rect">
                <a:avLst/>
              </a:prstGeom>
              <a:solidFill>
                <a:srgbClr val="195CC7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38" name="Rectangle 667"/>
              <p:cNvSpPr>
                <a:spLocks noChangeArrowheads="1"/>
              </p:cNvSpPr>
              <p:nvPr/>
            </p:nvSpPr>
            <p:spPr bwMode="auto">
              <a:xfrm>
                <a:off x="1875025" y="5919081"/>
                <a:ext cx="37053" cy="112292"/>
              </a:xfrm>
              <a:prstGeom prst="rect">
                <a:avLst/>
              </a:prstGeom>
              <a:solidFill>
                <a:srgbClr val="195CC7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39" name="Rectangle 668"/>
              <p:cNvSpPr>
                <a:spLocks noChangeArrowheads="1"/>
              </p:cNvSpPr>
              <p:nvPr/>
            </p:nvSpPr>
            <p:spPr bwMode="auto">
              <a:xfrm>
                <a:off x="1937220" y="5882143"/>
                <a:ext cx="37053" cy="149231"/>
              </a:xfrm>
              <a:prstGeom prst="rect">
                <a:avLst/>
              </a:prstGeom>
              <a:solidFill>
                <a:srgbClr val="195CC7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40" name="Rectangle 669"/>
              <p:cNvSpPr>
                <a:spLocks noChangeArrowheads="1"/>
              </p:cNvSpPr>
              <p:nvPr/>
            </p:nvSpPr>
            <p:spPr bwMode="auto">
              <a:xfrm>
                <a:off x="1998093" y="5845204"/>
                <a:ext cx="37053" cy="186169"/>
              </a:xfrm>
              <a:prstGeom prst="rect">
                <a:avLst/>
              </a:prstGeom>
              <a:solidFill>
                <a:srgbClr val="195CC7"/>
              </a:solidFill>
              <a:ln>
                <a:noFill/>
              </a:ln>
            </p:spPr>
            <p:txBody>
              <a:bodyPr vert="horz" wrap="square" lIns="91412" tIns="45706" rIns="91412" bIns="45706" numCol="1" anchor="t" anchorCtr="0" compatLnSpc="1"/>
              <a:lstStyle/>
              <a:p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33" name="组合 132"/>
            <p:cNvGrpSpPr/>
            <p:nvPr/>
          </p:nvGrpSpPr>
          <p:grpSpPr>
            <a:xfrm>
              <a:off x="743454" y="3730957"/>
              <a:ext cx="3435454" cy="848679"/>
              <a:chOff x="1364882" y="2193504"/>
              <a:chExt cx="3435454" cy="848679"/>
            </a:xfrm>
          </p:grpSpPr>
          <p:sp>
            <p:nvSpPr>
              <p:cNvPr id="134" name="文本框 133"/>
              <p:cNvSpPr txBox="1"/>
              <p:nvPr/>
            </p:nvSpPr>
            <p:spPr>
              <a:xfrm>
                <a:off x="2876002" y="2193504"/>
                <a:ext cx="1924334" cy="369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rgbClr val="FFB850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</a:defRPr>
                </a:lvl1pPr>
              </a:lstStyle>
              <a:p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Add a title here</a:t>
                </a:r>
              </a:p>
            </p:txBody>
          </p:sp>
          <p:sp>
            <p:nvSpPr>
              <p:cNvPr id="135" name="TextBox 10"/>
              <p:cNvSpPr>
                <a:spLocks noChangeArrowheads="1"/>
              </p:cNvSpPr>
              <p:nvPr/>
            </p:nvSpPr>
            <p:spPr bwMode="auto">
              <a:xfrm>
                <a:off x="1364882" y="2438941"/>
                <a:ext cx="3272708" cy="603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l" fontAlgn="auto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900" b="0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After your content is typed here, or by copying your text, choose paste in this box and choose to keep only the text.</a:t>
                </a:r>
              </a:p>
            </p:txBody>
          </p:sp>
        </p:grpSp>
      </p:grpSp>
      <p:grpSp>
        <p:nvGrpSpPr>
          <p:cNvPr id="141" name="组合 140"/>
          <p:cNvGrpSpPr/>
          <p:nvPr/>
        </p:nvGrpSpPr>
        <p:grpSpPr>
          <a:xfrm>
            <a:off x="3020036" y="1226141"/>
            <a:ext cx="772781" cy="527827"/>
            <a:chOff x="5165815" y="1157793"/>
            <a:chExt cx="1030514" cy="703770"/>
          </a:xfrm>
          <a:effectLst>
            <a:outerShdw blurRad="50800" dist="254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2" name="文本框 141"/>
            <p:cNvSpPr txBox="1"/>
            <p:nvPr/>
          </p:nvSpPr>
          <p:spPr>
            <a:xfrm>
              <a:off x="5249656" y="1157793"/>
              <a:ext cx="830212" cy="67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99" dirty="0">
                  <a:solidFill>
                    <a:srgbClr val="195CC7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01</a:t>
              </a:r>
              <a:endParaRPr lang="zh-CN" altLang="en-US" sz="2699" dirty="0">
                <a:solidFill>
                  <a:srgbClr val="195CC7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5165815" y="1594905"/>
              <a:ext cx="1030514" cy="266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OPTION</a:t>
              </a:r>
              <a:endPara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65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:a14="http://schemas.microsoft.com/office/drawing/2010/main"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9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3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8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3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8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3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7" grpId="0" animBg="1"/>
      <p:bldP spid="98" grpId="0" animBg="1"/>
      <p:bldP spid="99" grpId="0" animBg="1"/>
      <p:bldP spid="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64980" y="-18249"/>
            <a:ext cx="649080" cy="761765"/>
            <a:chOff x="8266914" y="-18254"/>
            <a:chExt cx="649280" cy="762000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 rot="5400000">
              <a:off x="8201851" y="88633"/>
              <a:ext cx="762000" cy="548226"/>
            </a:xfrm>
            <a:prstGeom prst="homePlate">
              <a:avLst>
                <a:gd name="adj" fmla="val 35606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vert="eaVert" wrap="none" lIns="91412" tIns="45706" rIns="91412" bIns="45706" numCol="1" anchor="ctr" anchorCtr="0" compatLnSpc="1"/>
            <a:lstStyle/>
            <a:p>
              <a:endParaRPr lang="zh-CN" altLang="zh-CN" b="0" dirty="0"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266914" y="134144"/>
              <a:ext cx="649280" cy="475558"/>
              <a:chOff x="235091" y="185120"/>
              <a:chExt cx="649280" cy="47555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35091" y="185120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0" dirty="0">
                    <a:solidFill>
                      <a:schemeClr val="accent3">
                        <a:lumMod val="50000"/>
                      </a:schemeClr>
                    </a:solidFill>
                    <a:latin typeface="Impact" panose="020B0806030902050204" pitchFamily="34" charset="0"/>
                  </a:rPr>
                  <a:t>LOGO</a:t>
                </a:r>
                <a:endParaRPr lang="zh-CN" altLang="en-US" b="0" dirty="0">
                  <a:solidFill>
                    <a:schemeClr val="accent3">
                      <a:lumMod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92677" y="460623"/>
                <a:ext cx="535724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00" b="0" dirty="0">
                    <a:solidFill>
                      <a:srgbClr val="195CC7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TEXT HERE</a:t>
                </a:r>
                <a:endParaRPr lang="zh-CN" altLang="en-US" sz="700" b="0" dirty="0">
                  <a:solidFill>
                    <a:srgbClr val="195CC7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903711" y="249867"/>
            <a:ext cx="2830349" cy="679489"/>
            <a:chOff x="903371" y="249943"/>
            <a:chExt cx="2831223" cy="679699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195CC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6200000">
            <a:off x="574964" y="158113"/>
            <a:ext cx="764867" cy="862996"/>
            <a:chOff x="8439634" y="3544648"/>
            <a:chExt cx="1611146" cy="1817848"/>
          </a:xfrm>
        </p:grpSpPr>
        <p:sp>
          <p:nvSpPr>
            <p:cNvPr id="1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95CC7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" name="Group 17"/>
          <p:cNvGrpSpPr>
            <a:grpSpLocks noChangeAspect="1"/>
          </p:cNvGrpSpPr>
          <p:nvPr/>
        </p:nvGrpSpPr>
        <p:grpSpPr bwMode="auto">
          <a:xfrm>
            <a:off x="827767" y="455514"/>
            <a:ext cx="259260" cy="278300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14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448764" y="442777"/>
            <a:ext cx="1164383" cy="3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zh-CN" altLang="en-US" sz="1999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sp>
        <p:nvSpPr>
          <p:cNvPr id="18" name="Freeform 16"/>
          <p:cNvSpPr>
            <a:spLocks noEditPoints="1"/>
          </p:cNvSpPr>
          <p:nvPr/>
        </p:nvSpPr>
        <p:spPr bwMode="auto">
          <a:xfrm>
            <a:off x="5516562" y="1975763"/>
            <a:ext cx="236017" cy="23481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464988" y="2002741"/>
            <a:ext cx="2343031" cy="351893"/>
            <a:chOff x="7285702" y="2315256"/>
            <a:chExt cx="3123634" cy="469300"/>
          </a:xfrm>
        </p:grpSpPr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10191576" y="2567822"/>
              <a:ext cx="217760" cy="216734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7285702" y="2315256"/>
              <a:ext cx="2912224" cy="429601"/>
              <a:chOff x="7285702" y="2315256"/>
              <a:chExt cx="2912224" cy="429601"/>
            </a:xfrm>
          </p:grpSpPr>
          <p:sp>
            <p:nvSpPr>
              <p:cNvPr id="22" name="任意多边形 21"/>
              <p:cNvSpPr/>
              <p:nvPr/>
            </p:nvSpPr>
            <p:spPr>
              <a:xfrm rot="2700000" flipH="1">
                <a:off x="7085301" y="2515657"/>
                <a:ext cx="429601" cy="28800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 flipH="1">
                <a:off x="7442294" y="2664258"/>
                <a:ext cx="2755632" cy="288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Freeform 16"/>
          <p:cNvSpPr>
            <a:spLocks noEditPoints="1"/>
          </p:cNvSpPr>
          <p:nvPr/>
        </p:nvSpPr>
        <p:spPr bwMode="auto">
          <a:xfrm>
            <a:off x="5785678" y="3720035"/>
            <a:ext cx="236017" cy="23481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734105" y="3747012"/>
            <a:ext cx="2025967" cy="351893"/>
            <a:chOff x="7644477" y="4641489"/>
            <a:chExt cx="2700937" cy="469300"/>
          </a:xfrm>
        </p:grpSpPr>
        <p:grpSp>
          <p:nvGrpSpPr>
            <p:cNvPr id="26" name="组合 25"/>
            <p:cNvGrpSpPr/>
            <p:nvPr/>
          </p:nvGrpSpPr>
          <p:grpSpPr>
            <a:xfrm>
              <a:off x="7644477" y="4641489"/>
              <a:ext cx="2488890" cy="429601"/>
              <a:chOff x="7644477" y="4641489"/>
              <a:chExt cx="2488890" cy="429601"/>
            </a:xfrm>
          </p:grpSpPr>
          <p:sp>
            <p:nvSpPr>
              <p:cNvPr id="28" name="矩形 27"/>
              <p:cNvSpPr/>
              <p:nvPr/>
            </p:nvSpPr>
            <p:spPr>
              <a:xfrm flipH="1">
                <a:off x="7800060" y="4990491"/>
                <a:ext cx="2333307" cy="288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 rot="2700000" flipH="1">
                <a:off x="7444076" y="4841890"/>
                <a:ext cx="429601" cy="28800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Freeform 16"/>
            <p:cNvSpPr>
              <a:spLocks noEditPoints="1"/>
            </p:cNvSpPr>
            <p:nvPr/>
          </p:nvSpPr>
          <p:spPr bwMode="auto">
            <a:xfrm>
              <a:off x="10127654" y="4894055"/>
              <a:ext cx="217760" cy="216734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sp>
        <p:nvSpPr>
          <p:cNvPr id="30" name="Freeform 16"/>
          <p:cNvSpPr>
            <a:spLocks noEditPoints="1"/>
          </p:cNvSpPr>
          <p:nvPr/>
        </p:nvSpPr>
        <p:spPr bwMode="auto">
          <a:xfrm flipH="1" flipV="1">
            <a:off x="2907814" y="2507978"/>
            <a:ext cx="236017" cy="23481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91087" y="2406502"/>
            <a:ext cx="2418618" cy="354905"/>
            <a:chOff x="1054646" y="2853730"/>
            <a:chExt cx="3224404" cy="473316"/>
          </a:xfrm>
        </p:grpSpPr>
        <p:grpSp>
          <p:nvGrpSpPr>
            <p:cNvPr id="32" name="组合 31"/>
            <p:cNvGrpSpPr/>
            <p:nvPr/>
          </p:nvGrpSpPr>
          <p:grpSpPr>
            <a:xfrm>
              <a:off x="1270669" y="2897445"/>
              <a:ext cx="3008381" cy="429601"/>
              <a:chOff x="1414685" y="2583842"/>
              <a:chExt cx="3008381" cy="429601"/>
            </a:xfrm>
          </p:grpSpPr>
          <p:sp>
            <p:nvSpPr>
              <p:cNvPr id="34" name="矩形 33"/>
              <p:cNvSpPr/>
              <p:nvPr/>
            </p:nvSpPr>
            <p:spPr>
              <a:xfrm flipV="1">
                <a:off x="1414685" y="2641741"/>
                <a:ext cx="2852495" cy="216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 rot="2700000" flipV="1">
                <a:off x="4193865" y="2784243"/>
                <a:ext cx="429601" cy="28800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" name="Freeform 16"/>
            <p:cNvSpPr>
              <a:spLocks noEditPoints="1"/>
            </p:cNvSpPr>
            <p:nvPr/>
          </p:nvSpPr>
          <p:spPr bwMode="auto">
            <a:xfrm flipH="1" flipV="1">
              <a:off x="1054646" y="2853730"/>
              <a:ext cx="217760" cy="216734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sp>
        <p:nvSpPr>
          <p:cNvPr id="36" name="Freeform 16"/>
          <p:cNvSpPr>
            <a:spLocks noEditPoints="1"/>
          </p:cNvSpPr>
          <p:nvPr/>
        </p:nvSpPr>
        <p:spPr bwMode="auto">
          <a:xfrm flipH="1" flipV="1">
            <a:off x="3452583" y="4023717"/>
            <a:ext cx="236017" cy="234819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33 h 176"/>
              <a:gd name="T12" fmla="*/ 42 w 176"/>
              <a:gd name="T13" fmla="*/ 88 h 176"/>
              <a:gd name="T14" fmla="*/ 88 w 176"/>
              <a:gd name="T15" fmla="*/ 42 h 176"/>
              <a:gd name="T16" fmla="*/ 134 w 176"/>
              <a:gd name="T17" fmla="*/ 88 h 176"/>
              <a:gd name="T18" fmla="*/ 88 w 176"/>
              <a:gd name="T19" fmla="*/ 1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39" y="0"/>
                  <a:pt x="0" y="39"/>
                  <a:pt x="0" y="88"/>
                </a:cubicBezTo>
                <a:cubicBezTo>
                  <a:pt x="0" y="136"/>
                  <a:pt x="39" y="176"/>
                  <a:pt x="88" y="176"/>
                </a:cubicBezTo>
                <a:cubicBezTo>
                  <a:pt x="137" y="176"/>
                  <a:pt x="176" y="136"/>
                  <a:pt x="176" y="88"/>
                </a:cubicBezTo>
                <a:cubicBezTo>
                  <a:pt x="176" y="39"/>
                  <a:pt x="137" y="0"/>
                  <a:pt x="88" y="0"/>
                </a:cubicBezTo>
                <a:close/>
                <a:moveTo>
                  <a:pt x="88" y="133"/>
                </a:moveTo>
                <a:cubicBezTo>
                  <a:pt x="63" y="133"/>
                  <a:pt x="42" y="113"/>
                  <a:pt x="42" y="88"/>
                </a:cubicBezTo>
                <a:cubicBezTo>
                  <a:pt x="42" y="63"/>
                  <a:pt x="63" y="42"/>
                  <a:pt x="88" y="42"/>
                </a:cubicBezTo>
                <a:cubicBezTo>
                  <a:pt x="113" y="42"/>
                  <a:pt x="134" y="63"/>
                  <a:pt x="134" y="88"/>
                </a:cubicBezTo>
                <a:cubicBezTo>
                  <a:pt x="134" y="113"/>
                  <a:pt x="113" y="133"/>
                  <a:pt x="88" y="13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13">
              <a:solidFill>
                <a:prstClr val="black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897812" y="3915790"/>
            <a:ext cx="2853363" cy="356540"/>
            <a:chOff x="1196926" y="4866578"/>
            <a:chExt cx="3803989" cy="475497"/>
          </a:xfrm>
        </p:grpSpPr>
        <p:grpSp>
          <p:nvGrpSpPr>
            <p:cNvPr id="38" name="组合 37"/>
            <p:cNvGrpSpPr/>
            <p:nvPr/>
          </p:nvGrpSpPr>
          <p:grpSpPr>
            <a:xfrm>
              <a:off x="1414686" y="4912474"/>
              <a:ext cx="3586229" cy="429601"/>
              <a:chOff x="1414686" y="4912474"/>
              <a:chExt cx="3586229" cy="429601"/>
            </a:xfrm>
          </p:grpSpPr>
          <p:sp>
            <p:nvSpPr>
              <p:cNvPr id="40" name="矩形 39"/>
              <p:cNvSpPr/>
              <p:nvPr/>
            </p:nvSpPr>
            <p:spPr>
              <a:xfrm flipV="1">
                <a:off x="1414686" y="4964274"/>
                <a:ext cx="3420000" cy="28800"/>
              </a:xfrm>
              <a:prstGeom prst="rect">
                <a:avLst/>
              </a:pr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 rot="2700000" flipV="1">
                <a:off x="4771714" y="5112875"/>
                <a:ext cx="429601" cy="28800"/>
              </a:xfrm>
              <a:custGeom>
                <a:avLst/>
                <a:gdLst>
                  <a:gd name="connsiteX0" fmla="*/ 0 w 429601"/>
                  <a:gd name="connsiteY0" fmla="*/ 18000 h 18000"/>
                  <a:gd name="connsiteX1" fmla="*/ 429601 w 429601"/>
                  <a:gd name="connsiteY1" fmla="*/ 18000 h 18000"/>
                  <a:gd name="connsiteX2" fmla="*/ 411602 w 429601"/>
                  <a:gd name="connsiteY2" fmla="*/ 0 h 18000"/>
                  <a:gd name="connsiteX3" fmla="*/ 0 w 429601"/>
                  <a:gd name="connsiteY3" fmla="*/ 0 h 1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9601" h="18000">
                    <a:moveTo>
                      <a:pt x="0" y="18000"/>
                    </a:moveTo>
                    <a:lnTo>
                      <a:pt x="429601" y="18000"/>
                    </a:lnTo>
                    <a:lnTo>
                      <a:pt x="4116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9" name="Freeform 16"/>
            <p:cNvSpPr>
              <a:spLocks noEditPoints="1"/>
            </p:cNvSpPr>
            <p:nvPr/>
          </p:nvSpPr>
          <p:spPr bwMode="auto">
            <a:xfrm flipH="1" flipV="1">
              <a:off x="1196926" y="4866578"/>
              <a:ext cx="217760" cy="216734"/>
            </a:xfrm>
            <a:custGeom>
              <a:avLst/>
              <a:gdLst>
                <a:gd name="T0" fmla="*/ 88 w 176"/>
                <a:gd name="T1" fmla="*/ 0 h 176"/>
                <a:gd name="T2" fmla="*/ 0 w 176"/>
                <a:gd name="T3" fmla="*/ 88 h 176"/>
                <a:gd name="T4" fmla="*/ 88 w 176"/>
                <a:gd name="T5" fmla="*/ 176 h 176"/>
                <a:gd name="T6" fmla="*/ 176 w 176"/>
                <a:gd name="T7" fmla="*/ 88 h 176"/>
                <a:gd name="T8" fmla="*/ 88 w 176"/>
                <a:gd name="T9" fmla="*/ 0 h 176"/>
                <a:gd name="T10" fmla="*/ 88 w 176"/>
                <a:gd name="T11" fmla="*/ 133 h 176"/>
                <a:gd name="T12" fmla="*/ 42 w 176"/>
                <a:gd name="T13" fmla="*/ 88 h 176"/>
                <a:gd name="T14" fmla="*/ 88 w 176"/>
                <a:gd name="T15" fmla="*/ 42 h 176"/>
                <a:gd name="T16" fmla="*/ 134 w 176"/>
                <a:gd name="T17" fmla="*/ 88 h 176"/>
                <a:gd name="T18" fmla="*/ 88 w 176"/>
                <a:gd name="T19" fmla="*/ 13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176">
                  <a:moveTo>
                    <a:pt x="88" y="0"/>
                  </a:moveTo>
                  <a:cubicBezTo>
                    <a:pt x="39" y="0"/>
                    <a:pt x="0" y="39"/>
                    <a:pt x="0" y="88"/>
                  </a:cubicBezTo>
                  <a:cubicBezTo>
                    <a:pt x="0" y="136"/>
                    <a:pt x="39" y="176"/>
                    <a:pt x="88" y="176"/>
                  </a:cubicBezTo>
                  <a:cubicBezTo>
                    <a:pt x="137" y="176"/>
                    <a:pt x="176" y="136"/>
                    <a:pt x="176" y="88"/>
                  </a:cubicBezTo>
                  <a:cubicBezTo>
                    <a:pt x="176" y="39"/>
                    <a:pt x="137" y="0"/>
                    <a:pt x="88" y="0"/>
                  </a:cubicBezTo>
                  <a:close/>
                  <a:moveTo>
                    <a:pt x="88" y="133"/>
                  </a:moveTo>
                  <a:cubicBezTo>
                    <a:pt x="63" y="133"/>
                    <a:pt x="42" y="113"/>
                    <a:pt x="42" y="88"/>
                  </a:cubicBezTo>
                  <a:cubicBezTo>
                    <a:pt x="42" y="63"/>
                    <a:pt x="63" y="42"/>
                    <a:pt x="88" y="42"/>
                  </a:cubicBezTo>
                  <a:cubicBezTo>
                    <a:pt x="113" y="42"/>
                    <a:pt x="134" y="63"/>
                    <a:pt x="134" y="88"/>
                  </a:cubicBezTo>
                  <a:cubicBezTo>
                    <a:pt x="134" y="113"/>
                    <a:pt x="113" y="133"/>
                    <a:pt x="88" y="13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129570" y="990307"/>
            <a:ext cx="1287320" cy="1286855"/>
            <a:chOff x="5505375" y="965032"/>
            <a:chExt cx="1716204" cy="1716204"/>
          </a:xfrm>
        </p:grpSpPr>
        <p:grpSp>
          <p:nvGrpSpPr>
            <p:cNvPr id="43" name="组合 42"/>
            <p:cNvGrpSpPr/>
            <p:nvPr/>
          </p:nvGrpSpPr>
          <p:grpSpPr>
            <a:xfrm>
              <a:off x="5505375" y="965032"/>
              <a:ext cx="1716204" cy="1716204"/>
              <a:chOff x="1200760" y="3842075"/>
              <a:chExt cx="1784148" cy="1784148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 w="31750">
                <a:gradFill flip="none" rotWithShape="1"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2700000" scaled="1"/>
                  <a:tileRect/>
                </a:gradFill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195CC7"/>
              </a:solidFill>
              <a:ln>
                <a:noFill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文本框 66"/>
            <p:cNvSpPr txBox="1"/>
            <p:nvPr/>
          </p:nvSpPr>
          <p:spPr>
            <a:xfrm>
              <a:off x="5676154" y="1414524"/>
              <a:ext cx="1374644" cy="861974"/>
            </a:xfrm>
            <a:prstGeom prst="rect">
              <a:avLst/>
            </a:prstGeom>
            <a:noFill/>
            <a:effectLst>
              <a:outerShdw blurRad="25400" dist="12700" algn="l" rotWithShape="0">
                <a:prstClr val="black">
                  <a:alpha val="19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prstClr val="white"/>
                  </a:solidFill>
                  <a:effectLst>
                    <a:outerShdw blurRad="76200" dist="63500" dir="2700000" algn="tl" rotWithShape="0">
                      <a:prstClr val="black">
                        <a:lumMod val="65000"/>
                        <a:lumOff val="35000"/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A</a:t>
              </a:r>
              <a:endParaRPr lang="zh-CN" altLang="en-US" sz="3600" dirty="0">
                <a:solidFill>
                  <a:prstClr val="white"/>
                </a:solidFill>
                <a:effectLst>
                  <a:outerShdw blurRad="76200" dist="63500" dir="2700000" algn="tl" rotWithShape="0">
                    <a:prstClr val="black">
                      <a:lumMod val="65000"/>
                      <a:lumOff val="35000"/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407641" y="2230447"/>
            <a:ext cx="1148039" cy="1147625"/>
            <a:chOff x="4542929" y="2618936"/>
            <a:chExt cx="1530520" cy="1530520"/>
          </a:xfrm>
        </p:grpSpPr>
        <p:grpSp>
          <p:nvGrpSpPr>
            <p:cNvPr id="48" name="组合 47"/>
            <p:cNvGrpSpPr/>
            <p:nvPr/>
          </p:nvGrpSpPr>
          <p:grpSpPr>
            <a:xfrm>
              <a:off x="4542929" y="2618936"/>
              <a:ext cx="1530520" cy="1530520"/>
              <a:chOff x="1200760" y="3842075"/>
              <a:chExt cx="1784148" cy="1784148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 w="31750">
                <a:gradFill flip="none" rotWithShape="1"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2700000" scaled="1"/>
                  <a:tileRect/>
                </a:gradFill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195CC7"/>
              </a:solidFill>
              <a:ln>
                <a:noFill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9" name="文本框 80"/>
            <p:cNvSpPr txBox="1"/>
            <p:nvPr/>
          </p:nvSpPr>
          <p:spPr>
            <a:xfrm>
              <a:off x="4625120" y="2975870"/>
              <a:ext cx="1374644" cy="861974"/>
            </a:xfrm>
            <a:prstGeom prst="rect">
              <a:avLst/>
            </a:prstGeom>
            <a:noFill/>
            <a:effectLst>
              <a:outerShdw blurRad="25400" dist="12700" algn="l" rotWithShape="0">
                <a:prstClr val="black">
                  <a:alpha val="19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prstClr val="white"/>
                  </a:solidFill>
                  <a:effectLst>
                    <a:outerShdw blurRad="76200" dist="63500" dir="2700000" algn="tl" rotWithShape="0">
                      <a:prstClr val="black">
                        <a:lumMod val="65000"/>
                        <a:lumOff val="35000"/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B</a:t>
              </a:r>
              <a:endParaRPr lang="zh-CN" altLang="en-US" sz="3600" dirty="0">
                <a:solidFill>
                  <a:prstClr val="white"/>
                </a:solidFill>
                <a:effectLst>
                  <a:outerShdw blurRad="76200" dist="63500" dir="2700000" algn="tl" rotWithShape="0">
                    <a:prstClr val="black">
                      <a:lumMod val="65000"/>
                      <a:lumOff val="35000"/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599347" y="2966419"/>
            <a:ext cx="1057680" cy="1057298"/>
            <a:chOff x="6131664" y="3600460"/>
            <a:chExt cx="1410056" cy="1410056"/>
          </a:xfrm>
        </p:grpSpPr>
        <p:grpSp>
          <p:nvGrpSpPr>
            <p:cNvPr id="53" name="组合 52"/>
            <p:cNvGrpSpPr/>
            <p:nvPr/>
          </p:nvGrpSpPr>
          <p:grpSpPr>
            <a:xfrm>
              <a:off x="6131664" y="3600460"/>
              <a:ext cx="1410056" cy="1410056"/>
              <a:chOff x="1200760" y="3842075"/>
              <a:chExt cx="1784148" cy="1784148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 w="31750">
                <a:gradFill flip="none" rotWithShape="1"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2700000" scaled="1"/>
                  <a:tileRect/>
                </a:gradFill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195CC7"/>
              </a:solidFill>
              <a:ln>
                <a:noFill/>
              </a:ln>
              <a:effectLst>
                <a:innerShdw blurRad="1016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4" name="文本框 81"/>
            <p:cNvSpPr txBox="1"/>
            <p:nvPr/>
          </p:nvSpPr>
          <p:spPr>
            <a:xfrm>
              <a:off x="6154376" y="3896098"/>
              <a:ext cx="1374645" cy="861974"/>
            </a:xfrm>
            <a:prstGeom prst="rect">
              <a:avLst/>
            </a:prstGeom>
            <a:noFill/>
            <a:effectLst>
              <a:outerShdw blurRad="25400" dist="12700" algn="l" rotWithShape="0">
                <a:prstClr val="black">
                  <a:alpha val="19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prstClr val="white"/>
                  </a:solidFill>
                  <a:effectLst>
                    <a:outerShdw blurRad="76200" dist="63500" dir="2700000" algn="tl" rotWithShape="0">
                      <a:prstClr val="black">
                        <a:lumMod val="65000"/>
                        <a:lumOff val="35000"/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C</a:t>
              </a:r>
              <a:endParaRPr lang="zh-CN" altLang="en-US" sz="3600" dirty="0">
                <a:solidFill>
                  <a:prstClr val="white"/>
                </a:solidFill>
                <a:effectLst>
                  <a:outerShdw blurRad="76200" dist="63500" dir="2700000" algn="tl" rotWithShape="0">
                    <a:prstClr val="black">
                      <a:lumMod val="65000"/>
                      <a:lumOff val="35000"/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863161" y="3984027"/>
            <a:ext cx="1031117" cy="917254"/>
            <a:chOff x="5150211" y="4957584"/>
            <a:chExt cx="1374644" cy="1223288"/>
          </a:xfrm>
        </p:grpSpPr>
        <p:grpSp>
          <p:nvGrpSpPr>
            <p:cNvPr id="58" name="组合 57"/>
            <p:cNvGrpSpPr/>
            <p:nvPr/>
          </p:nvGrpSpPr>
          <p:grpSpPr>
            <a:xfrm>
              <a:off x="5225889" y="4957584"/>
              <a:ext cx="1223288" cy="1223288"/>
              <a:chOff x="1200760" y="3842075"/>
              <a:chExt cx="1784148" cy="1784148"/>
            </a:xfrm>
          </p:grpSpPr>
          <p:sp>
            <p:nvSpPr>
              <p:cNvPr id="60" name="椭圆 59"/>
              <p:cNvSpPr/>
              <p:nvPr/>
            </p:nvSpPr>
            <p:spPr>
              <a:xfrm>
                <a:off x="1200760" y="3842075"/>
                <a:ext cx="1784148" cy="1784148"/>
              </a:xfrm>
              <a:prstGeom prst="ellipse">
                <a:avLst/>
              </a:prstGeom>
              <a:gradFill flip="none" rotWithShape="1">
                <a:gsLst>
                  <a:gs pos="0">
                    <a:srgbClr val="CBCBCB"/>
                  </a:gs>
                  <a:gs pos="100000">
                    <a:srgbClr val="F3F3F3"/>
                  </a:gs>
                </a:gsLst>
                <a:lin ang="2700000" scaled="1"/>
                <a:tileRect/>
              </a:gradFill>
              <a:ln w="31750">
                <a:gradFill flip="none" rotWithShape="1"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2700000" scaled="1"/>
                  <a:tileRect/>
                </a:gradFill>
              </a:ln>
              <a:effectLst>
                <a:outerShdw blurRad="1270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1475770" y="4117085"/>
                <a:ext cx="1234127" cy="1234127"/>
              </a:xfrm>
              <a:prstGeom prst="ellipse">
                <a:avLst/>
              </a:prstGeom>
              <a:solidFill>
                <a:srgbClr val="195CC7"/>
              </a:solidFill>
              <a:ln>
                <a:noFill/>
              </a:ln>
              <a:effectLst>
                <a:innerShdw blurRad="228600" dist="889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9" name="文本框 82"/>
            <p:cNvSpPr txBox="1"/>
            <p:nvPr/>
          </p:nvSpPr>
          <p:spPr>
            <a:xfrm>
              <a:off x="5150211" y="5159471"/>
              <a:ext cx="1374644" cy="861974"/>
            </a:xfrm>
            <a:prstGeom prst="rect">
              <a:avLst/>
            </a:prstGeom>
            <a:noFill/>
            <a:effectLst>
              <a:outerShdw blurRad="25400" dist="12700" algn="l" rotWithShape="0">
                <a:prstClr val="black">
                  <a:alpha val="19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prstClr val="white"/>
                  </a:solidFill>
                  <a:effectLst>
                    <a:outerShdw blurRad="76200" dist="63500" dir="2700000" algn="tl" rotWithShape="0">
                      <a:prstClr val="black">
                        <a:lumMod val="65000"/>
                        <a:lumOff val="35000"/>
                        <a:alpha val="40000"/>
                      </a:prstClr>
                    </a:outerShdw>
                  </a:effectLst>
                  <a:latin typeface="Impact" panose="020B0806030902050204" pitchFamily="34" charset="0"/>
                </a:rPr>
                <a:t>D</a:t>
              </a:r>
              <a:endParaRPr lang="zh-CN" altLang="en-US" sz="3600" dirty="0">
                <a:solidFill>
                  <a:prstClr val="white"/>
                </a:solidFill>
                <a:effectLst>
                  <a:outerShdw blurRad="76200" dist="63500" dir="2700000" algn="tl" rotWithShape="0">
                    <a:prstClr val="black">
                      <a:lumMod val="65000"/>
                      <a:lumOff val="35000"/>
                      <a:alpha val="40000"/>
                    </a:prst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036184" y="3258453"/>
            <a:ext cx="1240380" cy="683007"/>
            <a:chOff x="1381398" y="3989930"/>
            <a:chExt cx="1653625" cy="910888"/>
          </a:xfrm>
        </p:grpSpPr>
        <p:sp>
          <p:nvSpPr>
            <p:cNvPr id="63" name="Freeform 983"/>
            <p:cNvSpPr>
              <a:spLocks noEditPoints="1"/>
            </p:cNvSpPr>
            <p:nvPr/>
          </p:nvSpPr>
          <p:spPr bwMode="auto">
            <a:xfrm>
              <a:off x="1873575" y="3989930"/>
              <a:ext cx="540751" cy="554818"/>
            </a:xfrm>
            <a:custGeom>
              <a:avLst/>
              <a:gdLst>
                <a:gd name="T0" fmla="*/ 116 w 232"/>
                <a:gd name="T1" fmla="*/ 88 h 239"/>
                <a:gd name="T2" fmla="*/ 84 w 232"/>
                <a:gd name="T3" fmla="*/ 119 h 239"/>
                <a:gd name="T4" fmla="*/ 116 w 232"/>
                <a:gd name="T5" fmla="*/ 151 h 239"/>
                <a:gd name="T6" fmla="*/ 148 w 232"/>
                <a:gd name="T7" fmla="*/ 119 h 239"/>
                <a:gd name="T8" fmla="*/ 116 w 232"/>
                <a:gd name="T9" fmla="*/ 88 h 239"/>
                <a:gd name="T10" fmla="*/ 49 w 232"/>
                <a:gd name="T11" fmla="*/ 197 h 239"/>
                <a:gd name="T12" fmla="*/ 44 w 232"/>
                <a:gd name="T13" fmla="*/ 191 h 239"/>
                <a:gd name="T14" fmla="*/ 14 w 232"/>
                <a:gd name="T15" fmla="*/ 119 h 239"/>
                <a:gd name="T16" fmla="*/ 93 w 232"/>
                <a:gd name="T17" fmla="*/ 20 h 239"/>
                <a:gd name="T18" fmla="*/ 90 w 232"/>
                <a:gd name="T19" fmla="*/ 7 h 239"/>
                <a:gd name="T20" fmla="*/ 0 w 232"/>
                <a:gd name="T21" fmla="*/ 119 h 239"/>
                <a:gd name="T22" fmla="*/ 34 w 232"/>
                <a:gd name="T23" fmla="*/ 201 h 239"/>
                <a:gd name="T24" fmla="*/ 44 w 232"/>
                <a:gd name="T25" fmla="*/ 210 h 239"/>
                <a:gd name="T26" fmla="*/ 34 w 232"/>
                <a:gd name="T27" fmla="*/ 239 h 239"/>
                <a:gd name="T28" fmla="*/ 116 w 232"/>
                <a:gd name="T29" fmla="*/ 228 h 239"/>
                <a:gd name="T30" fmla="*/ 60 w 232"/>
                <a:gd name="T31" fmla="*/ 167 h 239"/>
                <a:gd name="T32" fmla="*/ 49 w 232"/>
                <a:gd name="T33" fmla="*/ 197 h 239"/>
                <a:gd name="T34" fmla="*/ 188 w 232"/>
                <a:gd name="T35" fmla="*/ 29 h 239"/>
                <a:gd name="T36" fmla="*/ 198 w 232"/>
                <a:gd name="T37" fmla="*/ 0 h 239"/>
                <a:gd name="T38" fmla="*/ 116 w 232"/>
                <a:gd name="T39" fmla="*/ 10 h 239"/>
                <a:gd name="T40" fmla="*/ 172 w 232"/>
                <a:gd name="T41" fmla="*/ 72 h 239"/>
                <a:gd name="T42" fmla="*/ 183 w 232"/>
                <a:gd name="T43" fmla="*/ 42 h 239"/>
                <a:gd name="T44" fmla="*/ 218 w 232"/>
                <a:gd name="T45" fmla="*/ 119 h 239"/>
                <a:gd name="T46" fmla="*/ 188 w 232"/>
                <a:gd name="T47" fmla="*/ 191 h 239"/>
                <a:gd name="T48" fmla="*/ 139 w 232"/>
                <a:gd name="T49" fmla="*/ 219 h 239"/>
                <a:gd name="T50" fmla="*/ 142 w 232"/>
                <a:gd name="T51" fmla="*/ 232 h 239"/>
                <a:gd name="T52" fmla="*/ 198 w 232"/>
                <a:gd name="T53" fmla="*/ 201 h 239"/>
                <a:gd name="T54" fmla="*/ 232 w 232"/>
                <a:gd name="T55" fmla="*/ 119 h 239"/>
                <a:gd name="T56" fmla="*/ 188 w 232"/>
                <a:gd name="T57" fmla="*/ 2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2" h="239">
                  <a:moveTo>
                    <a:pt x="116" y="88"/>
                  </a:moveTo>
                  <a:cubicBezTo>
                    <a:pt x="98" y="88"/>
                    <a:pt x="84" y="102"/>
                    <a:pt x="84" y="119"/>
                  </a:cubicBezTo>
                  <a:cubicBezTo>
                    <a:pt x="84" y="137"/>
                    <a:pt x="98" y="151"/>
                    <a:pt x="116" y="151"/>
                  </a:cubicBezTo>
                  <a:cubicBezTo>
                    <a:pt x="134" y="151"/>
                    <a:pt x="148" y="137"/>
                    <a:pt x="148" y="119"/>
                  </a:cubicBezTo>
                  <a:cubicBezTo>
                    <a:pt x="148" y="102"/>
                    <a:pt x="134" y="88"/>
                    <a:pt x="116" y="88"/>
                  </a:cubicBezTo>
                  <a:close/>
                  <a:moveTo>
                    <a:pt x="49" y="197"/>
                  </a:moveTo>
                  <a:cubicBezTo>
                    <a:pt x="47" y="195"/>
                    <a:pt x="46" y="193"/>
                    <a:pt x="44" y="191"/>
                  </a:cubicBezTo>
                  <a:cubicBezTo>
                    <a:pt x="25" y="172"/>
                    <a:pt x="14" y="147"/>
                    <a:pt x="14" y="119"/>
                  </a:cubicBezTo>
                  <a:cubicBezTo>
                    <a:pt x="14" y="71"/>
                    <a:pt x="48" y="30"/>
                    <a:pt x="93" y="2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39" y="19"/>
                    <a:pt x="0" y="65"/>
                    <a:pt x="0" y="119"/>
                  </a:cubicBezTo>
                  <a:cubicBezTo>
                    <a:pt x="0" y="150"/>
                    <a:pt x="12" y="179"/>
                    <a:pt x="34" y="201"/>
                  </a:cubicBezTo>
                  <a:cubicBezTo>
                    <a:pt x="37" y="204"/>
                    <a:pt x="41" y="207"/>
                    <a:pt x="44" y="210"/>
                  </a:cubicBezTo>
                  <a:cubicBezTo>
                    <a:pt x="34" y="239"/>
                    <a:pt x="34" y="239"/>
                    <a:pt x="34" y="239"/>
                  </a:cubicBezTo>
                  <a:cubicBezTo>
                    <a:pt x="116" y="228"/>
                    <a:pt x="116" y="228"/>
                    <a:pt x="116" y="228"/>
                  </a:cubicBezTo>
                  <a:cubicBezTo>
                    <a:pt x="60" y="167"/>
                    <a:pt x="60" y="167"/>
                    <a:pt x="60" y="167"/>
                  </a:cubicBezTo>
                  <a:lnTo>
                    <a:pt x="49" y="197"/>
                  </a:lnTo>
                  <a:close/>
                  <a:moveTo>
                    <a:pt x="188" y="29"/>
                  </a:moveTo>
                  <a:cubicBezTo>
                    <a:pt x="198" y="0"/>
                    <a:pt x="198" y="0"/>
                    <a:pt x="198" y="0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172" y="72"/>
                    <a:pt x="172" y="72"/>
                    <a:pt x="172" y="72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204" y="61"/>
                    <a:pt x="218" y="89"/>
                    <a:pt x="218" y="119"/>
                  </a:cubicBezTo>
                  <a:cubicBezTo>
                    <a:pt x="218" y="147"/>
                    <a:pt x="207" y="172"/>
                    <a:pt x="188" y="191"/>
                  </a:cubicBezTo>
                  <a:cubicBezTo>
                    <a:pt x="174" y="205"/>
                    <a:pt x="157" y="214"/>
                    <a:pt x="139" y="219"/>
                  </a:cubicBezTo>
                  <a:cubicBezTo>
                    <a:pt x="142" y="232"/>
                    <a:pt x="142" y="232"/>
                    <a:pt x="142" y="232"/>
                  </a:cubicBezTo>
                  <a:cubicBezTo>
                    <a:pt x="163" y="227"/>
                    <a:pt x="182" y="217"/>
                    <a:pt x="198" y="201"/>
                  </a:cubicBezTo>
                  <a:cubicBezTo>
                    <a:pt x="220" y="179"/>
                    <a:pt x="232" y="150"/>
                    <a:pt x="232" y="119"/>
                  </a:cubicBezTo>
                  <a:cubicBezTo>
                    <a:pt x="232" y="83"/>
                    <a:pt x="214" y="50"/>
                    <a:pt x="188" y="29"/>
                  </a:cubicBezTo>
                  <a:close/>
                </a:path>
              </a:pathLst>
            </a:custGeom>
            <a:solidFill>
              <a:srgbClr val="195CC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64" name="文本框 102"/>
            <p:cNvSpPr txBox="1"/>
            <p:nvPr/>
          </p:nvSpPr>
          <p:spPr>
            <a:xfrm>
              <a:off x="1381398" y="4531400"/>
              <a:ext cx="1653625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a title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007140" y="1218645"/>
            <a:ext cx="2356833" cy="1241987"/>
            <a:chOff x="1342678" y="1269554"/>
            <a:chExt cx="3142036" cy="1656366"/>
          </a:xfrm>
        </p:grpSpPr>
        <p:sp>
          <p:nvSpPr>
            <p:cNvPr id="66" name="Freeform 979"/>
            <p:cNvSpPr>
              <a:spLocks noEditPoints="1"/>
            </p:cNvSpPr>
            <p:nvPr/>
          </p:nvSpPr>
          <p:spPr bwMode="auto">
            <a:xfrm>
              <a:off x="1730116" y="1269554"/>
              <a:ext cx="642872" cy="574887"/>
            </a:xfrm>
            <a:custGeom>
              <a:avLst/>
              <a:gdLst>
                <a:gd name="T0" fmla="*/ 242 w 364"/>
                <a:gd name="T1" fmla="*/ 177 h 326"/>
                <a:gd name="T2" fmla="*/ 202 w 364"/>
                <a:gd name="T3" fmla="*/ 142 h 326"/>
                <a:gd name="T4" fmla="*/ 188 w 364"/>
                <a:gd name="T5" fmla="*/ 100 h 326"/>
                <a:gd name="T6" fmla="*/ 135 w 364"/>
                <a:gd name="T7" fmla="*/ 104 h 326"/>
                <a:gd name="T8" fmla="*/ 95 w 364"/>
                <a:gd name="T9" fmla="*/ 84 h 326"/>
                <a:gd name="T10" fmla="*/ 60 w 364"/>
                <a:gd name="T11" fmla="*/ 124 h 326"/>
                <a:gd name="T12" fmla="*/ 18 w 364"/>
                <a:gd name="T13" fmla="*/ 138 h 326"/>
                <a:gd name="T14" fmla="*/ 22 w 364"/>
                <a:gd name="T15" fmla="*/ 191 h 326"/>
                <a:gd name="T16" fmla="*/ 2 w 364"/>
                <a:gd name="T17" fmla="*/ 231 h 326"/>
                <a:gd name="T18" fmla="*/ 42 w 364"/>
                <a:gd name="T19" fmla="*/ 266 h 326"/>
                <a:gd name="T20" fmla="*/ 56 w 364"/>
                <a:gd name="T21" fmla="*/ 308 h 326"/>
                <a:gd name="T22" fmla="*/ 109 w 364"/>
                <a:gd name="T23" fmla="*/ 304 h 326"/>
                <a:gd name="T24" fmla="*/ 149 w 364"/>
                <a:gd name="T25" fmla="*/ 324 h 326"/>
                <a:gd name="T26" fmla="*/ 184 w 364"/>
                <a:gd name="T27" fmla="*/ 283 h 326"/>
                <a:gd name="T28" fmla="*/ 226 w 364"/>
                <a:gd name="T29" fmla="*/ 270 h 326"/>
                <a:gd name="T30" fmla="*/ 222 w 364"/>
                <a:gd name="T31" fmla="*/ 216 h 326"/>
                <a:gd name="T32" fmla="*/ 127 w 364"/>
                <a:gd name="T33" fmla="*/ 280 h 326"/>
                <a:gd name="T34" fmla="*/ 117 w 364"/>
                <a:gd name="T35" fmla="*/ 127 h 326"/>
                <a:gd name="T36" fmla="*/ 127 w 364"/>
                <a:gd name="T37" fmla="*/ 280 h 326"/>
                <a:gd name="T38" fmla="*/ 364 w 364"/>
                <a:gd name="T39" fmla="*/ 90 h 326"/>
                <a:gd name="T40" fmla="*/ 348 w 364"/>
                <a:gd name="T41" fmla="*/ 66 h 326"/>
                <a:gd name="T42" fmla="*/ 345 w 364"/>
                <a:gd name="T43" fmla="*/ 29 h 326"/>
                <a:gd name="T44" fmla="*/ 316 w 364"/>
                <a:gd name="T45" fmla="*/ 24 h 326"/>
                <a:gd name="T46" fmla="*/ 289 w 364"/>
                <a:gd name="T47" fmla="*/ 0 h 326"/>
                <a:gd name="T48" fmla="*/ 264 w 364"/>
                <a:gd name="T49" fmla="*/ 16 h 326"/>
                <a:gd name="T50" fmla="*/ 228 w 364"/>
                <a:gd name="T51" fmla="*/ 19 h 326"/>
                <a:gd name="T52" fmla="*/ 222 w 364"/>
                <a:gd name="T53" fmla="*/ 48 h 326"/>
                <a:gd name="T54" fmla="*/ 198 w 364"/>
                <a:gd name="T55" fmla="*/ 75 h 326"/>
                <a:gd name="T56" fmla="*/ 215 w 364"/>
                <a:gd name="T57" fmla="*/ 100 h 326"/>
                <a:gd name="T58" fmla="*/ 217 w 364"/>
                <a:gd name="T59" fmla="*/ 136 h 326"/>
                <a:gd name="T60" fmla="*/ 247 w 364"/>
                <a:gd name="T61" fmla="*/ 142 h 326"/>
                <a:gd name="T62" fmla="*/ 274 w 364"/>
                <a:gd name="T63" fmla="*/ 166 h 326"/>
                <a:gd name="T64" fmla="*/ 299 w 364"/>
                <a:gd name="T65" fmla="*/ 149 h 326"/>
                <a:gd name="T66" fmla="*/ 335 w 364"/>
                <a:gd name="T67" fmla="*/ 147 h 326"/>
                <a:gd name="T68" fmla="*/ 340 w 364"/>
                <a:gd name="T69" fmla="*/ 117 h 326"/>
                <a:gd name="T70" fmla="*/ 285 w 364"/>
                <a:gd name="T71" fmla="*/ 135 h 326"/>
                <a:gd name="T72" fmla="*/ 278 w 364"/>
                <a:gd name="T73" fmla="*/ 31 h 326"/>
                <a:gd name="T74" fmla="*/ 285 w 364"/>
                <a:gd name="T75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326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solidFill>
              <a:srgbClr val="195CC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67" name="文本框 118"/>
            <p:cNvSpPr txBox="1"/>
            <p:nvPr/>
          </p:nvSpPr>
          <p:spPr>
            <a:xfrm>
              <a:off x="1342678" y="1809776"/>
              <a:ext cx="1653625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a title</a:t>
              </a:r>
            </a:p>
          </p:txBody>
        </p:sp>
        <p:sp>
          <p:nvSpPr>
            <p:cNvPr id="68" name="矩形 47"/>
            <p:cNvSpPr>
              <a:spLocks noChangeArrowheads="1"/>
            </p:cNvSpPr>
            <p:nvPr/>
          </p:nvSpPr>
          <p:spPr bwMode="auto">
            <a:xfrm>
              <a:off x="1364664" y="2136297"/>
              <a:ext cx="3120050" cy="789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After your content is typed here or by copying your text, choose paste in this box and choose to keep only the text.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sp>
        <p:nvSpPr>
          <p:cNvPr id="69" name="矩形 47"/>
          <p:cNvSpPr>
            <a:spLocks noChangeArrowheads="1"/>
          </p:cNvSpPr>
          <p:nvPr/>
        </p:nvSpPr>
        <p:spPr bwMode="auto">
          <a:xfrm>
            <a:off x="1060945" y="4082286"/>
            <a:ext cx="2250200" cy="59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0" tIns="25715" rIns="51430" bIns="25715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After your content is typed here or by copying your text, choose paste in this box and choose to keep only the text.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5706272" y="963125"/>
            <a:ext cx="2211828" cy="1281532"/>
            <a:chOff x="7607374" y="928782"/>
            <a:chExt cx="2948720" cy="1709106"/>
          </a:xfrm>
        </p:grpSpPr>
        <p:sp>
          <p:nvSpPr>
            <p:cNvPr id="71" name="Freeform 975"/>
            <p:cNvSpPr>
              <a:spLocks noEditPoints="1"/>
            </p:cNvSpPr>
            <p:nvPr/>
          </p:nvSpPr>
          <p:spPr bwMode="auto">
            <a:xfrm>
              <a:off x="9378174" y="928782"/>
              <a:ext cx="425060" cy="524931"/>
            </a:xfrm>
            <a:custGeom>
              <a:avLst/>
              <a:gdLst>
                <a:gd name="T0" fmla="*/ 120 w 349"/>
                <a:gd name="T1" fmla="*/ 0 h 431"/>
                <a:gd name="T2" fmla="*/ 117 w 349"/>
                <a:gd name="T3" fmla="*/ 3 h 431"/>
                <a:gd name="T4" fmla="*/ 2 w 349"/>
                <a:gd name="T5" fmla="*/ 117 h 431"/>
                <a:gd name="T6" fmla="*/ 0 w 349"/>
                <a:gd name="T7" fmla="*/ 120 h 431"/>
                <a:gd name="T8" fmla="*/ 0 w 349"/>
                <a:gd name="T9" fmla="*/ 431 h 431"/>
                <a:gd name="T10" fmla="*/ 349 w 349"/>
                <a:gd name="T11" fmla="*/ 431 h 431"/>
                <a:gd name="T12" fmla="*/ 349 w 349"/>
                <a:gd name="T13" fmla="*/ 0 h 431"/>
                <a:gd name="T14" fmla="*/ 120 w 349"/>
                <a:gd name="T15" fmla="*/ 0 h 431"/>
                <a:gd name="T16" fmla="*/ 114 w 349"/>
                <a:gd name="T17" fmla="*/ 37 h 431"/>
                <a:gd name="T18" fmla="*/ 114 w 349"/>
                <a:gd name="T19" fmla="*/ 114 h 431"/>
                <a:gd name="T20" fmla="*/ 37 w 349"/>
                <a:gd name="T21" fmla="*/ 114 h 431"/>
                <a:gd name="T22" fmla="*/ 114 w 349"/>
                <a:gd name="T23" fmla="*/ 37 h 431"/>
                <a:gd name="T24" fmla="*/ 328 w 349"/>
                <a:gd name="T25" fmla="*/ 410 h 431"/>
                <a:gd name="T26" fmla="*/ 20 w 349"/>
                <a:gd name="T27" fmla="*/ 410 h 431"/>
                <a:gd name="T28" fmla="*/ 20 w 349"/>
                <a:gd name="T29" fmla="*/ 136 h 431"/>
                <a:gd name="T30" fmla="*/ 135 w 349"/>
                <a:gd name="T31" fmla="*/ 136 h 431"/>
                <a:gd name="T32" fmla="*/ 135 w 349"/>
                <a:gd name="T33" fmla="*/ 22 h 431"/>
                <a:gd name="T34" fmla="*/ 328 w 349"/>
                <a:gd name="T35" fmla="*/ 22 h 431"/>
                <a:gd name="T36" fmla="*/ 328 w 349"/>
                <a:gd name="T37" fmla="*/ 410 h 431"/>
                <a:gd name="T38" fmla="*/ 75 w 349"/>
                <a:gd name="T39" fmla="*/ 317 h 431"/>
                <a:gd name="T40" fmla="*/ 145 w 349"/>
                <a:gd name="T41" fmla="*/ 249 h 431"/>
                <a:gd name="T42" fmla="*/ 187 w 349"/>
                <a:gd name="T43" fmla="*/ 290 h 431"/>
                <a:gd name="T44" fmla="*/ 300 w 349"/>
                <a:gd name="T45" fmla="*/ 178 h 431"/>
                <a:gd name="T46" fmla="*/ 285 w 349"/>
                <a:gd name="T47" fmla="*/ 163 h 431"/>
                <a:gd name="T48" fmla="*/ 187 w 349"/>
                <a:gd name="T49" fmla="*/ 259 h 431"/>
                <a:gd name="T50" fmla="*/ 152 w 349"/>
                <a:gd name="T51" fmla="*/ 225 h 431"/>
                <a:gd name="T52" fmla="*/ 145 w 349"/>
                <a:gd name="T53" fmla="*/ 218 h 431"/>
                <a:gd name="T54" fmla="*/ 138 w 349"/>
                <a:gd name="T55" fmla="*/ 225 h 431"/>
                <a:gd name="T56" fmla="*/ 60 w 349"/>
                <a:gd name="T57" fmla="*/ 302 h 431"/>
                <a:gd name="T58" fmla="*/ 75 w 349"/>
                <a:gd name="T59" fmla="*/ 317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49" h="431">
                  <a:moveTo>
                    <a:pt x="120" y="0"/>
                  </a:moveTo>
                  <a:lnTo>
                    <a:pt x="117" y="3"/>
                  </a:lnTo>
                  <a:lnTo>
                    <a:pt x="2" y="117"/>
                  </a:lnTo>
                  <a:lnTo>
                    <a:pt x="0" y="120"/>
                  </a:lnTo>
                  <a:lnTo>
                    <a:pt x="0" y="431"/>
                  </a:lnTo>
                  <a:lnTo>
                    <a:pt x="349" y="431"/>
                  </a:lnTo>
                  <a:lnTo>
                    <a:pt x="349" y="0"/>
                  </a:lnTo>
                  <a:lnTo>
                    <a:pt x="120" y="0"/>
                  </a:lnTo>
                  <a:close/>
                  <a:moveTo>
                    <a:pt x="114" y="37"/>
                  </a:moveTo>
                  <a:lnTo>
                    <a:pt x="114" y="114"/>
                  </a:lnTo>
                  <a:lnTo>
                    <a:pt x="37" y="114"/>
                  </a:lnTo>
                  <a:lnTo>
                    <a:pt x="114" y="37"/>
                  </a:lnTo>
                  <a:close/>
                  <a:moveTo>
                    <a:pt x="328" y="410"/>
                  </a:moveTo>
                  <a:lnTo>
                    <a:pt x="20" y="410"/>
                  </a:lnTo>
                  <a:lnTo>
                    <a:pt x="20" y="136"/>
                  </a:lnTo>
                  <a:lnTo>
                    <a:pt x="135" y="136"/>
                  </a:lnTo>
                  <a:lnTo>
                    <a:pt x="135" y="22"/>
                  </a:lnTo>
                  <a:lnTo>
                    <a:pt x="328" y="22"/>
                  </a:lnTo>
                  <a:lnTo>
                    <a:pt x="328" y="410"/>
                  </a:lnTo>
                  <a:close/>
                  <a:moveTo>
                    <a:pt x="75" y="317"/>
                  </a:moveTo>
                  <a:lnTo>
                    <a:pt x="145" y="249"/>
                  </a:lnTo>
                  <a:lnTo>
                    <a:pt x="187" y="290"/>
                  </a:lnTo>
                  <a:lnTo>
                    <a:pt x="300" y="178"/>
                  </a:lnTo>
                  <a:lnTo>
                    <a:pt x="285" y="163"/>
                  </a:lnTo>
                  <a:lnTo>
                    <a:pt x="187" y="259"/>
                  </a:lnTo>
                  <a:lnTo>
                    <a:pt x="152" y="225"/>
                  </a:lnTo>
                  <a:lnTo>
                    <a:pt x="145" y="218"/>
                  </a:lnTo>
                  <a:lnTo>
                    <a:pt x="138" y="225"/>
                  </a:lnTo>
                  <a:lnTo>
                    <a:pt x="60" y="302"/>
                  </a:lnTo>
                  <a:lnTo>
                    <a:pt x="75" y="317"/>
                  </a:lnTo>
                  <a:close/>
                </a:path>
              </a:pathLst>
            </a:custGeom>
            <a:solidFill>
              <a:srgbClr val="195CC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72" name="文本框 96"/>
            <p:cNvSpPr txBox="1"/>
            <p:nvPr/>
          </p:nvSpPr>
          <p:spPr>
            <a:xfrm>
              <a:off x="8520331" y="1507064"/>
              <a:ext cx="1716203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a title</a:t>
              </a:r>
            </a:p>
          </p:txBody>
        </p:sp>
        <p:sp>
          <p:nvSpPr>
            <p:cNvPr id="73" name="矩形 47"/>
            <p:cNvSpPr>
              <a:spLocks noChangeArrowheads="1"/>
            </p:cNvSpPr>
            <p:nvPr/>
          </p:nvSpPr>
          <p:spPr bwMode="auto">
            <a:xfrm>
              <a:off x="7607374" y="1848265"/>
              <a:ext cx="2948720" cy="789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 algn="r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After your content is typed here or by copying your text, choose paste in this box and choose to keep only the text.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5744906" y="2482258"/>
            <a:ext cx="2234905" cy="1381770"/>
            <a:chOff x="7658876" y="2954762"/>
            <a:chExt cx="2979485" cy="1842787"/>
          </a:xfrm>
        </p:grpSpPr>
        <p:sp>
          <p:nvSpPr>
            <p:cNvPr id="75" name="Freeform 987"/>
            <p:cNvSpPr>
              <a:spLocks noEditPoints="1"/>
            </p:cNvSpPr>
            <p:nvPr/>
          </p:nvSpPr>
          <p:spPr bwMode="auto">
            <a:xfrm>
              <a:off x="9385696" y="2954762"/>
              <a:ext cx="446333" cy="717951"/>
            </a:xfrm>
            <a:custGeom>
              <a:avLst/>
              <a:gdLst>
                <a:gd name="T0" fmla="*/ 133 w 205"/>
                <a:gd name="T1" fmla="*/ 170 h 331"/>
                <a:gd name="T2" fmla="*/ 148 w 205"/>
                <a:gd name="T3" fmla="*/ 126 h 331"/>
                <a:gd name="T4" fmla="*/ 148 w 205"/>
                <a:gd name="T5" fmla="*/ 110 h 331"/>
                <a:gd name="T6" fmla="*/ 48 w 205"/>
                <a:gd name="T7" fmla="*/ 118 h 331"/>
                <a:gd name="T8" fmla="*/ 71 w 205"/>
                <a:gd name="T9" fmla="*/ 126 h 331"/>
                <a:gd name="T10" fmla="*/ 39 w 205"/>
                <a:gd name="T11" fmla="*/ 224 h 331"/>
                <a:gd name="T12" fmla="*/ 44 w 205"/>
                <a:gd name="T13" fmla="*/ 331 h 331"/>
                <a:gd name="T14" fmla="*/ 205 w 205"/>
                <a:gd name="T15" fmla="*/ 298 h 331"/>
                <a:gd name="T16" fmla="*/ 161 w 205"/>
                <a:gd name="T17" fmla="*/ 315 h 331"/>
                <a:gd name="T18" fmla="*/ 16 w 205"/>
                <a:gd name="T19" fmla="*/ 298 h 331"/>
                <a:gd name="T20" fmla="*/ 87 w 205"/>
                <a:gd name="T21" fmla="*/ 170 h 331"/>
                <a:gd name="T22" fmla="*/ 117 w 205"/>
                <a:gd name="T23" fmla="*/ 126 h 331"/>
                <a:gd name="T24" fmla="*/ 153 w 205"/>
                <a:gd name="T25" fmla="*/ 234 h 331"/>
                <a:gd name="T26" fmla="*/ 161 w 205"/>
                <a:gd name="T27" fmla="*/ 315 h 331"/>
                <a:gd name="T28" fmla="*/ 121 w 205"/>
                <a:gd name="T29" fmla="*/ 262 h 331"/>
                <a:gd name="T30" fmla="*/ 101 w 205"/>
                <a:gd name="T31" fmla="*/ 258 h 331"/>
                <a:gd name="T32" fmla="*/ 63 w 205"/>
                <a:gd name="T33" fmla="*/ 263 h 331"/>
                <a:gd name="T34" fmla="*/ 48 w 205"/>
                <a:gd name="T35" fmla="*/ 259 h 331"/>
                <a:gd name="T36" fmla="*/ 24 w 205"/>
                <a:gd name="T37" fmla="*/ 298 h 331"/>
                <a:gd name="T38" fmla="*/ 161 w 205"/>
                <a:gd name="T39" fmla="*/ 307 h 331"/>
                <a:gd name="T40" fmla="*/ 167 w 205"/>
                <a:gd name="T41" fmla="*/ 266 h 331"/>
                <a:gd name="T42" fmla="*/ 165 w 205"/>
                <a:gd name="T43" fmla="*/ 264 h 331"/>
                <a:gd name="T44" fmla="*/ 144 w 205"/>
                <a:gd name="T45" fmla="*/ 248 h 331"/>
                <a:gd name="T46" fmla="*/ 124 w 205"/>
                <a:gd name="T47" fmla="*/ 23 h 331"/>
                <a:gd name="T48" fmla="*/ 124 w 205"/>
                <a:gd name="T49" fmla="*/ 0 h 331"/>
                <a:gd name="T50" fmla="*/ 124 w 205"/>
                <a:gd name="T51" fmla="*/ 23 h 331"/>
                <a:gd name="T52" fmla="*/ 91 w 205"/>
                <a:gd name="T53" fmla="*/ 49 h 331"/>
                <a:gd name="T54" fmla="*/ 74 w 205"/>
                <a:gd name="T55" fmla="*/ 32 h 331"/>
                <a:gd name="T56" fmla="*/ 58 w 205"/>
                <a:gd name="T57" fmla="*/ 49 h 331"/>
                <a:gd name="T58" fmla="*/ 68 w 205"/>
                <a:gd name="T59" fmla="*/ 43 h 331"/>
                <a:gd name="T60" fmla="*/ 80 w 205"/>
                <a:gd name="T61" fmla="*/ 43 h 331"/>
                <a:gd name="T62" fmla="*/ 74 w 205"/>
                <a:gd name="T63" fmla="*/ 57 h 331"/>
                <a:gd name="T64" fmla="*/ 68 w 205"/>
                <a:gd name="T65" fmla="*/ 43 h 331"/>
                <a:gd name="T66" fmla="*/ 92 w 205"/>
                <a:gd name="T67" fmla="*/ 102 h 331"/>
                <a:gd name="T68" fmla="*/ 98 w 205"/>
                <a:gd name="T69" fmla="*/ 82 h 331"/>
                <a:gd name="T70" fmla="*/ 129 w 205"/>
                <a:gd name="T71" fmla="*/ 82 h 331"/>
                <a:gd name="T72" fmla="*/ 134 w 205"/>
                <a:gd name="T73" fmla="*/ 102 h 331"/>
                <a:gd name="T74" fmla="*/ 143 w 205"/>
                <a:gd name="T75" fmla="*/ 97 h 331"/>
                <a:gd name="T76" fmla="*/ 113 w 205"/>
                <a:gd name="T77" fmla="*/ 68 h 331"/>
                <a:gd name="T78" fmla="*/ 84 w 205"/>
                <a:gd name="T79" fmla="*/ 9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331">
                  <a:moveTo>
                    <a:pt x="165" y="224"/>
                  </a:moveTo>
                  <a:cubicBezTo>
                    <a:pt x="150" y="204"/>
                    <a:pt x="133" y="184"/>
                    <a:pt x="133" y="170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53" y="126"/>
                    <a:pt x="156" y="122"/>
                    <a:pt x="156" y="118"/>
                  </a:cubicBezTo>
                  <a:cubicBezTo>
                    <a:pt x="156" y="113"/>
                    <a:pt x="153" y="110"/>
                    <a:pt x="148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2" y="110"/>
                    <a:pt x="48" y="113"/>
                    <a:pt x="48" y="118"/>
                  </a:cubicBezTo>
                  <a:cubicBezTo>
                    <a:pt x="48" y="122"/>
                    <a:pt x="52" y="126"/>
                    <a:pt x="56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70"/>
                    <a:pt x="71" y="170"/>
                    <a:pt x="71" y="170"/>
                  </a:cubicBezTo>
                  <a:cubicBezTo>
                    <a:pt x="71" y="184"/>
                    <a:pt x="55" y="204"/>
                    <a:pt x="39" y="224"/>
                  </a:cubicBezTo>
                  <a:cubicBezTo>
                    <a:pt x="20" y="249"/>
                    <a:pt x="0" y="274"/>
                    <a:pt x="0" y="298"/>
                  </a:cubicBezTo>
                  <a:cubicBezTo>
                    <a:pt x="0" y="318"/>
                    <a:pt x="16" y="331"/>
                    <a:pt x="44" y="331"/>
                  </a:cubicBezTo>
                  <a:cubicBezTo>
                    <a:pt x="161" y="331"/>
                    <a:pt x="161" y="331"/>
                    <a:pt x="161" y="331"/>
                  </a:cubicBezTo>
                  <a:cubicBezTo>
                    <a:pt x="188" y="331"/>
                    <a:pt x="205" y="318"/>
                    <a:pt x="205" y="298"/>
                  </a:cubicBezTo>
                  <a:cubicBezTo>
                    <a:pt x="205" y="274"/>
                    <a:pt x="185" y="249"/>
                    <a:pt x="165" y="224"/>
                  </a:cubicBezTo>
                  <a:close/>
                  <a:moveTo>
                    <a:pt x="161" y="315"/>
                  </a:moveTo>
                  <a:cubicBezTo>
                    <a:pt x="44" y="315"/>
                    <a:pt x="44" y="315"/>
                    <a:pt x="44" y="315"/>
                  </a:cubicBezTo>
                  <a:cubicBezTo>
                    <a:pt x="33" y="315"/>
                    <a:pt x="16" y="313"/>
                    <a:pt x="16" y="298"/>
                  </a:cubicBezTo>
                  <a:cubicBezTo>
                    <a:pt x="16" y="280"/>
                    <a:pt x="34" y="257"/>
                    <a:pt x="52" y="234"/>
                  </a:cubicBezTo>
                  <a:cubicBezTo>
                    <a:pt x="70" y="211"/>
                    <a:pt x="87" y="189"/>
                    <a:pt x="87" y="170"/>
                  </a:cubicBezTo>
                  <a:cubicBezTo>
                    <a:pt x="87" y="126"/>
                    <a:pt x="87" y="126"/>
                    <a:pt x="87" y="126"/>
                  </a:cubicBezTo>
                  <a:cubicBezTo>
                    <a:pt x="117" y="126"/>
                    <a:pt x="117" y="126"/>
                    <a:pt x="117" y="126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89"/>
                    <a:pt x="135" y="211"/>
                    <a:pt x="153" y="234"/>
                  </a:cubicBezTo>
                  <a:cubicBezTo>
                    <a:pt x="171" y="257"/>
                    <a:pt x="189" y="280"/>
                    <a:pt x="189" y="298"/>
                  </a:cubicBezTo>
                  <a:cubicBezTo>
                    <a:pt x="189" y="313"/>
                    <a:pt x="171" y="315"/>
                    <a:pt x="161" y="315"/>
                  </a:cubicBezTo>
                  <a:close/>
                  <a:moveTo>
                    <a:pt x="122" y="263"/>
                  </a:moveTo>
                  <a:cubicBezTo>
                    <a:pt x="122" y="263"/>
                    <a:pt x="121" y="263"/>
                    <a:pt x="121" y="262"/>
                  </a:cubicBezTo>
                  <a:cubicBezTo>
                    <a:pt x="118" y="258"/>
                    <a:pt x="114" y="256"/>
                    <a:pt x="109" y="256"/>
                  </a:cubicBezTo>
                  <a:cubicBezTo>
                    <a:pt x="106" y="256"/>
                    <a:pt x="103" y="257"/>
                    <a:pt x="101" y="258"/>
                  </a:cubicBezTo>
                  <a:cubicBezTo>
                    <a:pt x="99" y="250"/>
                    <a:pt x="91" y="244"/>
                    <a:pt x="82" y="244"/>
                  </a:cubicBezTo>
                  <a:cubicBezTo>
                    <a:pt x="72" y="244"/>
                    <a:pt x="63" y="252"/>
                    <a:pt x="63" y="263"/>
                  </a:cubicBezTo>
                  <a:cubicBezTo>
                    <a:pt x="63" y="264"/>
                    <a:pt x="63" y="264"/>
                    <a:pt x="63" y="265"/>
                  </a:cubicBezTo>
                  <a:cubicBezTo>
                    <a:pt x="59" y="261"/>
                    <a:pt x="54" y="259"/>
                    <a:pt x="48" y="259"/>
                  </a:cubicBezTo>
                  <a:cubicBezTo>
                    <a:pt x="46" y="259"/>
                    <a:pt x="44" y="260"/>
                    <a:pt x="42" y="260"/>
                  </a:cubicBezTo>
                  <a:cubicBezTo>
                    <a:pt x="32" y="274"/>
                    <a:pt x="24" y="288"/>
                    <a:pt x="24" y="298"/>
                  </a:cubicBezTo>
                  <a:cubicBezTo>
                    <a:pt x="24" y="306"/>
                    <a:pt x="34" y="307"/>
                    <a:pt x="44" y="307"/>
                  </a:cubicBezTo>
                  <a:cubicBezTo>
                    <a:pt x="161" y="307"/>
                    <a:pt x="161" y="307"/>
                    <a:pt x="161" y="307"/>
                  </a:cubicBezTo>
                  <a:cubicBezTo>
                    <a:pt x="170" y="307"/>
                    <a:pt x="181" y="306"/>
                    <a:pt x="181" y="298"/>
                  </a:cubicBezTo>
                  <a:cubicBezTo>
                    <a:pt x="181" y="289"/>
                    <a:pt x="175" y="278"/>
                    <a:pt x="167" y="266"/>
                  </a:cubicBezTo>
                  <a:cubicBezTo>
                    <a:pt x="167" y="266"/>
                    <a:pt x="166" y="266"/>
                    <a:pt x="166" y="266"/>
                  </a:cubicBezTo>
                  <a:cubicBezTo>
                    <a:pt x="166" y="265"/>
                    <a:pt x="166" y="265"/>
                    <a:pt x="165" y="264"/>
                  </a:cubicBezTo>
                  <a:cubicBezTo>
                    <a:pt x="163" y="260"/>
                    <a:pt x="160" y="256"/>
                    <a:pt x="156" y="252"/>
                  </a:cubicBezTo>
                  <a:cubicBezTo>
                    <a:pt x="153" y="249"/>
                    <a:pt x="148" y="248"/>
                    <a:pt x="144" y="248"/>
                  </a:cubicBezTo>
                  <a:cubicBezTo>
                    <a:pt x="134" y="248"/>
                    <a:pt x="125" y="254"/>
                    <a:pt x="122" y="263"/>
                  </a:cubicBezTo>
                  <a:close/>
                  <a:moveTo>
                    <a:pt x="124" y="23"/>
                  </a:moveTo>
                  <a:cubicBezTo>
                    <a:pt x="130" y="23"/>
                    <a:pt x="135" y="18"/>
                    <a:pt x="135" y="11"/>
                  </a:cubicBezTo>
                  <a:cubicBezTo>
                    <a:pt x="135" y="5"/>
                    <a:pt x="130" y="0"/>
                    <a:pt x="124" y="0"/>
                  </a:cubicBezTo>
                  <a:cubicBezTo>
                    <a:pt x="118" y="0"/>
                    <a:pt x="112" y="5"/>
                    <a:pt x="112" y="11"/>
                  </a:cubicBezTo>
                  <a:cubicBezTo>
                    <a:pt x="112" y="18"/>
                    <a:pt x="118" y="23"/>
                    <a:pt x="124" y="23"/>
                  </a:cubicBezTo>
                  <a:close/>
                  <a:moveTo>
                    <a:pt x="74" y="65"/>
                  </a:moveTo>
                  <a:cubicBezTo>
                    <a:pt x="83" y="65"/>
                    <a:pt x="91" y="58"/>
                    <a:pt x="91" y="49"/>
                  </a:cubicBezTo>
                  <a:cubicBezTo>
                    <a:pt x="91" y="45"/>
                    <a:pt x="89" y="40"/>
                    <a:pt x="86" y="37"/>
                  </a:cubicBezTo>
                  <a:cubicBezTo>
                    <a:pt x="83" y="34"/>
                    <a:pt x="79" y="32"/>
                    <a:pt x="74" y="32"/>
                  </a:cubicBezTo>
                  <a:cubicBezTo>
                    <a:pt x="70" y="32"/>
                    <a:pt x="66" y="34"/>
                    <a:pt x="62" y="37"/>
                  </a:cubicBezTo>
                  <a:cubicBezTo>
                    <a:pt x="59" y="40"/>
                    <a:pt x="58" y="45"/>
                    <a:pt x="58" y="49"/>
                  </a:cubicBezTo>
                  <a:cubicBezTo>
                    <a:pt x="58" y="58"/>
                    <a:pt x="65" y="65"/>
                    <a:pt x="74" y="65"/>
                  </a:cubicBezTo>
                  <a:close/>
                  <a:moveTo>
                    <a:pt x="68" y="43"/>
                  </a:moveTo>
                  <a:cubicBezTo>
                    <a:pt x="70" y="41"/>
                    <a:pt x="72" y="40"/>
                    <a:pt x="74" y="40"/>
                  </a:cubicBezTo>
                  <a:cubicBezTo>
                    <a:pt x="76" y="40"/>
                    <a:pt x="79" y="41"/>
                    <a:pt x="80" y="43"/>
                  </a:cubicBezTo>
                  <a:cubicBezTo>
                    <a:pt x="82" y="45"/>
                    <a:pt x="83" y="47"/>
                    <a:pt x="83" y="49"/>
                  </a:cubicBezTo>
                  <a:cubicBezTo>
                    <a:pt x="83" y="54"/>
                    <a:pt x="79" y="57"/>
                    <a:pt x="74" y="57"/>
                  </a:cubicBezTo>
                  <a:cubicBezTo>
                    <a:pt x="69" y="57"/>
                    <a:pt x="66" y="54"/>
                    <a:pt x="66" y="49"/>
                  </a:cubicBezTo>
                  <a:cubicBezTo>
                    <a:pt x="66" y="47"/>
                    <a:pt x="66" y="45"/>
                    <a:pt x="68" y="43"/>
                  </a:cubicBezTo>
                  <a:close/>
                  <a:moveTo>
                    <a:pt x="84" y="102"/>
                  </a:moveTo>
                  <a:cubicBezTo>
                    <a:pt x="92" y="102"/>
                    <a:pt x="92" y="102"/>
                    <a:pt x="92" y="102"/>
                  </a:cubicBezTo>
                  <a:cubicBezTo>
                    <a:pt x="92" y="100"/>
                    <a:pt x="92" y="99"/>
                    <a:pt x="92" y="97"/>
                  </a:cubicBezTo>
                  <a:cubicBezTo>
                    <a:pt x="92" y="92"/>
                    <a:pt x="94" y="86"/>
                    <a:pt x="98" y="82"/>
                  </a:cubicBezTo>
                  <a:cubicBezTo>
                    <a:pt x="102" y="78"/>
                    <a:pt x="108" y="76"/>
                    <a:pt x="113" y="76"/>
                  </a:cubicBezTo>
                  <a:cubicBezTo>
                    <a:pt x="119" y="76"/>
                    <a:pt x="124" y="78"/>
                    <a:pt x="129" y="82"/>
                  </a:cubicBezTo>
                  <a:cubicBezTo>
                    <a:pt x="133" y="86"/>
                    <a:pt x="135" y="92"/>
                    <a:pt x="135" y="97"/>
                  </a:cubicBezTo>
                  <a:cubicBezTo>
                    <a:pt x="135" y="99"/>
                    <a:pt x="135" y="100"/>
                    <a:pt x="134" y="102"/>
                  </a:cubicBezTo>
                  <a:cubicBezTo>
                    <a:pt x="142" y="102"/>
                    <a:pt x="142" y="102"/>
                    <a:pt x="142" y="102"/>
                  </a:cubicBezTo>
                  <a:cubicBezTo>
                    <a:pt x="143" y="100"/>
                    <a:pt x="143" y="99"/>
                    <a:pt x="143" y="97"/>
                  </a:cubicBezTo>
                  <a:cubicBezTo>
                    <a:pt x="143" y="89"/>
                    <a:pt x="140" y="82"/>
                    <a:pt x="134" y="76"/>
                  </a:cubicBezTo>
                  <a:cubicBezTo>
                    <a:pt x="129" y="71"/>
                    <a:pt x="121" y="68"/>
                    <a:pt x="113" y="68"/>
                  </a:cubicBezTo>
                  <a:cubicBezTo>
                    <a:pt x="105" y="68"/>
                    <a:pt x="98" y="71"/>
                    <a:pt x="92" y="76"/>
                  </a:cubicBezTo>
                  <a:cubicBezTo>
                    <a:pt x="87" y="82"/>
                    <a:pt x="84" y="89"/>
                    <a:pt x="84" y="97"/>
                  </a:cubicBezTo>
                  <a:cubicBezTo>
                    <a:pt x="84" y="99"/>
                    <a:pt x="84" y="100"/>
                    <a:pt x="84" y="102"/>
                  </a:cubicBezTo>
                  <a:close/>
                </a:path>
              </a:pathLst>
            </a:custGeom>
            <a:solidFill>
              <a:srgbClr val="195CC7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76" name="文本框 98"/>
            <p:cNvSpPr txBox="1"/>
            <p:nvPr/>
          </p:nvSpPr>
          <p:spPr>
            <a:xfrm>
              <a:off x="8834070" y="3667304"/>
              <a:ext cx="1402465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Add a title</a:t>
              </a:r>
            </a:p>
          </p:txBody>
        </p:sp>
        <p:sp>
          <p:nvSpPr>
            <p:cNvPr id="77" name="矩形 47"/>
            <p:cNvSpPr>
              <a:spLocks noChangeArrowheads="1"/>
            </p:cNvSpPr>
            <p:nvPr/>
          </p:nvSpPr>
          <p:spPr bwMode="auto">
            <a:xfrm>
              <a:off x="7658876" y="4007926"/>
              <a:ext cx="2979485" cy="789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1430" tIns="25715" rIns="51430" bIns="25715">
              <a:spAutoFit/>
            </a:bodyPr>
            <a:lstStyle/>
            <a:p>
              <a:pPr algn="r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After your content is typed here or by copying your text, choose paste in this box and choose to keep only the text.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523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:a14="http://schemas.microsoft.com/office/drawing/2010/main"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2" dur="10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4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6" dur="100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" dur="200" fill="hold"/>
                                        <p:tgtEl>
                                          <p:spTgt spid="4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1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6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1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0" dur="200" fill="hold"/>
                                        <p:tgtEl>
                                          <p:spTgt spid="4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2" dur="100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4" dur="200" fill="hold"/>
                                        <p:tgtEl>
                                          <p:spTgt spid="4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8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8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3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8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84" dur="10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6" dur="200" fill="hold"/>
                                        <p:tgtEl>
                                          <p:spTgt spid="5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0" dur="200" fill="hold"/>
                                        <p:tgtEl>
                                          <p:spTgt spid="5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0" dur="10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2" dur="200" fill="hold"/>
                                        <p:tgtEl>
                                          <p:spTgt spid="5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4" dur="100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200" fill="hold"/>
                                        <p:tgtEl>
                                          <p:spTgt spid="57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200"/>
                            </p:stCondLst>
                            <p:childTnLst>
                              <p:par>
                                <p:cTn id="1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2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7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4" grpId="0" animBg="1"/>
      <p:bldP spid="30" grpId="0" animBg="1"/>
      <p:bldP spid="36" grpId="0" animBg="1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284673" y="4110383"/>
            <a:ext cx="1178917" cy="11789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1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" name="椭圆 1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57991" y="4605222"/>
            <a:ext cx="630036" cy="6300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1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7" name="椭圆 1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436572" y="4920241"/>
            <a:ext cx="890244" cy="8902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1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椭圆 18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758358" y="4730422"/>
            <a:ext cx="685588" cy="68558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2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3" name="椭圆 2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66953" y="5038933"/>
            <a:ext cx="588675" cy="5886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2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6" name="椭圆 2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62589" y="4528455"/>
            <a:ext cx="252413" cy="25241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2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9" name="椭圆 2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181440" y="4325716"/>
            <a:ext cx="528912" cy="5289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2" name="椭圆 3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463459" y="3830481"/>
            <a:ext cx="1178917" cy="11789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3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5" name="椭圆 33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419647" y="4323809"/>
            <a:ext cx="223011" cy="2230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3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8" name="椭圆 3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43493" y="4704692"/>
            <a:ext cx="1178917" cy="11789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3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1" name="椭圆 39"/>
            <p:cNvSpPr/>
            <p:nvPr/>
          </p:nvSpPr>
          <p:spPr>
            <a:xfrm>
              <a:off x="392112" y="760412"/>
              <a:ext cx="3825873" cy="3825873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75640" y="4605224"/>
            <a:ext cx="520031" cy="5200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4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4" name="椭圆 4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91656" y="4920241"/>
            <a:ext cx="316779" cy="3167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4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7" name="椭圆 4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17745" y="4736990"/>
            <a:ext cx="158389" cy="15838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4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0" name="椭圆 48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cxnSp>
        <p:nvCxnSpPr>
          <p:cNvPr id="41" name="直接连接符 40"/>
          <p:cNvCxnSpPr/>
          <p:nvPr/>
        </p:nvCxnSpPr>
        <p:spPr>
          <a:xfrm>
            <a:off x="6113230" y="1071336"/>
            <a:ext cx="0" cy="1943400"/>
          </a:xfrm>
          <a:prstGeom prst="line">
            <a:avLst/>
          </a:prstGeom>
          <a:ln w="6350">
            <a:solidFill>
              <a:srgbClr val="195C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6041244" y="993810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43" name="椭圆 51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4" name="椭圆 52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041244" y="1391476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46" name="椭圆 54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7" name="椭圆 55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041244" y="1789142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49" name="椭圆 57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0" name="椭圆 58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041244" y="2186809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52" name="椭圆 60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3" name="椭圆 61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041244" y="2584475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55" name="椭圆 63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6" name="椭圆 64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041244" y="2982141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58" name="椭圆 66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9" name="椭圆 67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60" name="TextBox 71"/>
          <p:cNvSpPr txBox="1"/>
          <p:nvPr/>
        </p:nvSpPr>
        <p:spPr>
          <a:xfrm>
            <a:off x="6324059" y="811651"/>
            <a:ext cx="1697774" cy="2469135"/>
          </a:xfrm>
          <a:prstGeom prst="rect">
            <a:avLst/>
          </a:prstGeom>
          <a:noFill/>
        </p:spPr>
        <p:txBody>
          <a:bodyPr wrap="square" lIns="68550" tIns="34274" rIns="68550" bIns="34274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" name="Rectangle 4"/>
          <p:cNvSpPr txBox="1">
            <a:spLocks noChangeArrowheads="1"/>
          </p:cNvSpPr>
          <p:nvPr/>
        </p:nvSpPr>
        <p:spPr bwMode="auto">
          <a:xfrm>
            <a:off x="1203605" y="2889557"/>
            <a:ext cx="1921042" cy="79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0" tIns="34274" rIns="68550" bIns="3427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99" b="0" kern="0" dirty="0">
                <a:solidFill>
                  <a:schemeClr val="accent3">
                    <a:lumMod val="75000"/>
                  </a:schemeClr>
                </a:solidFill>
                <a:latin typeface="Arial"/>
                <a:ea typeface="微软雅黑"/>
              </a:rPr>
              <a:t>Add a title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1267939" y="895868"/>
            <a:ext cx="1857566" cy="2144979"/>
            <a:chOff x="1267713" y="896144"/>
            <a:chExt cx="1858140" cy="2145641"/>
          </a:xfrm>
        </p:grpSpPr>
        <p:grpSp>
          <p:nvGrpSpPr>
            <p:cNvPr id="63" name="组合 62"/>
            <p:cNvGrpSpPr/>
            <p:nvPr/>
          </p:nvGrpSpPr>
          <p:grpSpPr>
            <a:xfrm>
              <a:off x="1267713" y="896144"/>
              <a:ext cx="1858140" cy="2145641"/>
              <a:chOff x="789153" y="2729597"/>
              <a:chExt cx="1202093" cy="1388087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789153" y="2729597"/>
                <a:ext cx="1202093" cy="1388087"/>
                <a:chOff x="3273692" y="1099961"/>
                <a:chExt cx="1202093" cy="1388087"/>
              </a:xfrm>
            </p:grpSpPr>
            <p:sp>
              <p:nvSpPr>
                <p:cNvPr id="69" name="Freeform 14"/>
                <p:cNvSpPr>
                  <a:spLocks/>
                </p:cNvSpPr>
                <p:nvPr/>
              </p:nvSpPr>
              <p:spPr bwMode="auto">
                <a:xfrm>
                  <a:off x="3345550" y="1141029"/>
                  <a:ext cx="529701" cy="237166"/>
                </a:xfrm>
                <a:custGeom>
                  <a:avLst/>
                  <a:gdLst>
                    <a:gd name="T0" fmla="*/ 0 w 516"/>
                    <a:gd name="T1" fmla="*/ 231 h 231"/>
                    <a:gd name="T2" fmla="*/ 398 w 516"/>
                    <a:gd name="T3" fmla="*/ 0 h 231"/>
                    <a:gd name="T4" fmla="*/ 516 w 516"/>
                    <a:gd name="T5" fmla="*/ 0 h 231"/>
                    <a:gd name="T6" fmla="*/ 516 w 516"/>
                    <a:gd name="T7" fmla="*/ 231 h 231"/>
                    <a:gd name="T8" fmla="*/ 0 w 51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6" h="231">
                      <a:moveTo>
                        <a:pt x="0" y="231"/>
                      </a:moveTo>
                      <a:lnTo>
                        <a:pt x="398" y="0"/>
                      </a:lnTo>
                      <a:lnTo>
                        <a:pt x="516" y="0"/>
                      </a:lnTo>
                      <a:lnTo>
                        <a:pt x="516" y="231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5F6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8" tIns="34284" rIns="68568" bIns="3428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0" name="Freeform 15"/>
                <p:cNvSpPr>
                  <a:spLocks/>
                </p:cNvSpPr>
                <p:nvPr/>
              </p:nvSpPr>
              <p:spPr bwMode="auto">
                <a:xfrm>
                  <a:off x="3273692" y="1099961"/>
                  <a:ext cx="1202093" cy="1388087"/>
                </a:xfrm>
                <a:custGeom>
                  <a:avLst/>
                  <a:gdLst>
                    <a:gd name="T0" fmla="*/ 0 w 1171"/>
                    <a:gd name="T1" fmla="*/ 1014 h 1352"/>
                    <a:gd name="T2" fmla="*/ 0 w 1171"/>
                    <a:gd name="T3" fmla="*/ 338 h 1352"/>
                    <a:gd name="T4" fmla="*/ 586 w 1171"/>
                    <a:gd name="T5" fmla="*/ 0 h 1352"/>
                    <a:gd name="T6" fmla="*/ 1171 w 1171"/>
                    <a:gd name="T7" fmla="*/ 338 h 1352"/>
                    <a:gd name="T8" fmla="*/ 1171 w 1171"/>
                    <a:gd name="T9" fmla="*/ 1014 h 1352"/>
                    <a:gd name="T10" fmla="*/ 586 w 1171"/>
                    <a:gd name="T11" fmla="*/ 1352 h 1352"/>
                    <a:gd name="T12" fmla="*/ 0 w 1171"/>
                    <a:gd name="T13" fmla="*/ 1014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1" h="1352">
                      <a:moveTo>
                        <a:pt x="0" y="1014"/>
                      </a:moveTo>
                      <a:lnTo>
                        <a:pt x="0" y="338"/>
                      </a:lnTo>
                      <a:lnTo>
                        <a:pt x="586" y="0"/>
                      </a:lnTo>
                      <a:lnTo>
                        <a:pt x="1171" y="338"/>
                      </a:lnTo>
                      <a:lnTo>
                        <a:pt x="1171" y="1014"/>
                      </a:lnTo>
                      <a:lnTo>
                        <a:pt x="586" y="1352"/>
                      </a:lnTo>
                      <a:lnTo>
                        <a:pt x="0" y="101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28600" sx="102000" sy="102000" algn="ctr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vert="horz" wrap="square" lIns="68568" tIns="34284" rIns="68568" bIns="3428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1" name="Freeform 16"/>
                <p:cNvSpPr>
                  <a:spLocks/>
                </p:cNvSpPr>
                <p:nvPr/>
              </p:nvSpPr>
              <p:spPr bwMode="auto">
                <a:xfrm>
                  <a:off x="3345551" y="1141029"/>
                  <a:ext cx="408568" cy="441478"/>
                </a:xfrm>
                <a:custGeom>
                  <a:avLst/>
                  <a:gdLst>
                    <a:gd name="T0" fmla="*/ 0 w 398"/>
                    <a:gd name="T1" fmla="*/ 430 h 430"/>
                    <a:gd name="T2" fmla="*/ 398 w 398"/>
                    <a:gd name="T3" fmla="*/ 430 h 430"/>
                    <a:gd name="T4" fmla="*/ 398 w 398"/>
                    <a:gd name="T5" fmla="*/ 0 h 430"/>
                    <a:gd name="T6" fmla="*/ 0 w 398"/>
                    <a:gd name="T7" fmla="*/ 231 h 430"/>
                    <a:gd name="T8" fmla="*/ 0 w 398"/>
                    <a:gd name="T9" fmla="*/ 430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8" h="430">
                      <a:moveTo>
                        <a:pt x="0" y="430"/>
                      </a:moveTo>
                      <a:lnTo>
                        <a:pt x="398" y="430"/>
                      </a:lnTo>
                      <a:lnTo>
                        <a:pt x="398" y="0"/>
                      </a:lnTo>
                      <a:lnTo>
                        <a:pt x="0" y="231"/>
                      </a:lnTo>
                      <a:lnTo>
                        <a:pt x="0" y="430"/>
                      </a:lnTo>
                      <a:close/>
                    </a:path>
                  </a:pathLst>
                </a:custGeom>
                <a:solidFill>
                  <a:srgbClr val="195CC7"/>
                </a:solidFill>
                <a:ln w="28575">
                  <a:noFill/>
                </a:ln>
                <a:effectLst>
                  <a:outerShdw blurRad="279400" dist="76200" dir="2700000" sx="101000" sy="101000" algn="tl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68" tIns="34284" rIns="68568" bIns="34284" rtlCol="0" anchor="ctr"/>
                <a:lstStyle/>
                <a:p>
                  <a:pPr algn="ctr"/>
                  <a:endParaRPr lang="zh-CN" altLang="en-US" dirty="0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68" name="TextBox 79"/>
              <p:cNvSpPr txBox="1"/>
              <p:nvPr/>
            </p:nvSpPr>
            <p:spPr>
              <a:xfrm>
                <a:off x="925160" y="2836434"/>
                <a:ext cx="948647" cy="43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799" dirty="0">
                    <a:solidFill>
                      <a:srgbClr val="FFFFFF"/>
                    </a:solidFill>
                    <a:latin typeface="Agency FB" panose="020B0503020202020204" pitchFamily="34" charset="0"/>
                  </a:rPr>
                  <a:t>03</a:t>
                </a:r>
                <a:endParaRPr lang="zh-CN" altLang="en-US" sz="3799" dirty="0">
                  <a:solidFill>
                    <a:srgbClr val="FFFFFF"/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1709723" y="1575989"/>
              <a:ext cx="881192" cy="881320"/>
              <a:chOff x="5699322" y="3963624"/>
              <a:chExt cx="132182" cy="132201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65" name="Freeform 412"/>
              <p:cNvSpPr>
                <a:spLocks noEditPoints="1"/>
              </p:cNvSpPr>
              <p:nvPr/>
            </p:nvSpPr>
            <p:spPr bwMode="auto">
              <a:xfrm>
                <a:off x="5781489" y="3963624"/>
                <a:ext cx="50015" cy="50022"/>
              </a:xfrm>
              <a:custGeom>
                <a:avLst/>
                <a:gdLst>
                  <a:gd name="T0" fmla="*/ 105 w 108"/>
                  <a:gd name="T1" fmla="*/ 44 h 108"/>
                  <a:gd name="T2" fmla="*/ 89 w 108"/>
                  <a:gd name="T3" fmla="*/ 41 h 108"/>
                  <a:gd name="T4" fmla="*/ 88 w 108"/>
                  <a:gd name="T5" fmla="*/ 38 h 108"/>
                  <a:gd name="T6" fmla="*/ 97 w 108"/>
                  <a:gd name="T7" fmla="*/ 25 h 108"/>
                  <a:gd name="T8" fmla="*/ 96 w 108"/>
                  <a:gd name="T9" fmla="*/ 20 h 108"/>
                  <a:gd name="T10" fmla="*/ 87 w 108"/>
                  <a:gd name="T11" fmla="*/ 11 h 108"/>
                  <a:gd name="T12" fmla="*/ 83 w 108"/>
                  <a:gd name="T13" fmla="*/ 11 h 108"/>
                  <a:gd name="T14" fmla="*/ 69 w 108"/>
                  <a:gd name="T15" fmla="*/ 20 h 108"/>
                  <a:gd name="T16" fmla="*/ 66 w 108"/>
                  <a:gd name="T17" fmla="*/ 19 h 108"/>
                  <a:gd name="T18" fmla="*/ 64 w 108"/>
                  <a:gd name="T19" fmla="*/ 3 h 108"/>
                  <a:gd name="T20" fmla="*/ 60 w 108"/>
                  <a:gd name="T21" fmla="*/ 0 h 108"/>
                  <a:gd name="T22" fmla="*/ 48 w 108"/>
                  <a:gd name="T23" fmla="*/ 0 h 108"/>
                  <a:gd name="T24" fmla="*/ 44 w 108"/>
                  <a:gd name="T25" fmla="*/ 3 h 108"/>
                  <a:gd name="T26" fmla="*/ 41 w 108"/>
                  <a:gd name="T27" fmla="*/ 19 h 108"/>
                  <a:gd name="T28" fmla="*/ 38 w 108"/>
                  <a:gd name="T29" fmla="*/ 20 h 108"/>
                  <a:gd name="T30" fmla="*/ 25 w 108"/>
                  <a:gd name="T31" fmla="*/ 11 h 108"/>
                  <a:gd name="T32" fmla="*/ 20 w 108"/>
                  <a:gd name="T33" fmla="*/ 11 h 108"/>
                  <a:gd name="T34" fmla="*/ 11 w 108"/>
                  <a:gd name="T35" fmla="*/ 20 h 108"/>
                  <a:gd name="T36" fmla="*/ 11 w 108"/>
                  <a:gd name="T37" fmla="*/ 25 h 108"/>
                  <a:gd name="T38" fmla="*/ 20 w 108"/>
                  <a:gd name="T39" fmla="*/ 38 h 108"/>
                  <a:gd name="T40" fmla="*/ 19 w 108"/>
                  <a:gd name="T41" fmla="*/ 41 h 108"/>
                  <a:gd name="T42" fmla="*/ 3 w 108"/>
                  <a:gd name="T43" fmla="*/ 44 h 108"/>
                  <a:gd name="T44" fmla="*/ 0 w 108"/>
                  <a:gd name="T45" fmla="*/ 48 h 108"/>
                  <a:gd name="T46" fmla="*/ 0 w 108"/>
                  <a:gd name="T47" fmla="*/ 60 h 108"/>
                  <a:gd name="T48" fmla="*/ 3 w 108"/>
                  <a:gd name="T49" fmla="*/ 64 h 108"/>
                  <a:gd name="T50" fmla="*/ 19 w 108"/>
                  <a:gd name="T51" fmla="*/ 67 h 108"/>
                  <a:gd name="T52" fmla="*/ 20 w 108"/>
                  <a:gd name="T53" fmla="*/ 69 h 108"/>
                  <a:gd name="T54" fmla="*/ 11 w 108"/>
                  <a:gd name="T55" fmla="*/ 83 h 108"/>
                  <a:gd name="T56" fmla="*/ 11 w 108"/>
                  <a:gd name="T57" fmla="*/ 88 h 108"/>
                  <a:gd name="T58" fmla="*/ 20 w 108"/>
                  <a:gd name="T59" fmla="*/ 96 h 108"/>
                  <a:gd name="T60" fmla="*/ 25 w 108"/>
                  <a:gd name="T61" fmla="*/ 97 h 108"/>
                  <a:gd name="T62" fmla="*/ 38 w 108"/>
                  <a:gd name="T63" fmla="*/ 88 h 108"/>
                  <a:gd name="T64" fmla="*/ 41 w 108"/>
                  <a:gd name="T65" fmla="*/ 89 h 108"/>
                  <a:gd name="T66" fmla="*/ 44 w 108"/>
                  <a:gd name="T67" fmla="*/ 105 h 108"/>
                  <a:gd name="T68" fmla="*/ 48 w 108"/>
                  <a:gd name="T69" fmla="*/ 108 h 108"/>
                  <a:gd name="T70" fmla="*/ 60 w 108"/>
                  <a:gd name="T71" fmla="*/ 108 h 108"/>
                  <a:gd name="T72" fmla="*/ 64 w 108"/>
                  <a:gd name="T73" fmla="*/ 105 h 108"/>
                  <a:gd name="T74" fmla="*/ 66 w 108"/>
                  <a:gd name="T75" fmla="*/ 89 h 108"/>
                  <a:gd name="T76" fmla="*/ 69 w 108"/>
                  <a:gd name="T77" fmla="*/ 88 h 108"/>
                  <a:gd name="T78" fmla="*/ 83 w 108"/>
                  <a:gd name="T79" fmla="*/ 97 h 108"/>
                  <a:gd name="T80" fmla="*/ 87 w 108"/>
                  <a:gd name="T81" fmla="*/ 96 h 108"/>
                  <a:gd name="T82" fmla="*/ 96 w 108"/>
                  <a:gd name="T83" fmla="*/ 88 h 108"/>
                  <a:gd name="T84" fmla="*/ 97 w 108"/>
                  <a:gd name="T85" fmla="*/ 83 h 108"/>
                  <a:gd name="T86" fmla="*/ 88 w 108"/>
                  <a:gd name="T87" fmla="*/ 69 h 108"/>
                  <a:gd name="T88" fmla="*/ 89 w 108"/>
                  <a:gd name="T89" fmla="*/ 67 h 108"/>
                  <a:gd name="T90" fmla="*/ 105 w 108"/>
                  <a:gd name="T91" fmla="*/ 64 h 108"/>
                  <a:gd name="T92" fmla="*/ 108 w 108"/>
                  <a:gd name="T93" fmla="*/ 60 h 108"/>
                  <a:gd name="T94" fmla="*/ 108 w 108"/>
                  <a:gd name="T95" fmla="*/ 48 h 108"/>
                  <a:gd name="T96" fmla="*/ 105 w 108"/>
                  <a:gd name="T97" fmla="*/ 44 h 108"/>
                  <a:gd name="T98" fmla="*/ 54 w 108"/>
                  <a:gd name="T99" fmla="*/ 71 h 108"/>
                  <a:gd name="T100" fmla="*/ 37 w 108"/>
                  <a:gd name="T101" fmla="*/ 54 h 108"/>
                  <a:gd name="T102" fmla="*/ 54 w 108"/>
                  <a:gd name="T103" fmla="*/ 37 h 108"/>
                  <a:gd name="T104" fmla="*/ 71 w 108"/>
                  <a:gd name="T105" fmla="*/ 54 h 108"/>
                  <a:gd name="T106" fmla="*/ 54 w 108"/>
                  <a:gd name="T107" fmla="*/ 7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8" h="108">
                    <a:moveTo>
                      <a:pt x="105" y="44"/>
                    </a:moveTo>
                    <a:cubicBezTo>
                      <a:pt x="89" y="41"/>
                      <a:pt x="89" y="41"/>
                      <a:pt x="89" y="41"/>
                    </a:cubicBezTo>
                    <a:cubicBezTo>
                      <a:pt x="87" y="41"/>
                      <a:pt x="87" y="40"/>
                      <a:pt x="88" y="38"/>
                    </a:cubicBezTo>
                    <a:cubicBezTo>
                      <a:pt x="97" y="25"/>
                      <a:pt x="97" y="25"/>
                      <a:pt x="97" y="25"/>
                    </a:cubicBezTo>
                    <a:cubicBezTo>
                      <a:pt x="98" y="23"/>
                      <a:pt x="97" y="21"/>
                      <a:pt x="96" y="20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6" y="10"/>
                      <a:pt x="84" y="10"/>
                      <a:pt x="83" y="11"/>
                    </a:cubicBezTo>
                    <a:cubicBezTo>
                      <a:pt x="69" y="20"/>
                      <a:pt x="69" y="20"/>
                      <a:pt x="69" y="20"/>
                    </a:cubicBezTo>
                    <a:cubicBezTo>
                      <a:pt x="68" y="21"/>
                      <a:pt x="67" y="21"/>
                      <a:pt x="66" y="19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3" y="1"/>
                      <a:pt x="62" y="0"/>
                      <a:pt x="60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6" y="0"/>
                      <a:pt x="44" y="1"/>
                      <a:pt x="44" y="3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1"/>
                      <a:pt x="40" y="21"/>
                      <a:pt x="38" y="2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3" y="10"/>
                      <a:pt x="21" y="10"/>
                      <a:pt x="20" y="11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0" y="21"/>
                      <a:pt x="10" y="23"/>
                      <a:pt x="11" y="25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1" y="40"/>
                      <a:pt x="21" y="41"/>
                      <a:pt x="19" y="41"/>
                    </a:cubicBezTo>
                    <a:cubicBezTo>
                      <a:pt x="3" y="44"/>
                      <a:pt x="3" y="44"/>
                      <a:pt x="3" y="44"/>
                    </a:cubicBezTo>
                    <a:cubicBezTo>
                      <a:pt x="1" y="45"/>
                      <a:pt x="0" y="46"/>
                      <a:pt x="0" y="48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2"/>
                      <a:pt x="1" y="63"/>
                      <a:pt x="3" y="64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1" y="67"/>
                      <a:pt x="21" y="68"/>
                      <a:pt x="20" y="69"/>
                    </a:cubicBezTo>
                    <a:cubicBezTo>
                      <a:pt x="11" y="83"/>
                      <a:pt x="11" y="83"/>
                      <a:pt x="11" y="83"/>
                    </a:cubicBezTo>
                    <a:cubicBezTo>
                      <a:pt x="10" y="84"/>
                      <a:pt x="10" y="86"/>
                      <a:pt x="11" y="88"/>
                    </a:cubicBezTo>
                    <a:cubicBezTo>
                      <a:pt x="20" y="96"/>
                      <a:pt x="20" y="96"/>
                      <a:pt x="20" y="96"/>
                    </a:cubicBezTo>
                    <a:cubicBezTo>
                      <a:pt x="21" y="97"/>
                      <a:pt x="23" y="98"/>
                      <a:pt x="25" y="97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40" y="87"/>
                      <a:pt x="41" y="87"/>
                      <a:pt x="41" y="89"/>
                    </a:cubicBezTo>
                    <a:cubicBezTo>
                      <a:pt x="44" y="105"/>
                      <a:pt x="44" y="105"/>
                      <a:pt x="44" y="105"/>
                    </a:cubicBezTo>
                    <a:cubicBezTo>
                      <a:pt x="44" y="106"/>
                      <a:pt x="46" y="108"/>
                      <a:pt x="48" y="108"/>
                    </a:cubicBezTo>
                    <a:cubicBezTo>
                      <a:pt x="60" y="108"/>
                      <a:pt x="60" y="108"/>
                      <a:pt x="60" y="108"/>
                    </a:cubicBezTo>
                    <a:cubicBezTo>
                      <a:pt x="62" y="108"/>
                      <a:pt x="63" y="106"/>
                      <a:pt x="64" y="105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7" y="87"/>
                      <a:pt x="68" y="87"/>
                      <a:pt x="69" y="88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4" y="98"/>
                      <a:pt x="86" y="97"/>
                      <a:pt x="87" y="96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7" y="86"/>
                      <a:pt x="98" y="84"/>
                      <a:pt x="97" y="83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87" y="68"/>
                      <a:pt x="87" y="67"/>
                      <a:pt x="89" y="67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106" y="63"/>
                      <a:pt x="108" y="62"/>
                      <a:pt x="108" y="60"/>
                    </a:cubicBezTo>
                    <a:cubicBezTo>
                      <a:pt x="108" y="48"/>
                      <a:pt x="108" y="48"/>
                      <a:pt x="108" y="48"/>
                    </a:cubicBezTo>
                    <a:cubicBezTo>
                      <a:pt x="108" y="46"/>
                      <a:pt x="106" y="45"/>
                      <a:pt x="105" y="44"/>
                    </a:cubicBezTo>
                    <a:close/>
                    <a:moveTo>
                      <a:pt x="54" y="71"/>
                    </a:moveTo>
                    <a:cubicBezTo>
                      <a:pt x="45" y="71"/>
                      <a:pt x="37" y="63"/>
                      <a:pt x="37" y="54"/>
                    </a:cubicBezTo>
                    <a:cubicBezTo>
                      <a:pt x="37" y="45"/>
                      <a:pt x="45" y="37"/>
                      <a:pt x="54" y="37"/>
                    </a:cubicBezTo>
                    <a:cubicBezTo>
                      <a:pt x="63" y="37"/>
                      <a:pt x="71" y="45"/>
                      <a:pt x="71" y="54"/>
                    </a:cubicBezTo>
                    <a:cubicBezTo>
                      <a:pt x="71" y="63"/>
                      <a:pt x="63" y="71"/>
                      <a:pt x="54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8" tIns="34284" rIns="68568" bIns="3428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413"/>
              <p:cNvSpPr>
                <a:spLocks noEditPoints="1"/>
              </p:cNvSpPr>
              <p:nvPr/>
            </p:nvSpPr>
            <p:spPr bwMode="auto">
              <a:xfrm>
                <a:off x="5699322" y="3996972"/>
                <a:ext cx="98839" cy="98853"/>
              </a:xfrm>
              <a:custGeom>
                <a:avLst/>
                <a:gdLst>
                  <a:gd name="T0" fmla="*/ 210 w 216"/>
                  <a:gd name="T1" fmla="*/ 89 h 216"/>
                  <a:gd name="T2" fmla="*/ 178 w 216"/>
                  <a:gd name="T3" fmla="*/ 83 h 216"/>
                  <a:gd name="T4" fmla="*/ 176 w 216"/>
                  <a:gd name="T5" fmla="*/ 77 h 216"/>
                  <a:gd name="T6" fmla="*/ 194 w 216"/>
                  <a:gd name="T7" fmla="*/ 49 h 216"/>
                  <a:gd name="T8" fmla="*/ 193 w 216"/>
                  <a:gd name="T9" fmla="*/ 41 h 216"/>
                  <a:gd name="T10" fmla="*/ 175 w 216"/>
                  <a:gd name="T11" fmla="*/ 23 h 216"/>
                  <a:gd name="T12" fmla="*/ 167 w 216"/>
                  <a:gd name="T13" fmla="*/ 22 h 216"/>
                  <a:gd name="T14" fmla="*/ 139 w 216"/>
                  <a:gd name="T15" fmla="*/ 40 h 216"/>
                  <a:gd name="T16" fmla="*/ 133 w 216"/>
                  <a:gd name="T17" fmla="*/ 38 h 216"/>
                  <a:gd name="T18" fmla="*/ 127 w 216"/>
                  <a:gd name="T19" fmla="*/ 6 h 216"/>
                  <a:gd name="T20" fmla="*/ 121 w 216"/>
                  <a:gd name="T21" fmla="*/ 0 h 216"/>
                  <a:gd name="T22" fmla="*/ 95 w 216"/>
                  <a:gd name="T23" fmla="*/ 0 h 216"/>
                  <a:gd name="T24" fmla="*/ 89 w 216"/>
                  <a:gd name="T25" fmla="*/ 6 h 216"/>
                  <a:gd name="T26" fmla="*/ 83 w 216"/>
                  <a:gd name="T27" fmla="*/ 38 h 216"/>
                  <a:gd name="T28" fmla="*/ 77 w 216"/>
                  <a:gd name="T29" fmla="*/ 40 h 216"/>
                  <a:gd name="T30" fmla="*/ 49 w 216"/>
                  <a:gd name="T31" fmla="*/ 22 h 216"/>
                  <a:gd name="T32" fmla="*/ 41 w 216"/>
                  <a:gd name="T33" fmla="*/ 23 h 216"/>
                  <a:gd name="T34" fmla="*/ 23 w 216"/>
                  <a:gd name="T35" fmla="*/ 41 h 216"/>
                  <a:gd name="T36" fmla="*/ 22 w 216"/>
                  <a:gd name="T37" fmla="*/ 49 h 216"/>
                  <a:gd name="T38" fmla="*/ 40 w 216"/>
                  <a:gd name="T39" fmla="*/ 77 h 216"/>
                  <a:gd name="T40" fmla="*/ 38 w 216"/>
                  <a:gd name="T41" fmla="*/ 83 h 216"/>
                  <a:gd name="T42" fmla="*/ 6 w 216"/>
                  <a:gd name="T43" fmla="*/ 89 h 216"/>
                  <a:gd name="T44" fmla="*/ 0 w 216"/>
                  <a:gd name="T45" fmla="*/ 95 h 216"/>
                  <a:gd name="T46" fmla="*/ 0 w 216"/>
                  <a:gd name="T47" fmla="*/ 121 h 216"/>
                  <a:gd name="T48" fmla="*/ 6 w 216"/>
                  <a:gd name="T49" fmla="*/ 127 h 216"/>
                  <a:gd name="T50" fmla="*/ 38 w 216"/>
                  <a:gd name="T51" fmla="*/ 133 h 216"/>
                  <a:gd name="T52" fmla="*/ 40 w 216"/>
                  <a:gd name="T53" fmla="*/ 139 h 216"/>
                  <a:gd name="T54" fmla="*/ 22 w 216"/>
                  <a:gd name="T55" fmla="*/ 167 h 216"/>
                  <a:gd name="T56" fmla="*/ 23 w 216"/>
                  <a:gd name="T57" fmla="*/ 175 h 216"/>
                  <a:gd name="T58" fmla="*/ 41 w 216"/>
                  <a:gd name="T59" fmla="*/ 193 h 216"/>
                  <a:gd name="T60" fmla="*/ 49 w 216"/>
                  <a:gd name="T61" fmla="*/ 194 h 216"/>
                  <a:gd name="T62" fmla="*/ 77 w 216"/>
                  <a:gd name="T63" fmla="*/ 176 h 216"/>
                  <a:gd name="T64" fmla="*/ 83 w 216"/>
                  <a:gd name="T65" fmla="*/ 178 h 216"/>
                  <a:gd name="T66" fmla="*/ 89 w 216"/>
                  <a:gd name="T67" fmla="*/ 210 h 216"/>
                  <a:gd name="T68" fmla="*/ 95 w 216"/>
                  <a:gd name="T69" fmla="*/ 216 h 216"/>
                  <a:gd name="T70" fmla="*/ 121 w 216"/>
                  <a:gd name="T71" fmla="*/ 216 h 216"/>
                  <a:gd name="T72" fmla="*/ 127 w 216"/>
                  <a:gd name="T73" fmla="*/ 210 h 216"/>
                  <a:gd name="T74" fmla="*/ 133 w 216"/>
                  <a:gd name="T75" fmla="*/ 178 h 216"/>
                  <a:gd name="T76" fmla="*/ 139 w 216"/>
                  <a:gd name="T77" fmla="*/ 176 h 216"/>
                  <a:gd name="T78" fmla="*/ 167 w 216"/>
                  <a:gd name="T79" fmla="*/ 194 h 216"/>
                  <a:gd name="T80" fmla="*/ 175 w 216"/>
                  <a:gd name="T81" fmla="*/ 193 h 216"/>
                  <a:gd name="T82" fmla="*/ 193 w 216"/>
                  <a:gd name="T83" fmla="*/ 175 h 216"/>
                  <a:gd name="T84" fmla="*/ 194 w 216"/>
                  <a:gd name="T85" fmla="*/ 167 h 216"/>
                  <a:gd name="T86" fmla="*/ 176 w 216"/>
                  <a:gd name="T87" fmla="*/ 139 h 216"/>
                  <a:gd name="T88" fmla="*/ 178 w 216"/>
                  <a:gd name="T89" fmla="*/ 133 h 216"/>
                  <a:gd name="T90" fmla="*/ 210 w 216"/>
                  <a:gd name="T91" fmla="*/ 127 h 216"/>
                  <a:gd name="T92" fmla="*/ 216 w 216"/>
                  <a:gd name="T93" fmla="*/ 121 h 216"/>
                  <a:gd name="T94" fmla="*/ 216 w 216"/>
                  <a:gd name="T95" fmla="*/ 95 h 216"/>
                  <a:gd name="T96" fmla="*/ 210 w 216"/>
                  <a:gd name="T97" fmla="*/ 89 h 216"/>
                  <a:gd name="T98" fmla="*/ 108 w 216"/>
                  <a:gd name="T99" fmla="*/ 147 h 216"/>
                  <a:gd name="T100" fmla="*/ 69 w 216"/>
                  <a:gd name="T101" fmla="*/ 108 h 216"/>
                  <a:gd name="T102" fmla="*/ 108 w 216"/>
                  <a:gd name="T103" fmla="*/ 69 h 216"/>
                  <a:gd name="T104" fmla="*/ 147 w 216"/>
                  <a:gd name="T105" fmla="*/ 108 h 216"/>
                  <a:gd name="T106" fmla="*/ 108 w 216"/>
                  <a:gd name="T107" fmla="*/ 147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6" h="216">
                    <a:moveTo>
                      <a:pt x="210" y="89"/>
                    </a:moveTo>
                    <a:cubicBezTo>
                      <a:pt x="178" y="83"/>
                      <a:pt x="178" y="83"/>
                      <a:pt x="178" y="83"/>
                    </a:cubicBezTo>
                    <a:cubicBezTo>
                      <a:pt x="175" y="82"/>
                      <a:pt x="174" y="80"/>
                      <a:pt x="176" y="77"/>
                    </a:cubicBezTo>
                    <a:cubicBezTo>
                      <a:pt x="194" y="49"/>
                      <a:pt x="194" y="49"/>
                      <a:pt x="194" y="49"/>
                    </a:cubicBezTo>
                    <a:cubicBezTo>
                      <a:pt x="196" y="47"/>
                      <a:pt x="195" y="43"/>
                      <a:pt x="193" y="41"/>
                    </a:cubicBezTo>
                    <a:cubicBezTo>
                      <a:pt x="175" y="23"/>
                      <a:pt x="175" y="23"/>
                      <a:pt x="175" y="23"/>
                    </a:cubicBezTo>
                    <a:cubicBezTo>
                      <a:pt x="173" y="21"/>
                      <a:pt x="169" y="20"/>
                      <a:pt x="167" y="22"/>
                    </a:cubicBezTo>
                    <a:cubicBezTo>
                      <a:pt x="139" y="40"/>
                      <a:pt x="139" y="40"/>
                      <a:pt x="139" y="40"/>
                    </a:cubicBezTo>
                    <a:cubicBezTo>
                      <a:pt x="137" y="42"/>
                      <a:pt x="134" y="41"/>
                      <a:pt x="133" y="38"/>
                    </a:cubicBezTo>
                    <a:cubicBezTo>
                      <a:pt x="127" y="6"/>
                      <a:pt x="127" y="6"/>
                      <a:pt x="127" y="6"/>
                    </a:cubicBezTo>
                    <a:cubicBezTo>
                      <a:pt x="127" y="3"/>
                      <a:pt x="124" y="0"/>
                      <a:pt x="121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2" y="0"/>
                      <a:pt x="89" y="3"/>
                      <a:pt x="89" y="6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82" y="41"/>
                      <a:pt x="80" y="42"/>
                      <a:pt x="77" y="40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7" y="20"/>
                      <a:pt x="43" y="21"/>
                      <a:pt x="41" y="23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1" y="43"/>
                      <a:pt x="20" y="47"/>
                      <a:pt x="22" y="49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2" y="80"/>
                      <a:pt x="41" y="82"/>
                      <a:pt x="38" y="83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3" y="89"/>
                      <a:pt x="0" y="92"/>
                      <a:pt x="0" y="95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4"/>
                      <a:pt x="3" y="127"/>
                      <a:pt x="6" y="127"/>
                    </a:cubicBezTo>
                    <a:cubicBezTo>
                      <a:pt x="38" y="133"/>
                      <a:pt x="38" y="133"/>
                      <a:pt x="38" y="133"/>
                    </a:cubicBezTo>
                    <a:cubicBezTo>
                      <a:pt x="41" y="134"/>
                      <a:pt x="42" y="137"/>
                      <a:pt x="40" y="139"/>
                    </a:cubicBezTo>
                    <a:cubicBezTo>
                      <a:pt x="22" y="167"/>
                      <a:pt x="22" y="167"/>
                      <a:pt x="22" y="167"/>
                    </a:cubicBezTo>
                    <a:cubicBezTo>
                      <a:pt x="20" y="169"/>
                      <a:pt x="21" y="173"/>
                      <a:pt x="23" y="175"/>
                    </a:cubicBezTo>
                    <a:cubicBezTo>
                      <a:pt x="41" y="193"/>
                      <a:pt x="41" y="193"/>
                      <a:pt x="41" y="193"/>
                    </a:cubicBezTo>
                    <a:cubicBezTo>
                      <a:pt x="43" y="195"/>
                      <a:pt x="47" y="196"/>
                      <a:pt x="49" y="194"/>
                    </a:cubicBezTo>
                    <a:cubicBezTo>
                      <a:pt x="77" y="176"/>
                      <a:pt x="77" y="176"/>
                      <a:pt x="77" y="176"/>
                    </a:cubicBezTo>
                    <a:cubicBezTo>
                      <a:pt x="80" y="174"/>
                      <a:pt x="82" y="175"/>
                      <a:pt x="83" y="178"/>
                    </a:cubicBezTo>
                    <a:cubicBezTo>
                      <a:pt x="89" y="210"/>
                      <a:pt x="89" y="210"/>
                      <a:pt x="89" y="210"/>
                    </a:cubicBezTo>
                    <a:cubicBezTo>
                      <a:pt x="89" y="213"/>
                      <a:pt x="92" y="216"/>
                      <a:pt x="95" y="216"/>
                    </a:cubicBezTo>
                    <a:cubicBezTo>
                      <a:pt x="121" y="216"/>
                      <a:pt x="121" y="216"/>
                      <a:pt x="121" y="216"/>
                    </a:cubicBezTo>
                    <a:cubicBezTo>
                      <a:pt x="124" y="216"/>
                      <a:pt x="127" y="213"/>
                      <a:pt x="127" y="210"/>
                    </a:cubicBezTo>
                    <a:cubicBezTo>
                      <a:pt x="133" y="178"/>
                      <a:pt x="133" y="178"/>
                      <a:pt x="133" y="178"/>
                    </a:cubicBezTo>
                    <a:cubicBezTo>
                      <a:pt x="134" y="175"/>
                      <a:pt x="137" y="174"/>
                      <a:pt x="139" y="176"/>
                    </a:cubicBezTo>
                    <a:cubicBezTo>
                      <a:pt x="167" y="194"/>
                      <a:pt x="167" y="194"/>
                      <a:pt x="167" y="194"/>
                    </a:cubicBezTo>
                    <a:cubicBezTo>
                      <a:pt x="169" y="196"/>
                      <a:pt x="173" y="195"/>
                      <a:pt x="175" y="193"/>
                    </a:cubicBezTo>
                    <a:cubicBezTo>
                      <a:pt x="193" y="175"/>
                      <a:pt x="193" y="175"/>
                      <a:pt x="193" y="175"/>
                    </a:cubicBezTo>
                    <a:cubicBezTo>
                      <a:pt x="195" y="173"/>
                      <a:pt x="196" y="169"/>
                      <a:pt x="194" y="167"/>
                    </a:cubicBezTo>
                    <a:cubicBezTo>
                      <a:pt x="176" y="139"/>
                      <a:pt x="176" y="139"/>
                      <a:pt x="176" y="139"/>
                    </a:cubicBezTo>
                    <a:cubicBezTo>
                      <a:pt x="174" y="137"/>
                      <a:pt x="175" y="134"/>
                      <a:pt x="178" y="133"/>
                    </a:cubicBezTo>
                    <a:cubicBezTo>
                      <a:pt x="210" y="127"/>
                      <a:pt x="210" y="127"/>
                      <a:pt x="210" y="127"/>
                    </a:cubicBezTo>
                    <a:cubicBezTo>
                      <a:pt x="213" y="127"/>
                      <a:pt x="216" y="124"/>
                      <a:pt x="216" y="121"/>
                    </a:cubicBezTo>
                    <a:cubicBezTo>
                      <a:pt x="216" y="95"/>
                      <a:pt x="216" y="95"/>
                      <a:pt x="216" y="95"/>
                    </a:cubicBezTo>
                    <a:cubicBezTo>
                      <a:pt x="216" y="92"/>
                      <a:pt x="213" y="89"/>
                      <a:pt x="210" y="89"/>
                    </a:cubicBezTo>
                    <a:close/>
                    <a:moveTo>
                      <a:pt x="108" y="147"/>
                    </a:moveTo>
                    <a:cubicBezTo>
                      <a:pt x="86" y="147"/>
                      <a:pt x="69" y="130"/>
                      <a:pt x="69" y="108"/>
                    </a:cubicBezTo>
                    <a:cubicBezTo>
                      <a:pt x="69" y="87"/>
                      <a:pt x="86" y="69"/>
                      <a:pt x="108" y="69"/>
                    </a:cubicBezTo>
                    <a:cubicBezTo>
                      <a:pt x="130" y="69"/>
                      <a:pt x="147" y="87"/>
                      <a:pt x="147" y="108"/>
                    </a:cubicBezTo>
                    <a:cubicBezTo>
                      <a:pt x="147" y="130"/>
                      <a:pt x="130" y="147"/>
                      <a:pt x="108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8" tIns="34284" rIns="68568" bIns="3428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589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:a14="http://schemas.microsoft.com/office/drawing/2010/main"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110"/>
                            </p:stCondLst>
                            <p:childTnLst>
                              <p:par>
                                <p:cTn id="10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610"/>
                            </p:stCondLst>
                            <p:childTnLst>
                              <p:par>
                                <p:cTn id="10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1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64980" y="-18249"/>
            <a:ext cx="649080" cy="761765"/>
            <a:chOff x="8266914" y="-18254"/>
            <a:chExt cx="649280" cy="762000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 rot="5400000">
              <a:off x="8201851" y="88633"/>
              <a:ext cx="762000" cy="548226"/>
            </a:xfrm>
            <a:prstGeom prst="homePlate">
              <a:avLst>
                <a:gd name="adj" fmla="val 35606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vert="eaVert" wrap="none" lIns="91412" tIns="45706" rIns="91412" bIns="45706" numCol="1" anchor="ctr" anchorCtr="0" compatLnSpc="1"/>
            <a:lstStyle/>
            <a:p>
              <a:endParaRPr lang="zh-CN" altLang="zh-CN" b="0" dirty="0"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266914" y="134144"/>
              <a:ext cx="649280" cy="475558"/>
              <a:chOff x="235091" y="185120"/>
              <a:chExt cx="649280" cy="47555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35091" y="185120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0" dirty="0">
                    <a:solidFill>
                      <a:schemeClr val="accent3">
                        <a:lumMod val="50000"/>
                      </a:schemeClr>
                    </a:solidFill>
                    <a:latin typeface="Impact" panose="020B0806030902050204" pitchFamily="34" charset="0"/>
                  </a:rPr>
                  <a:t>LOGO</a:t>
                </a:r>
                <a:endParaRPr lang="zh-CN" altLang="en-US" b="0" dirty="0">
                  <a:solidFill>
                    <a:schemeClr val="accent3">
                      <a:lumMod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92677" y="460623"/>
                <a:ext cx="535724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00" b="0" dirty="0">
                    <a:solidFill>
                      <a:srgbClr val="195CC7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TEXT HERE</a:t>
                </a:r>
                <a:endParaRPr lang="zh-CN" altLang="en-US" sz="700" b="0" dirty="0">
                  <a:solidFill>
                    <a:srgbClr val="195CC7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903711" y="249867"/>
            <a:ext cx="2830349" cy="679489"/>
            <a:chOff x="903371" y="249943"/>
            <a:chExt cx="2831223" cy="679699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195CC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6200000">
            <a:off x="574964" y="158113"/>
            <a:ext cx="764867" cy="862996"/>
            <a:chOff x="8439634" y="3544648"/>
            <a:chExt cx="1611146" cy="1817848"/>
          </a:xfrm>
        </p:grpSpPr>
        <p:sp>
          <p:nvSpPr>
            <p:cNvPr id="1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95CC7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" name="Group 17"/>
          <p:cNvGrpSpPr>
            <a:grpSpLocks noChangeAspect="1"/>
          </p:cNvGrpSpPr>
          <p:nvPr/>
        </p:nvGrpSpPr>
        <p:grpSpPr bwMode="auto">
          <a:xfrm>
            <a:off x="827767" y="455514"/>
            <a:ext cx="259260" cy="278300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14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448764" y="442777"/>
            <a:ext cx="1164383" cy="3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zh-CN" altLang="en-US" sz="1999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17150" y="1498880"/>
            <a:ext cx="2500355" cy="1132145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9" name="圆角矩形 1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Round Diagonal Corner Rectangle 3"/>
          <p:cNvSpPr/>
          <p:nvPr/>
        </p:nvSpPr>
        <p:spPr bwMode="auto">
          <a:xfrm rot="5400000">
            <a:off x="6735109" y="1089227"/>
            <a:ext cx="1187368" cy="2019471"/>
          </a:xfrm>
          <a:prstGeom prst="round2DiagRect">
            <a:avLst/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177" tIns="49089" rIns="98177" bIns="49089" numCol="1" rtlCol="0" anchor="t" anchorCtr="0" compatLnSpc="1">
            <a:prstTxWarp prst="textNoShape">
              <a:avLst/>
            </a:prstTxWarp>
          </a:bodyPr>
          <a:lstStyle/>
          <a:p>
            <a:pPr defTabSz="981781"/>
            <a:endParaRPr lang="en-US" sz="5998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22" name="Round Diagonal Corner Rectangle 180"/>
          <p:cNvSpPr/>
          <p:nvPr/>
        </p:nvSpPr>
        <p:spPr bwMode="auto">
          <a:xfrm rot="5400000">
            <a:off x="6735109" y="2568040"/>
            <a:ext cx="1187366" cy="2019467"/>
          </a:xfrm>
          <a:prstGeom prst="round2DiagRect">
            <a:avLst/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8177" tIns="49089" rIns="98177" bIns="49089" numCol="1" rtlCol="0" anchor="t" anchorCtr="0" compatLnSpc="1">
            <a:prstTxWarp prst="textNoShape">
              <a:avLst/>
            </a:prstTxWarp>
          </a:bodyPr>
          <a:lstStyle/>
          <a:p>
            <a:pPr defTabSz="981781"/>
            <a:endParaRPr lang="en-US" sz="5998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68170" y="1717765"/>
            <a:ext cx="620854" cy="6208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6" name="Group 41"/>
          <p:cNvGrpSpPr>
            <a:grpSpLocks/>
          </p:cNvGrpSpPr>
          <p:nvPr/>
        </p:nvGrpSpPr>
        <p:grpSpPr bwMode="auto">
          <a:xfrm>
            <a:off x="1581139" y="1717764"/>
            <a:ext cx="1457721" cy="799505"/>
            <a:chOff x="0" y="0"/>
            <a:chExt cx="2419" cy="1343"/>
          </a:xfrm>
        </p:grpSpPr>
        <p:sp>
          <p:nvSpPr>
            <p:cNvPr id="27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Add a title</a:t>
              </a:r>
              <a:endParaRPr lang="en-US" sz="1200" b="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28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b="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Click here to add content that matches the title.</a:t>
              </a:r>
            </a:p>
          </p:txBody>
        </p:sp>
      </p:grpSp>
      <p:sp>
        <p:nvSpPr>
          <p:cNvPr id="29" name="Freeform 9"/>
          <p:cNvSpPr>
            <a:spLocks noEditPoints="1"/>
          </p:cNvSpPr>
          <p:nvPr/>
        </p:nvSpPr>
        <p:spPr bwMode="auto">
          <a:xfrm>
            <a:off x="1011621" y="1908449"/>
            <a:ext cx="281873" cy="224397"/>
          </a:xfrm>
          <a:custGeom>
            <a:avLst/>
            <a:gdLst>
              <a:gd name="T0" fmla="*/ 54 w 159"/>
              <a:gd name="T1" fmla="*/ 126 h 128"/>
              <a:gd name="T2" fmla="*/ 57 w 159"/>
              <a:gd name="T3" fmla="*/ 127 h 128"/>
              <a:gd name="T4" fmla="*/ 81 w 159"/>
              <a:gd name="T5" fmla="*/ 105 h 128"/>
              <a:gd name="T6" fmla="*/ 54 w 159"/>
              <a:gd name="T7" fmla="*/ 91 h 128"/>
              <a:gd name="T8" fmla="*/ 54 w 159"/>
              <a:gd name="T9" fmla="*/ 126 h 128"/>
              <a:gd name="T10" fmla="*/ 154 w 159"/>
              <a:gd name="T11" fmla="*/ 1 h 128"/>
              <a:gd name="T12" fmla="*/ 3 w 159"/>
              <a:gd name="T13" fmla="*/ 54 h 128"/>
              <a:gd name="T14" fmla="*/ 2 w 159"/>
              <a:gd name="T15" fmla="*/ 58 h 128"/>
              <a:gd name="T16" fmla="*/ 35 w 159"/>
              <a:gd name="T17" fmla="*/ 71 h 128"/>
              <a:gd name="T18" fmla="*/ 35 w 159"/>
              <a:gd name="T19" fmla="*/ 71 h 128"/>
              <a:gd name="T20" fmla="*/ 54 w 159"/>
              <a:gd name="T21" fmla="*/ 79 h 128"/>
              <a:gd name="T22" fmla="*/ 148 w 159"/>
              <a:gd name="T23" fmla="*/ 10 h 128"/>
              <a:gd name="T24" fmla="*/ 150 w 159"/>
              <a:gd name="T25" fmla="*/ 12 h 128"/>
              <a:gd name="T26" fmla="*/ 83 w 159"/>
              <a:gd name="T27" fmla="*/ 85 h 128"/>
              <a:gd name="T28" fmla="*/ 83 w 159"/>
              <a:gd name="T29" fmla="*/ 85 h 128"/>
              <a:gd name="T30" fmla="*/ 79 w 159"/>
              <a:gd name="T31" fmla="*/ 89 h 128"/>
              <a:gd name="T32" fmla="*/ 84 w 159"/>
              <a:gd name="T33" fmla="*/ 92 h 128"/>
              <a:gd name="T34" fmla="*/ 84 w 159"/>
              <a:gd name="T35" fmla="*/ 92 h 128"/>
              <a:gd name="T36" fmla="*/ 127 w 159"/>
              <a:gd name="T37" fmla="*/ 115 h 128"/>
              <a:gd name="T38" fmla="*/ 133 w 159"/>
              <a:gd name="T39" fmla="*/ 112 h 128"/>
              <a:gd name="T40" fmla="*/ 158 w 159"/>
              <a:gd name="T41" fmla="*/ 5 h 128"/>
              <a:gd name="T42" fmla="*/ 154 w 159"/>
              <a:gd name="T43" fmla="*/ 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9" h="128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rgbClr val="195CC7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99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548377" y="1498880"/>
            <a:ext cx="2500355" cy="1132145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1" name="圆角矩形 3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699397" y="1717765"/>
            <a:ext cx="620854" cy="6208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6" name="Group 41"/>
          <p:cNvGrpSpPr>
            <a:grpSpLocks/>
          </p:cNvGrpSpPr>
          <p:nvPr/>
        </p:nvGrpSpPr>
        <p:grpSpPr bwMode="auto">
          <a:xfrm>
            <a:off x="4412365" y="1717764"/>
            <a:ext cx="1457721" cy="799505"/>
            <a:chOff x="0" y="0"/>
            <a:chExt cx="2419" cy="1343"/>
          </a:xfrm>
        </p:grpSpPr>
        <p:sp>
          <p:nvSpPr>
            <p:cNvPr id="37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Add a title</a:t>
              </a:r>
              <a:endParaRPr lang="en-US" sz="1200" b="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38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b="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Click here to add content that matches the title.</a:t>
              </a:r>
            </a:p>
          </p:txBody>
        </p:sp>
      </p:grpSp>
      <p:sp>
        <p:nvSpPr>
          <p:cNvPr id="39" name="Freeform 8"/>
          <p:cNvSpPr>
            <a:spLocks noEditPoints="1"/>
          </p:cNvSpPr>
          <p:nvPr/>
        </p:nvSpPr>
        <p:spPr bwMode="auto">
          <a:xfrm>
            <a:off x="3887628" y="1948698"/>
            <a:ext cx="244391" cy="242169"/>
          </a:xfrm>
          <a:custGeom>
            <a:avLst/>
            <a:gdLst>
              <a:gd name="T0" fmla="*/ 18 w 138"/>
              <a:gd name="T1" fmla="*/ 69 h 138"/>
              <a:gd name="T2" fmla="*/ 0 w 138"/>
              <a:gd name="T3" fmla="*/ 69 h 138"/>
              <a:gd name="T4" fmla="*/ 0 w 138"/>
              <a:gd name="T5" fmla="*/ 121 h 138"/>
              <a:gd name="T6" fmla="*/ 18 w 138"/>
              <a:gd name="T7" fmla="*/ 138 h 138"/>
              <a:gd name="T8" fmla="*/ 69 w 138"/>
              <a:gd name="T9" fmla="*/ 138 h 138"/>
              <a:gd name="T10" fmla="*/ 69 w 138"/>
              <a:gd name="T11" fmla="*/ 121 h 138"/>
              <a:gd name="T12" fmla="*/ 18 w 138"/>
              <a:gd name="T13" fmla="*/ 121 h 138"/>
              <a:gd name="T14" fmla="*/ 18 w 138"/>
              <a:gd name="T15" fmla="*/ 69 h 138"/>
              <a:gd name="T16" fmla="*/ 121 w 138"/>
              <a:gd name="T17" fmla="*/ 86 h 138"/>
              <a:gd name="T18" fmla="*/ 52 w 138"/>
              <a:gd name="T19" fmla="*/ 86 h 138"/>
              <a:gd name="T20" fmla="*/ 52 w 138"/>
              <a:gd name="T21" fmla="*/ 18 h 138"/>
              <a:gd name="T22" fmla="*/ 121 w 138"/>
              <a:gd name="T23" fmla="*/ 18 h 138"/>
              <a:gd name="T24" fmla="*/ 121 w 138"/>
              <a:gd name="T25" fmla="*/ 86 h 138"/>
              <a:gd name="T26" fmla="*/ 121 w 138"/>
              <a:gd name="T27" fmla="*/ 0 h 138"/>
              <a:gd name="T28" fmla="*/ 52 w 138"/>
              <a:gd name="T29" fmla="*/ 0 h 138"/>
              <a:gd name="T30" fmla="*/ 35 w 138"/>
              <a:gd name="T31" fmla="*/ 17 h 138"/>
              <a:gd name="T32" fmla="*/ 35 w 138"/>
              <a:gd name="T33" fmla="*/ 86 h 138"/>
              <a:gd name="T34" fmla="*/ 52 w 138"/>
              <a:gd name="T35" fmla="*/ 103 h 138"/>
              <a:gd name="T36" fmla="*/ 121 w 138"/>
              <a:gd name="T37" fmla="*/ 103 h 138"/>
              <a:gd name="T38" fmla="*/ 138 w 138"/>
              <a:gd name="T39" fmla="*/ 86 h 138"/>
              <a:gd name="T40" fmla="*/ 138 w 138"/>
              <a:gd name="T41" fmla="*/ 18 h 138"/>
              <a:gd name="T42" fmla="*/ 121 w 138"/>
              <a:gd name="T4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8" h="138">
                <a:moveTo>
                  <a:pt x="18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8" y="138"/>
                  <a:pt x="18" y="138"/>
                </a:cubicBezTo>
                <a:cubicBezTo>
                  <a:pt x="69" y="138"/>
                  <a:pt x="69" y="138"/>
                  <a:pt x="69" y="138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8" y="69"/>
                  <a:pt x="18" y="69"/>
                  <a:pt x="18" y="69"/>
                </a:cubicBezTo>
                <a:close/>
                <a:moveTo>
                  <a:pt x="121" y="86"/>
                </a:moveTo>
                <a:cubicBezTo>
                  <a:pt x="52" y="86"/>
                  <a:pt x="52" y="86"/>
                  <a:pt x="52" y="86"/>
                </a:cubicBezTo>
                <a:cubicBezTo>
                  <a:pt x="52" y="18"/>
                  <a:pt x="52" y="18"/>
                  <a:pt x="52" y="18"/>
                </a:cubicBezTo>
                <a:cubicBezTo>
                  <a:pt x="121" y="18"/>
                  <a:pt x="121" y="18"/>
                  <a:pt x="121" y="18"/>
                </a:cubicBezTo>
                <a:cubicBezTo>
                  <a:pt x="121" y="86"/>
                  <a:pt x="121" y="86"/>
                  <a:pt x="121" y="86"/>
                </a:cubicBezTo>
                <a:close/>
                <a:moveTo>
                  <a:pt x="121" y="0"/>
                </a:moveTo>
                <a:cubicBezTo>
                  <a:pt x="52" y="0"/>
                  <a:pt x="52" y="0"/>
                  <a:pt x="52" y="0"/>
                </a:cubicBezTo>
                <a:cubicBezTo>
                  <a:pt x="42" y="0"/>
                  <a:pt x="35" y="8"/>
                  <a:pt x="35" y="17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96"/>
                  <a:pt x="42" y="103"/>
                  <a:pt x="52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30" y="103"/>
                  <a:pt x="138" y="96"/>
                  <a:pt x="138" y="86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8"/>
                  <a:pt x="130" y="0"/>
                  <a:pt x="121" y="0"/>
                </a:cubicBezTo>
                <a:close/>
              </a:path>
            </a:pathLst>
          </a:custGeom>
          <a:solidFill>
            <a:srgbClr val="195CC7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99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17150" y="2958929"/>
            <a:ext cx="2500355" cy="1132145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41" name="圆角矩形 4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68170" y="3177815"/>
            <a:ext cx="620854" cy="6208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46" name="Group 41"/>
          <p:cNvGrpSpPr>
            <a:grpSpLocks/>
          </p:cNvGrpSpPr>
          <p:nvPr/>
        </p:nvGrpSpPr>
        <p:grpSpPr bwMode="auto">
          <a:xfrm>
            <a:off x="1581139" y="3177813"/>
            <a:ext cx="1457721" cy="799505"/>
            <a:chOff x="0" y="0"/>
            <a:chExt cx="2419" cy="1343"/>
          </a:xfrm>
        </p:grpSpPr>
        <p:sp>
          <p:nvSpPr>
            <p:cNvPr id="47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Add a title</a:t>
              </a:r>
              <a:endParaRPr lang="en-US" sz="1200" b="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48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b="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Click here to add content that matches the title.</a:t>
              </a:r>
            </a:p>
          </p:txBody>
        </p:sp>
      </p:grpSp>
      <p:sp>
        <p:nvSpPr>
          <p:cNvPr id="49" name="Freeform 7"/>
          <p:cNvSpPr>
            <a:spLocks/>
          </p:cNvSpPr>
          <p:nvPr/>
        </p:nvSpPr>
        <p:spPr bwMode="auto">
          <a:xfrm>
            <a:off x="1003623" y="3339383"/>
            <a:ext cx="296118" cy="297714"/>
          </a:xfrm>
          <a:custGeom>
            <a:avLst/>
            <a:gdLst>
              <a:gd name="T0" fmla="*/ 48 w 167"/>
              <a:gd name="T1" fmla="*/ 170 h 170"/>
              <a:gd name="T2" fmla="*/ 18 w 167"/>
              <a:gd name="T3" fmla="*/ 158 h 170"/>
              <a:gd name="T4" fmla="*/ 20 w 167"/>
              <a:gd name="T5" fmla="*/ 97 h 170"/>
              <a:gd name="T6" fmla="*/ 105 w 167"/>
              <a:gd name="T7" fmla="*/ 12 h 170"/>
              <a:gd name="T8" fmla="*/ 135 w 167"/>
              <a:gd name="T9" fmla="*/ 3 h 170"/>
              <a:gd name="T10" fmla="*/ 157 w 167"/>
              <a:gd name="T11" fmla="*/ 24 h 170"/>
              <a:gd name="T12" fmla="*/ 148 w 167"/>
              <a:gd name="T13" fmla="*/ 54 h 170"/>
              <a:gd name="T14" fmla="*/ 66 w 167"/>
              <a:gd name="T15" fmla="*/ 136 h 170"/>
              <a:gd name="T16" fmla="*/ 51 w 167"/>
              <a:gd name="T17" fmla="*/ 143 h 170"/>
              <a:gd name="T18" fmla="*/ 38 w 167"/>
              <a:gd name="T19" fmla="*/ 139 h 170"/>
              <a:gd name="T20" fmla="*/ 41 w 167"/>
              <a:gd name="T21" fmla="*/ 110 h 170"/>
              <a:gd name="T22" fmla="*/ 98 w 167"/>
              <a:gd name="T23" fmla="*/ 53 h 170"/>
              <a:gd name="T24" fmla="*/ 106 w 167"/>
              <a:gd name="T25" fmla="*/ 53 h 170"/>
              <a:gd name="T26" fmla="*/ 106 w 167"/>
              <a:gd name="T27" fmla="*/ 62 h 170"/>
              <a:gd name="T28" fmla="*/ 49 w 167"/>
              <a:gd name="T29" fmla="*/ 119 h 170"/>
              <a:gd name="T30" fmla="*/ 46 w 167"/>
              <a:gd name="T31" fmla="*/ 130 h 170"/>
              <a:gd name="T32" fmla="*/ 50 w 167"/>
              <a:gd name="T33" fmla="*/ 132 h 170"/>
              <a:gd name="T34" fmla="*/ 58 w 167"/>
              <a:gd name="T35" fmla="*/ 127 h 170"/>
              <a:gd name="T36" fmla="*/ 139 w 167"/>
              <a:gd name="T37" fmla="*/ 46 h 170"/>
              <a:gd name="T38" fmla="*/ 145 w 167"/>
              <a:gd name="T39" fmla="*/ 27 h 170"/>
              <a:gd name="T40" fmla="*/ 132 w 167"/>
              <a:gd name="T41" fmla="*/ 14 h 170"/>
              <a:gd name="T42" fmla="*/ 114 w 167"/>
              <a:gd name="T43" fmla="*/ 20 h 170"/>
              <a:gd name="T44" fmla="*/ 29 w 167"/>
              <a:gd name="T45" fmla="*/ 105 h 170"/>
              <a:gd name="T46" fmla="*/ 27 w 167"/>
              <a:gd name="T47" fmla="*/ 150 h 170"/>
              <a:gd name="T48" fmla="*/ 71 w 167"/>
              <a:gd name="T49" fmla="*/ 148 h 170"/>
              <a:gd name="T50" fmla="*/ 156 w 167"/>
              <a:gd name="T51" fmla="*/ 63 h 170"/>
              <a:gd name="T52" fmla="*/ 165 w 167"/>
              <a:gd name="T53" fmla="*/ 63 h 170"/>
              <a:gd name="T54" fmla="*/ 165 w 167"/>
              <a:gd name="T55" fmla="*/ 71 h 170"/>
              <a:gd name="T56" fmla="*/ 80 w 167"/>
              <a:gd name="T57" fmla="*/ 156 h 170"/>
              <a:gd name="T58" fmla="*/ 48 w 167"/>
              <a:gd name="T59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7" h="170">
                <a:moveTo>
                  <a:pt x="48" y="170"/>
                </a:moveTo>
                <a:cubicBezTo>
                  <a:pt x="37" y="170"/>
                  <a:pt x="26" y="166"/>
                  <a:pt x="18" y="158"/>
                </a:cubicBezTo>
                <a:cubicBezTo>
                  <a:pt x="4" y="143"/>
                  <a:pt x="0" y="117"/>
                  <a:pt x="20" y="97"/>
                </a:cubicBezTo>
                <a:cubicBezTo>
                  <a:pt x="32" y="85"/>
                  <a:pt x="81" y="36"/>
                  <a:pt x="105" y="12"/>
                </a:cubicBezTo>
                <a:cubicBezTo>
                  <a:pt x="114" y="3"/>
                  <a:pt x="125" y="0"/>
                  <a:pt x="135" y="3"/>
                </a:cubicBezTo>
                <a:cubicBezTo>
                  <a:pt x="146" y="5"/>
                  <a:pt x="154" y="14"/>
                  <a:pt x="157" y="24"/>
                </a:cubicBezTo>
                <a:cubicBezTo>
                  <a:pt x="160" y="35"/>
                  <a:pt x="156" y="46"/>
                  <a:pt x="148" y="54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2" y="140"/>
                  <a:pt x="57" y="143"/>
                  <a:pt x="51" y="143"/>
                </a:cubicBezTo>
                <a:cubicBezTo>
                  <a:pt x="46" y="144"/>
                  <a:pt x="41" y="142"/>
                  <a:pt x="38" y="139"/>
                </a:cubicBezTo>
                <a:cubicBezTo>
                  <a:pt x="31" y="133"/>
                  <a:pt x="30" y="121"/>
                  <a:pt x="41" y="110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1"/>
                  <a:pt x="104" y="51"/>
                  <a:pt x="106" y="53"/>
                </a:cubicBezTo>
                <a:cubicBezTo>
                  <a:pt x="109" y="55"/>
                  <a:pt x="109" y="59"/>
                  <a:pt x="106" y="62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44" y="124"/>
                  <a:pt x="44" y="128"/>
                  <a:pt x="46" y="130"/>
                </a:cubicBezTo>
                <a:cubicBezTo>
                  <a:pt x="47" y="131"/>
                  <a:pt x="48" y="132"/>
                  <a:pt x="50" y="132"/>
                </a:cubicBezTo>
                <a:cubicBezTo>
                  <a:pt x="52" y="131"/>
                  <a:pt x="55" y="130"/>
                  <a:pt x="58" y="127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145" y="40"/>
                  <a:pt x="147" y="34"/>
                  <a:pt x="145" y="27"/>
                </a:cubicBezTo>
                <a:cubicBezTo>
                  <a:pt x="144" y="21"/>
                  <a:pt x="138" y="16"/>
                  <a:pt x="132" y="14"/>
                </a:cubicBezTo>
                <a:cubicBezTo>
                  <a:pt x="126" y="13"/>
                  <a:pt x="119" y="15"/>
                  <a:pt x="114" y="20"/>
                </a:cubicBezTo>
                <a:cubicBezTo>
                  <a:pt x="89" y="45"/>
                  <a:pt x="41" y="93"/>
                  <a:pt x="29" y="105"/>
                </a:cubicBezTo>
                <a:cubicBezTo>
                  <a:pt x="13" y="121"/>
                  <a:pt x="17" y="139"/>
                  <a:pt x="27" y="150"/>
                </a:cubicBezTo>
                <a:cubicBezTo>
                  <a:pt x="37" y="160"/>
                  <a:pt x="55" y="164"/>
                  <a:pt x="71" y="148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9" y="60"/>
                  <a:pt x="162" y="60"/>
                  <a:pt x="165" y="63"/>
                </a:cubicBezTo>
                <a:cubicBezTo>
                  <a:pt x="167" y="65"/>
                  <a:pt x="167" y="69"/>
                  <a:pt x="165" y="71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0" y="166"/>
                  <a:pt x="58" y="170"/>
                  <a:pt x="48" y="170"/>
                </a:cubicBezTo>
                <a:close/>
              </a:path>
            </a:pathLst>
          </a:custGeom>
          <a:solidFill>
            <a:srgbClr val="195CC7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99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3549628" y="2958929"/>
            <a:ext cx="2500355" cy="1132145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1" name="圆角矩形 5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700648" y="3177815"/>
            <a:ext cx="620854" cy="6208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56" name="Group 41"/>
          <p:cNvGrpSpPr>
            <a:grpSpLocks/>
          </p:cNvGrpSpPr>
          <p:nvPr/>
        </p:nvGrpSpPr>
        <p:grpSpPr bwMode="auto">
          <a:xfrm>
            <a:off x="4413616" y="3177813"/>
            <a:ext cx="1457721" cy="799505"/>
            <a:chOff x="0" y="0"/>
            <a:chExt cx="2419" cy="1343"/>
          </a:xfrm>
        </p:grpSpPr>
        <p:sp>
          <p:nvSpPr>
            <p:cNvPr id="57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b="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Add a title</a:t>
              </a:r>
              <a:endParaRPr lang="en-US" sz="1200" b="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58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b="0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Click here to add content that matches the title.</a:t>
              </a:r>
            </a:p>
          </p:txBody>
        </p:sp>
      </p:grpSp>
      <p:sp>
        <p:nvSpPr>
          <p:cNvPr id="59" name="Freeform 6"/>
          <p:cNvSpPr>
            <a:spLocks noEditPoints="1"/>
          </p:cNvSpPr>
          <p:nvPr/>
        </p:nvSpPr>
        <p:spPr bwMode="auto">
          <a:xfrm>
            <a:off x="3890941" y="3360860"/>
            <a:ext cx="272128" cy="276237"/>
          </a:xfrm>
          <a:custGeom>
            <a:avLst/>
            <a:gdLst>
              <a:gd name="T0" fmla="*/ 13 w 154"/>
              <a:gd name="T1" fmla="*/ 28 h 158"/>
              <a:gd name="T2" fmla="*/ 34 w 154"/>
              <a:gd name="T3" fmla="*/ 28 h 158"/>
              <a:gd name="T4" fmla="*/ 43 w 154"/>
              <a:gd name="T5" fmla="*/ 73 h 158"/>
              <a:gd name="T6" fmla="*/ 13 w 154"/>
              <a:gd name="T7" fmla="*/ 28 h 158"/>
              <a:gd name="T8" fmla="*/ 77 w 154"/>
              <a:gd name="T9" fmla="*/ 11 h 158"/>
              <a:gd name="T10" fmla="*/ 110 w 154"/>
              <a:gd name="T11" fmla="*/ 24 h 158"/>
              <a:gd name="T12" fmla="*/ 77 w 154"/>
              <a:gd name="T13" fmla="*/ 37 h 158"/>
              <a:gd name="T14" fmla="*/ 45 w 154"/>
              <a:gd name="T15" fmla="*/ 24 h 158"/>
              <a:gd name="T16" fmla="*/ 77 w 154"/>
              <a:gd name="T17" fmla="*/ 11 h 158"/>
              <a:gd name="T18" fmla="*/ 111 w 154"/>
              <a:gd name="T19" fmla="*/ 73 h 158"/>
              <a:gd name="T20" fmla="*/ 121 w 154"/>
              <a:gd name="T21" fmla="*/ 28 h 158"/>
              <a:gd name="T22" fmla="*/ 142 w 154"/>
              <a:gd name="T23" fmla="*/ 28 h 158"/>
              <a:gd name="T24" fmla="*/ 111 w 154"/>
              <a:gd name="T25" fmla="*/ 73 h 158"/>
              <a:gd name="T26" fmla="*/ 87 w 154"/>
              <a:gd name="T27" fmla="*/ 116 h 158"/>
              <a:gd name="T28" fmla="*/ 112 w 154"/>
              <a:gd name="T29" fmla="*/ 87 h 158"/>
              <a:gd name="T30" fmla="*/ 154 w 154"/>
              <a:gd name="T31" fmla="*/ 22 h 158"/>
              <a:gd name="T32" fmla="*/ 148 w 154"/>
              <a:gd name="T33" fmla="*/ 16 h 158"/>
              <a:gd name="T34" fmla="*/ 119 w 154"/>
              <a:gd name="T35" fmla="*/ 16 h 158"/>
              <a:gd name="T36" fmla="*/ 77 w 154"/>
              <a:gd name="T37" fmla="*/ 0 h 158"/>
              <a:gd name="T38" fmla="*/ 36 w 154"/>
              <a:gd name="T39" fmla="*/ 16 h 158"/>
              <a:gd name="T40" fmla="*/ 6 w 154"/>
              <a:gd name="T41" fmla="*/ 16 h 158"/>
              <a:gd name="T42" fmla="*/ 0 w 154"/>
              <a:gd name="T43" fmla="*/ 22 h 158"/>
              <a:gd name="T44" fmla="*/ 42 w 154"/>
              <a:gd name="T45" fmla="*/ 87 h 158"/>
              <a:gd name="T46" fmla="*/ 67 w 154"/>
              <a:gd name="T47" fmla="*/ 116 h 158"/>
              <a:gd name="T48" fmla="*/ 67 w 154"/>
              <a:gd name="T49" fmla="*/ 128 h 158"/>
              <a:gd name="T50" fmla="*/ 39 w 154"/>
              <a:gd name="T51" fmla="*/ 143 h 158"/>
              <a:gd name="T52" fmla="*/ 77 w 154"/>
              <a:gd name="T53" fmla="*/ 158 h 158"/>
              <a:gd name="T54" fmla="*/ 115 w 154"/>
              <a:gd name="T55" fmla="*/ 143 h 158"/>
              <a:gd name="T56" fmla="*/ 87 w 154"/>
              <a:gd name="T57" fmla="*/ 128 h 158"/>
              <a:gd name="T58" fmla="*/ 87 w 154"/>
              <a:gd name="T59" fmla="*/ 11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4" h="158">
                <a:moveTo>
                  <a:pt x="13" y="28"/>
                </a:moveTo>
                <a:cubicBezTo>
                  <a:pt x="34" y="28"/>
                  <a:pt x="34" y="28"/>
                  <a:pt x="34" y="28"/>
                </a:cubicBezTo>
                <a:cubicBezTo>
                  <a:pt x="35" y="49"/>
                  <a:pt x="39" y="63"/>
                  <a:pt x="43" y="73"/>
                </a:cubicBezTo>
                <a:cubicBezTo>
                  <a:pt x="28" y="63"/>
                  <a:pt x="15" y="51"/>
                  <a:pt x="13" y="28"/>
                </a:cubicBezTo>
                <a:close/>
                <a:moveTo>
                  <a:pt x="77" y="11"/>
                </a:moveTo>
                <a:cubicBezTo>
                  <a:pt x="101" y="11"/>
                  <a:pt x="110" y="20"/>
                  <a:pt x="110" y="24"/>
                </a:cubicBezTo>
                <a:cubicBezTo>
                  <a:pt x="110" y="27"/>
                  <a:pt x="101" y="37"/>
                  <a:pt x="77" y="37"/>
                </a:cubicBezTo>
                <a:cubicBezTo>
                  <a:pt x="54" y="37"/>
                  <a:pt x="45" y="27"/>
                  <a:pt x="45" y="24"/>
                </a:cubicBezTo>
                <a:cubicBezTo>
                  <a:pt x="45" y="20"/>
                  <a:pt x="54" y="11"/>
                  <a:pt x="77" y="11"/>
                </a:cubicBezTo>
                <a:close/>
                <a:moveTo>
                  <a:pt x="111" y="73"/>
                </a:moveTo>
                <a:cubicBezTo>
                  <a:pt x="116" y="63"/>
                  <a:pt x="120" y="49"/>
                  <a:pt x="121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0" y="51"/>
                  <a:pt x="126" y="63"/>
                  <a:pt x="111" y="73"/>
                </a:cubicBezTo>
                <a:close/>
                <a:moveTo>
                  <a:pt x="87" y="116"/>
                </a:moveTo>
                <a:cubicBezTo>
                  <a:pt x="87" y="104"/>
                  <a:pt x="97" y="97"/>
                  <a:pt x="112" y="87"/>
                </a:cubicBezTo>
                <a:cubicBezTo>
                  <a:pt x="131" y="74"/>
                  <a:pt x="154" y="59"/>
                  <a:pt x="154" y="22"/>
                </a:cubicBezTo>
                <a:cubicBezTo>
                  <a:pt x="154" y="19"/>
                  <a:pt x="152" y="16"/>
                  <a:pt x="148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5" y="8"/>
                  <a:pt x="102" y="0"/>
                  <a:pt x="77" y="0"/>
                </a:cubicBezTo>
                <a:cubicBezTo>
                  <a:pt x="52" y="0"/>
                  <a:pt x="40" y="8"/>
                  <a:pt x="3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16"/>
                  <a:pt x="0" y="19"/>
                  <a:pt x="0" y="22"/>
                </a:cubicBezTo>
                <a:cubicBezTo>
                  <a:pt x="0" y="59"/>
                  <a:pt x="24" y="74"/>
                  <a:pt x="42" y="87"/>
                </a:cubicBezTo>
                <a:cubicBezTo>
                  <a:pt x="58" y="97"/>
                  <a:pt x="67" y="104"/>
                  <a:pt x="67" y="116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51" y="129"/>
                  <a:pt x="39" y="135"/>
                  <a:pt x="39" y="143"/>
                </a:cubicBezTo>
                <a:cubicBezTo>
                  <a:pt x="39" y="151"/>
                  <a:pt x="56" y="158"/>
                  <a:pt x="77" y="158"/>
                </a:cubicBezTo>
                <a:cubicBezTo>
                  <a:pt x="98" y="158"/>
                  <a:pt x="115" y="151"/>
                  <a:pt x="115" y="143"/>
                </a:cubicBezTo>
                <a:cubicBezTo>
                  <a:pt x="115" y="135"/>
                  <a:pt x="104" y="129"/>
                  <a:pt x="87" y="128"/>
                </a:cubicBezTo>
                <a:cubicBezTo>
                  <a:pt x="87" y="116"/>
                  <a:pt x="87" y="116"/>
                  <a:pt x="87" y="116"/>
                </a:cubicBezTo>
                <a:close/>
              </a:path>
            </a:pathLst>
          </a:custGeom>
          <a:solidFill>
            <a:srgbClr val="195CC7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199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2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9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4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9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4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9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4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9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4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9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40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9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  <p:bldP spid="22" grpId="0" animBg="1"/>
      <p:bldP spid="29" grpId="0" animBg="1"/>
      <p:bldP spid="39" grpId="0" animBg="1"/>
      <p:bldP spid="49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64980" y="-18249"/>
            <a:ext cx="649080" cy="761765"/>
            <a:chOff x="8266914" y="-18254"/>
            <a:chExt cx="649280" cy="762000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 rot="5400000">
              <a:off x="8201851" y="88633"/>
              <a:ext cx="762000" cy="548226"/>
            </a:xfrm>
            <a:prstGeom prst="homePlate">
              <a:avLst>
                <a:gd name="adj" fmla="val 35606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vert="eaVert" wrap="none" lIns="91412" tIns="45706" rIns="91412" bIns="45706" numCol="1" anchor="ctr" anchorCtr="0" compatLnSpc="1"/>
            <a:lstStyle/>
            <a:p>
              <a:endParaRPr lang="zh-CN" altLang="zh-CN" b="0" dirty="0"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266914" y="134144"/>
              <a:ext cx="649280" cy="475558"/>
              <a:chOff x="235091" y="185120"/>
              <a:chExt cx="649280" cy="47555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35091" y="185120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0" dirty="0">
                    <a:solidFill>
                      <a:schemeClr val="accent3">
                        <a:lumMod val="50000"/>
                      </a:schemeClr>
                    </a:solidFill>
                    <a:latin typeface="Impact" panose="020B0806030902050204" pitchFamily="34" charset="0"/>
                  </a:rPr>
                  <a:t>LOGO</a:t>
                </a:r>
                <a:endParaRPr lang="zh-CN" altLang="en-US" b="0" dirty="0">
                  <a:solidFill>
                    <a:schemeClr val="accent3">
                      <a:lumMod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92677" y="460623"/>
                <a:ext cx="535724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00" b="0" dirty="0">
                    <a:solidFill>
                      <a:srgbClr val="195CC7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TEXT HERE</a:t>
                </a:r>
                <a:endParaRPr lang="zh-CN" altLang="en-US" sz="700" b="0" dirty="0">
                  <a:solidFill>
                    <a:srgbClr val="195CC7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903711" y="249867"/>
            <a:ext cx="2830349" cy="679489"/>
            <a:chOff x="903371" y="249943"/>
            <a:chExt cx="2831223" cy="679699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195CC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6200000">
            <a:off x="574964" y="158113"/>
            <a:ext cx="764867" cy="862996"/>
            <a:chOff x="8439634" y="3544648"/>
            <a:chExt cx="1611146" cy="1817848"/>
          </a:xfrm>
        </p:grpSpPr>
        <p:sp>
          <p:nvSpPr>
            <p:cNvPr id="1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95CC7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" name="Group 17"/>
          <p:cNvGrpSpPr>
            <a:grpSpLocks noChangeAspect="1"/>
          </p:cNvGrpSpPr>
          <p:nvPr/>
        </p:nvGrpSpPr>
        <p:grpSpPr bwMode="auto">
          <a:xfrm>
            <a:off x="827767" y="455514"/>
            <a:ext cx="259260" cy="278300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14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448764" y="442777"/>
            <a:ext cx="1164383" cy="3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zh-CN" altLang="en-US" sz="1999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pic>
        <p:nvPicPr>
          <p:cNvPr id="95" name="Picture 3" descr="C:\Users\Administrator\Desktop\787637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16" y="895869"/>
            <a:ext cx="2906609" cy="40918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" name="组合 95"/>
          <p:cNvGrpSpPr/>
          <p:nvPr/>
        </p:nvGrpSpPr>
        <p:grpSpPr>
          <a:xfrm>
            <a:off x="3955242" y="4114325"/>
            <a:ext cx="764557" cy="764557"/>
            <a:chOff x="3832873" y="2297208"/>
            <a:chExt cx="1516550" cy="1516550"/>
          </a:xfrm>
        </p:grpSpPr>
        <p:grpSp>
          <p:nvGrpSpPr>
            <p:cNvPr id="97" name="组合 96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9" name="同心圆 9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98" name="椭圆 97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195CC7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3198033" y="3298741"/>
            <a:ext cx="764557" cy="764557"/>
            <a:chOff x="3832873" y="2297208"/>
            <a:chExt cx="1516550" cy="1516550"/>
          </a:xfrm>
        </p:grpSpPr>
        <p:grpSp>
          <p:nvGrpSpPr>
            <p:cNvPr id="102" name="组合 101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4" name="同心圆 10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3" name="椭圆 102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195CC7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724354" y="2800281"/>
            <a:ext cx="764557" cy="764557"/>
            <a:chOff x="3832873" y="2297208"/>
            <a:chExt cx="1516550" cy="1516550"/>
          </a:xfrm>
        </p:grpSpPr>
        <p:grpSp>
          <p:nvGrpSpPr>
            <p:cNvPr id="107" name="组合 106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9" name="同心圆 10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08" name="椭圆 107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195CC7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198033" y="2327491"/>
            <a:ext cx="764557" cy="764557"/>
            <a:chOff x="3832873" y="2297208"/>
            <a:chExt cx="1516550" cy="151655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4" name="同心圆 11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3" name="椭圆 112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195CC7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6" name="组合 115"/>
          <p:cNvGrpSpPr/>
          <p:nvPr/>
        </p:nvGrpSpPr>
        <p:grpSpPr>
          <a:xfrm>
            <a:off x="4724354" y="1817604"/>
            <a:ext cx="764557" cy="764557"/>
            <a:chOff x="3832873" y="2297208"/>
            <a:chExt cx="1516550" cy="1516550"/>
          </a:xfrm>
        </p:grpSpPr>
        <p:grpSp>
          <p:nvGrpSpPr>
            <p:cNvPr id="117" name="组合 116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9" name="同心圆 11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8" name="椭圆 117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195CC7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3955242" y="972045"/>
            <a:ext cx="764557" cy="764557"/>
            <a:chOff x="3832873" y="2297208"/>
            <a:chExt cx="1516550" cy="1516550"/>
          </a:xfrm>
        </p:grpSpPr>
        <p:grpSp>
          <p:nvGrpSpPr>
            <p:cNvPr id="122" name="组合 121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4" name="同心圆 1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5" name="椭圆 12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3" name="椭圆 122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195CC7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6" name="Group 34"/>
          <p:cNvGrpSpPr/>
          <p:nvPr/>
        </p:nvGrpSpPr>
        <p:grpSpPr>
          <a:xfrm>
            <a:off x="4196422" y="1184730"/>
            <a:ext cx="299402" cy="243631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127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8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9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30" name="矩形 3"/>
          <p:cNvSpPr>
            <a:spLocks noChangeArrowheads="1"/>
          </p:cNvSpPr>
          <p:nvPr/>
        </p:nvSpPr>
        <p:spPr bwMode="auto">
          <a:xfrm>
            <a:off x="4863918" y="1205287"/>
            <a:ext cx="907665" cy="29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zh-CN" altLang="en-US" sz="15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Top priority</a:t>
            </a:r>
          </a:p>
        </p:txBody>
      </p:sp>
      <p:sp>
        <p:nvSpPr>
          <p:cNvPr id="131" name="文本框 13"/>
          <p:cNvSpPr txBox="1"/>
          <p:nvPr/>
        </p:nvSpPr>
        <p:spPr>
          <a:xfrm>
            <a:off x="6025650" y="1191406"/>
            <a:ext cx="2437648" cy="218538"/>
          </a:xfrm>
          <a:prstGeom prst="rect">
            <a:avLst/>
          </a:prstGeom>
          <a:noFill/>
        </p:spPr>
        <p:txBody>
          <a:bodyPr wrap="square" lIns="65804" tIns="32901" rIns="65804" bIns="32901" rtlCol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comprehensive description of the chart above here.</a:t>
            </a:r>
          </a:p>
        </p:txBody>
      </p:sp>
      <p:sp>
        <p:nvSpPr>
          <p:cNvPr id="132" name="矩形 3"/>
          <p:cNvSpPr>
            <a:spLocks noChangeArrowheads="1"/>
          </p:cNvSpPr>
          <p:nvPr/>
        </p:nvSpPr>
        <p:spPr bwMode="auto">
          <a:xfrm>
            <a:off x="5721102" y="1809985"/>
            <a:ext cx="907665" cy="29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zh-CN" altLang="en-US" sz="15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Project operation</a:t>
            </a:r>
          </a:p>
        </p:txBody>
      </p:sp>
      <p:sp>
        <p:nvSpPr>
          <p:cNvPr id="133" name="文本框 13"/>
          <p:cNvSpPr txBox="1"/>
          <p:nvPr/>
        </p:nvSpPr>
        <p:spPr>
          <a:xfrm>
            <a:off x="5714648" y="2114692"/>
            <a:ext cx="2437648" cy="218538"/>
          </a:xfrm>
          <a:prstGeom prst="rect">
            <a:avLst/>
          </a:prstGeom>
          <a:noFill/>
        </p:spPr>
        <p:txBody>
          <a:bodyPr wrap="square" lIns="65804" tIns="32901" rIns="65804" bIns="32901" rtlCol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comprehensive description of the chart above here.</a:t>
            </a:r>
          </a:p>
        </p:txBody>
      </p:sp>
      <p:sp>
        <p:nvSpPr>
          <p:cNvPr id="134" name="Freeform 20"/>
          <p:cNvSpPr>
            <a:spLocks noEditPoints="1"/>
          </p:cNvSpPr>
          <p:nvPr/>
        </p:nvSpPr>
        <p:spPr bwMode="auto">
          <a:xfrm>
            <a:off x="4949859" y="2089514"/>
            <a:ext cx="298302" cy="202707"/>
          </a:xfrm>
          <a:custGeom>
            <a:avLst/>
            <a:gdLst>
              <a:gd name="T0" fmla="*/ 135 w 157"/>
              <a:gd name="T1" fmla="*/ 46 h 107"/>
              <a:gd name="T2" fmla="*/ 136 w 157"/>
              <a:gd name="T3" fmla="*/ 37 h 107"/>
              <a:gd name="T4" fmla="*/ 99 w 157"/>
              <a:gd name="T5" fmla="*/ 0 h 107"/>
              <a:gd name="T6" fmla="*/ 73 w 157"/>
              <a:gd name="T7" fmla="*/ 18 h 107"/>
              <a:gd name="T8" fmla="*/ 45 w 157"/>
              <a:gd name="T9" fmla="*/ 8 h 107"/>
              <a:gd name="T10" fmla="*/ 19 w 157"/>
              <a:gd name="T11" fmla="*/ 40 h 107"/>
              <a:gd name="T12" fmla="*/ 20 w 157"/>
              <a:gd name="T13" fmla="*/ 47 h 107"/>
              <a:gd name="T14" fmla="*/ 0 w 157"/>
              <a:gd name="T15" fmla="*/ 76 h 107"/>
              <a:gd name="T16" fmla="*/ 31 w 157"/>
              <a:gd name="T17" fmla="*/ 107 h 107"/>
              <a:gd name="T18" fmla="*/ 126 w 157"/>
              <a:gd name="T19" fmla="*/ 107 h 107"/>
              <a:gd name="T20" fmla="*/ 157 w 157"/>
              <a:gd name="T21" fmla="*/ 76 h 107"/>
              <a:gd name="T22" fmla="*/ 135 w 157"/>
              <a:gd name="T23" fmla="*/ 46 h 107"/>
              <a:gd name="T24" fmla="*/ 120 w 157"/>
              <a:gd name="T25" fmla="*/ 100 h 107"/>
              <a:gd name="T26" fmla="*/ 79 w 157"/>
              <a:gd name="T27" fmla="*/ 100 h 107"/>
              <a:gd name="T28" fmla="*/ 103 w 157"/>
              <a:gd name="T29" fmla="*/ 75 h 107"/>
              <a:gd name="T30" fmla="*/ 102 w 157"/>
              <a:gd name="T31" fmla="*/ 72 h 107"/>
              <a:gd name="T32" fmla="*/ 92 w 157"/>
              <a:gd name="T33" fmla="*/ 72 h 107"/>
              <a:gd name="T34" fmla="*/ 92 w 157"/>
              <a:gd name="T35" fmla="*/ 68 h 107"/>
              <a:gd name="T36" fmla="*/ 92 w 157"/>
              <a:gd name="T37" fmla="*/ 37 h 107"/>
              <a:gd name="T38" fmla="*/ 90 w 157"/>
              <a:gd name="T39" fmla="*/ 36 h 107"/>
              <a:gd name="T40" fmla="*/ 64 w 157"/>
              <a:gd name="T41" fmla="*/ 36 h 107"/>
              <a:gd name="T42" fmla="*/ 62 w 157"/>
              <a:gd name="T43" fmla="*/ 38 h 107"/>
              <a:gd name="T44" fmla="*/ 62 w 157"/>
              <a:gd name="T45" fmla="*/ 68 h 107"/>
              <a:gd name="T46" fmla="*/ 62 w 157"/>
              <a:gd name="T47" fmla="*/ 73 h 107"/>
              <a:gd name="T48" fmla="*/ 51 w 157"/>
              <a:gd name="T49" fmla="*/ 73 h 107"/>
              <a:gd name="T50" fmla="*/ 50 w 157"/>
              <a:gd name="T51" fmla="*/ 76 h 107"/>
              <a:gd name="T52" fmla="*/ 75 w 157"/>
              <a:gd name="T53" fmla="*/ 100 h 107"/>
              <a:gd name="T54" fmla="*/ 38 w 157"/>
              <a:gd name="T55" fmla="*/ 100 h 107"/>
              <a:gd name="T56" fmla="*/ 11 w 157"/>
              <a:gd name="T57" fmla="*/ 74 h 107"/>
              <a:gd name="T58" fmla="*/ 29 w 157"/>
              <a:gd name="T59" fmla="*/ 50 h 107"/>
              <a:gd name="T60" fmla="*/ 28 w 157"/>
              <a:gd name="T61" fmla="*/ 44 h 107"/>
              <a:gd name="T62" fmla="*/ 50 w 157"/>
              <a:gd name="T63" fmla="*/ 17 h 107"/>
              <a:gd name="T64" fmla="*/ 74 w 157"/>
              <a:gd name="T65" fmla="*/ 29 h 107"/>
              <a:gd name="T66" fmla="*/ 97 w 157"/>
              <a:gd name="T67" fmla="*/ 11 h 107"/>
              <a:gd name="T68" fmla="*/ 128 w 157"/>
              <a:gd name="T69" fmla="*/ 42 h 107"/>
              <a:gd name="T70" fmla="*/ 127 w 157"/>
              <a:gd name="T71" fmla="*/ 50 h 107"/>
              <a:gd name="T72" fmla="*/ 147 w 157"/>
              <a:gd name="T73" fmla="*/ 74 h 107"/>
              <a:gd name="T74" fmla="*/ 120 w 157"/>
              <a:gd name="T75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7" h="107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1"/>
                  <a:pt x="92" y="68"/>
                </a:cubicBezTo>
                <a:cubicBezTo>
                  <a:pt x="92" y="60"/>
                  <a:pt x="92" y="43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1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9"/>
                  <a:pt x="11" y="74"/>
                </a:cubicBezTo>
                <a:cubicBezTo>
                  <a:pt x="11" y="63"/>
                  <a:pt x="18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7"/>
                  <a:pt x="127" y="50"/>
                </a:cubicBezTo>
                <a:cubicBezTo>
                  <a:pt x="138" y="53"/>
                  <a:pt x="147" y="63"/>
                  <a:pt x="147" y="74"/>
                </a:cubicBezTo>
                <a:cubicBezTo>
                  <a:pt x="147" y="89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2" tIns="45706" rIns="91412" bIns="45706" numCol="1" anchor="t" anchorCtr="0" compatLnSpc="1"/>
          <a:lstStyle/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35" name="矩形 3"/>
          <p:cNvSpPr>
            <a:spLocks noChangeArrowheads="1"/>
          </p:cNvSpPr>
          <p:nvPr/>
        </p:nvSpPr>
        <p:spPr bwMode="auto">
          <a:xfrm>
            <a:off x="2058177" y="2190869"/>
            <a:ext cx="907665" cy="29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zh-CN" altLang="en-US" sz="15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Progress</a:t>
            </a:r>
          </a:p>
        </p:txBody>
      </p:sp>
      <p:sp>
        <p:nvSpPr>
          <p:cNvPr id="136" name="文本框 13"/>
          <p:cNvSpPr txBox="1"/>
          <p:nvPr/>
        </p:nvSpPr>
        <p:spPr>
          <a:xfrm>
            <a:off x="686998" y="2484715"/>
            <a:ext cx="2332938" cy="218538"/>
          </a:xfrm>
          <a:prstGeom prst="rect">
            <a:avLst/>
          </a:prstGeom>
          <a:noFill/>
        </p:spPr>
        <p:txBody>
          <a:bodyPr wrap="square" lIns="65804" tIns="32901" rIns="65804" bIns="32901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comprehensive description of the chart above here.</a:t>
            </a:r>
          </a:p>
        </p:txBody>
      </p:sp>
      <p:grpSp>
        <p:nvGrpSpPr>
          <p:cNvPr id="137" name="Group 20"/>
          <p:cNvGrpSpPr/>
          <p:nvPr/>
        </p:nvGrpSpPr>
        <p:grpSpPr>
          <a:xfrm>
            <a:off x="3418029" y="2586492"/>
            <a:ext cx="309318" cy="214246"/>
            <a:chOff x="7416800" y="1122363"/>
            <a:chExt cx="366713" cy="254000"/>
          </a:xfrm>
          <a:solidFill>
            <a:schemeClr val="bg1"/>
          </a:solidFill>
        </p:grpSpPr>
        <p:sp>
          <p:nvSpPr>
            <p:cNvPr id="138" name="Freeform 48"/>
            <p:cNvSpPr>
              <a:spLocks noEditPoints="1"/>
            </p:cNvSpPr>
            <p:nvPr/>
          </p:nvSpPr>
          <p:spPr bwMode="auto">
            <a:xfrm>
              <a:off x="7416800" y="1122363"/>
              <a:ext cx="260350" cy="254000"/>
            </a:xfrm>
            <a:custGeom>
              <a:avLst/>
              <a:gdLst>
                <a:gd name="T0" fmla="*/ 86 w 99"/>
                <a:gd name="T1" fmla="*/ 59 h 97"/>
                <a:gd name="T2" fmla="*/ 99 w 99"/>
                <a:gd name="T3" fmla="*/ 53 h 97"/>
                <a:gd name="T4" fmla="*/ 99 w 99"/>
                <a:gd name="T5" fmla="*/ 42 h 97"/>
                <a:gd name="T6" fmla="*/ 86 w 99"/>
                <a:gd name="T7" fmla="*/ 37 h 97"/>
                <a:gd name="T8" fmla="*/ 83 w 99"/>
                <a:gd name="T9" fmla="*/ 31 h 97"/>
                <a:gd name="T10" fmla="*/ 89 w 99"/>
                <a:gd name="T11" fmla="*/ 17 h 97"/>
                <a:gd name="T12" fmla="*/ 81 w 99"/>
                <a:gd name="T13" fmla="*/ 10 h 97"/>
                <a:gd name="T14" fmla="*/ 67 w 99"/>
                <a:gd name="T15" fmla="*/ 15 h 97"/>
                <a:gd name="T16" fmla="*/ 61 w 99"/>
                <a:gd name="T17" fmla="*/ 13 h 97"/>
                <a:gd name="T18" fmla="*/ 55 w 99"/>
                <a:gd name="T19" fmla="*/ 0 h 97"/>
                <a:gd name="T20" fmla="*/ 44 w 99"/>
                <a:gd name="T21" fmla="*/ 0 h 97"/>
                <a:gd name="T22" fmla="*/ 39 w 99"/>
                <a:gd name="T23" fmla="*/ 13 h 97"/>
                <a:gd name="T24" fmla="*/ 32 w 99"/>
                <a:gd name="T25" fmla="*/ 15 h 97"/>
                <a:gd name="T26" fmla="*/ 19 w 99"/>
                <a:gd name="T27" fmla="*/ 10 h 97"/>
                <a:gd name="T28" fmla="*/ 11 w 99"/>
                <a:gd name="T29" fmla="*/ 18 h 97"/>
                <a:gd name="T30" fmla="*/ 16 w 99"/>
                <a:gd name="T31" fmla="*/ 31 h 97"/>
                <a:gd name="T32" fmla="*/ 14 w 99"/>
                <a:gd name="T33" fmla="*/ 37 h 97"/>
                <a:gd name="T34" fmla="*/ 0 w 99"/>
                <a:gd name="T35" fmla="*/ 43 h 97"/>
                <a:gd name="T36" fmla="*/ 0 w 99"/>
                <a:gd name="T37" fmla="*/ 54 h 97"/>
                <a:gd name="T38" fmla="*/ 14 w 99"/>
                <a:gd name="T39" fmla="*/ 59 h 97"/>
                <a:gd name="T40" fmla="*/ 16 w 99"/>
                <a:gd name="T41" fmla="*/ 65 h 97"/>
                <a:gd name="T42" fmla="*/ 11 w 99"/>
                <a:gd name="T43" fmla="*/ 79 h 97"/>
                <a:gd name="T44" fmla="*/ 19 w 99"/>
                <a:gd name="T45" fmla="*/ 86 h 97"/>
                <a:gd name="T46" fmla="*/ 33 w 99"/>
                <a:gd name="T47" fmla="*/ 81 h 97"/>
                <a:gd name="T48" fmla="*/ 39 w 99"/>
                <a:gd name="T49" fmla="*/ 83 h 97"/>
                <a:gd name="T50" fmla="*/ 45 w 99"/>
                <a:gd name="T51" fmla="*/ 97 h 97"/>
                <a:gd name="T52" fmla="*/ 56 w 99"/>
                <a:gd name="T53" fmla="*/ 97 h 97"/>
                <a:gd name="T54" fmla="*/ 61 w 99"/>
                <a:gd name="T55" fmla="*/ 83 h 97"/>
                <a:gd name="T56" fmla="*/ 67 w 99"/>
                <a:gd name="T57" fmla="*/ 81 h 97"/>
                <a:gd name="T58" fmla="*/ 81 w 99"/>
                <a:gd name="T59" fmla="*/ 86 h 97"/>
                <a:gd name="T60" fmla="*/ 89 w 99"/>
                <a:gd name="T61" fmla="*/ 78 h 97"/>
                <a:gd name="T62" fmla="*/ 83 w 99"/>
                <a:gd name="T63" fmla="*/ 65 h 97"/>
                <a:gd name="T64" fmla="*/ 86 w 99"/>
                <a:gd name="T65" fmla="*/ 59 h 97"/>
                <a:gd name="T66" fmla="*/ 50 w 99"/>
                <a:gd name="T67" fmla="*/ 64 h 97"/>
                <a:gd name="T68" fmla="*/ 34 w 99"/>
                <a:gd name="T69" fmla="*/ 48 h 97"/>
                <a:gd name="T70" fmla="*/ 50 w 99"/>
                <a:gd name="T71" fmla="*/ 33 h 97"/>
                <a:gd name="T72" fmla="*/ 66 w 99"/>
                <a:gd name="T73" fmla="*/ 48 h 97"/>
                <a:gd name="T74" fmla="*/ 50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6" y="59"/>
                  </a:moveTo>
                  <a:cubicBezTo>
                    <a:pt x="86" y="59"/>
                    <a:pt x="99" y="54"/>
                    <a:pt x="99" y="53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9" y="1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9"/>
                    <a:pt x="67" y="15"/>
                    <a:pt x="67" y="15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9" y="13"/>
                    <a:pt x="39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19" y="10"/>
                    <a:pt x="19" y="1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6" y="31"/>
                    <a:pt x="16" y="31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2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4" y="59"/>
                    <a:pt x="14" y="5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1" y="78"/>
                    <a:pt x="11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33" y="81"/>
                    <a:pt x="33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3"/>
                    <a:pt x="61" y="83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6"/>
                    <a:pt x="81" y="8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3" y="65"/>
                    <a:pt x="83" y="65"/>
                  </a:cubicBezTo>
                  <a:lnTo>
                    <a:pt x="86" y="59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8"/>
                  </a:cubicBezTo>
                  <a:cubicBezTo>
                    <a:pt x="34" y="39"/>
                    <a:pt x="41" y="33"/>
                    <a:pt x="50" y="33"/>
                  </a:cubicBezTo>
                  <a:cubicBezTo>
                    <a:pt x="59" y="33"/>
                    <a:pt x="66" y="39"/>
                    <a:pt x="66" y="48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39" name="Freeform 49"/>
            <p:cNvSpPr>
              <a:spLocks noEditPoints="1"/>
            </p:cNvSpPr>
            <p:nvPr/>
          </p:nvSpPr>
          <p:spPr bwMode="auto">
            <a:xfrm>
              <a:off x="7661275" y="1247775"/>
              <a:ext cx="122238" cy="123825"/>
            </a:xfrm>
            <a:custGeom>
              <a:avLst/>
              <a:gdLst>
                <a:gd name="T0" fmla="*/ 41 w 47"/>
                <a:gd name="T1" fmla="*/ 22 h 47"/>
                <a:gd name="T2" fmla="*/ 41 w 47"/>
                <a:gd name="T3" fmla="*/ 19 h 47"/>
                <a:gd name="T4" fmla="*/ 45 w 47"/>
                <a:gd name="T5" fmla="*/ 13 h 47"/>
                <a:gd name="T6" fmla="*/ 42 w 47"/>
                <a:gd name="T7" fmla="*/ 9 h 47"/>
                <a:gd name="T8" fmla="*/ 35 w 47"/>
                <a:gd name="T9" fmla="*/ 10 h 47"/>
                <a:gd name="T10" fmla="*/ 33 w 47"/>
                <a:gd name="T11" fmla="*/ 8 h 47"/>
                <a:gd name="T12" fmla="*/ 32 w 47"/>
                <a:gd name="T13" fmla="*/ 1 h 47"/>
                <a:gd name="T14" fmla="*/ 27 w 47"/>
                <a:gd name="T15" fmla="*/ 0 h 47"/>
                <a:gd name="T16" fmla="*/ 22 w 47"/>
                <a:gd name="T17" fmla="*/ 6 h 47"/>
                <a:gd name="T18" fmla="*/ 19 w 47"/>
                <a:gd name="T19" fmla="*/ 6 h 47"/>
                <a:gd name="T20" fmla="*/ 14 w 47"/>
                <a:gd name="T21" fmla="*/ 2 h 47"/>
                <a:gd name="T22" fmla="*/ 9 w 47"/>
                <a:gd name="T23" fmla="*/ 5 h 47"/>
                <a:gd name="T24" fmla="*/ 10 w 47"/>
                <a:gd name="T25" fmla="*/ 12 h 47"/>
                <a:gd name="T26" fmla="*/ 9 w 47"/>
                <a:gd name="T27" fmla="*/ 14 h 47"/>
                <a:gd name="T28" fmla="*/ 2 w 47"/>
                <a:gd name="T29" fmla="*/ 16 h 47"/>
                <a:gd name="T30" fmla="*/ 0 w 47"/>
                <a:gd name="T31" fmla="*/ 21 h 47"/>
                <a:gd name="T32" fmla="*/ 6 w 47"/>
                <a:gd name="T33" fmla="*/ 25 h 47"/>
                <a:gd name="T34" fmla="*/ 6 w 47"/>
                <a:gd name="T35" fmla="*/ 28 h 47"/>
                <a:gd name="T36" fmla="*/ 2 w 47"/>
                <a:gd name="T37" fmla="*/ 34 h 47"/>
                <a:gd name="T38" fmla="*/ 5 w 47"/>
                <a:gd name="T39" fmla="*/ 38 h 47"/>
                <a:gd name="T40" fmla="*/ 12 w 47"/>
                <a:gd name="T41" fmla="*/ 37 h 47"/>
                <a:gd name="T42" fmla="*/ 14 w 47"/>
                <a:gd name="T43" fmla="*/ 39 h 47"/>
                <a:gd name="T44" fmla="*/ 16 w 47"/>
                <a:gd name="T45" fmla="*/ 46 h 47"/>
                <a:gd name="T46" fmla="*/ 20 w 47"/>
                <a:gd name="T47" fmla="*/ 47 h 47"/>
                <a:gd name="T48" fmla="*/ 25 w 47"/>
                <a:gd name="T49" fmla="*/ 42 h 47"/>
                <a:gd name="T50" fmla="*/ 28 w 47"/>
                <a:gd name="T51" fmla="*/ 41 h 47"/>
                <a:gd name="T52" fmla="*/ 33 w 47"/>
                <a:gd name="T53" fmla="*/ 45 h 47"/>
                <a:gd name="T54" fmla="*/ 38 w 47"/>
                <a:gd name="T55" fmla="*/ 42 h 47"/>
                <a:gd name="T56" fmla="*/ 37 w 47"/>
                <a:gd name="T57" fmla="*/ 35 h 47"/>
                <a:gd name="T58" fmla="*/ 39 w 47"/>
                <a:gd name="T59" fmla="*/ 33 h 47"/>
                <a:gd name="T60" fmla="*/ 45 w 47"/>
                <a:gd name="T61" fmla="*/ 32 h 47"/>
                <a:gd name="T62" fmla="*/ 47 w 47"/>
                <a:gd name="T63" fmla="*/ 27 h 47"/>
                <a:gd name="T64" fmla="*/ 41 w 47"/>
                <a:gd name="T65" fmla="*/ 22 h 47"/>
                <a:gd name="T66" fmla="*/ 31 w 47"/>
                <a:gd name="T67" fmla="*/ 25 h 47"/>
                <a:gd name="T68" fmla="*/ 22 w 47"/>
                <a:gd name="T69" fmla="*/ 31 h 47"/>
                <a:gd name="T70" fmla="*/ 16 w 47"/>
                <a:gd name="T71" fmla="*/ 22 h 47"/>
                <a:gd name="T72" fmla="*/ 25 w 47"/>
                <a:gd name="T73" fmla="*/ 16 h 47"/>
                <a:gd name="T74" fmla="*/ 31 w 47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" h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5" y="42"/>
                    <a:pt x="25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5" y="3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40" name="矩形 3"/>
          <p:cNvSpPr>
            <a:spLocks noChangeArrowheads="1"/>
          </p:cNvSpPr>
          <p:nvPr/>
        </p:nvSpPr>
        <p:spPr bwMode="auto">
          <a:xfrm>
            <a:off x="5714649" y="2800281"/>
            <a:ext cx="907665" cy="29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zh-CN" altLang="en-US" sz="15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Start-up funds</a:t>
            </a:r>
          </a:p>
        </p:txBody>
      </p:sp>
      <p:sp>
        <p:nvSpPr>
          <p:cNvPr id="141" name="文本框 13"/>
          <p:cNvSpPr txBox="1"/>
          <p:nvPr/>
        </p:nvSpPr>
        <p:spPr>
          <a:xfrm>
            <a:off x="5714648" y="3092291"/>
            <a:ext cx="2437648" cy="218538"/>
          </a:xfrm>
          <a:prstGeom prst="rect">
            <a:avLst/>
          </a:prstGeom>
          <a:noFill/>
        </p:spPr>
        <p:txBody>
          <a:bodyPr wrap="square" lIns="65804" tIns="32901" rIns="65804" bIns="32901" rtlCol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comprehensive description of the chart above here.</a:t>
            </a:r>
          </a:p>
        </p:txBody>
      </p:sp>
      <p:grpSp>
        <p:nvGrpSpPr>
          <p:cNvPr id="142" name="组合 141"/>
          <p:cNvGrpSpPr/>
          <p:nvPr/>
        </p:nvGrpSpPr>
        <p:grpSpPr>
          <a:xfrm>
            <a:off x="4951340" y="2998840"/>
            <a:ext cx="316620" cy="302661"/>
            <a:chOff x="3294063" y="754063"/>
            <a:chExt cx="5600701" cy="5353051"/>
          </a:xfrm>
          <a:solidFill>
            <a:schemeClr val="bg1"/>
          </a:solidFill>
        </p:grpSpPr>
        <p:sp>
          <p:nvSpPr>
            <p:cNvPr id="143" name="Freeform 458"/>
            <p:cNvSpPr/>
            <p:nvPr/>
          </p:nvSpPr>
          <p:spPr bwMode="auto">
            <a:xfrm>
              <a:off x="8235951" y="3122613"/>
              <a:ext cx="658813" cy="307975"/>
            </a:xfrm>
            <a:custGeom>
              <a:avLst/>
              <a:gdLst>
                <a:gd name="T0" fmla="*/ 135 w 175"/>
                <a:gd name="T1" fmla="*/ 0 h 82"/>
                <a:gd name="T2" fmla="*/ 175 w 175"/>
                <a:gd name="T3" fmla="*/ 41 h 82"/>
                <a:gd name="T4" fmla="*/ 135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5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5" y="0"/>
                  </a:moveTo>
                  <a:cubicBezTo>
                    <a:pt x="157" y="0"/>
                    <a:pt x="175" y="19"/>
                    <a:pt x="175" y="41"/>
                  </a:cubicBezTo>
                  <a:cubicBezTo>
                    <a:pt x="175" y="64"/>
                    <a:pt x="157" y="82"/>
                    <a:pt x="135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9" y="82"/>
                    <a:pt x="0" y="64"/>
                    <a:pt x="0" y="41"/>
                  </a:cubicBezTo>
                  <a:cubicBezTo>
                    <a:pt x="0" y="30"/>
                    <a:pt x="5" y="20"/>
                    <a:pt x="12" y="12"/>
                  </a:cubicBezTo>
                  <a:cubicBezTo>
                    <a:pt x="20" y="5"/>
                    <a:pt x="30" y="0"/>
                    <a:pt x="41" y="0"/>
                  </a:cubicBez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4" name="Freeform 459"/>
            <p:cNvSpPr/>
            <p:nvPr/>
          </p:nvSpPr>
          <p:spPr bwMode="auto">
            <a:xfrm>
              <a:off x="7646988" y="1539876"/>
              <a:ext cx="571500" cy="587375"/>
            </a:xfrm>
            <a:custGeom>
              <a:avLst/>
              <a:gdLst>
                <a:gd name="T0" fmla="*/ 136 w 152"/>
                <a:gd name="T1" fmla="*/ 16 h 156"/>
                <a:gd name="T2" fmla="*/ 136 w 152"/>
                <a:gd name="T3" fmla="*/ 74 h 156"/>
                <a:gd name="T4" fmla="*/ 70 w 152"/>
                <a:gd name="T5" fmla="*/ 140 h 156"/>
                <a:gd name="T6" fmla="*/ 12 w 152"/>
                <a:gd name="T7" fmla="*/ 140 h 156"/>
                <a:gd name="T8" fmla="*/ 0 w 152"/>
                <a:gd name="T9" fmla="*/ 111 h 156"/>
                <a:gd name="T10" fmla="*/ 12 w 152"/>
                <a:gd name="T11" fmla="*/ 82 h 156"/>
                <a:gd name="T12" fmla="*/ 78 w 152"/>
                <a:gd name="T13" fmla="*/ 16 h 156"/>
                <a:gd name="T14" fmla="*/ 136 w 152"/>
                <a:gd name="T15" fmla="*/ 1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36" y="16"/>
                  </a:moveTo>
                  <a:cubicBezTo>
                    <a:pt x="152" y="32"/>
                    <a:pt x="152" y="58"/>
                    <a:pt x="136" y="74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54" y="156"/>
                    <a:pt x="28" y="156"/>
                    <a:pt x="12" y="140"/>
                  </a:cubicBezTo>
                  <a:cubicBezTo>
                    <a:pt x="4" y="132"/>
                    <a:pt x="0" y="121"/>
                    <a:pt x="0" y="111"/>
                  </a:cubicBezTo>
                  <a:cubicBezTo>
                    <a:pt x="0" y="100"/>
                    <a:pt x="4" y="90"/>
                    <a:pt x="12" y="82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94" y="0"/>
                    <a:pt x="120" y="0"/>
                    <a:pt x="13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5" name="Freeform 460"/>
            <p:cNvSpPr>
              <a:spLocks noEditPoints="1"/>
            </p:cNvSpPr>
            <p:nvPr/>
          </p:nvSpPr>
          <p:spPr bwMode="auto">
            <a:xfrm>
              <a:off x="4170363" y="1525588"/>
              <a:ext cx="3863975" cy="3567113"/>
            </a:xfrm>
            <a:custGeom>
              <a:avLst/>
              <a:gdLst>
                <a:gd name="T0" fmla="*/ 1028 w 1028"/>
                <a:gd name="T1" fmla="*/ 514 h 949"/>
                <a:gd name="T2" fmla="*/ 787 w 1028"/>
                <a:gd name="T3" fmla="*/ 949 h 949"/>
                <a:gd name="T4" fmla="*/ 241 w 1028"/>
                <a:gd name="T5" fmla="*/ 949 h 949"/>
                <a:gd name="T6" fmla="*/ 0 w 1028"/>
                <a:gd name="T7" fmla="*/ 514 h 949"/>
                <a:gd name="T8" fmla="*/ 514 w 1028"/>
                <a:gd name="T9" fmla="*/ 0 h 949"/>
                <a:gd name="T10" fmla="*/ 1028 w 1028"/>
                <a:gd name="T11" fmla="*/ 514 h 949"/>
                <a:gd name="T12" fmla="*/ 714 w 1028"/>
                <a:gd name="T13" fmla="*/ 345 h 949"/>
                <a:gd name="T14" fmla="*/ 714 w 1028"/>
                <a:gd name="T15" fmla="*/ 251 h 949"/>
                <a:gd name="T16" fmla="*/ 632 w 1028"/>
                <a:gd name="T17" fmla="*/ 187 h 949"/>
                <a:gd name="T18" fmla="*/ 563 w 1028"/>
                <a:gd name="T19" fmla="*/ 187 h 949"/>
                <a:gd name="T20" fmla="*/ 563 w 1028"/>
                <a:gd name="T21" fmla="*/ 153 h 949"/>
                <a:gd name="T22" fmla="*/ 466 w 1028"/>
                <a:gd name="T23" fmla="*/ 153 h 949"/>
                <a:gd name="T24" fmla="*/ 466 w 1028"/>
                <a:gd name="T25" fmla="*/ 187 h 949"/>
                <a:gd name="T26" fmla="*/ 397 w 1028"/>
                <a:gd name="T27" fmla="*/ 187 h 949"/>
                <a:gd name="T28" fmla="*/ 316 w 1028"/>
                <a:gd name="T29" fmla="*/ 251 h 949"/>
                <a:gd name="T30" fmla="*/ 316 w 1028"/>
                <a:gd name="T31" fmla="*/ 438 h 949"/>
                <a:gd name="T32" fmla="*/ 397 w 1028"/>
                <a:gd name="T33" fmla="*/ 503 h 949"/>
                <a:gd name="T34" fmla="*/ 466 w 1028"/>
                <a:gd name="T35" fmla="*/ 503 h 949"/>
                <a:gd name="T36" fmla="*/ 466 w 1028"/>
                <a:gd name="T37" fmla="*/ 701 h 949"/>
                <a:gd name="T38" fmla="*/ 440 w 1028"/>
                <a:gd name="T39" fmla="*/ 701 h 949"/>
                <a:gd name="T40" fmla="*/ 389 w 1028"/>
                <a:gd name="T41" fmla="*/ 661 h 949"/>
                <a:gd name="T42" fmla="*/ 389 w 1028"/>
                <a:gd name="T43" fmla="*/ 602 h 949"/>
                <a:gd name="T44" fmla="*/ 315 w 1028"/>
                <a:gd name="T45" fmla="*/ 602 h 949"/>
                <a:gd name="T46" fmla="*/ 315 w 1028"/>
                <a:gd name="T47" fmla="*/ 696 h 949"/>
                <a:gd name="T48" fmla="*/ 396 w 1028"/>
                <a:gd name="T49" fmla="*/ 760 h 949"/>
                <a:gd name="T50" fmla="*/ 466 w 1028"/>
                <a:gd name="T51" fmla="*/ 760 h 949"/>
                <a:gd name="T52" fmla="*/ 466 w 1028"/>
                <a:gd name="T53" fmla="*/ 796 h 949"/>
                <a:gd name="T54" fmla="*/ 563 w 1028"/>
                <a:gd name="T55" fmla="*/ 796 h 949"/>
                <a:gd name="T56" fmla="*/ 563 w 1028"/>
                <a:gd name="T57" fmla="*/ 760 h 949"/>
                <a:gd name="T58" fmla="*/ 632 w 1028"/>
                <a:gd name="T59" fmla="*/ 760 h 949"/>
                <a:gd name="T60" fmla="*/ 713 w 1028"/>
                <a:gd name="T61" fmla="*/ 696 h 949"/>
                <a:gd name="T62" fmla="*/ 713 w 1028"/>
                <a:gd name="T63" fmla="*/ 509 h 949"/>
                <a:gd name="T64" fmla="*/ 632 w 1028"/>
                <a:gd name="T65" fmla="*/ 444 h 949"/>
                <a:gd name="T66" fmla="*/ 563 w 1028"/>
                <a:gd name="T67" fmla="*/ 444 h 949"/>
                <a:gd name="T68" fmla="*/ 563 w 1028"/>
                <a:gd name="T69" fmla="*/ 246 h 949"/>
                <a:gd name="T70" fmla="*/ 588 w 1028"/>
                <a:gd name="T71" fmla="*/ 246 h 949"/>
                <a:gd name="T72" fmla="*/ 639 w 1028"/>
                <a:gd name="T73" fmla="*/ 286 h 949"/>
                <a:gd name="T74" fmla="*/ 639 w 1028"/>
                <a:gd name="T75" fmla="*/ 345 h 949"/>
                <a:gd name="T76" fmla="*/ 714 w 1028"/>
                <a:gd name="T77" fmla="*/ 34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8" h="949">
                  <a:moveTo>
                    <a:pt x="1028" y="514"/>
                  </a:moveTo>
                  <a:cubicBezTo>
                    <a:pt x="1028" y="697"/>
                    <a:pt x="932" y="858"/>
                    <a:pt x="787" y="949"/>
                  </a:cubicBezTo>
                  <a:cubicBezTo>
                    <a:pt x="241" y="949"/>
                    <a:pt x="241" y="949"/>
                    <a:pt x="241" y="949"/>
                  </a:cubicBezTo>
                  <a:cubicBezTo>
                    <a:pt x="97" y="858"/>
                    <a:pt x="0" y="697"/>
                    <a:pt x="0" y="514"/>
                  </a:cubicBezTo>
                  <a:cubicBezTo>
                    <a:pt x="0" y="230"/>
                    <a:pt x="231" y="0"/>
                    <a:pt x="514" y="0"/>
                  </a:cubicBezTo>
                  <a:cubicBezTo>
                    <a:pt x="798" y="0"/>
                    <a:pt x="1028" y="230"/>
                    <a:pt x="1028" y="514"/>
                  </a:cubicBezTo>
                  <a:close/>
                  <a:moveTo>
                    <a:pt x="714" y="345"/>
                  </a:moveTo>
                  <a:cubicBezTo>
                    <a:pt x="714" y="251"/>
                    <a:pt x="714" y="251"/>
                    <a:pt x="714" y="251"/>
                  </a:cubicBezTo>
                  <a:cubicBezTo>
                    <a:pt x="714" y="216"/>
                    <a:pt x="677" y="187"/>
                    <a:pt x="632" y="187"/>
                  </a:cubicBezTo>
                  <a:cubicBezTo>
                    <a:pt x="563" y="187"/>
                    <a:pt x="563" y="187"/>
                    <a:pt x="563" y="187"/>
                  </a:cubicBezTo>
                  <a:cubicBezTo>
                    <a:pt x="563" y="153"/>
                    <a:pt x="563" y="153"/>
                    <a:pt x="563" y="153"/>
                  </a:cubicBezTo>
                  <a:cubicBezTo>
                    <a:pt x="466" y="153"/>
                    <a:pt x="466" y="153"/>
                    <a:pt x="466" y="153"/>
                  </a:cubicBezTo>
                  <a:cubicBezTo>
                    <a:pt x="466" y="187"/>
                    <a:pt x="466" y="187"/>
                    <a:pt x="466" y="187"/>
                  </a:cubicBezTo>
                  <a:cubicBezTo>
                    <a:pt x="397" y="187"/>
                    <a:pt x="397" y="187"/>
                    <a:pt x="397" y="187"/>
                  </a:cubicBezTo>
                  <a:cubicBezTo>
                    <a:pt x="352" y="187"/>
                    <a:pt x="316" y="216"/>
                    <a:pt x="316" y="251"/>
                  </a:cubicBezTo>
                  <a:cubicBezTo>
                    <a:pt x="316" y="438"/>
                    <a:pt x="316" y="438"/>
                    <a:pt x="316" y="438"/>
                  </a:cubicBezTo>
                  <a:cubicBezTo>
                    <a:pt x="316" y="474"/>
                    <a:pt x="352" y="503"/>
                    <a:pt x="397" y="503"/>
                  </a:cubicBezTo>
                  <a:cubicBezTo>
                    <a:pt x="466" y="503"/>
                    <a:pt x="466" y="503"/>
                    <a:pt x="466" y="503"/>
                  </a:cubicBezTo>
                  <a:cubicBezTo>
                    <a:pt x="466" y="701"/>
                    <a:pt x="466" y="701"/>
                    <a:pt x="466" y="701"/>
                  </a:cubicBezTo>
                  <a:cubicBezTo>
                    <a:pt x="440" y="701"/>
                    <a:pt x="440" y="701"/>
                    <a:pt x="440" y="701"/>
                  </a:cubicBezTo>
                  <a:cubicBezTo>
                    <a:pt x="412" y="701"/>
                    <a:pt x="389" y="683"/>
                    <a:pt x="389" y="661"/>
                  </a:cubicBezTo>
                  <a:cubicBezTo>
                    <a:pt x="389" y="602"/>
                    <a:pt x="389" y="602"/>
                    <a:pt x="389" y="602"/>
                  </a:cubicBezTo>
                  <a:cubicBezTo>
                    <a:pt x="315" y="602"/>
                    <a:pt x="315" y="602"/>
                    <a:pt x="315" y="602"/>
                  </a:cubicBezTo>
                  <a:cubicBezTo>
                    <a:pt x="315" y="696"/>
                    <a:pt x="315" y="696"/>
                    <a:pt x="315" y="696"/>
                  </a:cubicBezTo>
                  <a:cubicBezTo>
                    <a:pt x="315" y="731"/>
                    <a:pt x="351" y="760"/>
                    <a:pt x="396" y="760"/>
                  </a:cubicBezTo>
                  <a:cubicBezTo>
                    <a:pt x="466" y="760"/>
                    <a:pt x="466" y="760"/>
                    <a:pt x="466" y="760"/>
                  </a:cubicBezTo>
                  <a:cubicBezTo>
                    <a:pt x="466" y="796"/>
                    <a:pt x="466" y="796"/>
                    <a:pt x="466" y="796"/>
                  </a:cubicBezTo>
                  <a:cubicBezTo>
                    <a:pt x="563" y="796"/>
                    <a:pt x="563" y="796"/>
                    <a:pt x="563" y="796"/>
                  </a:cubicBezTo>
                  <a:cubicBezTo>
                    <a:pt x="563" y="760"/>
                    <a:pt x="563" y="760"/>
                    <a:pt x="563" y="760"/>
                  </a:cubicBezTo>
                  <a:cubicBezTo>
                    <a:pt x="632" y="760"/>
                    <a:pt x="632" y="760"/>
                    <a:pt x="632" y="760"/>
                  </a:cubicBezTo>
                  <a:cubicBezTo>
                    <a:pt x="677" y="760"/>
                    <a:pt x="713" y="731"/>
                    <a:pt x="713" y="696"/>
                  </a:cubicBezTo>
                  <a:cubicBezTo>
                    <a:pt x="713" y="509"/>
                    <a:pt x="713" y="509"/>
                    <a:pt x="713" y="509"/>
                  </a:cubicBezTo>
                  <a:cubicBezTo>
                    <a:pt x="713" y="473"/>
                    <a:pt x="677" y="444"/>
                    <a:pt x="632" y="444"/>
                  </a:cubicBezTo>
                  <a:cubicBezTo>
                    <a:pt x="563" y="444"/>
                    <a:pt x="563" y="444"/>
                    <a:pt x="563" y="444"/>
                  </a:cubicBezTo>
                  <a:cubicBezTo>
                    <a:pt x="563" y="246"/>
                    <a:pt x="563" y="246"/>
                    <a:pt x="563" y="246"/>
                  </a:cubicBezTo>
                  <a:cubicBezTo>
                    <a:pt x="588" y="246"/>
                    <a:pt x="588" y="246"/>
                    <a:pt x="588" y="246"/>
                  </a:cubicBezTo>
                  <a:cubicBezTo>
                    <a:pt x="617" y="246"/>
                    <a:pt x="639" y="264"/>
                    <a:pt x="639" y="286"/>
                  </a:cubicBezTo>
                  <a:cubicBezTo>
                    <a:pt x="639" y="345"/>
                    <a:pt x="639" y="345"/>
                    <a:pt x="639" y="345"/>
                  </a:cubicBezTo>
                  <a:lnTo>
                    <a:pt x="714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6" name="Freeform 461"/>
            <p:cNvSpPr/>
            <p:nvPr/>
          </p:nvSpPr>
          <p:spPr bwMode="auto">
            <a:xfrm>
              <a:off x="5187951" y="5254626"/>
              <a:ext cx="1827213" cy="209550"/>
            </a:xfrm>
            <a:custGeom>
              <a:avLst/>
              <a:gdLst>
                <a:gd name="T0" fmla="*/ 436 w 486"/>
                <a:gd name="T1" fmla="*/ 0 h 56"/>
                <a:gd name="T2" fmla="*/ 486 w 486"/>
                <a:gd name="T3" fmla="*/ 28 h 56"/>
                <a:gd name="T4" fmla="*/ 436 w 486"/>
                <a:gd name="T5" fmla="*/ 56 h 56"/>
                <a:gd name="T6" fmla="*/ 51 w 486"/>
                <a:gd name="T7" fmla="*/ 56 h 56"/>
                <a:gd name="T8" fmla="*/ 0 w 486"/>
                <a:gd name="T9" fmla="*/ 28 h 56"/>
                <a:gd name="T10" fmla="*/ 15 w 486"/>
                <a:gd name="T11" fmla="*/ 8 h 56"/>
                <a:gd name="T12" fmla="*/ 51 w 486"/>
                <a:gd name="T13" fmla="*/ 0 h 56"/>
                <a:gd name="T14" fmla="*/ 436 w 486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6" h="56">
                  <a:moveTo>
                    <a:pt x="436" y="0"/>
                  </a:moveTo>
                  <a:cubicBezTo>
                    <a:pt x="464" y="0"/>
                    <a:pt x="486" y="13"/>
                    <a:pt x="486" y="28"/>
                  </a:cubicBezTo>
                  <a:cubicBezTo>
                    <a:pt x="486" y="44"/>
                    <a:pt x="464" y="56"/>
                    <a:pt x="436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23" y="56"/>
                    <a:pt x="0" y="44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1" y="0"/>
                  </a:cubicBezTo>
                  <a:lnTo>
                    <a:pt x="4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7" name="Freeform 462"/>
            <p:cNvSpPr/>
            <p:nvPr/>
          </p:nvSpPr>
          <p:spPr bwMode="auto">
            <a:xfrm>
              <a:off x="5368926" y="5576888"/>
              <a:ext cx="1470025" cy="211138"/>
            </a:xfrm>
            <a:custGeom>
              <a:avLst/>
              <a:gdLst>
                <a:gd name="T0" fmla="*/ 341 w 391"/>
                <a:gd name="T1" fmla="*/ 0 h 56"/>
                <a:gd name="T2" fmla="*/ 391 w 391"/>
                <a:gd name="T3" fmla="*/ 28 h 56"/>
                <a:gd name="T4" fmla="*/ 341 w 391"/>
                <a:gd name="T5" fmla="*/ 56 h 56"/>
                <a:gd name="T6" fmla="*/ 50 w 391"/>
                <a:gd name="T7" fmla="*/ 56 h 56"/>
                <a:gd name="T8" fmla="*/ 0 w 391"/>
                <a:gd name="T9" fmla="*/ 28 h 56"/>
                <a:gd name="T10" fmla="*/ 14 w 391"/>
                <a:gd name="T11" fmla="*/ 8 h 56"/>
                <a:gd name="T12" fmla="*/ 50 w 391"/>
                <a:gd name="T13" fmla="*/ 0 h 56"/>
                <a:gd name="T14" fmla="*/ 341 w 391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56">
                  <a:moveTo>
                    <a:pt x="341" y="0"/>
                  </a:moveTo>
                  <a:cubicBezTo>
                    <a:pt x="369" y="0"/>
                    <a:pt x="391" y="12"/>
                    <a:pt x="391" y="28"/>
                  </a:cubicBezTo>
                  <a:cubicBezTo>
                    <a:pt x="391" y="43"/>
                    <a:pt x="369" y="56"/>
                    <a:pt x="341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2" y="56"/>
                    <a:pt x="0" y="43"/>
                    <a:pt x="0" y="28"/>
                  </a:cubicBezTo>
                  <a:cubicBezTo>
                    <a:pt x="0" y="20"/>
                    <a:pt x="5" y="13"/>
                    <a:pt x="14" y="8"/>
                  </a:cubicBezTo>
                  <a:cubicBezTo>
                    <a:pt x="24" y="3"/>
                    <a:pt x="36" y="0"/>
                    <a:pt x="50" y="0"/>
                  </a:cubicBezTo>
                  <a:lnTo>
                    <a:pt x="3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8" name="Freeform 463"/>
            <p:cNvSpPr/>
            <p:nvPr/>
          </p:nvSpPr>
          <p:spPr bwMode="auto">
            <a:xfrm>
              <a:off x="5556251" y="5895976"/>
              <a:ext cx="1090613" cy="211138"/>
            </a:xfrm>
            <a:custGeom>
              <a:avLst/>
              <a:gdLst>
                <a:gd name="T0" fmla="*/ 240 w 290"/>
                <a:gd name="T1" fmla="*/ 0 h 56"/>
                <a:gd name="T2" fmla="*/ 290 w 290"/>
                <a:gd name="T3" fmla="*/ 28 h 56"/>
                <a:gd name="T4" fmla="*/ 240 w 290"/>
                <a:gd name="T5" fmla="*/ 56 h 56"/>
                <a:gd name="T6" fmla="*/ 50 w 290"/>
                <a:gd name="T7" fmla="*/ 56 h 56"/>
                <a:gd name="T8" fmla="*/ 0 w 290"/>
                <a:gd name="T9" fmla="*/ 28 h 56"/>
                <a:gd name="T10" fmla="*/ 15 w 290"/>
                <a:gd name="T11" fmla="*/ 8 h 56"/>
                <a:gd name="T12" fmla="*/ 50 w 290"/>
                <a:gd name="T13" fmla="*/ 0 h 56"/>
                <a:gd name="T14" fmla="*/ 240 w 290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56">
                  <a:moveTo>
                    <a:pt x="240" y="0"/>
                  </a:moveTo>
                  <a:cubicBezTo>
                    <a:pt x="268" y="0"/>
                    <a:pt x="290" y="12"/>
                    <a:pt x="290" y="28"/>
                  </a:cubicBezTo>
                  <a:cubicBezTo>
                    <a:pt x="290" y="43"/>
                    <a:pt x="268" y="56"/>
                    <a:pt x="24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3" y="56"/>
                    <a:pt x="0" y="43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0" y="0"/>
                  </a:cubicBezTo>
                  <a:lnTo>
                    <a:pt x="2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9" name="Freeform 464"/>
            <p:cNvSpPr/>
            <p:nvPr/>
          </p:nvSpPr>
          <p:spPr bwMode="auto">
            <a:xfrm>
              <a:off x="6286501" y="3416301"/>
              <a:ext cx="285750" cy="744538"/>
            </a:xfrm>
            <a:custGeom>
              <a:avLst/>
              <a:gdLst>
                <a:gd name="T0" fmla="*/ 76 w 76"/>
                <a:gd name="T1" fmla="*/ 41 h 198"/>
                <a:gd name="T2" fmla="*/ 76 w 76"/>
                <a:gd name="T3" fmla="*/ 158 h 198"/>
                <a:gd name="T4" fmla="*/ 25 w 76"/>
                <a:gd name="T5" fmla="*/ 198 h 198"/>
                <a:gd name="T6" fmla="*/ 0 w 76"/>
                <a:gd name="T7" fmla="*/ 198 h 198"/>
                <a:gd name="T8" fmla="*/ 0 w 76"/>
                <a:gd name="T9" fmla="*/ 0 h 198"/>
                <a:gd name="T10" fmla="*/ 25 w 76"/>
                <a:gd name="T11" fmla="*/ 0 h 198"/>
                <a:gd name="T12" fmla="*/ 76 w 76"/>
                <a:gd name="T13" fmla="*/ 4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41"/>
                  </a:moveTo>
                  <a:cubicBezTo>
                    <a:pt x="76" y="158"/>
                    <a:pt x="76" y="158"/>
                    <a:pt x="76" y="158"/>
                  </a:cubicBezTo>
                  <a:cubicBezTo>
                    <a:pt x="76" y="180"/>
                    <a:pt x="53" y="198"/>
                    <a:pt x="25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3" y="0"/>
                    <a:pt x="76" y="18"/>
                    <a:pt x="7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0" name="Freeform 465"/>
            <p:cNvSpPr/>
            <p:nvPr/>
          </p:nvSpPr>
          <p:spPr bwMode="auto">
            <a:xfrm>
              <a:off x="5948363" y="754063"/>
              <a:ext cx="307975" cy="658813"/>
            </a:xfrm>
            <a:custGeom>
              <a:avLst/>
              <a:gdLst>
                <a:gd name="T0" fmla="*/ 82 w 82"/>
                <a:gd name="T1" fmla="*/ 41 h 175"/>
                <a:gd name="T2" fmla="*/ 82 w 82"/>
                <a:gd name="T3" fmla="*/ 134 h 175"/>
                <a:gd name="T4" fmla="*/ 41 w 82"/>
                <a:gd name="T5" fmla="*/ 175 h 175"/>
                <a:gd name="T6" fmla="*/ 12 w 82"/>
                <a:gd name="T7" fmla="*/ 163 h 175"/>
                <a:gd name="T8" fmla="*/ 0 w 82"/>
                <a:gd name="T9" fmla="*/ 134 h 175"/>
                <a:gd name="T10" fmla="*/ 0 w 82"/>
                <a:gd name="T11" fmla="*/ 41 h 175"/>
                <a:gd name="T12" fmla="*/ 41 w 82"/>
                <a:gd name="T13" fmla="*/ 0 h 175"/>
                <a:gd name="T14" fmla="*/ 82 w 82"/>
                <a:gd name="T15" fmla="*/ 4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75">
                  <a:moveTo>
                    <a:pt x="82" y="41"/>
                  </a:moveTo>
                  <a:cubicBezTo>
                    <a:pt x="82" y="134"/>
                    <a:pt x="82" y="134"/>
                    <a:pt x="82" y="134"/>
                  </a:cubicBezTo>
                  <a:cubicBezTo>
                    <a:pt x="82" y="157"/>
                    <a:pt x="64" y="175"/>
                    <a:pt x="41" y="175"/>
                  </a:cubicBezTo>
                  <a:cubicBezTo>
                    <a:pt x="30" y="175"/>
                    <a:pt x="20" y="171"/>
                    <a:pt x="12" y="163"/>
                  </a:cubicBezTo>
                  <a:cubicBezTo>
                    <a:pt x="5" y="156"/>
                    <a:pt x="0" y="146"/>
                    <a:pt x="0" y="1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1" name="Freeform 466"/>
            <p:cNvSpPr/>
            <p:nvPr/>
          </p:nvSpPr>
          <p:spPr bwMode="auto">
            <a:xfrm>
              <a:off x="5635626" y="2449513"/>
              <a:ext cx="285750" cy="744538"/>
            </a:xfrm>
            <a:custGeom>
              <a:avLst/>
              <a:gdLst>
                <a:gd name="T0" fmla="*/ 76 w 76"/>
                <a:gd name="T1" fmla="*/ 0 h 198"/>
                <a:gd name="T2" fmla="*/ 76 w 76"/>
                <a:gd name="T3" fmla="*/ 198 h 198"/>
                <a:gd name="T4" fmla="*/ 51 w 76"/>
                <a:gd name="T5" fmla="*/ 198 h 198"/>
                <a:gd name="T6" fmla="*/ 0 w 76"/>
                <a:gd name="T7" fmla="*/ 157 h 198"/>
                <a:gd name="T8" fmla="*/ 0 w 76"/>
                <a:gd name="T9" fmla="*/ 40 h 198"/>
                <a:gd name="T10" fmla="*/ 51 w 76"/>
                <a:gd name="T11" fmla="*/ 0 h 198"/>
                <a:gd name="T12" fmla="*/ 76 w 7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0"/>
                  </a:moveTo>
                  <a:cubicBezTo>
                    <a:pt x="76" y="198"/>
                    <a:pt x="76" y="198"/>
                    <a:pt x="76" y="198"/>
                  </a:cubicBezTo>
                  <a:cubicBezTo>
                    <a:pt x="51" y="198"/>
                    <a:pt x="51" y="198"/>
                    <a:pt x="51" y="198"/>
                  </a:cubicBezTo>
                  <a:cubicBezTo>
                    <a:pt x="23" y="198"/>
                    <a:pt x="0" y="180"/>
                    <a:pt x="0" y="15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23" y="0"/>
                    <a:pt x="51" y="0"/>
                  </a:cubicBez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2" name="Freeform 467"/>
            <p:cNvSpPr/>
            <p:nvPr/>
          </p:nvSpPr>
          <p:spPr bwMode="auto">
            <a:xfrm>
              <a:off x="3951288" y="1539876"/>
              <a:ext cx="571500" cy="587375"/>
            </a:xfrm>
            <a:custGeom>
              <a:avLst/>
              <a:gdLst>
                <a:gd name="T0" fmla="*/ 140 w 152"/>
                <a:gd name="T1" fmla="*/ 82 h 156"/>
                <a:gd name="T2" fmla="*/ 152 w 152"/>
                <a:gd name="T3" fmla="*/ 111 h 156"/>
                <a:gd name="T4" fmla="*/ 140 w 152"/>
                <a:gd name="T5" fmla="*/ 140 h 156"/>
                <a:gd name="T6" fmla="*/ 82 w 152"/>
                <a:gd name="T7" fmla="*/ 140 h 156"/>
                <a:gd name="T8" fmla="*/ 16 w 152"/>
                <a:gd name="T9" fmla="*/ 74 h 156"/>
                <a:gd name="T10" fmla="*/ 16 w 152"/>
                <a:gd name="T11" fmla="*/ 16 h 156"/>
                <a:gd name="T12" fmla="*/ 74 w 152"/>
                <a:gd name="T13" fmla="*/ 16 h 156"/>
                <a:gd name="T14" fmla="*/ 140 w 152"/>
                <a:gd name="T15" fmla="*/ 8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40" y="82"/>
                  </a:moveTo>
                  <a:cubicBezTo>
                    <a:pt x="148" y="90"/>
                    <a:pt x="152" y="100"/>
                    <a:pt x="152" y="111"/>
                  </a:cubicBezTo>
                  <a:cubicBezTo>
                    <a:pt x="152" y="121"/>
                    <a:pt x="148" y="132"/>
                    <a:pt x="140" y="140"/>
                  </a:cubicBezTo>
                  <a:cubicBezTo>
                    <a:pt x="124" y="156"/>
                    <a:pt x="98" y="156"/>
                    <a:pt x="82" y="14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0" y="58"/>
                    <a:pt x="0" y="32"/>
                    <a:pt x="16" y="16"/>
                  </a:cubicBezTo>
                  <a:cubicBezTo>
                    <a:pt x="32" y="0"/>
                    <a:pt x="58" y="0"/>
                    <a:pt x="74" y="16"/>
                  </a:cubicBezTo>
                  <a:lnTo>
                    <a:pt x="14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53" name="Freeform 468"/>
            <p:cNvSpPr/>
            <p:nvPr/>
          </p:nvSpPr>
          <p:spPr bwMode="auto">
            <a:xfrm>
              <a:off x="3294063" y="3122613"/>
              <a:ext cx="657225" cy="307975"/>
            </a:xfrm>
            <a:custGeom>
              <a:avLst/>
              <a:gdLst>
                <a:gd name="T0" fmla="*/ 134 w 175"/>
                <a:gd name="T1" fmla="*/ 0 h 82"/>
                <a:gd name="T2" fmla="*/ 175 w 175"/>
                <a:gd name="T3" fmla="*/ 41 h 82"/>
                <a:gd name="T4" fmla="*/ 134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4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4" y="0"/>
                  </a:moveTo>
                  <a:cubicBezTo>
                    <a:pt x="156" y="0"/>
                    <a:pt x="175" y="19"/>
                    <a:pt x="175" y="41"/>
                  </a:cubicBezTo>
                  <a:cubicBezTo>
                    <a:pt x="175" y="64"/>
                    <a:pt x="156" y="82"/>
                    <a:pt x="134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8" y="82"/>
                    <a:pt x="0" y="64"/>
                    <a:pt x="0" y="41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19" y="5"/>
                    <a:pt x="29" y="0"/>
                    <a:pt x="41" y="0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54" name="矩形 3"/>
          <p:cNvSpPr>
            <a:spLocks noChangeArrowheads="1"/>
          </p:cNvSpPr>
          <p:nvPr/>
        </p:nvSpPr>
        <p:spPr bwMode="auto">
          <a:xfrm>
            <a:off x="1154659" y="3336077"/>
            <a:ext cx="1870218" cy="30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pPr algn="r"/>
            <a:r>
              <a:rPr lang="zh-CN" altLang="en-US" sz="15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Benefit forecasting</a:t>
            </a:r>
          </a:p>
        </p:txBody>
      </p:sp>
      <p:sp>
        <p:nvSpPr>
          <p:cNvPr id="155" name="文本框 13"/>
          <p:cNvSpPr txBox="1"/>
          <p:nvPr/>
        </p:nvSpPr>
        <p:spPr>
          <a:xfrm>
            <a:off x="686998" y="3617840"/>
            <a:ext cx="2332938" cy="218538"/>
          </a:xfrm>
          <a:prstGeom prst="rect">
            <a:avLst/>
          </a:prstGeom>
          <a:noFill/>
        </p:spPr>
        <p:txBody>
          <a:bodyPr wrap="square" lIns="65804" tIns="32901" rIns="65804" bIns="32901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comprehensive description of the chart above here.</a:t>
            </a:r>
          </a:p>
        </p:txBody>
      </p:sp>
      <p:grpSp>
        <p:nvGrpSpPr>
          <p:cNvPr id="156" name="Group 23"/>
          <p:cNvGrpSpPr/>
          <p:nvPr/>
        </p:nvGrpSpPr>
        <p:grpSpPr>
          <a:xfrm>
            <a:off x="3477193" y="3562046"/>
            <a:ext cx="256866" cy="223934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157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8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9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0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1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2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3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4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5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6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7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8" name="矩形 3"/>
          <p:cNvSpPr>
            <a:spLocks noChangeArrowheads="1"/>
          </p:cNvSpPr>
          <p:nvPr/>
        </p:nvSpPr>
        <p:spPr bwMode="auto">
          <a:xfrm>
            <a:off x="4863918" y="4321011"/>
            <a:ext cx="907665" cy="29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zh-CN" altLang="en-US" sz="15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Teamwork</a:t>
            </a:r>
          </a:p>
        </p:txBody>
      </p:sp>
      <p:sp>
        <p:nvSpPr>
          <p:cNvPr id="169" name="文本框 13"/>
          <p:cNvSpPr txBox="1"/>
          <p:nvPr/>
        </p:nvSpPr>
        <p:spPr>
          <a:xfrm>
            <a:off x="5915702" y="4239869"/>
            <a:ext cx="2437648" cy="218538"/>
          </a:xfrm>
          <a:prstGeom prst="rect">
            <a:avLst/>
          </a:prstGeom>
          <a:noFill/>
        </p:spPr>
        <p:txBody>
          <a:bodyPr wrap="square" lIns="65804" tIns="32901" rIns="65804" bIns="32901" rtlCol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a comprehensive description of the chart above here.</a:t>
            </a:r>
          </a:p>
        </p:txBody>
      </p:sp>
      <p:grpSp>
        <p:nvGrpSpPr>
          <p:cNvPr id="170" name="Group 9"/>
          <p:cNvGrpSpPr/>
          <p:nvPr/>
        </p:nvGrpSpPr>
        <p:grpSpPr>
          <a:xfrm>
            <a:off x="4193261" y="4407061"/>
            <a:ext cx="288519" cy="213944"/>
            <a:chOff x="4572000" y="3414713"/>
            <a:chExt cx="374651" cy="277813"/>
          </a:xfrm>
          <a:solidFill>
            <a:schemeClr val="bg1"/>
          </a:solidFill>
        </p:grpSpPr>
        <p:sp>
          <p:nvSpPr>
            <p:cNvPr id="171" name="Freeform 17"/>
            <p:cNvSpPr/>
            <p:nvPr/>
          </p:nvSpPr>
          <p:spPr bwMode="auto">
            <a:xfrm>
              <a:off x="4713288" y="3481388"/>
              <a:ext cx="233363" cy="211138"/>
            </a:xfrm>
            <a:custGeom>
              <a:avLst/>
              <a:gdLst>
                <a:gd name="T0" fmla="*/ 89 w 89"/>
                <a:gd name="T1" fmla="*/ 33 h 81"/>
                <a:gd name="T2" fmla="*/ 43 w 89"/>
                <a:gd name="T3" fmla="*/ 0 h 81"/>
                <a:gd name="T4" fmla="*/ 40 w 89"/>
                <a:gd name="T5" fmla="*/ 1 h 81"/>
                <a:gd name="T6" fmla="*/ 43 w 89"/>
                <a:gd name="T7" fmla="*/ 11 h 81"/>
                <a:gd name="T8" fmla="*/ 0 w 89"/>
                <a:gd name="T9" fmla="*/ 44 h 81"/>
                <a:gd name="T10" fmla="*/ 0 w 89"/>
                <a:gd name="T11" fmla="*/ 44 h 81"/>
                <a:gd name="T12" fmla="*/ 40 w 89"/>
                <a:gd name="T13" fmla="*/ 65 h 81"/>
                <a:gd name="T14" fmla="*/ 74 w 89"/>
                <a:gd name="T15" fmla="*/ 81 h 81"/>
                <a:gd name="T16" fmla="*/ 64 w 89"/>
                <a:gd name="T17" fmla="*/ 62 h 81"/>
                <a:gd name="T18" fmla="*/ 89 w 89"/>
                <a:gd name="T19" fmla="*/ 3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81">
                  <a:moveTo>
                    <a:pt x="89" y="33"/>
                  </a:moveTo>
                  <a:cubicBezTo>
                    <a:pt x="89" y="15"/>
                    <a:pt x="68" y="0"/>
                    <a:pt x="43" y="0"/>
                  </a:cubicBezTo>
                  <a:cubicBezTo>
                    <a:pt x="42" y="0"/>
                    <a:pt x="41" y="1"/>
                    <a:pt x="40" y="1"/>
                  </a:cubicBezTo>
                  <a:cubicBezTo>
                    <a:pt x="42" y="4"/>
                    <a:pt x="43" y="8"/>
                    <a:pt x="43" y="11"/>
                  </a:cubicBezTo>
                  <a:cubicBezTo>
                    <a:pt x="43" y="29"/>
                    <a:pt x="24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" y="56"/>
                    <a:pt x="21" y="64"/>
                    <a:pt x="40" y="65"/>
                  </a:cubicBezTo>
                  <a:cubicBezTo>
                    <a:pt x="53" y="75"/>
                    <a:pt x="74" y="81"/>
                    <a:pt x="74" y="81"/>
                  </a:cubicBezTo>
                  <a:cubicBezTo>
                    <a:pt x="64" y="72"/>
                    <a:pt x="63" y="65"/>
                    <a:pt x="64" y="62"/>
                  </a:cubicBezTo>
                  <a:cubicBezTo>
                    <a:pt x="79" y="56"/>
                    <a:pt x="89" y="46"/>
                    <a:pt x="89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18"/>
            <p:cNvSpPr/>
            <p:nvPr/>
          </p:nvSpPr>
          <p:spPr bwMode="auto">
            <a:xfrm>
              <a:off x="4572000" y="3414713"/>
              <a:ext cx="241300" cy="209550"/>
            </a:xfrm>
            <a:custGeom>
              <a:avLst/>
              <a:gdLst>
                <a:gd name="T0" fmla="*/ 89 w 92"/>
                <a:gd name="T1" fmla="*/ 21 h 80"/>
                <a:gd name="T2" fmla="*/ 46 w 92"/>
                <a:gd name="T3" fmla="*/ 0 h 80"/>
                <a:gd name="T4" fmla="*/ 0 w 92"/>
                <a:gd name="T5" fmla="*/ 32 h 80"/>
                <a:gd name="T6" fmla="*/ 25 w 92"/>
                <a:gd name="T7" fmla="*/ 61 h 80"/>
                <a:gd name="T8" fmla="*/ 14 w 92"/>
                <a:gd name="T9" fmla="*/ 80 h 80"/>
                <a:gd name="T10" fmla="*/ 48 w 92"/>
                <a:gd name="T11" fmla="*/ 65 h 80"/>
                <a:gd name="T12" fmla="*/ 49 w 92"/>
                <a:gd name="T13" fmla="*/ 64 h 80"/>
                <a:gd name="T14" fmla="*/ 92 w 92"/>
                <a:gd name="T15" fmla="*/ 32 h 80"/>
                <a:gd name="T16" fmla="*/ 89 w 92"/>
                <a:gd name="T17" fmla="*/ 2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80">
                  <a:moveTo>
                    <a:pt x="89" y="21"/>
                  </a:moveTo>
                  <a:cubicBezTo>
                    <a:pt x="83" y="9"/>
                    <a:pt x="66" y="0"/>
                    <a:pt x="46" y="0"/>
                  </a:cubicBezTo>
                  <a:cubicBezTo>
                    <a:pt x="20" y="0"/>
                    <a:pt x="0" y="14"/>
                    <a:pt x="0" y="32"/>
                  </a:cubicBezTo>
                  <a:cubicBezTo>
                    <a:pt x="0" y="45"/>
                    <a:pt x="10" y="56"/>
                    <a:pt x="25" y="61"/>
                  </a:cubicBezTo>
                  <a:cubicBezTo>
                    <a:pt x="26" y="65"/>
                    <a:pt x="25" y="71"/>
                    <a:pt x="14" y="80"/>
                  </a:cubicBezTo>
                  <a:cubicBezTo>
                    <a:pt x="14" y="80"/>
                    <a:pt x="36" y="75"/>
                    <a:pt x="48" y="65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73" y="63"/>
                    <a:pt x="92" y="49"/>
                    <a:pt x="92" y="32"/>
                  </a:cubicBezTo>
                  <a:cubicBezTo>
                    <a:pt x="92" y="28"/>
                    <a:pt x="91" y="25"/>
                    <a:pt x="8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6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3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3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3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2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7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250"/>
                            </p:stCondLst>
                            <p:childTnLst>
                              <p:par>
                                <p:cTn id="10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75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7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5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750"/>
                            </p:stCondLst>
                            <p:childTnLst>
                              <p:par>
                                <p:cTn id="1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25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7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0" grpId="0"/>
      <p:bldP spid="131" grpId="0"/>
      <p:bldP spid="132" grpId="0"/>
      <p:bldP spid="133" grpId="0"/>
      <p:bldP spid="134" grpId="0" animBg="1"/>
      <p:bldP spid="135" grpId="0"/>
      <p:bldP spid="136" grpId="0"/>
      <p:bldP spid="140" grpId="0"/>
      <p:bldP spid="141" grpId="0"/>
      <p:bldP spid="154" grpId="0"/>
      <p:bldP spid="155" grpId="0"/>
      <p:bldP spid="168" grpId="0"/>
      <p:bldP spid="1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64980" y="-18249"/>
            <a:ext cx="649080" cy="761765"/>
            <a:chOff x="8266914" y="-18254"/>
            <a:chExt cx="649280" cy="762000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 rot="5400000">
              <a:off x="8201851" y="88633"/>
              <a:ext cx="762000" cy="548226"/>
            </a:xfrm>
            <a:prstGeom prst="homePlate">
              <a:avLst>
                <a:gd name="adj" fmla="val 35606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vert="eaVert" wrap="none" lIns="91412" tIns="45706" rIns="91412" bIns="45706" numCol="1" anchor="ctr" anchorCtr="0" compatLnSpc="1"/>
            <a:lstStyle/>
            <a:p>
              <a:endParaRPr lang="zh-CN" altLang="zh-CN" b="0" dirty="0"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266914" y="134144"/>
              <a:ext cx="649280" cy="475558"/>
              <a:chOff x="235091" y="185120"/>
              <a:chExt cx="649280" cy="47555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35091" y="185120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0" dirty="0">
                    <a:solidFill>
                      <a:schemeClr val="accent3">
                        <a:lumMod val="50000"/>
                      </a:schemeClr>
                    </a:solidFill>
                    <a:latin typeface="Impact" panose="020B0806030902050204" pitchFamily="34" charset="0"/>
                  </a:rPr>
                  <a:t>LOGO</a:t>
                </a:r>
                <a:endParaRPr lang="zh-CN" altLang="en-US" b="0" dirty="0">
                  <a:solidFill>
                    <a:schemeClr val="accent3">
                      <a:lumMod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92677" y="460623"/>
                <a:ext cx="535724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00" b="0" dirty="0">
                    <a:solidFill>
                      <a:srgbClr val="195CC7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TEXT HERE</a:t>
                </a:r>
                <a:endParaRPr lang="zh-CN" altLang="en-US" sz="700" b="0" dirty="0">
                  <a:solidFill>
                    <a:srgbClr val="195CC7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903711" y="249867"/>
            <a:ext cx="2830349" cy="679489"/>
            <a:chOff x="903371" y="249943"/>
            <a:chExt cx="2831223" cy="679699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195CC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6200000">
            <a:off x="574964" y="158113"/>
            <a:ext cx="764867" cy="862996"/>
            <a:chOff x="8439634" y="3544648"/>
            <a:chExt cx="1611146" cy="1817848"/>
          </a:xfrm>
        </p:grpSpPr>
        <p:sp>
          <p:nvSpPr>
            <p:cNvPr id="1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95CC7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" name="Group 17"/>
          <p:cNvGrpSpPr>
            <a:grpSpLocks noChangeAspect="1"/>
          </p:cNvGrpSpPr>
          <p:nvPr/>
        </p:nvGrpSpPr>
        <p:grpSpPr bwMode="auto">
          <a:xfrm>
            <a:off x="827767" y="455514"/>
            <a:ext cx="259260" cy="278300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14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448764" y="442777"/>
            <a:ext cx="1164383" cy="3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zh-CN" altLang="en-US" sz="1999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151182" y="3255738"/>
            <a:ext cx="3058841" cy="1518082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11086" y="1363378"/>
            <a:ext cx="3058841" cy="1518082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Freeform 9"/>
          <p:cNvSpPr>
            <a:spLocks noEditPoints="1"/>
          </p:cNvSpPr>
          <p:nvPr/>
        </p:nvSpPr>
        <p:spPr bwMode="auto">
          <a:xfrm>
            <a:off x="1370073" y="1884741"/>
            <a:ext cx="583749" cy="581620"/>
          </a:xfrm>
          <a:custGeom>
            <a:avLst/>
            <a:gdLst>
              <a:gd name="T0" fmla="*/ 86 w 116"/>
              <a:gd name="T1" fmla="*/ 17 h 116"/>
              <a:gd name="T2" fmla="*/ 8 w 116"/>
              <a:gd name="T3" fmla="*/ 45 h 116"/>
              <a:gd name="T4" fmla="*/ 11 w 116"/>
              <a:gd name="T5" fmla="*/ 50 h 116"/>
              <a:gd name="T6" fmla="*/ 12 w 116"/>
              <a:gd name="T7" fmla="*/ 59 h 116"/>
              <a:gd name="T8" fmla="*/ 16 w 116"/>
              <a:gd name="T9" fmla="*/ 69 h 116"/>
              <a:gd name="T10" fmla="*/ 20 w 116"/>
              <a:gd name="T11" fmla="*/ 77 h 116"/>
              <a:gd name="T12" fmla="*/ 24 w 116"/>
              <a:gd name="T13" fmla="*/ 83 h 116"/>
              <a:gd name="T14" fmla="*/ 27 w 116"/>
              <a:gd name="T15" fmla="*/ 98 h 116"/>
              <a:gd name="T16" fmla="*/ 33 w 116"/>
              <a:gd name="T17" fmla="*/ 105 h 116"/>
              <a:gd name="T18" fmla="*/ 34 w 116"/>
              <a:gd name="T19" fmla="*/ 101 h 116"/>
              <a:gd name="T20" fmla="*/ 37 w 116"/>
              <a:gd name="T21" fmla="*/ 93 h 116"/>
              <a:gd name="T22" fmla="*/ 41 w 116"/>
              <a:gd name="T23" fmla="*/ 83 h 116"/>
              <a:gd name="T24" fmla="*/ 49 w 116"/>
              <a:gd name="T25" fmla="*/ 73 h 116"/>
              <a:gd name="T26" fmla="*/ 53 w 116"/>
              <a:gd name="T27" fmla="*/ 66 h 116"/>
              <a:gd name="T28" fmla="*/ 45 w 116"/>
              <a:gd name="T29" fmla="*/ 61 h 116"/>
              <a:gd name="T30" fmla="*/ 38 w 116"/>
              <a:gd name="T31" fmla="*/ 58 h 116"/>
              <a:gd name="T32" fmla="*/ 33 w 116"/>
              <a:gd name="T33" fmla="*/ 51 h 116"/>
              <a:gd name="T34" fmla="*/ 25 w 116"/>
              <a:gd name="T35" fmla="*/ 47 h 116"/>
              <a:gd name="T36" fmla="*/ 17 w 116"/>
              <a:gd name="T37" fmla="*/ 49 h 116"/>
              <a:gd name="T38" fmla="*/ 13 w 116"/>
              <a:gd name="T39" fmla="*/ 44 h 116"/>
              <a:gd name="T40" fmla="*/ 12 w 116"/>
              <a:gd name="T41" fmla="*/ 37 h 116"/>
              <a:gd name="T42" fmla="*/ 8 w 116"/>
              <a:gd name="T43" fmla="*/ 37 h 116"/>
              <a:gd name="T44" fmla="*/ 12 w 116"/>
              <a:gd name="T45" fmla="*/ 30 h 116"/>
              <a:gd name="T46" fmla="*/ 18 w 116"/>
              <a:gd name="T47" fmla="*/ 30 h 116"/>
              <a:gd name="T48" fmla="*/ 24 w 116"/>
              <a:gd name="T49" fmla="*/ 25 h 116"/>
              <a:gd name="T50" fmla="*/ 30 w 116"/>
              <a:gd name="T51" fmla="*/ 18 h 116"/>
              <a:gd name="T52" fmla="*/ 32 w 116"/>
              <a:gd name="T53" fmla="*/ 15 h 116"/>
              <a:gd name="T54" fmla="*/ 42 w 116"/>
              <a:gd name="T55" fmla="*/ 12 h 116"/>
              <a:gd name="T56" fmla="*/ 34 w 116"/>
              <a:gd name="T57" fmla="*/ 8 h 116"/>
              <a:gd name="T58" fmla="*/ 32 w 116"/>
              <a:gd name="T59" fmla="*/ 8 h 116"/>
              <a:gd name="T60" fmla="*/ 49 w 116"/>
              <a:gd name="T61" fmla="*/ 2 h 116"/>
              <a:gd name="T62" fmla="*/ 56 w 116"/>
              <a:gd name="T63" fmla="*/ 5 h 116"/>
              <a:gd name="T64" fmla="*/ 82 w 116"/>
              <a:gd name="T65" fmla="*/ 6 h 116"/>
              <a:gd name="T66" fmla="*/ 79 w 116"/>
              <a:gd name="T67" fmla="*/ 11 h 116"/>
              <a:gd name="T68" fmla="*/ 85 w 116"/>
              <a:gd name="T69" fmla="*/ 19 h 116"/>
              <a:gd name="T70" fmla="*/ 89 w 116"/>
              <a:gd name="T71" fmla="*/ 19 h 116"/>
              <a:gd name="T72" fmla="*/ 93 w 116"/>
              <a:gd name="T73" fmla="*/ 17 h 116"/>
              <a:gd name="T74" fmla="*/ 97 w 116"/>
              <a:gd name="T75" fmla="*/ 23 h 116"/>
              <a:gd name="T76" fmla="*/ 101 w 116"/>
              <a:gd name="T77" fmla="*/ 27 h 116"/>
              <a:gd name="T78" fmla="*/ 95 w 116"/>
              <a:gd name="T79" fmla="*/ 27 h 116"/>
              <a:gd name="T80" fmla="*/ 89 w 116"/>
              <a:gd name="T81" fmla="*/ 25 h 116"/>
              <a:gd name="T82" fmla="*/ 81 w 116"/>
              <a:gd name="T83" fmla="*/ 24 h 116"/>
              <a:gd name="T84" fmla="*/ 74 w 116"/>
              <a:gd name="T85" fmla="*/ 30 h 116"/>
              <a:gd name="T86" fmla="*/ 70 w 116"/>
              <a:gd name="T87" fmla="*/ 39 h 116"/>
              <a:gd name="T88" fmla="*/ 73 w 116"/>
              <a:gd name="T89" fmla="*/ 50 h 116"/>
              <a:gd name="T90" fmla="*/ 82 w 116"/>
              <a:gd name="T91" fmla="*/ 53 h 116"/>
              <a:gd name="T92" fmla="*/ 91 w 116"/>
              <a:gd name="T93" fmla="*/ 53 h 116"/>
              <a:gd name="T94" fmla="*/ 95 w 116"/>
              <a:gd name="T95" fmla="*/ 61 h 116"/>
              <a:gd name="T96" fmla="*/ 96 w 116"/>
              <a:gd name="T97" fmla="*/ 71 h 116"/>
              <a:gd name="T98" fmla="*/ 95 w 116"/>
              <a:gd name="T99" fmla="*/ 81 h 116"/>
              <a:gd name="T100" fmla="*/ 100 w 116"/>
              <a:gd name="T101" fmla="*/ 90 h 116"/>
              <a:gd name="T102" fmla="*/ 107 w 116"/>
              <a:gd name="T103" fmla="*/ 82 h 116"/>
              <a:gd name="T104" fmla="*/ 112 w 116"/>
              <a:gd name="T105" fmla="*/ 69 h 116"/>
              <a:gd name="T106" fmla="*/ 114 w 116"/>
              <a:gd name="T107" fmla="*/ 53 h 116"/>
              <a:gd name="T108" fmla="*/ 109 w 116"/>
              <a:gd name="T109" fmla="*/ 39 h 116"/>
              <a:gd name="T110" fmla="*/ 105 w 116"/>
              <a:gd name="T111" fmla="*/ 32 h 116"/>
              <a:gd name="T112" fmla="*/ 111 w 116"/>
              <a:gd name="T113" fmla="*/ 41 h 116"/>
              <a:gd name="T114" fmla="*/ 79 w 116"/>
              <a:gd name="T115" fmla="*/ 10 h 116"/>
              <a:gd name="T116" fmla="*/ 75 w 116"/>
              <a:gd name="T117" fmla="*/ 5 h 116"/>
              <a:gd name="T118" fmla="*/ 76 w 116"/>
              <a:gd name="T119" fmla="*/ 9 h 116"/>
              <a:gd name="T120" fmla="*/ 73 w 116"/>
              <a:gd name="T121" fmla="*/ 4 h 116"/>
              <a:gd name="T122" fmla="*/ 109 w 116"/>
              <a:gd name="T123" fmla="*/ 8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6" h="116">
                <a:moveTo>
                  <a:pt x="6" y="33"/>
                </a:moveTo>
                <a:cubicBezTo>
                  <a:pt x="6" y="33"/>
                  <a:pt x="6" y="33"/>
                  <a:pt x="6" y="33"/>
                </a:cubicBezTo>
                <a:cubicBezTo>
                  <a:pt x="6" y="33"/>
                  <a:pt x="6" y="33"/>
                  <a:pt x="5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6" y="34"/>
                  <a:pt x="6" y="34"/>
                  <a:pt x="6" y="33"/>
                </a:cubicBezTo>
                <a:close/>
                <a:moveTo>
                  <a:pt x="5" y="35"/>
                </a:move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5"/>
                </a:cubicBezTo>
                <a:cubicBezTo>
                  <a:pt x="5" y="35"/>
                  <a:pt x="5" y="35"/>
                  <a:pt x="5" y="35"/>
                </a:cubicBezTo>
                <a:close/>
                <a:moveTo>
                  <a:pt x="88" y="18"/>
                </a:move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7"/>
                  <a:pt x="87" y="17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6" y="16"/>
                  <a:pt x="86" y="16"/>
                  <a:pt x="85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6" y="17"/>
                  <a:pt x="86" y="17"/>
                  <a:pt x="86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7" y="18"/>
                  <a:pt x="87" y="18"/>
                  <a:pt x="87" y="18"/>
                </a:cubicBezTo>
                <a:cubicBezTo>
                  <a:pt x="86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ubicBezTo>
                  <a:pt x="88" y="18"/>
                  <a:pt x="88" y="18"/>
                  <a:pt x="88" y="18"/>
                </a:cubicBezTo>
                <a:close/>
                <a:moveTo>
                  <a:pt x="112" y="37"/>
                </a:moveTo>
                <a:cubicBezTo>
                  <a:pt x="114" y="44"/>
                  <a:pt x="116" y="51"/>
                  <a:pt x="116" y="58"/>
                </a:cubicBezTo>
                <a:cubicBezTo>
                  <a:pt x="116" y="90"/>
                  <a:pt x="90" y="116"/>
                  <a:pt x="58" y="116"/>
                </a:cubicBezTo>
                <a:cubicBezTo>
                  <a:pt x="26" y="116"/>
                  <a:pt x="0" y="90"/>
                  <a:pt x="0" y="58"/>
                </a:cubicBezTo>
                <a:cubicBezTo>
                  <a:pt x="0" y="50"/>
                  <a:pt x="2" y="42"/>
                  <a:pt x="5" y="35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7" y="43"/>
                  <a:pt x="7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8" y="44"/>
                  <a:pt x="8" y="44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6"/>
                  <a:pt x="9" y="46"/>
                  <a:pt x="9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10" y="46"/>
                  <a:pt x="10" y="46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7"/>
                  <a:pt x="10" y="47"/>
                  <a:pt x="10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3" y="51"/>
                  <a:pt x="13" y="51"/>
                  <a:pt x="13" y="51"/>
                </a:cubicBezTo>
                <a:cubicBezTo>
                  <a:pt x="13" y="51"/>
                  <a:pt x="14" y="51"/>
                  <a:pt x="14" y="51"/>
                </a:cubicBezTo>
                <a:cubicBezTo>
                  <a:pt x="14" y="51"/>
                  <a:pt x="14" y="52"/>
                  <a:pt x="14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52"/>
                  <a:pt x="14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5" y="53"/>
                  <a:pt x="15" y="53"/>
                  <a:pt x="15" y="54"/>
                </a:cubicBezTo>
                <a:cubicBezTo>
                  <a:pt x="15" y="54"/>
                  <a:pt x="15" y="54"/>
                  <a:pt x="14" y="54"/>
                </a:cubicBezTo>
                <a:cubicBezTo>
                  <a:pt x="14" y="54"/>
                  <a:pt x="14" y="54"/>
                  <a:pt x="14" y="54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7"/>
                  <a:pt x="13" y="57"/>
                  <a:pt x="13" y="57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2" y="60"/>
                  <a:pt x="12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1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64"/>
                  <a:pt x="13" y="64"/>
                  <a:pt x="13" y="65"/>
                </a:cubicBezTo>
                <a:cubicBezTo>
                  <a:pt x="13" y="65"/>
                  <a:pt x="13" y="65"/>
                  <a:pt x="14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6"/>
                  <a:pt x="14" y="67"/>
                  <a:pt x="14" y="67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7"/>
                  <a:pt x="14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69"/>
                  <a:pt x="16" y="69"/>
                  <a:pt x="16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6" y="71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3"/>
                  <a:pt x="16" y="73"/>
                  <a:pt x="17" y="73"/>
                </a:cubicBezTo>
                <a:cubicBezTo>
                  <a:pt x="17" y="73"/>
                  <a:pt x="17" y="73"/>
                  <a:pt x="17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4"/>
                  <a:pt x="17" y="74"/>
                  <a:pt x="17" y="74"/>
                </a:cubicBezTo>
                <a:cubicBezTo>
                  <a:pt x="17" y="74"/>
                  <a:pt x="17" y="75"/>
                  <a:pt x="17" y="75"/>
                </a:cubicBezTo>
                <a:cubicBezTo>
                  <a:pt x="17" y="75"/>
                  <a:pt x="17" y="75"/>
                  <a:pt x="18" y="75"/>
                </a:cubicBezTo>
                <a:cubicBezTo>
                  <a:pt x="18" y="75"/>
                  <a:pt x="18" y="75"/>
                  <a:pt x="18" y="75"/>
                </a:cubicBezTo>
                <a:cubicBezTo>
                  <a:pt x="18" y="76"/>
                  <a:pt x="18" y="76"/>
                  <a:pt x="18" y="76"/>
                </a:cubicBezTo>
                <a:cubicBezTo>
                  <a:pt x="19" y="76"/>
                  <a:pt x="19" y="76"/>
                  <a:pt x="19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8"/>
                  <a:pt x="21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9"/>
                  <a:pt x="22" y="79"/>
                </a:cubicBezTo>
                <a:cubicBezTo>
                  <a:pt x="22" y="79"/>
                  <a:pt x="22" y="79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80"/>
                  <a:pt x="22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81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2"/>
                  <a:pt x="23" y="82"/>
                </a:cubicBezTo>
                <a:cubicBezTo>
                  <a:pt x="23" y="82"/>
                  <a:pt x="23" y="83"/>
                  <a:pt x="23" y="83"/>
                </a:cubicBezTo>
                <a:cubicBezTo>
                  <a:pt x="23" y="83"/>
                  <a:pt x="23" y="83"/>
                  <a:pt x="23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3"/>
                </a:cubicBezTo>
                <a:cubicBezTo>
                  <a:pt x="24" y="83"/>
                  <a:pt x="24" y="83"/>
                  <a:pt x="24" y="84"/>
                </a:cubicBezTo>
                <a:cubicBezTo>
                  <a:pt x="24" y="84"/>
                  <a:pt x="24" y="84"/>
                  <a:pt x="24" y="84"/>
                </a:cubicBezTo>
                <a:cubicBezTo>
                  <a:pt x="24" y="84"/>
                  <a:pt x="24" y="85"/>
                  <a:pt x="24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90"/>
                  <a:pt x="24" y="90"/>
                  <a:pt x="24" y="90"/>
                </a:cubicBezTo>
                <a:cubicBezTo>
                  <a:pt x="24" y="90"/>
                  <a:pt x="24" y="90"/>
                  <a:pt x="25" y="90"/>
                </a:cubicBezTo>
                <a:cubicBezTo>
                  <a:pt x="25" y="90"/>
                  <a:pt x="25" y="90"/>
                  <a:pt x="25" y="90"/>
                </a:cubicBezTo>
                <a:cubicBezTo>
                  <a:pt x="25" y="90"/>
                  <a:pt x="25" y="91"/>
                  <a:pt x="25" y="91"/>
                </a:cubicBezTo>
                <a:cubicBezTo>
                  <a:pt x="25" y="91"/>
                  <a:pt x="25" y="92"/>
                  <a:pt x="25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3"/>
                  <a:pt x="25" y="93"/>
                  <a:pt x="25" y="93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4"/>
                  <a:pt x="25" y="94"/>
                  <a:pt x="25" y="94"/>
                </a:cubicBezTo>
                <a:cubicBezTo>
                  <a:pt x="25" y="94"/>
                  <a:pt x="25" y="95"/>
                  <a:pt x="25" y="95"/>
                </a:cubicBezTo>
                <a:cubicBezTo>
                  <a:pt x="25" y="95"/>
                  <a:pt x="25" y="95"/>
                  <a:pt x="25" y="95"/>
                </a:cubicBezTo>
                <a:cubicBezTo>
                  <a:pt x="25" y="96"/>
                  <a:pt x="26" y="96"/>
                  <a:pt x="26" y="97"/>
                </a:cubicBezTo>
                <a:cubicBezTo>
                  <a:pt x="26" y="97"/>
                  <a:pt x="26" y="97"/>
                  <a:pt x="26" y="97"/>
                </a:cubicBezTo>
                <a:cubicBezTo>
                  <a:pt x="27" y="97"/>
                  <a:pt x="27" y="97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8" y="98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8" y="99"/>
                  <a:pt x="28" y="99"/>
                  <a:pt x="29" y="99"/>
                </a:cubicBezTo>
                <a:cubicBezTo>
                  <a:pt x="29" y="100"/>
                  <a:pt x="29" y="100"/>
                  <a:pt x="29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30" y="101"/>
                  <a:pt x="30" y="101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30" y="103"/>
                  <a:pt x="30" y="103"/>
                  <a:pt x="31" y="103"/>
                </a:cubicBezTo>
                <a:cubicBezTo>
                  <a:pt x="31" y="103"/>
                  <a:pt x="31" y="104"/>
                  <a:pt x="31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1" y="104"/>
                  <a:pt x="32" y="104"/>
                  <a:pt x="32" y="104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5" y="106"/>
                </a:cubicBezTo>
                <a:cubicBezTo>
                  <a:pt x="35" y="106"/>
                  <a:pt x="35" y="106"/>
                  <a:pt x="35" y="105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5" y="105"/>
                  <a:pt x="35" y="105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5" y="104"/>
                  <a:pt x="35" y="104"/>
                  <a:pt x="35" y="103"/>
                </a:cubicBezTo>
                <a:cubicBezTo>
                  <a:pt x="35" y="103"/>
                  <a:pt x="35" y="103"/>
                  <a:pt x="35" y="103"/>
                </a:cubicBezTo>
                <a:cubicBezTo>
                  <a:pt x="35" y="103"/>
                  <a:pt x="35" y="102"/>
                  <a:pt x="35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100"/>
                  <a:pt x="34" y="99"/>
                  <a:pt x="34" y="99"/>
                </a:cubicBezTo>
                <a:cubicBezTo>
                  <a:pt x="34" y="99"/>
                  <a:pt x="34" y="99"/>
                  <a:pt x="33" y="99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8"/>
                  <a:pt x="33" y="98"/>
                </a:cubicBezTo>
                <a:cubicBezTo>
                  <a:pt x="33" y="98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7"/>
                  <a:pt x="33" y="97"/>
                  <a:pt x="33" y="97"/>
                </a:cubicBezTo>
                <a:cubicBezTo>
                  <a:pt x="34" y="97"/>
                  <a:pt x="34" y="97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4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95"/>
                  <a:pt x="35" y="95"/>
                  <a:pt x="35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6" y="95"/>
                  <a:pt x="36" y="95"/>
                </a:cubicBezTo>
                <a:cubicBezTo>
                  <a:pt x="36" y="95"/>
                  <a:pt x="37" y="95"/>
                  <a:pt x="37" y="95"/>
                </a:cubicBezTo>
                <a:cubicBezTo>
                  <a:pt x="37" y="94"/>
                  <a:pt x="37" y="94"/>
                  <a:pt x="37" y="93"/>
                </a:cubicBezTo>
                <a:cubicBezTo>
                  <a:pt x="37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6" y="93"/>
                  <a:pt x="35" y="93"/>
                  <a:pt x="35" y="92"/>
                </a:cubicBezTo>
                <a:cubicBezTo>
                  <a:pt x="35" y="92"/>
                  <a:pt x="35" y="92"/>
                  <a:pt x="35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7" y="92"/>
                  <a:pt x="37" y="92"/>
                  <a:pt x="38" y="92"/>
                </a:cubicBezTo>
                <a:cubicBezTo>
                  <a:pt x="38" y="92"/>
                  <a:pt x="38" y="92"/>
                  <a:pt x="38" y="92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91"/>
                  <a:pt x="38" y="91"/>
                  <a:pt x="38" y="91"/>
                </a:cubicBezTo>
                <a:cubicBezTo>
                  <a:pt x="38" y="91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8" y="90"/>
                  <a:pt x="38" y="90"/>
                  <a:pt x="38" y="90"/>
                </a:cubicBezTo>
                <a:cubicBezTo>
                  <a:pt x="39" y="90"/>
                  <a:pt x="39" y="90"/>
                  <a:pt x="39" y="90"/>
                </a:cubicBezTo>
                <a:cubicBezTo>
                  <a:pt x="39" y="90"/>
                  <a:pt x="40" y="89"/>
                  <a:pt x="40" y="89"/>
                </a:cubicBezTo>
                <a:cubicBezTo>
                  <a:pt x="40" y="88"/>
                  <a:pt x="40" y="88"/>
                  <a:pt x="40" y="88"/>
                </a:cubicBezTo>
                <a:cubicBezTo>
                  <a:pt x="40" y="85"/>
                  <a:pt x="40" y="85"/>
                  <a:pt x="40" y="85"/>
                </a:cubicBezTo>
                <a:cubicBezTo>
                  <a:pt x="40" y="85"/>
                  <a:pt x="40" y="84"/>
                  <a:pt x="40" y="84"/>
                </a:cubicBezTo>
                <a:cubicBezTo>
                  <a:pt x="40" y="84"/>
                  <a:pt x="40" y="84"/>
                  <a:pt x="40" y="84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4"/>
                  <a:pt x="41" y="83"/>
                  <a:pt x="41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1" y="83"/>
                  <a:pt x="41" y="83"/>
                  <a:pt x="42" y="82"/>
                </a:cubicBezTo>
                <a:cubicBezTo>
                  <a:pt x="42" y="82"/>
                  <a:pt x="42" y="82"/>
                  <a:pt x="43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3" y="82"/>
                  <a:pt x="44" y="82"/>
                  <a:pt x="44" y="82"/>
                </a:cubicBezTo>
                <a:cubicBezTo>
                  <a:pt x="44" y="82"/>
                  <a:pt x="44" y="82"/>
                  <a:pt x="44" y="82"/>
                </a:cubicBezTo>
                <a:cubicBezTo>
                  <a:pt x="44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1"/>
                  <a:pt x="45" y="81"/>
                  <a:pt x="45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80"/>
                  <a:pt x="46" y="80"/>
                  <a:pt x="46" y="80"/>
                </a:cubicBezTo>
                <a:cubicBezTo>
                  <a:pt x="46" y="80"/>
                  <a:pt x="47" y="80"/>
                  <a:pt x="47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47" y="80"/>
                  <a:pt x="48" y="80"/>
                  <a:pt x="48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8" y="78"/>
                  <a:pt x="48" y="78"/>
                  <a:pt x="48" y="78"/>
                </a:cubicBezTo>
                <a:cubicBezTo>
                  <a:pt x="49" y="78"/>
                  <a:pt x="49" y="78"/>
                  <a:pt x="49" y="78"/>
                </a:cubicBezTo>
                <a:cubicBezTo>
                  <a:pt x="49" y="77"/>
                  <a:pt x="49" y="76"/>
                  <a:pt x="49" y="76"/>
                </a:cubicBezTo>
                <a:cubicBezTo>
                  <a:pt x="49" y="75"/>
                  <a:pt x="49" y="75"/>
                  <a:pt x="49" y="75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49" y="72"/>
                  <a:pt x="49" y="72"/>
                  <a:pt x="49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72"/>
                  <a:pt x="50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0" y="71"/>
                  <a:pt x="50" y="71"/>
                </a:cubicBezTo>
                <a:cubicBezTo>
                  <a:pt x="50" y="71"/>
                  <a:pt x="51" y="71"/>
                  <a:pt x="51" y="71"/>
                </a:cubicBezTo>
                <a:cubicBezTo>
                  <a:pt x="51" y="71"/>
                  <a:pt x="51" y="71"/>
                  <a:pt x="51" y="71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0"/>
                  <a:pt x="52" y="69"/>
                  <a:pt x="52" y="69"/>
                </a:cubicBezTo>
                <a:cubicBezTo>
                  <a:pt x="52" y="69"/>
                  <a:pt x="52" y="68"/>
                  <a:pt x="53" y="68"/>
                </a:cubicBezTo>
                <a:cubicBezTo>
                  <a:pt x="53" y="68"/>
                  <a:pt x="53" y="68"/>
                  <a:pt x="53" y="68"/>
                </a:cubicBezTo>
                <a:cubicBezTo>
                  <a:pt x="54" y="68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3" y="63"/>
                  <a:pt x="53" y="63"/>
                  <a:pt x="53" y="63"/>
                </a:cubicBezTo>
                <a:cubicBezTo>
                  <a:pt x="53" y="63"/>
                  <a:pt x="53" y="63"/>
                  <a:pt x="53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0" y="63"/>
                  <a:pt x="50" y="63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9" y="62"/>
                  <a:pt x="49" y="61"/>
                  <a:pt x="49" y="61"/>
                </a:cubicBezTo>
                <a:cubicBezTo>
                  <a:pt x="49" y="61"/>
                  <a:pt x="49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8" y="61"/>
                  <a:pt x="48" y="61"/>
                  <a:pt x="48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6" y="61"/>
                  <a:pt x="46" y="61"/>
                  <a:pt x="46" y="61"/>
                </a:cubicBezTo>
                <a:cubicBezTo>
                  <a:pt x="46" y="61"/>
                  <a:pt x="46" y="61"/>
                  <a:pt x="45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0"/>
                  <a:pt x="44" y="60"/>
                  <a:pt x="43" y="60"/>
                </a:cubicBezTo>
                <a:cubicBezTo>
                  <a:pt x="43" y="60"/>
                  <a:pt x="43" y="60"/>
                  <a:pt x="43" y="60"/>
                </a:cubicBezTo>
                <a:cubicBezTo>
                  <a:pt x="43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59"/>
                  <a:pt x="42" y="59"/>
                  <a:pt x="42" y="59"/>
                </a:cubicBezTo>
                <a:cubicBezTo>
                  <a:pt x="42" y="59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9" y="59"/>
                  <a:pt x="39" y="59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8" y="59"/>
                  <a:pt x="38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39" y="58"/>
                  <a:pt x="39" y="58"/>
                </a:cubicBezTo>
                <a:cubicBezTo>
                  <a:pt x="39" y="58"/>
                  <a:pt x="40" y="58"/>
                  <a:pt x="40" y="58"/>
                </a:cubicBezTo>
                <a:cubicBezTo>
                  <a:pt x="40" y="58"/>
                  <a:pt x="39" y="57"/>
                  <a:pt x="39" y="57"/>
                </a:cubicBezTo>
                <a:cubicBezTo>
                  <a:pt x="39" y="57"/>
                  <a:pt x="39" y="57"/>
                  <a:pt x="39" y="56"/>
                </a:cubicBezTo>
                <a:cubicBezTo>
                  <a:pt x="39" y="56"/>
                  <a:pt x="38" y="56"/>
                  <a:pt x="38" y="56"/>
                </a:cubicBezTo>
                <a:cubicBezTo>
                  <a:pt x="38" y="56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7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7" y="55"/>
                  <a:pt x="37" y="55"/>
                  <a:pt x="37" y="55"/>
                </a:cubicBezTo>
                <a:cubicBezTo>
                  <a:pt x="37" y="55"/>
                  <a:pt x="37" y="55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3"/>
                  <a:pt x="36" y="53"/>
                  <a:pt x="35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3"/>
                  <a:pt x="35" y="53"/>
                  <a:pt x="35" y="52"/>
                </a:cubicBezTo>
                <a:cubicBezTo>
                  <a:pt x="35" y="52"/>
                  <a:pt x="35" y="52"/>
                  <a:pt x="35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3" y="52"/>
                  <a:pt x="33" y="52"/>
                  <a:pt x="33" y="52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1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49"/>
                  <a:pt x="29" y="49"/>
                  <a:pt x="29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8" y="49"/>
                  <a:pt x="28" y="49"/>
                  <a:pt x="28" y="49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6" y="48"/>
                  <a:pt x="26" y="48"/>
                </a:cubicBezTo>
                <a:cubicBezTo>
                  <a:pt x="26" y="48"/>
                  <a:pt x="25" y="48"/>
                  <a:pt x="26" y="48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5" y="47"/>
                  <a:pt x="24" y="47"/>
                  <a:pt x="24" y="47"/>
                </a:cubicBezTo>
                <a:cubicBezTo>
                  <a:pt x="24" y="47"/>
                  <a:pt x="24" y="47"/>
                  <a:pt x="23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7"/>
                  <a:pt x="22" y="46"/>
                  <a:pt x="22" y="46"/>
                </a:cubicBezTo>
                <a:cubicBezTo>
                  <a:pt x="22" y="46"/>
                  <a:pt x="22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1" y="46"/>
                  <a:pt x="21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19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7" y="47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5" y="48"/>
                  <a:pt x="15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3" y="48"/>
                  <a:pt x="13" y="48"/>
                </a:cubicBezTo>
                <a:cubicBezTo>
                  <a:pt x="13" y="48"/>
                  <a:pt x="12" y="48"/>
                  <a:pt x="12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2" y="47"/>
                  <a:pt x="12" y="47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6"/>
                  <a:pt x="13" y="46"/>
                  <a:pt x="13" y="45"/>
                </a:cubicBezTo>
                <a:cubicBezTo>
                  <a:pt x="13" y="45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3"/>
                  <a:pt x="13" y="43"/>
                  <a:pt x="13" y="43"/>
                </a:cubicBezTo>
                <a:cubicBezTo>
                  <a:pt x="13" y="43"/>
                  <a:pt x="13" y="43"/>
                  <a:pt x="13" y="42"/>
                </a:cubicBezTo>
                <a:cubicBezTo>
                  <a:pt x="13" y="42"/>
                  <a:pt x="13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11" y="40"/>
                  <a:pt x="12" y="40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8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37"/>
                  <a:pt x="11" y="37"/>
                  <a:pt x="11" y="37"/>
                </a:cubicBezTo>
                <a:cubicBezTo>
                  <a:pt x="11" y="37"/>
                  <a:pt x="10" y="37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8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9" y="39"/>
                  <a:pt x="9" y="39"/>
                </a:cubicBezTo>
                <a:cubicBezTo>
                  <a:pt x="9" y="39"/>
                  <a:pt x="8" y="40"/>
                  <a:pt x="8" y="40"/>
                </a:cubicBezTo>
                <a:cubicBezTo>
                  <a:pt x="8" y="40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6"/>
                </a:cubicBezTo>
                <a:cubicBezTo>
                  <a:pt x="9" y="36"/>
                  <a:pt x="8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5"/>
                  <a:pt x="9" y="35"/>
                </a:cubicBezTo>
                <a:cubicBezTo>
                  <a:pt x="9" y="35"/>
                  <a:pt x="9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34"/>
                  <a:pt x="9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1" y="32"/>
                  <a:pt x="11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2" y="31"/>
                  <a:pt x="12" y="31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9"/>
                  <a:pt x="15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7" y="30"/>
                  <a:pt x="17" y="30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3"/>
                  <a:pt x="17" y="33"/>
                  <a:pt x="17" y="33"/>
                </a:cubicBezTo>
                <a:cubicBezTo>
                  <a:pt x="18" y="33"/>
                  <a:pt x="18" y="32"/>
                  <a:pt x="18" y="32"/>
                </a:cubicBezTo>
                <a:cubicBezTo>
                  <a:pt x="18" y="32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8" y="30"/>
                  <a:pt x="18" y="30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20" y="29"/>
                  <a:pt x="20" y="29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7"/>
                  <a:pt x="21" y="27"/>
                  <a:pt x="21" y="27"/>
                </a:cubicBezTo>
                <a:cubicBezTo>
                  <a:pt x="22" y="27"/>
                  <a:pt x="22" y="27"/>
                  <a:pt x="22" y="26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25"/>
                  <a:pt x="23" y="25"/>
                  <a:pt x="23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4"/>
                  <a:pt x="24" y="24"/>
                </a:cubicBezTo>
                <a:cubicBezTo>
                  <a:pt x="24" y="24"/>
                  <a:pt x="24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2"/>
                  <a:pt x="25" y="22"/>
                </a:cubicBezTo>
                <a:cubicBezTo>
                  <a:pt x="26" y="22"/>
                  <a:pt x="26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9" y="20"/>
                  <a:pt x="29" y="20"/>
                  <a:pt x="30" y="20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18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3" y="17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6"/>
                  <a:pt x="35" y="15"/>
                  <a:pt x="35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13"/>
                  <a:pt x="38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2"/>
                </a:cubicBezTo>
                <a:cubicBezTo>
                  <a:pt x="39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2"/>
                  <a:pt x="40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2"/>
                  <a:pt x="41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1"/>
                  <a:pt x="42" y="11"/>
                </a:cubicBezTo>
                <a:cubicBezTo>
                  <a:pt x="42" y="11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8"/>
                  <a:pt x="42" y="8"/>
                  <a:pt x="42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39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5" y="8"/>
                  <a:pt x="35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9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1" y="11"/>
                </a:cubicBezTo>
                <a:cubicBezTo>
                  <a:pt x="31" y="11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1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9"/>
                  <a:pt x="32" y="9"/>
                  <a:pt x="32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32" y="8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6"/>
                  <a:pt x="34" y="6"/>
                </a:cubicBezTo>
                <a:cubicBezTo>
                  <a:pt x="34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7" y="5"/>
                </a:cubicBezTo>
                <a:cubicBezTo>
                  <a:pt x="37" y="5"/>
                  <a:pt x="37" y="5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41" y="3"/>
                  <a:pt x="45" y="2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1"/>
                  <a:pt x="49" y="1"/>
                  <a:pt x="49" y="2"/>
                </a:cubicBezTo>
                <a:cubicBezTo>
                  <a:pt x="50" y="2"/>
                  <a:pt x="50" y="2"/>
                  <a:pt x="50" y="2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3"/>
                  <a:pt x="50" y="3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5"/>
                  <a:pt x="49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7"/>
                  <a:pt x="49" y="7"/>
                  <a:pt x="49" y="7"/>
                </a:cubicBezTo>
                <a:cubicBezTo>
                  <a:pt x="49" y="7"/>
                  <a:pt x="49" y="8"/>
                  <a:pt x="50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2" y="8"/>
                  <a:pt x="52" y="8"/>
                </a:cubicBezTo>
                <a:cubicBezTo>
                  <a:pt x="53" y="8"/>
                  <a:pt x="53" y="8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5" y="6"/>
                  <a:pt x="56" y="6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6" y="5"/>
                  <a:pt x="56" y="5"/>
                  <a:pt x="57" y="5"/>
                </a:cubicBezTo>
                <a:cubicBezTo>
                  <a:pt x="57" y="5"/>
                  <a:pt x="57" y="5"/>
                  <a:pt x="57" y="4"/>
                </a:cubicBezTo>
                <a:cubicBezTo>
                  <a:pt x="57" y="4"/>
                  <a:pt x="57" y="4"/>
                  <a:pt x="57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3"/>
                  <a:pt x="59" y="3"/>
                  <a:pt x="59" y="3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9" y="2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1"/>
                  <a:pt x="60" y="1"/>
                  <a:pt x="60" y="1"/>
                </a:cubicBezTo>
                <a:cubicBezTo>
                  <a:pt x="60" y="0"/>
                  <a:pt x="60" y="0"/>
                  <a:pt x="60" y="0"/>
                </a:cubicBezTo>
                <a:cubicBezTo>
                  <a:pt x="68" y="1"/>
                  <a:pt x="75" y="3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6"/>
                  <a:pt x="82" y="6"/>
                  <a:pt x="82" y="6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8"/>
                  <a:pt x="82" y="9"/>
                  <a:pt x="82" y="9"/>
                </a:cubicBezTo>
                <a:cubicBezTo>
                  <a:pt x="82" y="9"/>
                  <a:pt x="82" y="9"/>
                  <a:pt x="82" y="9"/>
                </a:cubicBezTo>
                <a:cubicBezTo>
                  <a:pt x="83" y="9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0"/>
                  <a:pt x="83" y="10"/>
                  <a:pt x="83" y="10"/>
                </a:cubicBezTo>
                <a:cubicBezTo>
                  <a:pt x="83" y="11"/>
                  <a:pt x="83" y="11"/>
                  <a:pt x="83" y="11"/>
                </a:cubicBezTo>
                <a:cubicBezTo>
                  <a:pt x="83" y="10"/>
                  <a:pt x="83" y="10"/>
                  <a:pt x="83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1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9" y="11"/>
                  <a:pt x="79" y="11"/>
                  <a:pt x="79" y="11"/>
                </a:cubicBezTo>
                <a:cubicBezTo>
                  <a:pt x="78" y="11"/>
                  <a:pt x="78" y="11"/>
                  <a:pt x="78" y="12"/>
                </a:cubicBezTo>
                <a:cubicBezTo>
                  <a:pt x="77" y="12"/>
                  <a:pt x="77" y="12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77" y="13"/>
                  <a:pt x="76" y="13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6" y="14"/>
                  <a:pt x="76" y="14"/>
                  <a:pt x="76" y="14"/>
                </a:cubicBezTo>
                <a:cubicBezTo>
                  <a:pt x="77" y="15"/>
                  <a:pt x="77" y="16"/>
                  <a:pt x="78" y="16"/>
                </a:cubicBezTo>
                <a:cubicBezTo>
                  <a:pt x="78" y="16"/>
                  <a:pt x="78" y="17"/>
                  <a:pt x="79" y="17"/>
                </a:cubicBezTo>
                <a:cubicBezTo>
                  <a:pt x="79" y="18"/>
                  <a:pt x="80" y="19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81" y="20"/>
                  <a:pt x="81" y="20"/>
                  <a:pt x="81" y="20"/>
                </a:cubicBezTo>
                <a:cubicBezTo>
                  <a:pt x="81" y="20"/>
                  <a:pt x="81" y="20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19"/>
                  <a:pt x="83" y="19"/>
                  <a:pt x="83" y="18"/>
                </a:cubicBezTo>
                <a:cubicBezTo>
                  <a:pt x="83" y="18"/>
                  <a:pt x="84" y="18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4" y="18"/>
                  <a:pt x="84" y="18"/>
                  <a:pt x="84" y="19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19"/>
                  <a:pt x="86" y="19"/>
                  <a:pt x="86" y="19"/>
                </a:cubicBezTo>
                <a:cubicBezTo>
                  <a:pt x="86" y="19"/>
                  <a:pt x="86" y="19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6" y="20"/>
                  <a:pt x="86" y="20"/>
                  <a:pt x="86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7" y="20"/>
                  <a:pt x="87" y="20"/>
                  <a:pt x="87" y="20"/>
                </a:cubicBezTo>
                <a:cubicBezTo>
                  <a:pt x="88" y="20"/>
                  <a:pt x="88" y="20"/>
                  <a:pt x="8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23"/>
                  <a:pt x="88" y="23"/>
                  <a:pt x="88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3"/>
                  <a:pt x="89" y="23"/>
                  <a:pt x="89" y="23"/>
                </a:cubicBezTo>
                <a:cubicBezTo>
                  <a:pt x="89" y="24"/>
                  <a:pt x="89" y="24"/>
                  <a:pt x="89" y="24"/>
                </a:cubicBezTo>
                <a:cubicBezTo>
                  <a:pt x="90" y="24"/>
                  <a:pt x="90" y="24"/>
                  <a:pt x="90" y="24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0" y="23"/>
                  <a:pt x="90" y="23"/>
                </a:cubicBezTo>
                <a:cubicBezTo>
                  <a:pt x="90" y="23"/>
                  <a:pt x="91" y="22"/>
                  <a:pt x="91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0"/>
                  <a:pt x="90" y="20"/>
                  <a:pt x="90" y="20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19"/>
                  <a:pt x="90" y="19"/>
                  <a:pt x="89" y="19"/>
                </a:cubicBezTo>
                <a:cubicBezTo>
                  <a:pt x="89" y="19"/>
                  <a:pt x="89" y="19"/>
                  <a:pt x="89" y="19"/>
                </a:cubicBezTo>
                <a:cubicBezTo>
                  <a:pt x="89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0" y="19"/>
                </a:cubicBezTo>
                <a:cubicBezTo>
                  <a:pt x="90" y="19"/>
                  <a:pt x="90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3" y="22"/>
                  <a:pt x="94" y="22"/>
                  <a:pt x="94" y="22"/>
                </a:cubicBezTo>
                <a:cubicBezTo>
                  <a:pt x="94" y="21"/>
                  <a:pt x="94" y="21"/>
                  <a:pt x="94" y="21"/>
                </a:cubicBezTo>
                <a:cubicBezTo>
                  <a:pt x="94" y="21"/>
                  <a:pt x="94" y="21"/>
                  <a:pt x="94" y="21"/>
                </a:cubicBezTo>
                <a:cubicBezTo>
                  <a:pt x="94" y="21"/>
                  <a:pt x="94" y="20"/>
                  <a:pt x="94" y="20"/>
                </a:cubicBezTo>
                <a:cubicBezTo>
                  <a:pt x="94" y="19"/>
                  <a:pt x="94" y="18"/>
                  <a:pt x="93" y="18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4" y="16"/>
                  <a:pt x="94" y="16"/>
                  <a:pt x="94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7"/>
                  <a:pt x="95" y="17"/>
                </a:cubicBezTo>
                <a:cubicBezTo>
                  <a:pt x="95" y="17"/>
                  <a:pt x="95" y="17"/>
                  <a:pt x="96" y="17"/>
                </a:cubicBezTo>
                <a:cubicBezTo>
                  <a:pt x="96" y="17"/>
                  <a:pt x="96" y="17"/>
                  <a:pt x="96" y="17"/>
                </a:cubicBezTo>
                <a:cubicBezTo>
                  <a:pt x="96" y="17"/>
                  <a:pt x="96" y="18"/>
                  <a:pt x="96" y="18"/>
                </a:cubicBezTo>
                <a:cubicBezTo>
                  <a:pt x="96" y="18"/>
                  <a:pt x="96" y="18"/>
                  <a:pt x="96" y="18"/>
                </a:cubicBezTo>
                <a:cubicBezTo>
                  <a:pt x="97" y="18"/>
                  <a:pt x="97" y="18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6" y="19"/>
                  <a:pt x="96" y="19"/>
                  <a:pt x="96" y="19"/>
                </a:cubicBezTo>
                <a:cubicBezTo>
                  <a:pt x="96" y="19"/>
                  <a:pt x="96" y="19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6" y="20"/>
                  <a:pt x="96" y="20"/>
                  <a:pt x="96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95" y="21"/>
                  <a:pt x="95" y="21"/>
                  <a:pt x="96" y="21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2"/>
                  <a:pt x="96" y="22"/>
                </a:cubicBezTo>
                <a:cubicBezTo>
                  <a:pt x="96" y="22"/>
                  <a:pt x="96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7" y="23"/>
                  <a:pt x="97" y="23"/>
                  <a:pt x="97" y="23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8" y="24"/>
                  <a:pt x="98" y="24"/>
                </a:cubicBezTo>
                <a:cubicBezTo>
                  <a:pt x="98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4"/>
                  <a:pt x="99" y="23"/>
                  <a:pt x="100" y="23"/>
                </a:cubicBezTo>
                <a:cubicBezTo>
                  <a:pt x="100" y="23"/>
                  <a:pt x="100" y="23"/>
                  <a:pt x="100" y="23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0" y="25"/>
                  <a:pt x="100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101" y="27"/>
                  <a:pt x="101" y="28"/>
                  <a:pt x="101" y="28"/>
                </a:cubicBezTo>
                <a:cubicBezTo>
                  <a:pt x="101" y="28"/>
                  <a:pt x="101" y="27"/>
                  <a:pt x="101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99" y="28"/>
                  <a:pt x="99" y="28"/>
                </a:cubicBezTo>
                <a:cubicBezTo>
                  <a:pt x="99" y="27"/>
                  <a:pt x="99" y="27"/>
                  <a:pt x="99" y="27"/>
                </a:cubicBezTo>
                <a:cubicBezTo>
                  <a:pt x="99" y="27"/>
                  <a:pt x="99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8" y="27"/>
                  <a:pt x="98" y="27"/>
                  <a:pt x="98" y="27"/>
                </a:cubicBezTo>
                <a:cubicBezTo>
                  <a:pt x="97" y="27"/>
                  <a:pt x="97" y="27"/>
                  <a:pt x="97" y="27"/>
                </a:cubicBezTo>
                <a:cubicBezTo>
                  <a:pt x="97" y="27"/>
                  <a:pt x="97" y="27"/>
                  <a:pt x="97" y="26"/>
                </a:cubicBezTo>
                <a:cubicBezTo>
                  <a:pt x="96" y="26"/>
                  <a:pt x="96" y="26"/>
                  <a:pt x="96" y="26"/>
                </a:cubicBezTo>
                <a:cubicBezTo>
                  <a:pt x="96" y="27"/>
                  <a:pt x="96" y="27"/>
                  <a:pt x="96" y="27"/>
                </a:cubicBezTo>
                <a:cubicBezTo>
                  <a:pt x="96" y="27"/>
                  <a:pt x="96" y="28"/>
                  <a:pt x="96" y="28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ubicBezTo>
                  <a:pt x="95" y="27"/>
                  <a:pt x="95" y="27"/>
                  <a:pt x="95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93" y="26"/>
                  <a:pt x="93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2" y="26"/>
                  <a:pt x="92" y="26"/>
                  <a:pt x="92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1" y="26"/>
                  <a:pt x="91" y="26"/>
                  <a:pt x="91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6"/>
                </a:cubicBezTo>
                <a:cubicBezTo>
                  <a:pt x="90" y="26"/>
                  <a:pt x="90" y="26"/>
                  <a:pt x="90" y="25"/>
                </a:cubicBezTo>
                <a:cubicBezTo>
                  <a:pt x="90" y="25"/>
                  <a:pt x="90" y="25"/>
                  <a:pt x="90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3"/>
                  <a:pt x="89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2"/>
                  <a:pt x="88" y="22"/>
                  <a:pt x="88" y="22"/>
                </a:cubicBezTo>
                <a:cubicBezTo>
                  <a:pt x="87" y="22"/>
                  <a:pt x="87" y="22"/>
                  <a:pt x="87" y="22"/>
                </a:cubicBezTo>
                <a:cubicBezTo>
                  <a:pt x="87" y="22"/>
                  <a:pt x="86" y="23"/>
                  <a:pt x="86" y="23"/>
                </a:cubicBezTo>
                <a:cubicBezTo>
                  <a:pt x="86" y="23"/>
                  <a:pt x="86" y="23"/>
                  <a:pt x="86" y="23"/>
                </a:cubicBezTo>
                <a:cubicBezTo>
                  <a:pt x="86" y="23"/>
                  <a:pt x="86" y="23"/>
                  <a:pt x="86" y="23"/>
                </a:cubicBezTo>
                <a:cubicBezTo>
                  <a:pt x="85" y="23"/>
                  <a:pt x="85" y="23"/>
                  <a:pt x="85" y="23"/>
                </a:cubicBezTo>
                <a:cubicBezTo>
                  <a:pt x="85" y="23"/>
                  <a:pt x="85" y="23"/>
                  <a:pt x="84" y="23"/>
                </a:cubicBezTo>
                <a:cubicBezTo>
                  <a:pt x="84" y="23"/>
                  <a:pt x="83" y="23"/>
                  <a:pt x="83" y="23"/>
                </a:cubicBezTo>
                <a:cubicBezTo>
                  <a:pt x="83" y="23"/>
                  <a:pt x="83" y="23"/>
                  <a:pt x="83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82" y="23"/>
                  <a:pt x="82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0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9" y="24"/>
                  <a:pt x="79" y="24"/>
                </a:cubicBezTo>
                <a:cubicBezTo>
                  <a:pt x="79" y="24"/>
                  <a:pt x="79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8" y="24"/>
                  <a:pt x="78" y="25"/>
                </a:cubicBezTo>
                <a:cubicBezTo>
                  <a:pt x="78" y="25"/>
                  <a:pt x="78" y="25"/>
                  <a:pt x="77" y="25"/>
                </a:cubicBezTo>
                <a:cubicBezTo>
                  <a:pt x="77" y="25"/>
                  <a:pt x="77" y="25"/>
                  <a:pt x="77" y="25"/>
                </a:cubicBezTo>
                <a:cubicBezTo>
                  <a:pt x="77" y="25"/>
                  <a:pt x="77" y="25"/>
                  <a:pt x="76" y="25"/>
                </a:cubicBezTo>
                <a:cubicBezTo>
                  <a:pt x="76" y="25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6"/>
                  <a:pt x="76" y="26"/>
                  <a:pt x="75" y="26"/>
                </a:cubicBezTo>
                <a:cubicBezTo>
                  <a:pt x="75" y="26"/>
                  <a:pt x="75" y="27"/>
                  <a:pt x="75" y="27"/>
                </a:cubicBezTo>
                <a:cubicBezTo>
                  <a:pt x="75" y="27"/>
                  <a:pt x="75" y="27"/>
                  <a:pt x="75" y="27"/>
                </a:cubicBezTo>
                <a:cubicBezTo>
                  <a:pt x="75" y="28"/>
                  <a:pt x="75" y="28"/>
                  <a:pt x="75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4" y="28"/>
                  <a:pt x="74" y="28"/>
                  <a:pt x="74" y="28"/>
                </a:cubicBezTo>
                <a:cubicBezTo>
                  <a:pt x="75" y="29"/>
                  <a:pt x="75" y="29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4" y="30"/>
                  <a:pt x="74" y="30"/>
                </a:cubicBezTo>
                <a:cubicBezTo>
                  <a:pt x="74" y="30"/>
                  <a:pt x="73" y="3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30"/>
                  <a:pt x="73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0"/>
                </a:cubicBezTo>
                <a:cubicBezTo>
                  <a:pt x="72" y="30"/>
                  <a:pt x="72" y="30"/>
                  <a:pt x="72" y="31"/>
                </a:cubicBezTo>
                <a:cubicBezTo>
                  <a:pt x="71" y="31"/>
                  <a:pt x="71" y="31"/>
                  <a:pt x="71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1" y="32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3"/>
                  <a:pt x="71" y="33"/>
                  <a:pt x="71" y="33"/>
                </a:cubicBezTo>
                <a:cubicBezTo>
                  <a:pt x="71" y="34"/>
                  <a:pt x="71" y="34"/>
                  <a:pt x="71" y="34"/>
                </a:cubicBezTo>
                <a:cubicBezTo>
                  <a:pt x="71" y="34"/>
                  <a:pt x="71" y="34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0" y="35"/>
                  <a:pt x="70" y="36"/>
                </a:cubicBezTo>
                <a:cubicBezTo>
                  <a:pt x="70" y="36"/>
                  <a:pt x="70" y="36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69" y="39"/>
                  <a:pt x="69" y="39"/>
                  <a:pt x="69" y="39"/>
                </a:cubicBezTo>
                <a:cubicBezTo>
                  <a:pt x="69" y="39"/>
                  <a:pt x="69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70" y="39"/>
                  <a:pt x="70" y="39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40"/>
                  <a:pt x="70" y="40"/>
                  <a:pt x="70" y="41"/>
                </a:cubicBezTo>
                <a:cubicBezTo>
                  <a:pt x="70" y="41"/>
                  <a:pt x="70" y="41"/>
                  <a:pt x="70" y="41"/>
                </a:cubicBezTo>
                <a:cubicBezTo>
                  <a:pt x="70" y="41"/>
                  <a:pt x="70" y="42"/>
                  <a:pt x="70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0" y="43"/>
                  <a:pt x="69" y="43"/>
                  <a:pt x="69" y="43"/>
                </a:cubicBezTo>
                <a:cubicBezTo>
                  <a:pt x="69" y="44"/>
                  <a:pt x="69" y="44"/>
                  <a:pt x="69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70" y="44"/>
                  <a:pt x="70" y="44"/>
                  <a:pt x="70" y="45"/>
                </a:cubicBezTo>
                <a:cubicBezTo>
                  <a:pt x="70" y="45"/>
                  <a:pt x="70" y="45"/>
                  <a:pt x="70" y="45"/>
                </a:cubicBezTo>
                <a:cubicBezTo>
                  <a:pt x="70" y="45"/>
                  <a:pt x="70" y="45"/>
                  <a:pt x="71" y="45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6"/>
                  <a:pt x="71" y="46"/>
                  <a:pt x="71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2" y="47"/>
                  <a:pt x="72" y="47"/>
                  <a:pt x="72" y="47"/>
                </a:cubicBezTo>
                <a:cubicBezTo>
                  <a:pt x="73" y="48"/>
                  <a:pt x="73" y="48"/>
                  <a:pt x="73" y="49"/>
                </a:cubicBezTo>
                <a:cubicBezTo>
                  <a:pt x="73" y="49"/>
                  <a:pt x="73" y="49"/>
                  <a:pt x="73" y="49"/>
                </a:cubicBezTo>
                <a:cubicBezTo>
                  <a:pt x="73" y="49"/>
                  <a:pt x="73" y="50"/>
                  <a:pt x="73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0"/>
                  <a:pt x="74" y="50"/>
                  <a:pt x="74" y="50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5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51"/>
                  <a:pt x="77" y="51"/>
                  <a:pt x="77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3"/>
                  <a:pt x="77" y="53"/>
                  <a:pt x="78" y="53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53"/>
                  <a:pt x="79" y="53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79" y="54"/>
                  <a:pt x="79" y="54"/>
                  <a:pt x="79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4"/>
                  <a:pt x="80" y="53"/>
                  <a:pt x="80" y="53"/>
                </a:cubicBezTo>
                <a:cubicBezTo>
                  <a:pt x="80" y="53"/>
                  <a:pt x="80" y="53"/>
                  <a:pt x="80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54"/>
                  <a:pt x="83" y="54"/>
                  <a:pt x="83" y="54"/>
                </a:cubicBezTo>
                <a:cubicBezTo>
                  <a:pt x="83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6" y="54"/>
                  <a:pt x="86" y="53"/>
                  <a:pt x="86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4"/>
                  <a:pt x="86" y="54"/>
                  <a:pt x="86" y="54"/>
                </a:cubicBezTo>
                <a:cubicBezTo>
                  <a:pt x="86" y="53"/>
                  <a:pt x="86" y="53"/>
                  <a:pt x="86" y="53"/>
                </a:cubicBezTo>
                <a:cubicBezTo>
                  <a:pt x="86" y="53"/>
                  <a:pt x="86" y="53"/>
                  <a:pt x="86" y="52"/>
                </a:cubicBezTo>
                <a:cubicBezTo>
                  <a:pt x="86" y="52"/>
                  <a:pt x="86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9" y="52"/>
                  <a:pt x="89" y="52"/>
                  <a:pt x="89" y="52"/>
                </a:cubicBezTo>
                <a:cubicBezTo>
                  <a:pt x="89" y="52"/>
                  <a:pt x="89" y="52"/>
                  <a:pt x="89" y="53"/>
                </a:cubicBezTo>
                <a:cubicBezTo>
                  <a:pt x="89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0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1" y="53"/>
                </a:cubicBezTo>
                <a:cubicBezTo>
                  <a:pt x="91" y="53"/>
                  <a:pt x="91" y="53"/>
                  <a:pt x="92" y="53"/>
                </a:cubicBezTo>
                <a:cubicBezTo>
                  <a:pt x="92" y="53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54"/>
                  <a:pt x="92" y="54"/>
                  <a:pt x="92" y="54"/>
                </a:cubicBezTo>
                <a:cubicBezTo>
                  <a:pt x="93" y="54"/>
                  <a:pt x="93" y="54"/>
                  <a:pt x="93" y="54"/>
                </a:cubicBezTo>
                <a:cubicBezTo>
                  <a:pt x="93" y="54"/>
                  <a:pt x="93" y="54"/>
                  <a:pt x="94" y="55"/>
                </a:cubicBezTo>
                <a:cubicBezTo>
                  <a:pt x="94" y="55"/>
                  <a:pt x="94" y="55"/>
                  <a:pt x="94" y="56"/>
                </a:cubicBezTo>
                <a:cubicBezTo>
                  <a:pt x="94" y="56"/>
                  <a:pt x="94" y="56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4" y="57"/>
                  <a:pt x="94" y="57"/>
                  <a:pt x="93" y="57"/>
                </a:cubicBezTo>
                <a:cubicBezTo>
                  <a:pt x="93" y="57"/>
                  <a:pt x="93" y="57"/>
                  <a:pt x="93" y="57"/>
                </a:cubicBezTo>
                <a:cubicBezTo>
                  <a:pt x="93" y="58"/>
                  <a:pt x="93" y="58"/>
                  <a:pt x="93" y="58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60"/>
                  <a:pt x="94" y="60"/>
                </a:cubicBezTo>
                <a:cubicBezTo>
                  <a:pt x="94" y="60"/>
                  <a:pt x="94" y="60"/>
                  <a:pt x="94" y="60"/>
                </a:cubicBezTo>
                <a:cubicBezTo>
                  <a:pt x="94" y="60"/>
                  <a:pt x="94" y="60"/>
                  <a:pt x="95" y="60"/>
                </a:cubicBezTo>
                <a:cubicBezTo>
                  <a:pt x="95" y="60"/>
                  <a:pt x="95" y="61"/>
                  <a:pt x="95" y="61"/>
                </a:cubicBezTo>
                <a:cubicBezTo>
                  <a:pt x="95" y="61"/>
                  <a:pt x="95" y="61"/>
                  <a:pt x="95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2"/>
                  <a:pt x="95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3"/>
                  <a:pt x="96" y="63"/>
                </a:cubicBezTo>
                <a:cubicBezTo>
                  <a:pt x="96" y="63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5"/>
                  <a:pt x="96" y="65"/>
                  <a:pt x="96" y="65"/>
                </a:cubicBezTo>
                <a:cubicBezTo>
                  <a:pt x="96" y="65"/>
                  <a:pt x="96" y="65"/>
                  <a:pt x="96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7"/>
                  <a:pt x="97" y="67"/>
                  <a:pt x="97" y="67"/>
                </a:cubicBezTo>
                <a:cubicBezTo>
                  <a:pt x="97" y="67"/>
                  <a:pt x="97" y="67"/>
                  <a:pt x="97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7" y="69"/>
                  <a:pt x="97" y="69"/>
                  <a:pt x="97" y="69"/>
                </a:cubicBezTo>
                <a:cubicBezTo>
                  <a:pt x="97" y="69"/>
                  <a:pt x="97" y="69"/>
                  <a:pt x="97" y="69"/>
                </a:cubicBezTo>
                <a:cubicBezTo>
                  <a:pt x="97" y="69"/>
                  <a:pt x="97" y="70"/>
                  <a:pt x="97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7" y="70"/>
                  <a:pt x="96" y="70"/>
                  <a:pt x="96" y="70"/>
                </a:cubicBezTo>
                <a:cubicBezTo>
                  <a:pt x="96" y="70"/>
                  <a:pt x="96" y="70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3"/>
                  <a:pt x="95" y="73"/>
                  <a:pt x="95" y="73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4"/>
                  <a:pt x="95" y="74"/>
                  <a:pt x="94" y="74"/>
                </a:cubicBezTo>
                <a:cubicBezTo>
                  <a:pt x="94" y="74"/>
                  <a:pt x="94" y="74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75"/>
                  <a:pt x="94" y="75"/>
                  <a:pt x="94" y="75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0"/>
                  <a:pt x="94" y="80"/>
                  <a:pt x="94" y="80"/>
                </a:cubicBezTo>
                <a:cubicBezTo>
                  <a:pt x="94" y="81"/>
                  <a:pt x="94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1"/>
                  <a:pt x="95" y="81"/>
                  <a:pt x="95" y="8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82"/>
                  <a:pt x="95" y="82"/>
                  <a:pt x="95" y="82"/>
                </a:cubicBezTo>
                <a:cubicBezTo>
                  <a:pt x="94" y="82"/>
                  <a:pt x="94" y="82"/>
                  <a:pt x="94" y="82"/>
                </a:cubicBezTo>
                <a:cubicBezTo>
                  <a:pt x="94" y="87"/>
                  <a:pt x="94" y="87"/>
                  <a:pt x="94" y="87"/>
                </a:cubicBezTo>
                <a:cubicBezTo>
                  <a:pt x="94" y="87"/>
                  <a:pt x="94" y="87"/>
                  <a:pt x="94" y="87"/>
                </a:cubicBezTo>
                <a:cubicBezTo>
                  <a:pt x="94" y="87"/>
                  <a:pt x="95" y="87"/>
                  <a:pt x="95" y="87"/>
                </a:cubicBezTo>
                <a:cubicBezTo>
                  <a:pt x="95" y="87"/>
                  <a:pt x="95" y="88"/>
                  <a:pt x="95" y="88"/>
                </a:cubicBezTo>
                <a:cubicBezTo>
                  <a:pt x="95" y="88"/>
                  <a:pt x="95" y="89"/>
                  <a:pt x="95" y="89"/>
                </a:cubicBezTo>
                <a:cubicBezTo>
                  <a:pt x="95" y="89"/>
                  <a:pt x="95" y="89"/>
                  <a:pt x="95" y="89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90"/>
                  <a:pt x="93" y="90"/>
                  <a:pt x="93" y="90"/>
                </a:cubicBezTo>
                <a:cubicBezTo>
                  <a:pt x="93" y="90"/>
                  <a:pt x="93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3" y="91"/>
                  <a:pt x="93" y="92"/>
                  <a:pt x="93" y="92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2"/>
                  <a:pt x="94" y="92"/>
                  <a:pt x="95" y="92"/>
                </a:cubicBezTo>
                <a:cubicBezTo>
                  <a:pt x="95" y="92"/>
                  <a:pt x="95" y="92"/>
                  <a:pt x="96" y="92"/>
                </a:cubicBezTo>
                <a:cubicBezTo>
                  <a:pt x="96" y="92"/>
                  <a:pt x="96" y="92"/>
                  <a:pt x="96" y="92"/>
                </a:cubicBezTo>
                <a:cubicBezTo>
                  <a:pt x="97" y="92"/>
                  <a:pt x="98" y="92"/>
                  <a:pt x="98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99" y="91"/>
                  <a:pt x="99" y="91"/>
                </a:cubicBezTo>
                <a:cubicBezTo>
                  <a:pt x="99" y="91"/>
                  <a:pt x="100" y="91"/>
                  <a:pt x="100" y="91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0" y="89"/>
                  <a:pt x="101" y="88"/>
                  <a:pt x="101" y="88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102" y="88"/>
                  <a:pt x="103" y="88"/>
                  <a:pt x="103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3" y="88"/>
                  <a:pt x="103" y="88"/>
                  <a:pt x="104" y="88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5" y="87"/>
                  <a:pt x="105" y="87"/>
                  <a:pt x="105" y="87"/>
                </a:cubicBezTo>
                <a:cubicBezTo>
                  <a:pt x="105" y="87"/>
                  <a:pt x="105" y="86"/>
                  <a:pt x="105" y="86"/>
                </a:cubicBezTo>
                <a:cubicBezTo>
                  <a:pt x="105" y="86"/>
                  <a:pt x="105" y="86"/>
                  <a:pt x="105" y="86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105" y="85"/>
                  <a:pt x="104" y="85"/>
                  <a:pt x="104" y="85"/>
                </a:cubicBezTo>
                <a:cubicBezTo>
                  <a:pt x="104" y="85"/>
                  <a:pt x="104" y="85"/>
                  <a:pt x="104" y="85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84"/>
                  <a:pt x="105" y="84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6" y="83"/>
                  <a:pt x="106" y="83"/>
                  <a:pt x="106" y="83"/>
                </a:cubicBezTo>
                <a:cubicBezTo>
                  <a:pt x="106" y="83"/>
                  <a:pt x="107" y="82"/>
                  <a:pt x="107" y="82"/>
                </a:cubicBezTo>
                <a:cubicBezTo>
                  <a:pt x="107" y="81"/>
                  <a:pt x="107" y="81"/>
                  <a:pt x="107" y="80"/>
                </a:cubicBezTo>
                <a:cubicBezTo>
                  <a:pt x="107" y="80"/>
                  <a:pt x="107" y="80"/>
                  <a:pt x="107" y="80"/>
                </a:cubicBezTo>
                <a:cubicBezTo>
                  <a:pt x="107" y="80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8"/>
                  <a:pt x="107" y="78"/>
                </a:cubicBezTo>
                <a:cubicBezTo>
                  <a:pt x="107" y="78"/>
                  <a:pt x="108" y="78"/>
                  <a:pt x="108" y="7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9" y="76"/>
                  <a:pt x="109" y="76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9" y="76"/>
                  <a:pt x="109" y="75"/>
                  <a:pt x="109" y="75"/>
                </a:cubicBezTo>
                <a:cubicBezTo>
                  <a:pt x="110" y="75"/>
                  <a:pt x="110" y="74"/>
                  <a:pt x="111" y="74"/>
                </a:cubicBezTo>
                <a:cubicBezTo>
                  <a:pt x="111" y="74"/>
                  <a:pt x="111" y="74"/>
                  <a:pt x="111" y="74"/>
                </a:cubicBezTo>
                <a:cubicBezTo>
                  <a:pt x="111" y="74"/>
                  <a:pt x="111" y="73"/>
                  <a:pt x="111" y="73"/>
                </a:cubicBezTo>
                <a:cubicBezTo>
                  <a:pt x="111" y="73"/>
                  <a:pt x="111" y="72"/>
                  <a:pt x="111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71"/>
                  <a:pt x="111" y="71"/>
                  <a:pt x="111" y="70"/>
                </a:cubicBezTo>
                <a:cubicBezTo>
                  <a:pt x="111" y="70"/>
                  <a:pt x="111" y="70"/>
                  <a:pt x="112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67"/>
                  <a:pt x="112" y="66"/>
                  <a:pt x="112" y="65"/>
                </a:cubicBezTo>
                <a:cubicBezTo>
                  <a:pt x="112" y="65"/>
                  <a:pt x="112" y="64"/>
                  <a:pt x="112" y="64"/>
                </a:cubicBezTo>
                <a:cubicBezTo>
                  <a:pt x="112" y="63"/>
                  <a:pt x="112" y="62"/>
                  <a:pt x="113" y="62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3" y="60"/>
                </a:cubicBezTo>
                <a:cubicBezTo>
                  <a:pt x="113" y="60"/>
                  <a:pt x="113" y="60"/>
                  <a:pt x="114" y="60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4" y="58"/>
                  <a:pt x="114" y="58"/>
                  <a:pt x="114" y="57"/>
                </a:cubicBezTo>
                <a:cubicBezTo>
                  <a:pt x="114" y="57"/>
                  <a:pt x="114" y="57"/>
                  <a:pt x="114" y="57"/>
                </a:cubicBezTo>
                <a:cubicBezTo>
                  <a:pt x="113" y="57"/>
                  <a:pt x="113" y="57"/>
                  <a:pt x="113" y="57"/>
                </a:cubicBezTo>
                <a:cubicBezTo>
                  <a:pt x="113" y="57"/>
                  <a:pt x="113" y="56"/>
                  <a:pt x="113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13" y="56"/>
                  <a:pt x="113" y="55"/>
                  <a:pt x="114" y="55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2"/>
                  <a:pt x="114" y="52"/>
                  <a:pt x="114" y="52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4" y="49"/>
                  <a:pt x="115" y="49"/>
                  <a:pt x="114" y="49"/>
                </a:cubicBezTo>
                <a:cubicBezTo>
                  <a:pt x="114" y="48"/>
                  <a:pt x="113" y="48"/>
                  <a:pt x="113" y="48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13" y="46"/>
                  <a:pt x="113" y="46"/>
                  <a:pt x="113" y="46"/>
                </a:cubicBezTo>
                <a:cubicBezTo>
                  <a:pt x="113" y="46"/>
                  <a:pt x="112" y="46"/>
                  <a:pt x="112" y="46"/>
                </a:cubicBezTo>
                <a:cubicBezTo>
                  <a:pt x="112" y="46"/>
                  <a:pt x="112" y="46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2" y="45"/>
                  <a:pt x="112" y="45"/>
                  <a:pt x="112" y="44"/>
                </a:cubicBezTo>
                <a:cubicBezTo>
                  <a:pt x="112" y="44"/>
                  <a:pt x="112" y="44"/>
                  <a:pt x="111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1" y="44"/>
                  <a:pt x="111" y="43"/>
                  <a:pt x="111" y="43"/>
                </a:cubicBezTo>
                <a:cubicBezTo>
                  <a:pt x="111" y="43"/>
                  <a:pt x="111" y="43"/>
                  <a:pt x="111" y="43"/>
                </a:cubicBezTo>
                <a:cubicBezTo>
                  <a:pt x="111" y="43"/>
                  <a:pt x="111" y="43"/>
                  <a:pt x="111" y="43"/>
                </a:cubicBezTo>
                <a:cubicBezTo>
                  <a:pt x="111" y="43"/>
                  <a:pt x="111" y="42"/>
                  <a:pt x="111" y="42"/>
                </a:cubicBezTo>
                <a:cubicBezTo>
                  <a:pt x="111" y="42"/>
                  <a:pt x="110" y="42"/>
                  <a:pt x="110" y="42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09" y="41"/>
                  <a:pt x="109" y="40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09" y="38"/>
                  <a:pt x="108" y="38"/>
                  <a:pt x="108" y="38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7"/>
                  <a:pt x="108" y="37"/>
                  <a:pt x="108" y="37"/>
                </a:cubicBezTo>
                <a:cubicBezTo>
                  <a:pt x="108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6" y="34"/>
                  <a:pt x="105" y="34"/>
                  <a:pt x="105" y="33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4" y="32"/>
                  <a:pt x="104" y="31"/>
                  <a:pt x="103" y="31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1"/>
                  <a:pt x="105" y="31"/>
                  <a:pt x="105" y="31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6" y="34"/>
                  <a:pt x="107" y="34"/>
                  <a:pt x="107" y="34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7" y="34"/>
                  <a:pt x="107" y="35"/>
                  <a:pt x="107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6"/>
                  <a:pt x="108" y="36"/>
                </a:cubicBezTo>
                <a:cubicBezTo>
                  <a:pt x="108" y="36"/>
                  <a:pt x="108" y="37"/>
                  <a:pt x="108" y="3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9"/>
                  <a:pt x="109" y="39"/>
                  <a:pt x="109" y="39"/>
                </a:cubicBezTo>
                <a:cubicBezTo>
                  <a:pt x="110" y="39"/>
                  <a:pt x="110" y="39"/>
                  <a:pt x="110" y="39"/>
                </a:cubicBezTo>
                <a:cubicBezTo>
                  <a:pt x="110" y="39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41"/>
                  <a:pt x="111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111" y="42"/>
                  <a:pt x="111" y="43"/>
                  <a:pt x="111" y="43"/>
                </a:cubicBezTo>
                <a:cubicBezTo>
                  <a:pt x="112" y="43"/>
                  <a:pt x="112" y="43"/>
                  <a:pt x="112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3" y="42"/>
                  <a:pt x="112" y="41"/>
                  <a:pt x="112" y="39"/>
                </a:cubicBezTo>
                <a:cubicBezTo>
                  <a:pt x="112" y="38"/>
                  <a:pt x="112" y="38"/>
                  <a:pt x="112" y="37"/>
                </a:cubicBezTo>
                <a:close/>
                <a:moveTo>
                  <a:pt x="79" y="5"/>
                </a:moveTo>
                <a:cubicBezTo>
                  <a:pt x="79" y="5"/>
                  <a:pt x="78" y="5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78" y="7"/>
                  <a:pt x="78" y="7"/>
                  <a:pt x="78" y="7"/>
                </a:cubicBezTo>
                <a:cubicBezTo>
                  <a:pt x="78" y="7"/>
                  <a:pt x="79" y="7"/>
                  <a:pt x="79" y="7"/>
                </a:cubicBezTo>
                <a:cubicBezTo>
                  <a:pt x="79" y="8"/>
                  <a:pt x="79" y="8"/>
                  <a:pt x="79" y="8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7"/>
                  <a:pt x="79" y="7"/>
                </a:cubicBezTo>
                <a:cubicBezTo>
                  <a:pt x="79" y="7"/>
                  <a:pt x="79" y="8"/>
                  <a:pt x="79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78" y="10"/>
                  <a:pt x="78" y="10"/>
                  <a:pt x="78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79" y="10"/>
                  <a:pt x="79" y="10"/>
                  <a:pt x="79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9"/>
                  <a:pt x="81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0" y="8"/>
                  <a:pt x="80" y="8"/>
                  <a:pt x="81" y="7"/>
                </a:cubicBezTo>
                <a:cubicBezTo>
                  <a:pt x="81" y="7"/>
                  <a:pt x="81" y="7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79" y="5"/>
                  <a:pt x="79" y="5"/>
                  <a:pt x="79" y="5"/>
                </a:cubicBezTo>
                <a:cubicBezTo>
                  <a:pt x="79" y="5"/>
                  <a:pt x="79" y="5"/>
                  <a:pt x="79" y="5"/>
                </a:cubicBezTo>
                <a:close/>
                <a:moveTo>
                  <a:pt x="75" y="5"/>
                </a:move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5"/>
                  <a:pt x="74" y="5"/>
                  <a:pt x="74" y="5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6"/>
                  <a:pt x="73" y="6"/>
                  <a:pt x="73" y="6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8"/>
                  <a:pt x="74" y="9"/>
                  <a:pt x="74" y="9"/>
                </a:cubicBezTo>
                <a:cubicBezTo>
                  <a:pt x="74" y="9"/>
                  <a:pt x="75" y="9"/>
                  <a:pt x="7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7" y="8"/>
                </a:cubicBezTo>
                <a:cubicBezTo>
                  <a:pt x="78" y="8"/>
                  <a:pt x="78" y="8"/>
                  <a:pt x="78" y="7"/>
                </a:cubicBezTo>
                <a:cubicBezTo>
                  <a:pt x="78" y="7"/>
                  <a:pt x="78" y="7"/>
                  <a:pt x="77" y="7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7" y="6"/>
                  <a:pt x="77" y="6"/>
                </a:cubicBezTo>
                <a:cubicBezTo>
                  <a:pt x="77" y="6"/>
                  <a:pt x="78" y="6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4"/>
                  <a:pt x="75" y="4"/>
                  <a:pt x="75" y="4"/>
                </a:cubicBezTo>
                <a:cubicBezTo>
                  <a:pt x="75" y="3"/>
                  <a:pt x="75" y="3"/>
                  <a:pt x="75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5"/>
                  <a:pt x="73" y="5"/>
                </a:cubicBezTo>
                <a:cubicBezTo>
                  <a:pt x="73" y="5"/>
                  <a:pt x="73" y="5"/>
                  <a:pt x="73" y="5"/>
                </a:cubicBezTo>
                <a:cubicBezTo>
                  <a:pt x="75" y="5"/>
                  <a:pt x="75" y="5"/>
                  <a:pt x="75" y="5"/>
                </a:cubicBezTo>
                <a:cubicBezTo>
                  <a:pt x="75" y="5"/>
                  <a:pt x="75" y="5"/>
                  <a:pt x="75" y="5"/>
                </a:cubicBezTo>
                <a:close/>
                <a:moveTo>
                  <a:pt x="112" y="77"/>
                </a:moveTo>
                <a:cubicBezTo>
                  <a:pt x="113" y="76"/>
                  <a:pt x="113" y="75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3" y="74"/>
                  <a:pt x="113" y="74"/>
                  <a:pt x="112" y="73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12" y="74"/>
                  <a:pt x="112" y="74"/>
                  <a:pt x="112" y="74"/>
                </a:cubicBezTo>
                <a:cubicBezTo>
                  <a:pt x="112" y="74"/>
                  <a:pt x="112" y="74"/>
                  <a:pt x="111" y="74"/>
                </a:cubicBezTo>
                <a:cubicBezTo>
                  <a:pt x="111" y="75"/>
                  <a:pt x="111" y="75"/>
                  <a:pt x="111" y="75"/>
                </a:cubicBezTo>
                <a:cubicBezTo>
                  <a:pt x="111" y="75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6"/>
                  <a:pt x="110" y="76"/>
                </a:cubicBezTo>
                <a:cubicBezTo>
                  <a:pt x="110" y="76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09" y="78"/>
                  <a:pt x="109" y="78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9"/>
                  <a:pt x="109" y="80"/>
                  <a:pt x="109" y="81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10" y="82"/>
                  <a:pt x="111" y="81"/>
                  <a:pt x="111" y="81"/>
                </a:cubicBezTo>
                <a:cubicBezTo>
                  <a:pt x="111" y="81"/>
                  <a:pt x="111" y="80"/>
                  <a:pt x="111" y="80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111" y="80"/>
                  <a:pt x="111" y="80"/>
                  <a:pt x="111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1" y="79"/>
                  <a:pt x="111" y="79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1" y="78"/>
                  <a:pt x="111" y="78"/>
                </a:cubicBezTo>
                <a:cubicBezTo>
                  <a:pt x="111" y="78"/>
                  <a:pt x="112" y="78"/>
                  <a:pt x="112" y="78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ubicBezTo>
                  <a:pt x="112" y="77"/>
                  <a:pt x="112" y="77"/>
                  <a:pt x="112" y="77"/>
                </a:cubicBezTo>
                <a:close/>
              </a:path>
            </a:pathLst>
          </a:custGeom>
          <a:solidFill>
            <a:srgbClr val="195CC7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99" b="0" kern="0">
              <a:solidFill>
                <a:sysClr val="windowText" lastClr="000000"/>
              </a:solidFill>
            </a:endParaRPr>
          </a:p>
        </p:txBody>
      </p:sp>
      <p:sp>
        <p:nvSpPr>
          <p:cNvPr id="25" name="Freeform 8"/>
          <p:cNvSpPr>
            <a:spLocks noEditPoints="1"/>
          </p:cNvSpPr>
          <p:nvPr/>
        </p:nvSpPr>
        <p:spPr bwMode="auto">
          <a:xfrm>
            <a:off x="2367726" y="3736974"/>
            <a:ext cx="634137" cy="555608"/>
          </a:xfrm>
          <a:custGeom>
            <a:avLst/>
            <a:gdLst>
              <a:gd name="T0" fmla="*/ 92 w 137"/>
              <a:gd name="T1" fmla="*/ 69 h 120"/>
              <a:gd name="T2" fmla="*/ 76 w 137"/>
              <a:gd name="T3" fmla="*/ 52 h 120"/>
              <a:gd name="T4" fmla="*/ 75 w 137"/>
              <a:gd name="T5" fmla="*/ 38 h 120"/>
              <a:gd name="T6" fmla="*/ 69 w 137"/>
              <a:gd name="T7" fmla="*/ 44 h 120"/>
              <a:gd name="T8" fmla="*/ 52 w 137"/>
              <a:gd name="T9" fmla="*/ 28 h 120"/>
              <a:gd name="T10" fmla="*/ 41 w 137"/>
              <a:gd name="T11" fmla="*/ 37 h 120"/>
              <a:gd name="T12" fmla="*/ 18 w 137"/>
              <a:gd name="T13" fmla="*/ 38 h 120"/>
              <a:gd name="T14" fmla="*/ 16 w 137"/>
              <a:gd name="T15" fmla="*/ 52 h 120"/>
              <a:gd name="T16" fmla="*/ 0 w 137"/>
              <a:gd name="T17" fmla="*/ 69 h 120"/>
              <a:gd name="T18" fmla="*/ 9 w 137"/>
              <a:gd name="T19" fmla="*/ 80 h 120"/>
              <a:gd name="T20" fmla="*/ 10 w 137"/>
              <a:gd name="T21" fmla="*/ 103 h 120"/>
              <a:gd name="T22" fmla="*/ 24 w 137"/>
              <a:gd name="T23" fmla="*/ 104 h 120"/>
              <a:gd name="T24" fmla="*/ 41 w 137"/>
              <a:gd name="T25" fmla="*/ 120 h 120"/>
              <a:gd name="T26" fmla="*/ 52 w 137"/>
              <a:gd name="T27" fmla="*/ 111 h 120"/>
              <a:gd name="T28" fmla="*/ 72 w 137"/>
              <a:gd name="T29" fmla="*/ 107 h 120"/>
              <a:gd name="T30" fmla="*/ 83 w 137"/>
              <a:gd name="T31" fmla="*/ 103 h 120"/>
              <a:gd name="T32" fmla="*/ 83 w 137"/>
              <a:gd name="T33" fmla="*/ 80 h 120"/>
              <a:gd name="T34" fmla="*/ 72 w 137"/>
              <a:gd name="T35" fmla="*/ 84 h 120"/>
              <a:gd name="T36" fmla="*/ 46 w 137"/>
              <a:gd name="T37" fmla="*/ 101 h 120"/>
              <a:gd name="T38" fmla="*/ 46 w 137"/>
              <a:gd name="T39" fmla="*/ 47 h 120"/>
              <a:gd name="T40" fmla="*/ 73 w 137"/>
              <a:gd name="T41" fmla="*/ 74 h 120"/>
              <a:gd name="T42" fmla="*/ 129 w 137"/>
              <a:gd name="T43" fmla="*/ 77 h 120"/>
              <a:gd name="T44" fmla="*/ 137 w 137"/>
              <a:gd name="T45" fmla="*/ 85 h 120"/>
              <a:gd name="T46" fmla="*/ 133 w 137"/>
              <a:gd name="T47" fmla="*/ 91 h 120"/>
              <a:gd name="T48" fmla="*/ 132 w 137"/>
              <a:gd name="T49" fmla="*/ 102 h 120"/>
              <a:gd name="T50" fmla="*/ 125 w 137"/>
              <a:gd name="T51" fmla="*/ 103 h 120"/>
              <a:gd name="T52" fmla="*/ 117 w 137"/>
              <a:gd name="T53" fmla="*/ 111 h 120"/>
              <a:gd name="T54" fmla="*/ 111 w 137"/>
              <a:gd name="T55" fmla="*/ 107 h 120"/>
              <a:gd name="T56" fmla="*/ 100 w 137"/>
              <a:gd name="T57" fmla="*/ 106 h 120"/>
              <a:gd name="T58" fmla="*/ 99 w 137"/>
              <a:gd name="T59" fmla="*/ 99 h 120"/>
              <a:gd name="T60" fmla="*/ 91 w 137"/>
              <a:gd name="T61" fmla="*/ 91 h 120"/>
              <a:gd name="T62" fmla="*/ 96 w 137"/>
              <a:gd name="T63" fmla="*/ 85 h 120"/>
              <a:gd name="T64" fmla="*/ 96 w 137"/>
              <a:gd name="T65" fmla="*/ 74 h 120"/>
              <a:gd name="T66" fmla="*/ 103 w 137"/>
              <a:gd name="T67" fmla="*/ 73 h 120"/>
              <a:gd name="T68" fmla="*/ 111 w 137"/>
              <a:gd name="T69" fmla="*/ 65 h 120"/>
              <a:gd name="T70" fmla="*/ 117 w 137"/>
              <a:gd name="T71" fmla="*/ 70 h 120"/>
              <a:gd name="T72" fmla="*/ 128 w 137"/>
              <a:gd name="T73" fmla="*/ 70 h 120"/>
              <a:gd name="T74" fmla="*/ 129 w 137"/>
              <a:gd name="T75" fmla="*/ 77 h 120"/>
              <a:gd name="T76" fmla="*/ 128 w 137"/>
              <a:gd name="T77" fmla="*/ 88 h 120"/>
              <a:gd name="T78" fmla="*/ 101 w 137"/>
              <a:gd name="T79" fmla="*/ 88 h 120"/>
              <a:gd name="T80" fmla="*/ 114 w 137"/>
              <a:gd name="T81" fmla="*/ 102 h 120"/>
              <a:gd name="T82" fmla="*/ 137 w 137"/>
              <a:gd name="T83" fmla="*/ 27 h 120"/>
              <a:gd name="T84" fmla="*/ 131 w 137"/>
              <a:gd name="T85" fmla="*/ 34 h 120"/>
              <a:gd name="T86" fmla="*/ 131 w 137"/>
              <a:gd name="T87" fmla="*/ 50 h 120"/>
              <a:gd name="T88" fmla="*/ 122 w 137"/>
              <a:gd name="T89" fmla="*/ 51 h 120"/>
              <a:gd name="T90" fmla="*/ 111 w 137"/>
              <a:gd name="T91" fmla="*/ 61 h 120"/>
              <a:gd name="T92" fmla="*/ 103 w 137"/>
              <a:gd name="T93" fmla="*/ 55 h 120"/>
              <a:gd name="T94" fmla="*/ 88 w 137"/>
              <a:gd name="T95" fmla="*/ 55 h 120"/>
              <a:gd name="T96" fmla="*/ 87 w 137"/>
              <a:gd name="T97" fmla="*/ 46 h 120"/>
              <a:gd name="T98" fmla="*/ 76 w 137"/>
              <a:gd name="T99" fmla="*/ 34 h 120"/>
              <a:gd name="T100" fmla="*/ 82 w 137"/>
              <a:gd name="T101" fmla="*/ 27 h 120"/>
              <a:gd name="T102" fmla="*/ 83 w 137"/>
              <a:gd name="T103" fmla="*/ 12 h 120"/>
              <a:gd name="T104" fmla="*/ 92 w 137"/>
              <a:gd name="T105" fmla="*/ 11 h 120"/>
              <a:gd name="T106" fmla="*/ 103 w 137"/>
              <a:gd name="T107" fmla="*/ 0 h 120"/>
              <a:gd name="T108" fmla="*/ 110 w 137"/>
              <a:gd name="T109" fmla="*/ 6 h 120"/>
              <a:gd name="T110" fmla="*/ 126 w 137"/>
              <a:gd name="T111" fmla="*/ 7 h 120"/>
              <a:gd name="T112" fmla="*/ 127 w 137"/>
              <a:gd name="T113" fmla="*/ 16 h 120"/>
              <a:gd name="T114" fmla="*/ 107 w 137"/>
              <a:gd name="T115" fmla="*/ 49 h 120"/>
              <a:gd name="T116" fmla="*/ 89 w 137"/>
              <a:gd name="T117" fmla="*/ 31 h 120"/>
              <a:gd name="T118" fmla="*/ 125 w 137"/>
              <a:gd name="T119" fmla="*/ 3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7" h="120">
                <a:moveTo>
                  <a:pt x="92" y="80"/>
                </a:moveTo>
                <a:cubicBezTo>
                  <a:pt x="92" y="69"/>
                  <a:pt x="92" y="69"/>
                  <a:pt x="92" y="69"/>
                </a:cubicBezTo>
                <a:cubicBezTo>
                  <a:pt x="83" y="69"/>
                  <a:pt x="83" y="69"/>
                  <a:pt x="83" y="69"/>
                </a:cubicBezTo>
                <a:cubicBezTo>
                  <a:pt x="82" y="62"/>
                  <a:pt x="80" y="57"/>
                  <a:pt x="76" y="52"/>
                </a:cubicBezTo>
                <a:cubicBezTo>
                  <a:pt x="83" y="45"/>
                  <a:pt x="83" y="45"/>
                  <a:pt x="83" y="45"/>
                </a:cubicBezTo>
                <a:cubicBezTo>
                  <a:pt x="75" y="38"/>
                  <a:pt x="75" y="38"/>
                  <a:pt x="75" y="38"/>
                </a:cubicBezTo>
                <a:cubicBezTo>
                  <a:pt x="72" y="41"/>
                  <a:pt x="72" y="41"/>
                  <a:pt x="72" y="41"/>
                </a:cubicBezTo>
                <a:cubicBezTo>
                  <a:pt x="69" y="44"/>
                  <a:pt x="69" y="44"/>
                  <a:pt x="69" y="44"/>
                </a:cubicBezTo>
                <a:cubicBezTo>
                  <a:pt x="64" y="40"/>
                  <a:pt x="58" y="38"/>
                  <a:pt x="52" y="37"/>
                </a:cubicBezTo>
                <a:cubicBezTo>
                  <a:pt x="52" y="28"/>
                  <a:pt x="52" y="28"/>
                  <a:pt x="52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37"/>
                  <a:pt x="41" y="37"/>
                  <a:pt x="41" y="37"/>
                </a:cubicBezTo>
                <a:cubicBezTo>
                  <a:pt x="35" y="38"/>
                  <a:pt x="29" y="40"/>
                  <a:pt x="24" y="44"/>
                </a:cubicBezTo>
                <a:cubicBezTo>
                  <a:pt x="18" y="38"/>
                  <a:pt x="18" y="38"/>
                  <a:pt x="18" y="38"/>
                </a:cubicBezTo>
                <a:cubicBezTo>
                  <a:pt x="10" y="46"/>
                  <a:pt x="10" y="46"/>
                  <a:pt x="10" y="46"/>
                </a:cubicBezTo>
                <a:cubicBezTo>
                  <a:pt x="16" y="52"/>
                  <a:pt x="16" y="52"/>
                  <a:pt x="16" y="52"/>
                </a:cubicBezTo>
                <a:cubicBezTo>
                  <a:pt x="13" y="57"/>
                  <a:pt x="10" y="63"/>
                  <a:pt x="9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80"/>
                  <a:pt x="0" y="80"/>
                  <a:pt x="0" y="80"/>
                </a:cubicBezTo>
                <a:cubicBezTo>
                  <a:pt x="9" y="80"/>
                  <a:pt x="9" y="80"/>
                  <a:pt x="9" y="80"/>
                </a:cubicBezTo>
                <a:cubicBezTo>
                  <a:pt x="10" y="86"/>
                  <a:pt x="13" y="92"/>
                  <a:pt x="16" y="97"/>
                </a:cubicBezTo>
                <a:cubicBezTo>
                  <a:pt x="10" y="103"/>
                  <a:pt x="10" y="103"/>
                  <a:pt x="10" y="103"/>
                </a:cubicBezTo>
                <a:cubicBezTo>
                  <a:pt x="18" y="111"/>
                  <a:pt x="18" y="111"/>
                  <a:pt x="18" y="111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9" y="108"/>
                  <a:pt x="35" y="110"/>
                  <a:pt x="41" y="111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58" y="110"/>
                  <a:pt x="64" y="108"/>
                  <a:pt x="69" y="104"/>
                </a:cubicBezTo>
                <a:cubicBezTo>
                  <a:pt x="72" y="107"/>
                  <a:pt x="72" y="107"/>
                  <a:pt x="72" y="107"/>
                </a:cubicBezTo>
                <a:cubicBezTo>
                  <a:pt x="75" y="111"/>
                  <a:pt x="75" y="111"/>
                  <a:pt x="75" y="111"/>
                </a:cubicBezTo>
                <a:cubicBezTo>
                  <a:pt x="83" y="103"/>
                  <a:pt x="83" y="103"/>
                  <a:pt x="83" y="103"/>
                </a:cubicBezTo>
                <a:cubicBezTo>
                  <a:pt x="77" y="96"/>
                  <a:pt x="77" y="96"/>
                  <a:pt x="77" y="96"/>
                </a:cubicBezTo>
                <a:cubicBezTo>
                  <a:pt x="80" y="91"/>
                  <a:pt x="83" y="86"/>
                  <a:pt x="83" y="80"/>
                </a:cubicBezTo>
                <a:cubicBezTo>
                  <a:pt x="92" y="80"/>
                  <a:pt x="92" y="80"/>
                  <a:pt x="92" y="80"/>
                </a:cubicBezTo>
                <a:close/>
                <a:moveTo>
                  <a:pt x="72" y="84"/>
                </a:moveTo>
                <a:cubicBezTo>
                  <a:pt x="72" y="84"/>
                  <a:pt x="72" y="84"/>
                  <a:pt x="72" y="84"/>
                </a:cubicBezTo>
                <a:cubicBezTo>
                  <a:pt x="68" y="94"/>
                  <a:pt x="58" y="101"/>
                  <a:pt x="46" y="101"/>
                </a:cubicBezTo>
                <a:cubicBezTo>
                  <a:pt x="31" y="101"/>
                  <a:pt x="19" y="89"/>
                  <a:pt x="19" y="74"/>
                </a:cubicBezTo>
                <a:cubicBezTo>
                  <a:pt x="19" y="59"/>
                  <a:pt x="31" y="47"/>
                  <a:pt x="46" y="47"/>
                </a:cubicBezTo>
                <a:cubicBezTo>
                  <a:pt x="58" y="47"/>
                  <a:pt x="68" y="54"/>
                  <a:pt x="72" y="64"/>
                </a:cubicBezTo>
                <a:cubicBezTo>
                  <a:pt x="73" y="67"/>
                  <a:pt x="73" y="71"/>
                  <a:pt x="73" y="74"/>
                </a:cubicBezTo>
                <a:cubicBezTo>
                  <a:pt x="73" y="78"/>
                  <a:pt x="73" y="81"/>
                  <a:pt x="72" y="84"/>
                </a:cubicBezTo>
                <a:close/>
                <a:moveTo>
                  <a:pt x="129" y="77"/>
                </a:moveTo>
                <a:cubicBezTo>
                  <a:pt x="131" y="79"/>
                  <a:pt x="132" y="82"/>
                  <a:pt x="133" y="85"/>
                </a:cubicBezTo>
                <a:cubicBezTo>
                  <a:pt x="137" y="85"/>
                  <a:pt x="137" y="85"/>
                  <a:pt x="137" y="85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3" y="91"/>
                  <a:pt x="133" y="91"/>
                  <a:pt x="133" y="91"/>
                </a:cubicBezTo>
                <a:cubicBezTo>
                  <a:pt x="132" y="94"/>
                  <a:pt x="131" y="97"/>
                  <a:pt x="129" y="99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29" y="106"/>
                  <a:pt x="129" y="106"/>
                  <a:pt x="129" y="106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5"/>
                  <a:pt x="120" y="106"/>
                  <a:pt x="117" y="107"/>
                </a:cubicBezTo>
                <a:cubicBezTo>
                  <a:pt x="117" y="111"/>
                  <a:pt x="117" y="111"/>
                  <a:pt x="117" y="111"/>
                </a:cubicBezTo>
                <a:cubicBezTo>
                  <a:pt x="111" y="111"/>
                  <a:pt x="111" y="111"/>
                  <a:pt x="111" y="111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08" y="106"/>
                  <a:pt x="105" y="105"/>
                  <a:pt x="103" y="103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96" y="102"/>
                  <a:pt x="96" y="102"/>
                  <a:pt x="96" y="102"/>
                </a:cubicBezTo>
                <a:cubicBezTo>
                  <a:pt x="99" y="99"/>
                  <a:pt x="99" y="99"/>
                  <a:pt x="99" y="99"/>
                </a:cubicBezTo>
                <a:cubicBezTo>
                  <a:pt x="97" y="97"/>
                  <a:pt x="96" y="94"/>
                  <a:pt x="96" y="91"/>
                </a:cubicBezTo>
                <a:cubicBezTo>
                  <a:pt x="91" y="91"/>
                  <a:pt x="91" y="91"/>
                  <a:pt x="91" y="91"/>
                </a:cubicBezTo>
                <a:cubicBezTo>
                  <a:pt x="91" y="85"/>
                  <a:pt x="91" y="85"/>
                  <a:pt x="91" y="85"/>
                </a:cubicBezTo>
                <a:cubicBezTo>
                  <a:pt x="96" y="85"/>
                  <a:pt x="96" y="85"/>
                  <a:pt x="96" y="85"/>
                </a:cubicBezTo>
                <a:cubicBezTo>
                  <a:pt x="96" y="82"/>
                  <a:pt x="97" y="79"/>
                  <a:pt x="99" y="77"/>
                </a:cubicBezTo>
                <a:cubicBezTo>
                  <a:pt x="96" y="74"/>
                  <a:pt x="96" y="74"/>
                  <a:pt x="96" y="74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05" y="71"/>
                  <a:pt x="108" y="70"/>
                  <a:pt x="111" y="70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70"/>
                  <a:pt x="117" y="70"/>
                  <a:pt x="117" y="70"/>
                </a:cubicBezTo>
                <a:cubicBezTo>
                  <a:pt x="120" y="70"/>
                  <a:pt x="123" y="71"/>
                  <a:pt x="125" y="73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129" y="77"/>
                  <a:pt x="129" y="77"/>
                  <a:pt x="129" y="77"/>
                </a:cubicBezTo>
                <a:close/>
                <a:moveTo>
                  <a:pt x="114" y="102"/>
                </a:moveTo>
                <a:cubicBezTo>
                  <a:pt x="122" y="102"/>
                  <a:pt x="128" y="96"/>
                  <a:pt x="128" y="88"/>
                </a:cubicBezTo>
                <a:cubicBezTo>
                  <a:pt x="128" y="81"/>
                  <a:pt x="122" y="75"/>
                  <a:pt x="114" y="75"/>
                </a:cubicBezTo>
                <a:cubicBezTo>
                  <a:pt x="107" y="75"/>
                  <a:pt x="101" y="81"/>
                  <a:pt x="101" y="88"/>
                </a:cubicBezTo>
                <a:cubicBezTo>
                  <a:pt x="101" y="96"/>
                  <a:pt x="107" y="102"/>
                  <a:pt x="114" y="102"/>
                </a:cubicBezTo>
                <a:cubicBezTo>
                  <a:pt x="114" y="102"/>
                  <a:pt x="114" y="102"/>
                  <a:pt x="114" y="102"/>
                </a:cubicBezTo>
                <a:close/>
                <a:moveTo>
                  <a:pt x="131" y="27"/>
                </a:moveTo>
                <a:cubicBezTo>
                  <a:pt x="137" y="27"/>
                  <a:pt x="137" y="27"/>
                  <a:pt x="137" y="27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1" y="34"/>
                  <a:pt x="131" y="34"/>
                  <a:pt x="131" y="34"/>
                </a:cubicBezTo>
                <a:cubicBezTo>
                  <a:pt x="131" y="38"/>
                  <a:pt x="129" y="42"/>
                  <a:pt x="127" y="45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26" y="55"/>
                  <a:pt x="126" y="55"/>
                  <a:pt x="126" y="55"/>
                </a:cubicBezTo>
                <a:cubicBezTo>
                  <a:pt x="122" y="51"/>
                  <a:pt x="122" y="51"/>
                  <a:pt x="122" y="51"/>
                </a:cubicBezTo>
                <a:cubicBezTo>
                  <a:pt x="118" y="53"/>
                  <a:pt x="115" y="55"/>
                  <a:pt x="111" y="55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99" y="55"/>
                  <a:pt x="95" y="53"/>
                  <a:pt x="92" y="51"/>
                </a:cubicBezTo>
                <a:cubicBezTo>
                  <a:pt x="88" y="55"/>
                  <a:pt x="88" y="55"/>
                  <a:pt x="88" y="55"/>
                </a:cubicBezTo>
                <a:cubicBezTo>
                  <a:pt x="83" y="50"/>
                  <a:pt x="83" y="50"/>
                  <a:pt x="83" y="50"/>
                </a:cubicBezTo>
                <a:cubicBezTo>
                  <a:pt x="87" y="46"/>
                  <a:pt x="87" y="46"/>
                  <a:pt x="87" y="46"/>
                </a:cubicBezTo>
                <a:cubicBezTo>
                  <a:pt x="85" y="42"/>
                  <a:pt x="83" y="39"/>
                  <a:pt x="82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76" y="27"/>
                  <a:pt x="76" y="27"/>
                  <a:pt x="76" y="27"/>
                </a:cubicBezTo>
                <a:cubicBezTo>
                  <a:pt x="82" y="27"/>
                  <a:pt x="82" y="27"/>
                  <a:pt x="82" y="27"/>
                </a:cubicBezTo>
                <a:cubicBezTo>
                  <a:pt x="83" y="23"/>
                  <a:pt x="84" y="19"/>
                  <a:pt x="87" y="16"/>
                </a:cubicBezTo>
                <a:cubicBezTo>
                  <a:pt x="83" y="12"/>
                  <a:pt x="83" y="12"/>
                  <a:pt x="83" y="12"/>
                </a:cubicBezTo>
                <a:cubicBezTo>
                  <a:pt x="88" y="7"/>
                  <a:pt x="88" y="7"/>
                  <a:pt x="88" y="7"/>
                </a:cubicBezTo>
                <a:cubicBezTo>
                  <a:pt x="92" y="11"/>
                  <a:pt x="92" y="11"/>
                  <a:pt x="92" y="11"/>
                </a:cubicBezTo>
                <a:cubicBezTo>
                  <a:pt x="95" y="8"/>
                  <a:pt x="99" y="7"/>
                  <a:pt x="103" y="6"/>
                </a:cubicBezTo>
                <a:cubicBezTo>
                  <a:pt x="103" y="0"/>
                  <a:pt x="103" y="0"/>
                  <a:pt x="103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6"/>
                  <a:pt x="110" y="6"/>
                  <a:pt x="110" y="6"/>
                </a:cubicBezTo>
                <a:cubicBezTo>
                  <a:pt x="115" y="7"/>
                  <a:pt x="118" y="8"/>
                  <a:pt x="121" y="11"/>
                </a:cubicBezTo>
                <a:cubicBezTo>
                  <a:pt x="126" y="7"/>
                  <a:pt x="126" y="7"/>
                  <a:pt x="126" y="7"/>
                </a:cubicBezTo>
                <a:cubicBezTo>
                  <a:pt x="131" y="12"/>
                  <a:pt x="131" y="12"/>
                  <a:pt x="131" y="12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9" y="19"/>
                  <a:pt x="131" y="23"/>
                  <a:pt x="131" y="27"/>
                </a:cubicBezTo>
                <a:close/>
                <a:moveTo>
                  <a:pt x="107" y="49"/>
                </a:moveTo>
                <a:cubicBezTo>
                  <a:pt x="107" y="49"/>
                  <a:pt x="107" y="49"/>
                  <a:pt x="107" y="49"/>
                </a:cubicBezTo>
                <a:cubicBezTo>
                  <a:pt x="97" y="49"/>
                  <a:pt x="89" y="41"/>
                  <a:pt x="89" y="31"/>
                </a:cubicBezTo>
                <a:cubicBezTo>
                  <a:pt x="89" y="21"/>
                  <a:pt x="97" y="13"/>
                  <a:pt x="107" y="13"/>
                </a:cubicBezTo>
                <a:cubicBezTo>
                  <a:pt x="117" y="13"/>
                  <a:pt x="125" y="21"/>
                  <a:pt x="125" y="31"/>
                </a:cubicBezTo>
                <a:cubicBezTo>
                  <a:pt x="125" y="41"/>
                  <a:pt x="117" y="49"/>
                  <a:pt x="107" y="49"/>
                </a:cubicBezTo>
                <a:close/>
              </a:path>
            </a:pathLst>
          </a:custGeom>
          <a:solidFill>
            <a:srgbClr val="195CC7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99" b="0" kern="0">
              <a:solidFill>
                <a:sysClr val="windowText" lastClr="000000"/>
              </a:solidFill>
            </a:endParaRPr>
          </a:p>
        </p:txBody>
      </p:sp>
      <p:sp>
        <p:nvSpPr>
          <p:cNvPr id="26" name="TextBox 18"/>
          <p:cNvSpPr txBox="1"/>
          <p:nvPr/>
        </p:nvSpPr>
        <p:spPr>
          <a:xfrm>
            <a:off x="2084404" y="2003806"/>
            <a:ext cx="1907753" cy="63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b="0" kern="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27" name="TextBox 19"/>
          <p:cNvSpPr txBox="1"/>
          <p:nvPr/>
        </p:nvSpPr>
        <p:spPr>
          <a:xfrm>
            <a:off x="2087746" y="1657557"/>
            <a:ext cx="1395482" cy="30546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l" defTabSz="914126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b="0" kern="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Tittle text</a:t>
            </a:r>
            <a:endParaRPr lang="zh-CN" altLang="en-US" sz="1500" b="0" kern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358560" y="1363378"/>
            <a:ext cx="3058841" cy="1518082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Freeform 6"/>
          <p:cNvSpPr>
            <a:spLocks noEditPoints="1"/>
          </p:cNvSpPr>
          <p:nvPr/>
        </p:nvSpPr>
        <p:spPr bwMode="auto">
          <a:xfrm>
            <a:off x="4545819" y="1944825"/>
            <a:ext cx="664204" cy="417258"/>
          </a:xfrm>
          <a:custGeom>
            <a:avLst/>
            <a:gdLst>
              <a:gd name="T0" fmla="*/ 107 w 165"/>
              <a:gd name="T1" fmla="*/ 104 h 104"/>
              <a:gd name="T2" fmla="*/ 124 w 165"/>
              <a:gd name="T3" fmla="*/ 104 h 104"/>
              <a:gd name="T4" fmla="*/ 124 w 165"/>
              <a:gd name="T5" fmla="*/ 45 h 104"/>
              <a:gd name="T6" fmla="*/ 107 w 165"/>
              <a:gd name="T7" fmla="*/ 61 h 104"/>
              <a:gd name="T8" fmla="*/ 107 w 165"/>
              <a:gd name="T9" fmla="*/ 104 h 104"/>
              <a:gd name="T10" fmla="*/ 132 w 165"/>
              <a:gd name="T11" fmla="*/ 104 h 104"/>
              <a:gd name="T12" fmla="*/ 149 w 165"/>
              <a:gd name="T13" fmla="*/ 104 h 104"/>
              <a:gd name="T14" fmla="*/ 149 w 165"/>
              <a:gd name="T15" fmla="*/ 22 h 104"/>
              <a:gd name="T16" fmla="*/ 132 w 165"/>
              <a:gd name="T17" fmla="*/ 38 h 104"/>
              <a:gd name="T18" fmla="*/ 132 w 165"/>
              <a:gd name="T19" fmla="*/ 104 h 104"/>
              <a:gd name="T20" fmla="*/ 161 w 165"/>
              <a:gd name="T21" fmla="*/ 0 h 104"/>
              <a:gd name="T22" fmla="*/ 164 w 165"/>
              <a:gd name="T23" fmla="*/ 4 h 104"/>
              <a:gd name="T24" fmla="*/ 164 w 165"/>
              <a:gd name="T25" fmla="*/ 5 h 104"/>
              <a:gd name="T26" fmla="*/ 161 w 165"/>
              <a:gd name="T27" fmla="*/ 15 h 104"/>
              <a:gd name="T28" fmla="*/ 161 w 165"/>
              <a:gd name="T29" fmla="*/ 16 h 104"/>
              <a:gd name="T30" fmla="*/ 156 w 165"/>
              <a:gd name="T31" fmla="*/ 17 h 104"/>
              <a:gd name="T32" fmla="*/ 155 w 165"/>
              <a:gd name="T33" fmla="*/ 17 h 104"/>
              <a:gd name="T34" fmla="*/ 153 w 165"/>
              <a:gd name="T35" fmla="*/ 14 h 104"/>
              <a:gd name="T36" fmla="*/ 103 w 165"/>
              <a:gd name="T37" fmla="*/ 61 h 104"/>
              <a:gd name="T38" fmla="*/ 87 w 165"/>
              <a:gd name="T39" fmla="*/ 44 h 104"/>
              <a:gd name="T40" fmla="*/ 74 w 165"/>
              <a:gd name="T41" fmla="*/ 30 h 104"/>
              <a:gd name="T42" fmla="*/ 3 w 165"/>
              <a:gd name="T43" fmla="*/ 96 h 104"/>
              <a:gd name="T44" fmla="*/ 0 w 165"/>
              <a:gd name="T45" fmla="*/ 93 h 104"/>
              <a:gd name="T46" fmla="*/ 74 w 165"/>
              <a:gd name="T47" fmla="*/ 24 h 104"/>
              <a:gd name="T48" fmla="*/ 87 w 165"/>
              <a:gd name="T49" fmla="*/ 37 h 104"/>
              <a:gd name="T50" fmla="*/ 103 w 165"/>
              <a:gd name="T51" fmla="*/ 55 h 104"/>
              <a:gd name="T52" fmla="*/ 150 w 165"/>
              <a:gd name="T53" fmla="*/ 11 h 104"/>
              <a:gd name="T54" fmla="*/ 148 w 165"/>
              <a:gd name="T55" fmla="*/ 9 h 104"/>
              <a:gd name="T56" fmla="*/ 147 w 165"/>
              <a:gd name="T57" fmla="*/ 8 h 104"/>
              <a:gd name="T58" fmla="*/ 149 w 165"/>
              <a:gd name="T59" fmla="*/ 3 h 104"/>
              <a:gd name="T60" fmla="*/ 150 w 165"/>
              <a:gd name="T61" fmla="*/ 3 h 104"/>
              <a:gd name="T62" fmla="*/ 160 w 165"/>
              <a:gd name="T63" fmla="*/ 1 h 104"/>
              <a:gd name="T64" fmla="*/ 161 w 165"/>
              <a:gd name="T65" fmla="*/ 0 h 104"/>
              <a:gd name="T66" fmla="*/ 7 w 165"/>
              <a:gd name="T67" fmla="*/ 104 h 104"/>
              <a:gd name="T68" fmla="*/ 24 w 165"/>
              <a:gd name="T69" fmla="*/ 104 h 104"/>
              <a:gd name="T70" fmla="*/ 24 w 165"/>
              <a:gd name="T71" fmla="*/ 81 h 104"/>
              <a:gd name="T72" fmla="*/ 7 w 165"/>
              <a:gd name="T73" fmla="*/ 97 h 104"/>
              <a:gd name="T74" fmla="*/ 7 w 165"/>
              <a:gd name="T75" fmla="*/ 104 h 104"/>
              <a:gd name="T76" fmla="*/ 32 w 165"/>
              <a:gd name="T77" fmla="*/ 104 h 104"/>
              <a:gd name="T78" fmla="*/ 49 w 165"/>
              <a:gd name="T79" fmla="*/ 104 h 104"/>
              <a:gd name="T80" fmla="*/ 49 w 165"/>
              <a:gd name="T81" fmla="*/ 58 h 104"/>
              <a:gd name="T82" fmla="*/ 32 w 165"/>
              <a:gd name="T83" fmla="*/ 74 h 104"/>
              <a:gd name="T84" fmla="*/ 32 w 165"/>
              <a:gd name="T85" fmla="*/ 104 h 104"/>
              <a:gd name="T86" fmla="*/ 57 w 165"/>
              <a:gd name="T87" fmla="*/ 50 h 104"/>
              <a:gd name="T88" fmla="*/ 57 w 165"/>
              <a:gd name="T89" fmla="*/ 104 h 104"/>
              <a:gd name="T90" fmla="*/ 74 w 165"/>
              <a:gd name="T91" fmla="*/ 104 h 104"/>
              <a:gd name="T92" fmla="*/ 74 w 165"/>
              <a:gd name="T93" fmla="*/ 34 h 104"/>
              <a:gd name="T94" fmla="*/ 74 w 165"/>
              <a:gd name="T95" fmla="*/ 34 h 104"/>
              <a:gd name="T96" fmla="*/ 57 w 165"/>
              <a:gd name="T97" fmla="*/ 50 h 104"/>
              <a:gd name="T98" fmla="*/ 82 w 165"/>
              <a:gd name="T99" fmla="*/ 43 h 104"/>
              <a:gd name="T100" fmla="*/ 82 w 165"/>
              <a:gd name="T101" fmla="*/ 104 h 104"/>
              <a:gd name="T102" fmla="*/ 87 w 165"/>
              <a:gd name="T103" fmla="*/ 104 h 104"/>
              <a:gd name="T104" fmla="*/ 99 w 165"/>
              <a:gd name="T105" fmla="*/ 104 h 104"/>
              <a:gd name="T106" fmla="*/ 99 w 165"/>
              <a:gd name="T107" fmla="*/ 61 h 104"/>
              <a:gd name="T108" fmla="*/ 87 w 165"/>
              <a:gd name="T109" fmla="*/ 48 h 104"/>
              <a:gd name="T110" fmla="*/ 82 w 165"/>
              <a:gd name="T111" fmla="*/ 4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5" h="104">
                <a:moveTo>
                  <a:pt x="107" y="104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24" y="45"/>
                  <a:pt x="124" y="45"/>
                  <a:pt x="124" y="45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7" y="104"/>
                  <a:pt x="107" y="104"/>
                  <a:pt x="107" y="104"/>
                </a:cubicBezTo>
                <a:close/>
                <a:moveTo>
                  <a:pt x="132" y="104"/>
                </a:moveTo>
                <a:cubicBezTo>
                  <a:pt x="149" y="104"/>
                  <a:pt x="149" y="104"/>
                  <a:pt x="149" y="104"/>
                </a:cubicBezTo>
                <a:cubicBezTo>
                  <a:pt x="149" y="22"/>
                  <a:pt x="149" y="22"/>
                  <a:pt x="149" y="22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2" y="104"/>
                  <a:pt x="132" y="104"/>
                  <a:pt x="132" y="104"/>
                </a:cubicBezTo>
                <a:close/>
                <a:moveTo>
                  <a:pt x="161" y="0"/>
                </a:moveTo>
                <a:cubicBezTo>
                  <a:pt x="164" y="0"/>
                  <a:pt x="165" y="2"/>
                  <a:pt x="164" y="4"/>
                </a:cubicBezTo>
                <a:cubicBezTo>
                  <a:pt x="164" y="5"/>
                  <a:pt x="164" y="5"/>
                  <a:pt x="164" y="5"/>
                </a:cubicBezTo>
                <a:cubicBezTo>
                  <a:pt x="163" y="8"/>
                  <a:pt x="162" y="12"/>
                  <a:pt x="161" y="15"/>
                </a:cubicBezTo>
                <a:cubicBezTo>
                  <a:pt x="161" y="16"/>
                  <a:pt x="161" y="16"/>
                  <a:pt x="161" y="16"/>
                </a:cubicBezTo>
                <a:cubicBezTo>
                  <a:pt x="160" y="19"/>
                  <a:pt x="158" y="19"/>
                  <a:pt x="156" y="17"/>
                </a:cubicBezTo>
                <a:cubicBezTo>
                  <a:pt x="155" y="17"/>
                  <a:pt x="155" y="17"/>
                  <a:pt x="155" y="17"/>
                </a:cubicBezTo>
                <a:cubicBezTo>
                  <a:pt x="154" y="16"/>
                  <a:pt x="154" y="15"/>
                  <a:pt x="153" y="14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87" y="44"/>
                  <a:pt x="87" y="44"/>
                  <a:pt x="87" y="44"/>
                </a:cubicBezTo>
                <a:cubicBezTo>
                  <a:pt x="74" y="30"/>
                  <a:pt x="74" y="30"/>
                  <a:pt x="74" y="30"/>
                </a:cubicBezTo>
                <a:cubicBezTo>
                  <a:pt x="3" y="96"/>
                  <a:pt x="3" y="96"/>
                  <a:pt x="3" y="96"/>
                </a:cubicBezTo>
                <a:cubicBezTo>
                  <a:pt x="0" y="93"/>
                  <a:pt x="0" y="93"/>
                  <a:pt x="0" y="93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37"/>
                  <a:pt x="87" y="37"/>
                  <a:pt x="87" y="37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50" y="11"/>
                  <a:pt x="150" y="11"/>
                  <a:pt x="150" y="11"/>
                </a:cubicBezTo>
                <a:cubicBezTo>
                  <a:pt x="149" y="10"/>
                  <a:pt x="148" y="9"/>
                  <a:pt x="148" y="9"/>
                </a:cubicBezTo>
                <a:cubicBezTo>
                  <a:pt x="147" y="8"/>
                  <a:pt x="147" y="8"/>
                  <a:pt x="147" y="8"/>
                </a:cubicBezTo>
                <a:cubicBezTo>
                  <a:pt x="145" y="6"/>
                  <a:pt x="146" y="4"/>
                  <a:pt x="149" y="3"/>
                </a:cubicBezTo>
                <a:cubicBezTo>
                  <a:pt x="150" y="3"/>
                  <a:pt x="150" y="3"/>
                  <a:pt x="150" y="3"/>
                </a:cubicBezTo>
                <a:cubicBezTo>
                  <a:pt x="152" y="2"/>
                  <a:pt x="157" y="1"/>
                  <a:pt x="160" y="1"/>
                </a:cubicBezTo>
                <a:cubicBezTo>
                  <a:pt x="161" y="0"/>
                  <a:pt x="161" y="0"/>
                  <a:pt x="161" y="0"/>
                </a:cubicBezTo>
                <a:close/>
                <a:moveTo>
                  <a:pt x="7" y="104"/>
                </a:moveTo>
                <a:cubicBezTo>
                  <a:pt x="24" y="104"/>
                  <a:pt x="24" y="104"/>
                  <a:pt x="24" y="104"/>
                </a:cubicBezTo>
                <a:cubicBezTo>
                  <a:pt x="24" y="81"/>
                  <a:pt x="24" y="81"/>
                  <a:pt x="24" y="81"/>
                </a:cubicBezTo>
                <a:cubicBezTo>
                  <a:pt x="7" y="97"/>
                  <a:pt x="7" y="97"/>
                  <a:pt x="7" y="97"/>
                </a:cubicBezTo>
                <a:cubicBezTo>
                  <a:pt x="7" y="104"/>
                  <a:pt x="7" y="104"/>
                  <a:pt x="7" y="104"/>
                </a:cubicBezTo>
                <a:close/>
                <a:moveTo>
                  <a:pt x="32" y="104"/>
                </a:moveTo>
                <a:cubicBezTo>
                  <a:pt x="49" y="104"/>
                  <a:pt x="49" y="104"/>
                  <a:pt x="49" y="104"/>
                </a:cubicBezTo>
                <a:cubicBezTo>
                  <a:pt x="49" y="58"/>
                  <a:pt x="49" y="58"/>
                  <a:pt x="49" y="58"/>
                </a:cubicBezTo>
                <a:cubicBezTo>
                  <a:pt x="32" y="74"/>
                  <a:pt x="32" y="74"/>
                  <a:pt x="32" y="74"/>
                </a:cubicBezTo>
                <a:cubicBezTo>
                  <a:pt x="32" y="104"/>
                  <a:pt x="32" y="104"/>
                  <a:pt x="32" y="104"/>
                </a:cubicBezTo>
                <a:close/>
                <a:moveTo>
                  <a:pt x="57" y="50"/>
                </a:moveTo>
                <a:cubicBezTo>
                  <a:pt x="57" y="104"/>
                  <a:pt x="57" y="104"/>
                  <a:pt x="57" y="104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4" y="34"/>
                  <a:pt x="74" y="34"/>
                  <a:pt x="74" y="34"/>
                </a:cubicBezTo>
                <a:cubicBezTo>
                  <a:pt x="74" y="34"/>
                  <a:pt x="74" y="34"/>
                  <a:pt x="74" y="34"/>
                </a:cubicBezTo>
                <a:cubicBezTo>
                  <a:pt x="57" y="50"/>
                  <a:pt x="57" y="50"/>
                  <a:pt x="57" y="50"/>
                </a:cubicBezTo>
                <a:close/>
                <a:moveTo>
                  <a:pt x="82" y="43"/>
                </a:moveTo>
                <a:cubicBezTo>
                  <a:pt x="82" y="104"/>
                  <a:pt x="82" y="104"/>
                  <a:pt x="82" y="104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99" y="104"/>
                  <a:pt x="99" y="104"/>
                  <a:pt x="99" y="104"/>
                </a:cubicBezTo>
                <a:cubicBezTo>
                  <a:pt x="99" y="61"/>
                  <a:pt x="99" y="61"/>
                  <a:pt x="99" y="61"/>
                </a:cubicBezTo>
                <a:cubicBezTo>
                  <a:pt x="87" y="48"/>
                  <a:pt x="87" y="48"/>
                  <a:pt x="87" y="48"/>
                </a:cubicBezTo>
                <a:lnTo>
                  <a:pt x="82" y="43"/>
                </a:lnTo>
                <a:close/>
              </a:path>
            </a:pathLst>
          </a:custGeom>
          <a:solidFill>
            <a:srgbClr val="195CC7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99" b="0" kern="0">
              <a:solidFill>
                <a:sysClr val="windowText" lastClr="000000"/>
              </a:solidFill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5283817" y="2003806"/>
            <a:ext cx="1907753" cy="63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b="0" kern="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33" name="TextBox 25"/>
          <p:cNvSpPr txBox="1"/>
          <p:nvPr/>
        </p:nvSpPr>
        <p:spPr>
          <a:xfrm>
            <a:off x="5287158" y="1657557"/>
            <a:ext cx="1395482" cy="30546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defTabSz="914126">
              <a:lnSpc>
                <a:spcPct val="150000"/>
              </a:lnSpc>
              <a:defRPr/>
            </a:pPr>
            <a:r>
              <a:rPr lang="en-US" altLang="zh-CN" sz="1500" kern="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Tittle text</a:t>
            </a:r>
            <a:endParaRPr lang="zh-CN" altLang="en-US" sz="1500" kern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sp>
        <p:nvSpPr>
          <p:cNvPr id="34" name="TextBox 26"/>
          <p:cNvSpPr txBox="1"/>
          <p:nvPr/>
        </p:nvSpPr>
        <p:spPr>
          <a:xfrm>
            <a:off x="3154216" y="3902540"/>
            <a:ext cx="1907753" cy="63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b="0" kern="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35" name="TextBox 27"/>
          <p:cNvSpPr txBox="1"/>
          <p:nvPr/>
        </p:nvSpPr>
        <p:spPr>
          <a:xfrm>
            <a:off x="3157557" y="3556291"/>
            <a:ext cx="1395482" cy="30546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defTabSz="914126">
              <a:lnSpc>
                <a:spcPct val="150000"/>
              </a:lnSpc>
              <a:defRPr/>
            </a:pPr>
            <a:r>
              <a:rPr lang="en-US" altLang="zh-CN" sz="1500" kern="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Tittle text</a:t>
            </a:r>
            <a:endParaRPr lang="zh-CN" altLang="en-US" sz="1500" kern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439511" y="3255738"/>
            <a:ext cx="3058841" cy="1518082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Freeform 7"/>
          <p:cNvSpPr>
            <a:spLocks noEditPoints="1"/>
          </p:cNvSpPr>
          <p:nvPr/>
        </p:nvSpPr>
        <p:spPr bwMode="auto">
          <a:xfrm>
            <a:off x="5631896" y="3773060"/>
            <a:ext cx="605797" cy="489219"/>
          </a:xfrm>
          <a:custGeom>
            <a:avLst/>
            <a:gdLst>
              <a:gd name="T0" fmla="*/ 67 w 123"/>
              <a:gd name="T1" fmla="*/ 62 h 100"/>
              <a:gd name="T2" fmla="*/ 67 w 123"/>
              <a:gd name="T3" fmla="*/ 65 h 100"/>
              <a:gd name="T4" fmla="*/ 66 w 123"/>
              <a:gd name="T5" fmla="*/ 67 h 100"/>
              <a:gd name="T6" fmla="*/ 62 w 123"/>
              <a:gd name="T7" fmla="*/ 67 h 100"/>
              <a:gd name="T8" fmla="*/ 58 w 123"/>
              <a:gd name="T9" fmla="*/ 67 h 100"/>
              <a:gd name="T10" fmla="*/ 56 w 123"/>
              <a:gd name="T11" fmla="*/ 65 h 100"/>
              <a:gd name="T12" fmla="*/ 56 w 123"/>
              <a:gd name="T13" fmla="*/ 62 h 100"/>
              <a:gd name="T14" fmla="*/ 0 w 123"/>
              <a:gd name="T15" fmla="*/ 44 h 100"/>
              <a:gd name="T16" fmla="*/ 0 w 123"/>
              <a:gd name="T17" fmla="*/ 81 h 100"/>
              <a:gd name="T18" fmla="*/ 19 w 123"/>
              <a:gd name="T19" fmla="*/ 100 h 100"/>
              <a:gd name="T20" fmla="*/ 62 w 123"/>
              <a:gd name="T21" fmla="*/ 100 h 100"/>
              <a:gd name="T22" fmla="*/ 104 w 123"/>
              <a:gd name="T23" fmla="*/ 100 h 100"/>
              <a:gd name="T24" fmla="*/ 123 w 123"/>
              <a:gd name="T25" fmla="*/ 81 h 100"/>
              <a:gd name="T26" fmla="*/ 123 w 123"/>
              <a:gd name="T27" fmla="*/ 44 h 100"/>
              <a:gd name="T28" fmla="*/ 67 w 123"/>
              <a:gd name="T29" fmla="*/ 62 h 100"/>
              <a:gd name="T30" fmla="*/ 62 w 123"/>
              <a:gd name="T31" fmla="*/ 58 h 100"/>
              <a:gd name="T32" fmla="*/ 64 w 123"/>
              <a:gd name="T33" fmla="*/ 58 h 100"/>
              <a:gd name="T34" fmla="*/ 66 w 123"/>
              <a:gd name="T35" fmla="*/ 59 h 100"/>
              <a:gd name="T36" fmla="*/ 66 w 123"/>
              <a:gd name="T37" fmla="*/ 64 h 100"/>
              <a:gd name="T38" fmla="*/ 64 w 123"/>
              <a:gd name="T39" fmla="*/ 65 h 100"/>
              <a:gd name="T40" fmla="*/ 62 w 123"/>
              <a:gd name="T41" fmla="*/ 65 h 100"/>
              <a:gd name="T42" fmla="*/ 60 w 123"/>
              <a:gd name="T43" fmla="*/ 65 h 100"/>
              <a:gd name="T44" fmla="*/ 58 w 123"/>
              <a:gd name="T45" fmla="*/ 64 h 100"/>
              <a:gd name="T46" fmla="*/ 58 w 123"/>
              <a:gd name="T47" fmla="*/ 59 h 100"/>
              <a:gd name="T48" fmla="*/ 60 w 123"/>
              <a:gd name="T49" fmla="*/ 58 h 100"/>
              <a:gd name="T50" fmla="*/ 62 w 123"/>
              <a:gd name="T51" fmla="*/ 58 h 100"/>
              <a:gd name="T52" fmla="*/ 56 w 123"/>
              <a:gd name="T53" fmla="*/ 58 h 100"/>
              <a:gd name="T54" fmla="*/ 56 w 123"/>
              <a:gd name="T55" fmla="*/ 60 h 100"/>
              <a:gd name="T56" fmla="*/ 1 w 123"/>
              <a:gd name="T57" fmla="*/ 42 h 100"/>
              <a:gd name="T58" fmla="*/ 19 w 123"/>
              <a:gd name="T59" fmla="*/ 24 h 100"/>
              <a:gd name="T60" fmla="*/ 62 w 123"/>
              <a:gd name="T61" fmla="*/ 24 h 100"/>
              <a:gd name="T62" fmla="*/ 104 w 123"/>
              <a:gd name="T63" fmla="*/ 24 h 100"/>
              <a:gd name="T64" fmla="*/ 123 w 123"/>
              <a:gd name="T65" fmla="*/ 42 h 100"/>
              <a:gd name="T66" fmla="*/ 67 w 123"/>
              <a:gd name="T67" fmla="*/ 60 h 100"/>
              <a:gd name="T68" fmla="*/ 67 w 123"/>
              <a:gd name="T69" fmla="*/ 58 h 100"/>
              <a:gd name="T70" fmla="*/ 66 w 123"/>
              <a:gd name="T71" fmla="*/ 56 h 100"/>
              <a:gd name="T72" fmla="*/ 62 w 123"/>
              <a:gd name="T73" fmla="*/ 56 h 100"/>
              <a:gd name="T74" fmla="*/ 58 w 123"/>
              <a:gd name="T75" fmla="*/ 56 h 100"/>
              <a:gd name="T76" fmla="*/ 56 w 123"/>
              <a:gd name="T77" fmla="*/ 58 h 100"/>
              <a:gd name="T78" fmla="*/ 62 w 123"/>
              <a:gd name="T79" fmla="*/ 4 h 100"/>
              <a:gd name="T80" fmla="*/ 62 w 123"/>
              <a:gd name="T81" fmla="*/ 4 h 100"/>
              <a:gd name="T82" fmla="*/ 81 w 123"/>
              <a:gd name="T83" fmla="*/ 23 h 100"/>
              <a:gd name="T84" fmla="*/ 84 w 123"/>
              <a:gd name="T85" fmla="*/ 23 h 100"/>
              <a:gd name="T86" fmla="*/ 62 w 123"/>
              <a:gd name="T87" fmla="*/ 0 h 100"/>
              <a:gd name="T88" fmla="*/ 62 w 123"/>
              <a:gd name="T89" fmla="*/ 0 h 100"/>
              <a:gd name="T90" fmla="*/ 39 w 123"/>
              <a:gd name="T91" fmla="*/ 23 h 100"/>
              <a:gd name="T92" fmla="*/ 43 w 123"/>
              <a:gd name="T93" fmla="*/ 23 h 100"/>
              <a:gd name="T94" fmla="*/ 62 w 123"/>
              <a:gd name="T95" fmla="*/ 4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3" h="100">
                <a:moveTo>
                  <a:pt x="67" y="62"/>
                </a:moveTo>
                <a:cubicBezTo>
                  <a:pt x="67" y="65"/>
                  <a:pt x="67" y="65"/>
                  <a:pt x="67" y="65"/>
                </a:cubicBezTo>
                <a:cubicBezTo>
                  <a:pt x="67" y="66"/>
                  <a:pt x="67" y="67"/>
                  <a:pt x="66" y="67"/>
                </a:cubicBezTo>
                <a:cubicBezTo>
                  <a:pt x="62" y="67"/>
                  <a:pt x="62" y="67"/>
                  <a:pt x="62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7" y="67"/>
                  <a:pt x="56" y="66"/>
                  <a:pt x="56" y="65"/>
                </a:cubicBezTo>
                <a:cubicBezTo>
                  <a:pt x="56" y="62"/>
                  <a:pt x="56" y="62"/>
                  <a:pt x="56" y="6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92"/>
                  <a:pt x="9" y="100"/>
                  <a:pt x="19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14" y="100"/>
                  <a:pt x="123" y="92"/>
                  <a:pt x="123" y="81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67" y="62"/>
                  <a:pt x="67" y="62"/>
                  <a:pt x="67" y="62"/>
                </a:cubicBezTo>
                <a:close/>
                <a:moveTo>
                  <a:pt x="62" y="58"/>
                </a:move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6" y="58"/>
                  <a:pt x="66" y="59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5"/>
                  <a:pt x="65" y="65"/>
                  <a:pt x="64" y="65"/>
                </a:cubicBezTo>
                <a:cubicBezTo>
                  <a:pt x="62" y="65"/>
                  <a:pt x="62" y="65"/>
                  <a:pt x="62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59" y="65"/>
                  <a:pt x="58" y="65"/>
                  <a:pt x="58" y="64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8"/>
                  <a:pt x="59" y="58"/>
                  <a:pt x="60" y="58"/>
                </a:cubicBezTo>
                <a:cubicBezTo>
                  <a:pt x="62" y="58"/>
                  <a:pt x="62" y="58"/>
                  <a:pt x="62" y="58"/>
                </a:cubicBezTo>
                <a:close/>
                <a:moveTo>
                  <a:pt x="56" y="58"/>
                </a:moveTo>
                <a:cubicBezTo>
                  <a:pt x="56" y="60"/>
                  <a:pt x="56" y="60"/>
                  <a:pt x="56" y="60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32"/>
                  <a:pt x="9" y="24"/>
                  <a:pt x="19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14" y="24"/>
                  <a:pt x="122" y="32"/>
                  <a:pt x="123" y="42"/>
                </a:cubicBezTo>
                <a:cubicBezTo>
                  <a:pt x="67" y="60"/>
                  <a:pt x="67" y="60"/>
                  <a:pt x="67" y="60"/>
                </a:cubicBezTo>
                <a:cubicBezTo>
                  <a:pt x="67" y="58"/>
                  <a:pt x="67" y="58"/>
                  <a:pt x="67" y="58"/>
                </a:cubicBezTo>
                <a:cubicBezTo>
                  <a:pt x="67" y="56"/>
                  <a:pt x="67" y="56"/>
                  <a:pt x="66" y="56"/>
                </a:cubicBezTo>
                <a:cubicBezTo>
                  <a:pt x="62" y="56"/>
                  <a:pt x="62" y="56"/>
                  <a:pt x="62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7" y="56"/>
                  <a:pt x="56" y="56"/>
                  <a:pt x="56" y="58"/>
                </a:cubicBezTo>
                <a:close/>
                <a:moveTo>
                  <a:pt x="62" y="4"/>
                </a:moveTo>
                <a:cubicBezTo>
                  <a:pt x="62" y="4"/>
                  <a:pt x="62" y="4"/>
                  <a:pt x="62" y="4"/>
                </a:cubicBezTo>
                <a:cubicBezTo>
                  <a:pt x="72" y="4"/>
                  <a:pt x="81" y="13"/>
                  <a:pt x="81" y="23"/>
                </a:cubicBezTo>
                <a:cubicBezTo>
                  <a:pt x="84" y="23"/>
                  <a:pt x="84" y="23"/>
                  <a:pt x="84" y="23"/>
                </a:cubicBezTo>
                <a:cubicBezTo>
                  <a:pt x="84" y="11"/>
                  <a:pt x="74" y="1"/>
                  <a:pt x="62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49" y="0"/>
                  <a:pt x="39" y="11"/>
                  <a:pt x="39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13"/>
                  <a:pt x="51" y="4"/>
                  <a:pt x="62" y="4"/>
                </a:cubicBezTo>
                <a:close/>
              </a:path>
            </a:pathLst>
          </a:custGeom>
          <a:solidFill>
            <a:srgbClr val="195CC7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799" b="0" kern="0">
              <a:solidFill>
                <a:sysClr val="windowText" lastClr="000000"/>
              </a:solidFill>
            </a:endParaRPr>
          </a:p>
        </p:txBody>
      </p:sp>
      <p:sp>
        <p:nvSpPr>
          <p:cNvPr id="40" name="TextBox 32"/>
          <p:cNvSpPr txBox="1"/>
          <p:nvPr/>
        </p:nvSpPr>
        <p:spPr>
          <a:xfrm>
            <a:off x="6426464" y="3902540"/>
            <a:ext cx="1907753" cy="63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b="0" kern="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After your content is typed here, or by copying your text, choose paste in this box and choose to keep only the text.</a:t>
            </a:r>
          </a:p>
        </p:txBody>
      </p:sp>
      <p:sp>
        <p:nvSpPr>
          <p:cNvPr id="41" name="TextBox 33"/>
          <p:cNvSpPr txBox="1"/>
          <p:nvPr/>
        </p:nvSpPr>
        <p:spPr>
          <a:xfrm>
            <a:off x="6429806" y="3556291"/>
            <a:ext cx="1395482" cy="305468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defTabSz="914126">
              <a:lnSpc>
                <a:spcPct val="150000"/>
              </a:lnSpc>
              <a:defRPr/>
            </a:pPr>
            <a:r>
              <a:rPr lang="en-US" altLang="zh-CN" sz="1500" kern="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Tittle text</a:t>
            </a:r>
            <a:endParaRPr lang="zh-CN" altLang="en-US" sz="1500" kern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290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4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400"/>
                            </p:stCondLst>
                            <p:childTnLst>
                              <p:par>
                                <p:cTn id="6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9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4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90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4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9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 animBg="1"/>
      <p:bldP spid="25" grpId="0" animBg="1"/>
      <p:bldP spid="26" grpId="0"/>
      <p:bldP spid="27" grpId="0"/>
      <p:bldP spid="31" grpId="0" animBg="1"/>
      <p:bldP spid="32" grpId="0"/>
      <p:bldP spid="33" grpId="0"/>
      <p:bldP spid="34" grpId="0"/>
      <p:bldP spid="35" grpId="0"/>
      <p:bldP spid="39" grpId="0" animBg="1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64980" y="-18249"/>
            <a:ext cx="649080" cy="761765"/>
            <a:chOff x="8266914" y="-18254"/>
            <a:chExt cx="649280" cy="762000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 rot="5400000">
              <a:off x="8201851" y="88633"/>
              <a:ext cx="762000" cy="548226"/>
            </a:xfrm>
            <a:prstGeom prst="homePlate">
              <a:avLst>
                <a:gd name="adj" fmla="val 35606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vert="eaVert" wrap="none" lIns="91412" tIns="45706" rIns="91412" bIns="45706" numCol="1" anchor="ctr" anchorCtr="0" compatLnSpc="1"/>
            <a:lstStyle/>
            <a:p>
              <a:endParaRPr lang="zh-CN" altLang="zh-CN" b="0" dirty="0"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266914" y="134144"/>
              <a:ext cx="649280" cy="475558"/>
              <a:chOff x="235091" y="185120"/>
              <a:chExt cx="649280" cy="47555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35091" y="185120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0" dirty="0">
                    <a:solidFill>
                      <a:schemeClr val="accent3">
                        <a:lumMod val="50000"/>
                      </a:schemeClr>
                    </a:solidFill>
                    <a:latin typeface="Impact" panose="020B0806030902050204" pitchFamily="34" charset="0"/>
                  </a:rPr>
                  <a:t>LOGO</a:t>
                </a:r>
                <a:endParaRPr lang="zh-CN" altLang="en-US" b="0" dirty="0">
                  <a:solidFill>
                    <a:schemeClr val="accent3">
                      <a:lumMod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92677" y="460623"/>
                <a:ext cx="535724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00" b="0" dirty="0">
                    <a:solidFill>
                      <a:srgbClr val="195CC7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TEXT HERE</a:t>
                </a:r>
                <a:endParaRPr lang="zh-CN" altLang="en-US" sz="700" b="0" dirty="0">
                  <a:solidFill>
                    <a:srgbClr val="195CC7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903711" y="249867"/>
            <a:ext cx="2830349" cy="679489"/>
            <a:chOff x="903371" y="249943"/>
            <a:chExt cx="2831223" cy="679699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195CC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6200000">
            <a:off x="574964" y="158113"/>
            <a:ext cx="764867" cy="862996"/>
            <a:chOff x="8439634" y="3544648"/>
            <a:chExt cx="1611146" cy="1817848"/>
          </a:xfrm>
        </p:grpSpPr>
        <p:sp>
          <p:nvSpPr>
            <p:cNvPr id="1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95CC7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" name="Group 17"/>
          <p:cNvGrpSpPr>
            <a:grpSpLocks noChangeAspect="1"/>
          </p:cNvGrpSpPr>
          <p:nvPr/>
        </p:nvGrpSpPr>
        <p:grpSpPr bwMode="auto">
          <a:xfrm>
            <a:off x="827767" y="455514"/>
            <a:ext cx="259260" cy="278300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14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448764" y="442777"/>
            <a:ext cx="1164383" cy="3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zh-CN" altLang="en-US" sz="1999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graphicFrame>
        <p:nvGraphicFramePr>
          <p:cNvPr id="18" name="图表 17"/>
          <p:cNvGraphicFramePr/>
          <p:nvPr>
            <p:extLst>
              <p:ext uri="{D42A27DB-BD31-4B8C-83A1-F6EECF244321}">
                <p14:modId xmlns:p14="http://schemas.microsoft.com/office/powerpoint/2010/main" val="1739994735"/>
              </p:ext>
            </p:extLst>
          </p:nvPr>
        </p:nvGraphicFramePr>
        <p:xfrm>
          <a:off x="-258963" y="1133213"/>
          <a:ext cx="3561380" cy="203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图表 18"/>
          <p:cNvGraphicFramePr/>
          <p:nvPr>
            <p:extLst>
              <p:ext uri="{D42A27DB-BD31-4B8C-83A1-F6EECF244321}">
                <p14:modId xmlns:p14="http://schemas.microsoft.com/office/powerpoint/2010/main" val="472732988"/>
              </p:ext>
            </p:extLst>
          </p:nvPr>
        </p:nvGraphicFramePr>
        <p:xfrm>
          <a:off x="1774950" y="1133213"/>
          <a:ext cx="3561380" cy="203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图表 19"/>
          <p:cNvGraphicFramePr/>
          <p:nvPr>
            <p:extLst>
              <p:ext uri="{D42A27DB-BD31-4B8C-83A1-F6EECF244321}">
                <p14:modId xmlns:p14="http://schemas.microsoft.com/office/powerpoint/2010/main" val="3666171727"/>
              </p:ext>
            </p:extLst>
          </p:nvPr>
        </p:nvGraphicFramePr>
        <p:xfrm>
          <a:off x="3808861" y="1133213"/>
          <a:ext cx="3561380" cy="203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图表 20"/>
          <p:cNvGraphicFramePr/>
          <p:nvPr>
            <p:extLst>
              <p:ext uri="{D42A27DB-BD31-4B8C-83A1-F6EECF244321}">
                <p14:modId xmlns:p14="http://schemas.microsoft.com/office/powerpoint/2010/main" val="752352700"/>
              </p:ext>
            </p:extLst>
          </p:nvPr>
        </p:nvGraphicFramePr>
        <p:xfrm>
          <a:off x="5842773" y="1133213"/>
          <a:ext cx="3561380" cy="2030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文本框 27"/>
          <p:cNvSpPr txBox="1"/>
          <p:nvPr/>
        </p:nvSpPr>
        <p:spPr>
          <a:xfrm>
            <a:off x="920707" y="1906497"/>
            <a:ext cx="108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195CC7"/>
                </a:solidFill>
                <a:latin typeface="Impact" panose="020B0806030902050204" pitchFamily="34" charset="0"/>
              </a:rPr>
              <a:t>30</a:t>
            </a:r>
            <a:r>
              <a:rPr lang="en-US" altLang="zh-CN" sz="1500" dirty="0">
                <a:solidFill>
                  <a:srgbClr val="195CC7"/>
                </a:solidFill>
                <a:latin typeface="Impact" panose="020B0806030902050204" pitchFamily="34" charset="0"/>
              </a:rPr>
              <a:t>%</a:t>
            </a:r>
            <a:endParaRPr lang="zh-CN" altLang="en-US" sz="1500" dirty="0">
              <a:solidFill>
                <a:srgbClr val="195CC7"/>
              </a:solidFill>
              <a:latin typeface="Impact" panose="020B0806030902050204" pitchFamily="34" charset="0"/>
            </a:endParaRPr>
          </a:p>
        </p:txBody>
      </p:sp>
      <p:sp>
        <p:nvSpPr>
          <p:cNvPr id="23" name="文本框 28"/>
          <p:cNvSpPr txBox="1"/>
          <p:nvPr/>
        </p:nvSpPr>
        <p:spPr>
          <a:xfrm>
            <a:off x="2944449" y="1906497"/>
            <a:ext cx="108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195CC7"/>
                </a:solidFill>
                <a:latin typeface="Impact" panose="020B0806030902050204" pitchFamily="34" charset="0"/>
              </a:rPr>
              <a:t>50</a:t>
            </a:r>
            <a:r>
              <a:rPr lang="en-US" altLang="zh-CN" sz="1500" dirty="0">
                <a:solidFill>
                  <a:srgbClr val="195CC7"/>
                </a:solidFill>
                <a:latin typeface="Impact" panose="020B0806030902050204" pitchFamily="34" charset="0"/>
              </a:rPr>
              <a:t>%</a:t>
            </a:r>
            <a:endParaRPr lang="zh-CN" altLang="en-US" sz="1500" dirty="0">
              <a:solidFill>
                <a:srgbClr val="195CC7"/>
              </a:solidFill>
              <a:latin typeface="Impact" panose="020B0806030902050204" pitchFamily="34" charset="0"/>
            </a:endParaRPr>
          </a:p>
        </p:txBody>
      </p:sp>
      <p:sp>
        <p:nvSpPr>
          <p:cNvPr id="24" name="文本框 29"/>
          <p:cNvSpPr txBox="1"/>
          <p:nvPr/>
        </p:nvSpPr>
        <p:spPr>
          <a:xfrm>
            <a:off x="4968191" y="1906497"/>
            <a:ext cx="108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195CC7"/>
                </a:solidFill>
                <a:latin typeface="Impact" panose="020B0806030902050204" pitchFamily="34" charset="0"/>
              </a:rPr>
              <a:t>80</a:t>
            </a:r>
            <a:r>
              <a:rPr lang="en-US" altLang="zh-CN" sz="1500" dirty="0">
                <a:solidFill>
                  <a:srgbClr val="195CC7"/>
                </a:solidFill>
                <a:latin typeface="Impact" panose="020B0806030902050204" pitchFamily="34" charset="0"/>
              </a:rPr>
              <a:t>%</a:t>
            </a:r>
            <a:endParaRPr lang="zh-CN" altLang="en-US" sz="1500" dirty="0">
              <a:solidFill>
                <a:srgbClr val="195CC7"/>
              </a:solidFill>
              <a:latin typeface="Impact" panose="020B0806030902050204" pitchFamily="34" charset="0"/>
            </a:endParaRPr>
          </a:p>
        </p:txBody>
      </p:sp>
      <p:sp>
        <p:nvSpPr>
          <p:cNvPr id="25" name="文本框 30"/>
          <p:cNvSpPr txBox="1"/>
          <p:nvPr/>
        </p:nvSpPr>
        <p:spPr>
          <a:xfrm>
            <a:off x="7042782" y="1906497"/>
            <a:ext cx="108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195CC7"/>
                </a:solidFill>
                <a:latin typeface="Impact" panose="020B0806030902050204" pitchFamily="34" charset="0"/>
              </a:rPr>
              <a:t>100</a:t>
            </a:r>
            <a:r>
              <a:rPr lang="en-US" altLang="zh-CN" sz="1500" dirty="0">
                <a:solidFill>
                  <a:srgbClr val="195CC7"/>
                </a:solidFill>
                <a:latin typeface="Impact" panose="020B0806030902050204" pitchFamily="34" charset="0"/>
              </a:rPr>
              <a:t>%</a:t>
            </a:r>
            <a:endParaRPr lang="zh-CN" altLang="en-US" sz="1500" dirty="0">
              <a:solidFill>
                <a:srgbClr val="195CC7"/>
              </a:solidFill>
              <a:latin typeface="Impact" panose="020B0806030902050204" pitchFamily="34" charset="0"/>
            </a:endParaRPr>
          </a:p>
        </p:txBody>
      </p:sp>
      <p:sp>
        <p:nvSpPr>
          <p:cNvPr id="26" name="文本框 32"/>
          <p:cNvSpPr txBox="1"/>
          <p:nvPr/>
        </p:nvSpPr>
        <p:spPr>
          <a:xfrm>
            <a:off x="846304" y="3239840"/>
            <a:ext cx="123040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3" dirty="0">
                <a:solidFill>
                  <a:srgbClr val="195CC7"/>
                </a:solidFill>
                <a:latin typeface="Impact" panose="020B0806030902050204" pitchFamily="34" charset="0"/>
              </a:rPr>
              <a:t>Add a title</a:t>
            </a:r>
            <a:endParaRPr lang="zh-CN" altLang="en-US" sz="900" dirty="0">
              <a:solidFill>
                <a:srgbClr val="195CC7"/>
              </a:solidFill>
              <a:latin typeface="Impact" panose="020B0806030902050204" pitchFamily="34" charset="0"/>
            </a:endParaRPr>
          </a:p>
        </p:txBody>
      </p:sp>
      <p:sp>
        <p:nvSpPr>
          <p:cNvPr id="27" name="文本框 32"/>
          <p:cNvSpPr txBox="1"/>
          <p:nvPr/>
        </p:nvSpPr>
        <p:spPr>
          <a:xfrm>
            <a:off x="2890522" y="3233180"/>
            <a:ext cx="123040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3" dirty="0">
                <a:solidFill>
                  <a:srgbClr val="195CC7"/>
                </a:solidFill>
                <a:latin typeface="Impact" panose="020B0806030902050204" pitchFamily="34" charset="0"/>
              </a:rPr>
              <a:t>Add a title</a:t>
            </a:r>
            <a:endParaRPr lang="zh-CN" altLang="en-US" sz="900" dirty="0">
              <a:solidFill>
                <a:srgbClr val="195CC7"/>
              </a:solidFill>
              <a:latin typeface="Impact" panose="020B0806030902050204" pitchFamily="34" charset="0"/>
            </a:endParaRPr>
          </a:p>
        </p:txBody>
      </p:sp>
      <p:sp>
        <p:nvSpPr>
          <p:cNvPr id="28" name="文本框 32"/>
          <p:cNvSpPr txBox="1"/>
          <p:nvPr/>
        </p:nvSpPr>
        <p:spPr>
          <a:xfrm>
            <a:off x="4954148" y="3233180"/>
            <a:ext cx="123040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3" dirty="0">
                <a:solidFill>
                  <a:srgbClr val="195CC7"/>
                </a:solidFill>
                <a:latin typeface="Impact" panose="020B0806030902050204" pitchFamily="34" charset="0"/>
              </a:rPr>
              <a:t>Add a title</a:t>
            </a:r>
            <a:endParaRPr lang="zh-CN" altLang="en-US" sz="900" dirty="0">
              <a:solidFill>
                <a:srgbClr val="195CC7"/>
              </a:solidFill>
              <a:latin typeface="Impact" panose="020B0806030902050204" pitchFamily="34" charset="0"/>
            </a:endParaRPr>
          </a:p>
        </p:txBody>
      </p:sp>
      <p:sp>
        <p:nvSpPr>
          <p:cNvPr id="29" name="文本框 32"/>
          <p:cNvSpPr txBox="1"/>
          <p:nvPr/>
        </p:nvSpPr>
        <p:spPr>
          <a:xfrm>
            <a:off x="6957176" y="3233180"/>
            <a:ext cx="123040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13" dirty="0">
                <a:solidFill>
                  <a:srgbClr val="195CC7"/>
                </a:solidFill>
                <a:latin typeface="Impact" panose="020B0806030902050204" pitchFamily="34" charset="0"/>
              </a:rPr>
              <a:t>Add a title</a:t>
            </a:r>
            <a:endParaRPr lang="zh-CN" altLang="en-US" sz="900" dirty="0">
              <a:solidFill>
                <a:srgbClr val="195CC7"/>
              </a:solidFill>
              <a:latin typeface="Impact" panose="020B0806030902050204" pitchFamily="34" charset="0"/>
            </a:endParaRPr>
          </a:p>
        </p:txBody>
      </p:sp>
      <p:sp>
        <p:nvSpPr>
          <p:cNvPr id="30" name="文本框 129"/>
          <p:cNvSpPr txBox="1"/>
          <p:nvPr/>
        </p:nvSpPr>
        <p:spPr>
          <a:xfrm>
            <a:off x="890907" y="3625773"/>
            <a:ext cx="11381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</p:txBody>
      </p:sp>
      <p:sp>
        <p:nvSpPr>
          <p:cNvPr id="31" name="文本框 129"/>
          <p:cNvSpPr txBox="1"/>
          <p:nvPr/>
        </p:nvSpPr>
        <p:spPr>
          <a:xfrm>
            <a:off x="2936639" y="3625773"/>
            <a:ext cx="11381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</p:txBody>
      </p:sp>
      <p:sp>
        <p:nvSpPr>
          <p:cNvPr id="32" name="文本框 129"/>
          <p:cNvSpPr txBox="1"/>
          <p:nvPr/>
        </p:nvSpPr>
        <p:spPr>
          <a:xfrm>
            <a:off x="5000266" y="3625773"/>
            <a:ext cx="11381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</p:txBody>
      </p:sp>
      <p:sp>
        <p:nvSpPr>
          <p:cNvPr id="33" name="文本框 129"/>
          <p:cNvSpPr txBox="1"/>
          <p:nvPr/>
        </p:nvSpPr>
        <p:spPr>
          <a:xfrm>
            <a:off x="7003294" y="3625773"/>
            <a:ext cx="113817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9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</p:txBody>
      </p:sp>
      <p:cxnSp>
        <p:nvCxnSpPr>
          <p:cNvPr id="34" name="直接连接符 33"/>
          <p:cNvCxnSpPr/>
          <p:nvPr/>
        </p:nvCxnSpPr>
        <p:spPr>
          <a:xfrm>
            <a:off x="718071" y="3589627"/>
            <a:ext cx="148249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764481" y="3589627"/>
            <a:ext cx="148249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4828107" y="3589627"/>
            <a:ext cx="148249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6844591" y="3589627"/>
            <a:ext cx="148249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3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:c="http://schemas.openxmlformats.org/drawingml/2006/chart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2" dur="1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1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6" dur="1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" dur="200" fill="hold"/>
                                        <p:tgtEl>
                                          <p:spTgt spid="1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1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0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2" dur="200" fill="hold"/>
                                        <p:tgtEl>
                                          <p:spTgt spid="1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0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2" dur="200" fill="hold"/>
                                        <p:tgtEl>
                                          <p:spTgt spid="2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6" dur="200" fill="hold"/>
                                        <p:tgtEl>
                                          <p:spTgt spid="2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74" dur="10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6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8" dur="1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0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00"/>
                            </p:stCondLst>
                            <p:childTnLst>
                              <p:par>
                                <p:cTn id="9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2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18" grpId="0">
        <p:bldAsOne/>
      </p:bldGraphic>
      <p:bldGraphic spid="18" grpId="1">
        <p:bldAsOne/>
      </p:bldGraphic>
      <p:bldGraphic spid="18" grpId="2">
        <p:bldAsOne/>
      </p:bldGraphic>
      <p:bldGraphic spid="18" grpId="3">
        <p:bldAsOne/>
      </p:bldGraphic>
      <p:bldGraphic spid="18" grpId="4">
        <p:bldAsOne/>
      </p:bldGraphic>
      <p:bldGraphic spid="19" grpId="0">
        <p:bldAsOne/>
      </p:bldGraphic>
      <p:bldGraphic spid="19" grpId="1">
        <p:bldAsOne/>
      </p:bldGraphic>
      <p:bldGraphic spid="19" grpId="2">
        <p:bldAsOne/>
      </p:bldGraphic>
      <p:bldGraphic spid="19" grpId="3">
        <p:bldAsOne/>
      </p:bldGraphic>
      <p:bldGraphic spid="19" grpId="4">
        <p:bldAsOne/>
      </p:bldGraphic>
      <p:bldGraphic spid="20" grpId="0">
        <p:bldAsOne/>
      </p:bldGraphic>
      <p:bldGraphic spid="20" grpId="1">
        <p:bldAsOne/>
      </p:bldGraphic>
      <p:bldGraphic spid="20" grpId="2">
        <p:bldAsOne/>
      </p:bldGraphic>
      <p:bldGraphic spid="20" grpId="3">
        <p:bldAsOne/>
      </p:bldGraphic>
      <p:bldGraphic spid="20" grpId="4">
        <p:bldAsOne/>
      </p:bldGraphic>
      <p:bldGraphic spid="21" grpId="0">
        <p:bldAsOne/>
      </p:bldGraphic>
      <p:bldGraphic spid="21" grpId="1">
        <p:bldAsOne/>
      </p:bldGraphic>
      <p:bldGraphic spid="21" grpId="2">
        <p:bldAsOne/>
      </p:bldGraphic>
      <p:bldGraphic spid="21" grpId="3">
        <p:bldAsOne/>
      </p:bldGraphic>
      <p:bldGraphic spid="21" grpId="4">
        <p:bldAsOne/>
      </p:bldGraphic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284673" y="4110383"/>
            <a:ext cx="1178917" cy="11789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1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" name="椭圆 1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57991" y="4605222"/>
            <a:ext cx="630036" cy="6300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1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7" name="椭圆 1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436572" y="4920241"/>
            <a:ext cx="890244" cy="8902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1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椭圆 18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758358" y="4730422"/>
            <a:ext cx="685588" cy="68558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2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3" name="椭圆 2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66953" y="5038933"/>
            <a:ext cx="588675" cy="5886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2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6" name="椭圆 2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62589" y="4528455"/>
            <a:ext cx="252413" cy="25241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2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9" name="椭圆 2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181440" y="4325716"/>
            <a:ext cx="528912" cy="5289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2" name="椭圆 3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463459" y="3830481"/>
            <a:ext cx="1178917" cy="11789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3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5" name="椭圆 33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419647" y="4323809"/>
            <a:ext cx="223011" cy="2230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3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8" name="椭圆 3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43493" y="4704692"/>
            <a:ext cx="1178917" cy="11789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3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1" name="椭圆 39"/>
            <p:cNvSpPr/>
            <p:nvPr/>
          </p:nvSpPr>
          <p:spPr>
            <a:xfrm>
              <a:off x="392112" y="760412"/>
              <a:ext cx="3825873" cy="3825873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75640" y="4605224"/>
            <a:ext cx="520031" cy="5200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4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4" name="椭圆 4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91656" y="4920241"/>
            <a:ext cx="316779" cy="3167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4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7" name="椭圆 4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17745" y="4736990"/>
            <a:ext cx="158389" cy="15838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4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0" name="椭圆 48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55" name="Rectangle 4"/>
          <p:cNvSpPr txBox="1">
            <a:spLocks noChangeArrowheads="1"/>
          </p:cNvSpPr>
          <p:nvPr/>
        </p:nvSpPr>
        <p:spPr bwMode="auto">
          <a:xfrm>
            <a:off x="1203605" y="2889557"/>
            <a:ext cx="1921042" cy="79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0" tIns="34274" rIns="68550" bIns="3427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99" b="0" kern="0" dirty="0">
                <a:solidFill>
                  <a:schemeClr val="accent3">
                    <a:lumMod val="75000"/>
                  </a:schemeClr>
                </a:solidFill>
                <a:latin typeface="Arial"/>
                <a:ea typeface="微软雅黑"/>
              </a:rPr>
              <a:t>Add a title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1267939" y="895868"/>
            <a:ext cx="1857566" cy="2144979"/>
            <a:chOff x="1267713" y="896144"/>
            <a:chExt cx="1858140" cy="2145641"/>
          </a:xfrm>
        </p:grpSpPr>
        <p:grpSp>
          <p:nvGrpSpPr>
            <p:cNvPr id="57" name="组合 56"/>
            <p:cNvGrpSpPr/>
            <p:nvPr/>
          </p:nvGrpSpPr>
          <p:grpSpPr>
            <a:xfrm>
              <a:off x="1267713" y="896144"/>
              <a:ext cx="1858140" cy="2145641"/>
              <a:chOff x="789153" y="2729597"/>
              <a:chExt cx="1202093" cy="1388087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789153" y="2729597"/>
                <a:ext cx="1202093" cy="1388087"/>
                <a:chOff x="3273692" y="1099961"/>
                <a:chExt cx="1202093" cy="1388087"/>
              </a:xfrm>
            </p:grpSpPr>
            <p:sp>
              <p:nvSpPr>
                <p:cNvPr id="72" name="Freeform 14"/>
                <p:cNvSpPr>
                  <a:spLocks/>
                </p:cNvSpPr>
                <p:nvPr/>
              </p:nvSpPr>
              <p:spPr bwMode="auto">
                <a:xfrm>
                  <a:off x="3345550" y="1141029"/>
                  <a:ext cx="529701" cy="237166"/>
                </a:xfrm>
                <a:custGeom>
                  <a:avLst/>
                  <a:gdLst>
                    <a:gd name="T0" fmla="*/ 0 w 516"/>
                    <a:gd name="T1" fmla="*/ 231 h 231"/>
                    <a:gd name="T2" fmla="*/ 398 w 516"/>
                    <a:gd name="T3" fmla="*/ 0 h 231"/>
                    <a:gd name="T4" fmla="*/ 516 w 516"/>
                    <a:gd name="T5" fmla="*/ 0 h 231"/>
                    <a:gd name="T6" fmla="*/ 516 w 516"/>
                    <a:gd name="T7" fmla="*/ 231 h 231"/>
                    <a:gd name="T8" fmla="*/ 0 w 51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6" h="231">
                      <a:moveTo>
                        <a:pt x="0" y="231"/>
                      </a:moveTo>
                      <a:lnTo>
                        <a:pt x="398" y="0"/>
                      </a:lnTo>
                      <a:lnTo>
                        <a:pt x="516" y="0"/>
                      </a:lnTo>
                      <a:lnTo>
                        <a:pt x="516" y="231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5F6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8" tIns="34284" rIns="68568" bIns="3428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" name="Freeform 15"/>
                <p:cNvSpPr>
                  <a:spLocks/>
                </p:cNvSpPr>
                <p:nvPr/>
              </p:nvSpPr>
              <p:spPr bwMode="auto">
                <a:xfrm>
                  <a:off x="3273692" y="1099961"/>
                  <a:ext cx="1202093" cy="1388087"/>
                </a:xfrm>
                <a:custGeom>
                  <a:avLst/>
                  <a:gdLst>
                    <a:gd name="T0" fmla="*/ 0 w 1171"/>
                    <a:gd name="T1" fmla="*/ 1014 h 1352"/>
                    <a:gd name="T2" fmla="*/ 0 w 1171"/>
                    <a:gd name="T3" fmla="*/ 338 h 1352"/>
                    <a:gd name="T4" fmla="*/ 586 w 1171"/>
                    <a:gd name="T5" fmla="*/ 0 h 1352"/>
                    <a:gd name="T6" fmla="*/ 1171 w 1171"/>
                    <a:gd name="T7" fmla="*/ 338 h 1352"/>
                    <a:gd name="T8" fmla="*/ 1171 w 1171"/>
                    <a:gd name="T9" fmla="*/ 1014 h 1352"/>
                    <a:gd name="T10" fmla="*/ 586 w 1171"/>
                    <a:gd name="T11" fmla="*/ 1352 h 1352"/>
                    <a:gd name="T12" fmla="*/ 0 w 1171"/>
                    <a:gd name="T13" fmla="*/ 1014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1" h="1352">
                      <a:moveTo>
                        <a:pt x="0" y="1014"/>
                      </a:moveTo>
                      <a:lnTo>
                        <a:pt x="0" y="338"/>
                      </a:lnTo>
                      <a:lnTo>
                        <a:pt x="586" y="0"/>
                      </a:lnTo>
                      <a:lnTo>
                        <a:pt x="1171" y="338"/>
                      </a:lnTo>
                      <a:lnTo>
                        <a:pt x="1171" y="1014"/>
                      </a:lnTo>
                      <a:lnTo>
                        <a:pt x="586" y="1352"/>
                      </a:lnTo>
                      <a:lnTo>
                        <a:pt x="0" y="101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28600" sx="102000" sy="102000" algn="ctr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vert="horz" wrap="square" lIns="68568" tIns="34284" rIns="68568" bIns="3428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" name="Freeform 16"/>
                <p:cNvSpPr>
                  <a:spLocks/>
                </p:cNvSpPr>
                <p:nvPr/>
              </p:nvSpPr>
              <p:spPr bwMode="auto">
                <a:xfrm>
                  <a:off x="3345551" y="1141029"/>
                  <a:ext cx="408568" cy="441478"/>
                </a:xfrm>
                <a:custGeom>
                  <a:avLst/>
                  <a:gdLst>
                    <a:gd name="T0" fmla="*/ 0 w 398"/>
                    <a:gd name="T1" fmla="*/ 430 h 430"/>
                    <a:gd name="T2" fmla="*/ 398 w 398"/>
                    <a:gd name="T3" fmla="*/ 430 h 430"/>
                    <a:gd name="T4" fmla="*/ 398 w 398"/>
                    <a:gd name="T5" fmla="*/ 0 h 430"/>
                    <a:gd name="T6" fmla="*/ 0 w 398"/>
                    <a:gd name="T7" fmla="*/ 231 h 430"/>
                    <a:gd name="T8" fmla="*/ 0 w 398"/>
                    <a:gd name="T9" fmla="*/ 430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8" h="430">
                      <a:moveTo>
                        <a:pt x="0" y="430"/>
                      </a:moveTo>
                      <a:lnTo>
                        <a:pt x="398" y="430"/>
                      </a:lnTo>
                      <a:lnTo>
                        <a:pt x="398" y="0"/>
                      </a:lnTo>
                      <a:lnTo>
                        <a:pt x="0" y="231"/>
                      </a:lnTo>
                      <a:lnTo>
                        <a:pt x="0" y="430"/>
                      </a:lnTo>
                      <a:close/>
                    </a:path>
                  </a:pathLst>
                </a:custGeom>
                <a:solidFill>
                  <a:srgbClr val="195CC7"/>
                </a:solidFill>
                <a:ln w="28575">
                  <a:noFill/>
                </a:ln>
                <a:effectLst>
                  <a:outerShdw blurRad="279400" dist="76200" dir="2700000" sx="101000" sy="101000" algn="tl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68" tIns="34284" rIns="68568" bIns="34284" rtlCol="0" anchor="ctr"/>
                <a:lstStyle/>
                <a:p>
                  <a:pPr algn="ctr"/>
                  <a:endParaRPr lang="zh-CN" altLang="en-US" dirty="0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71" name="TextBox 79"/>
              <p:cNvSpPr txBox="1"/>
              <p:nvPr/>
            </p:nvSpPr>
            <p:spPr>
              <a:xfrm>
                <a:off x="906887" y="2840568"/>
                <a:ext cx="948647" cy="43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799" dirty="0">
                    <a:solidFill>
                      <a:srgbClr val="FFFFFF"/>
                    </a:solidFill>
                    <a:latin typeface="Agency FB" panose="020B0503020202020204" pitchFamily="34" charset="0"/>
                  </a:rPr>
                  <a:t>04</a:t>
                </a:r>
                <a:endParaRPr lang="zh-CN" altLang="en-US" sz="3799" dirty="0">
                  <a:solidFill>
                    <a:srgbClr val="FFFFFF"/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1784254" y="1556803"/>
              <a:ext cx="898649" cy="859029"/>
              <a:chOff x="3294063" y="754063"/>
              <a:chExt cx="5600701" cy="5353051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59" name="Freeform 458"/>
              <p:cNvSpPr>
                <a:spLocks/>
              </p:cNvSpPr>
              <p:nvPr/>
            </p:nvSpPr>
            <p:spPr bwMode="auto">
              <a:xfrm>
                <a:off x="8235951" y="3122613"/>
                <a:ext cx="658813" cy="307975"/>
              </a:xfrm>
              <a:custGeom>
                <a:avLst/>
                <a:gdLst>
                  <a:gd name="T0" fmla="*/ 135 w 175"/>
                  <a:gd name="T1" fmla="*/ 0 h 82"/>
                  <a:gd name="T2" fmla="*/ 175 w 175"/>
                  <a:gd name="T3" fmla="*/ 41 h 82"/>
                  <a:gd name="T4" fmla="*/ 135 w 175"/>
                  <a:gd name="T5" fmla="*/ 82 h 82"/>
                  <a:gd name="T6" fmla="*/ 41 w 175"/>
                  <a:gd name="T7" fmla="*/ 82 h 82"/>
                  <a:gd name="T8" fmla="*/ 0 w 175"/>
                  <a:gd name="T9" fmla="*/ 41 h 82"/>
                  <a:gd name="T10" fmla="*/ 12 w 175"/>
                  <a:gd name="T11" fmla="*/ 12 h 82"/>
                  <a:gd name="T12" fmla="*/ 41 w 175"/>
                  <a:gd name="T13" fmla="*/ 0 h 82"/>
                  <a:gd name="T14" fmla="*/ 135 w 175"/>
                  <a:gd name="T1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82">
                    <a:moveTo>
                      <a:pt x="135" y="0"/>
                    </a:moveTo>
                    <a:cubicBezTo>
                      <a:pt x="157" y="0"/>
                      <a:pt x="175" y="19"/>
                      <a:pt x="175" y="41"/>
                    </a:cubicBezTo>
                    <a:cubicBezTo>
                      <a:pt x="175" y="64"/>
                      <a:pt x="157" y="82"/>
                      <a:pt x="135" y="82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19" y="82"/>
                      <a:pt x="0" y="64"/>
                      <a:pt x="0" y="41"/>
                    </a:cubicBezTo>
                    <a:cubicBezTo>
                      <a:pt x="0" y="30"/>
                      <a:pt x="5" y="20"/>
                      <a:pt x="12" y="12"/>
                    </a:cubicBezTo>
                    <a:cubicBezTo>
                      <a:pt x="20" y="5"/>
                      <a:pt x="30" y="0"/>
                      <a:pt x="41" y="0"/>
                    </a:cubicBezTo>
                    <a:lnTo>
                      <a:pt x="1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684646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0" name="Freeform 459"/>
              <p:cNvSpPr>
                <a:spLocks/>
              </p:cNvSpPr>
              <p:nvPr/>
            </p:nvSpPr>
            <p:spPr bwMode="auto">
              <a:xfrm>
                <a:off x="7646988" y="1539876"/>
                <a:ext cx="571500" cy="587375"/>
              </a:xfrm>
              <a:custGeom>
                <a:avLst/>
                <a:gdLst>
                  <a:gd name="T0" fmla="*/ 136 w 152"/>
                  <a:gd name="T1" fmla="*/ 16 h 156"/>
                  <a:gd name="T2" fmla="*/ 136 w 152"/>
                  <a:gd name="T3" fmla="*/ 74 h 156"/>
                  <a:gd name="T4" fmla="*/ 70 w 152"/>
                  <a:gd name="T5" fmla="*/ 140 h 156"/>
                  <a:gd name="T6" fmla="*/ 12 w 152"/>
                  <a:gd name="T7" fmla="*/ 140 h 156"/>
                  <a:gd name="T8" fmla="*/ 0 w 152"/>
                  <a:gd name="T9" fmla="*/ 111 h 156"/>
                  <a:gd name="T10" fmla="*/ 12 w 152"/>
                  <a:gd name="T11" fmla="*/ 82 h 156"/>
                  <a:gd name="T12" fmla="*/ 78 w 152"/>
                  <a:gd name="T13" fmla="*/ 16 h 156"/>
                  <a:gd name="T14" fmla="*/ 136 w 152"/>
                  <a:gd name="T15" fmla="*/ 1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156">
                    <a:moveTo>
                      <a:pt x="136" y="16"/>
                    </a:moveTo>
                    <a:cubicBezTo>
                      <a:pt x="152" y="32"/>
                      <a:pt x="152" y="58"/>
                      <a:pt x="136" y="74"/>
                    </a:cubicBezTo>
                    <a:cubicBezTo>
                      <a:pt x="70" y="140"/>
                      <a:pt x="70" y="140"/>
                      <a:pt x="70" y="140"/>
                    </a:cubicBezTo>
                    <a:cubicBezTo>
                      <a:pt x="54" y="156"/>
                      <a:pt x="28" y="156"/>
                      <a:pt x="12" y="140"/>
                    </a:cubicBezTo>
                    <a:cubicBezTo>
                      <a:pt x="4" y="132"/>
                      <a:pt x="0" y="121"/>
                      <a:pt x="0" y="111"/>
                    </a:cubicBezTo>
                    <a:cubicBezTo>
                      <a:pt x="0" y="100"/>
                      <a:pt x="4" y="90"/>
                      <a:pt x="12" y="82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94" y="0"/>
                      <a:pt x="120" y="0"/>
                      <a:pt x="13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684646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1" name="Freeform 460"/>
              <p:cNvSpPr>
                <a:spLocks noEditPoints="1"/>
              </p:cNvSpPr>
              <p:nvPr/>
            </p:nvSpPr>
            <p:spPr bwMode="auto">
              <a:xfrm>
                <a:off x="4170363" y="1525588"/>
                <a:ext cx="3863975" cy="3567113"/>
              </a:xfrm>
              <a:custGeom>
                <a:avLst/>
                <a:gdLst>
                  <a:gd name="T0" fmla="*/ 1028 w 1028"/>
                  <a:gd name="T1" fmla="*/ 514 h 949"/>
                  <a:gd name="T2" fmla="*/ 787 w 1028"/>
                  <a:gd name="T3" fmla="*/ 949 h 949"/>
                  <a:gd name="T4" fmla="*/ 241 w 1028"/>
                  <a:gd name="T5" fmla="*/ 949 h 949"/>
                  <a:gd name="T6" fmla="*/ 0 w 1028"/>
                  <a:gd name="T7" fmla="*/ 514 h 949"/>
                  <a:gd name="T8" fmla="*/ 514 w 1028"/>
                  <a:gd name="T9" fmla="*/ 0 h 949"/>
                  <a:gd name="T10" fmla="*/ 1028 w 1028"/>
                  <a:gd name="T11" fmla="*/ 514 h 949"/>
                  <a:gd name="T12" fmla="*/ 714 w 1028"/>
                  <a:gd name="T13" fmla="*/ 345 h 949"/>
                  <a:gd name="T14" fmla="*/ 714 w 1028"/>
                  <a:gd name="T15" fmla="*/ 251 h 949"/>
                  <a:gd name="T16" fmla="*/ 632 w 1028"/>
                  <a:gd name="T17" fmla="*/ 187 h 949"/>
                  <a:gd name="T18" fmla="*/ 563 w 1028"/>
                  <a:gd name="T19" fmla="*/ 187 h 949"/>
                  <a:gd name="T20" fmla="*/ 563 w 1028"/>
                  <a:gd name="T21" fmla="*/ 153 h 949"/>
                  <a:gd name="T22" fmla="*/ 466 w 1028"/>
                  <a:gd name="T23" fmla="*/ 153 h 949"/>
                  <a:gd name="T24" fmla="*/ 466 w 1028"/>
                  <a:gd name="T25" fmla="*/ 187 h 949"/>
                  <a:gd name="T26" fmla="*/ 397 w 1028"/>
                  <a:gd name="T27" fmla="*/ 187 h 949"/>
                  <a:gd name="T28" fmla="*/ 316 w 1028"/>
                  <a:gd name="T29" fmla="*/ 251 h 949"/>
                  <a:gd name="T30" fmla="*/ 316 w 1028"/>
                  <a:gd name="T31" fmla="*/ 438 h 949"/>
                  <a:gd name="T32" fmla="*/ 397 w 1028"/>
                  <a:gd name="T33" fmla="*/ 503 h 949"/>
                  <a:gd name="T34" fmla="*/ 466 w 1028"/>
                  <a:gd name="T35" fmla="*/ 503 h 949"/>
                  <a:gd name="T36" fmla="*/ 466 w 1028"/>
                  <a:gd name="T37" fmla="*/ 701 h 949"/>
                  <a:gd name="T38" fmla="*/ 440 w 1028"/>
                  <a:gd name="T39" fmla="*/ 701 h 949"/>
                  <a:gd name="T40" fmla="*/ 389 w 1028"/>
                  <a:gd name="T41" fmla="*/ 661 h 949"/>
                  <a:gd name="T42" fmla="*/ 389 w 1028"/>
                  <a:gd name="T43" fmla="*/ 602 h 949"/>
                  <a:gd name="T44" fmla="*/ 315 w 1028"/>
                  <a:gd name="T45" fmla="*/ 602 h 949"/>
                  <a:gd name="T46" fmla="*/ 315 w 1028"/>
                  <a:gd name="T47" fmla="*/ 696 h 949"/>
                  <a:gd name="T48" fmla="*/ 396 w 1028"/>
                  <a:gd name="T49" fmla="*/ 760 h 949"/>
                  <a:gd name="T50" fmla="*/ 466 w 1028"/>
                  <a:gd name="T51" fmla="*/ 760 h 949"/>
                  <a:gd name="T52" fmla="*/ 466 w 1028"/>
                  <a:gd name="T53" fmla="*/ 796 h 949"/>
                  <a:gd name="T54" fmla="*/ 563 w 1028"/>
                  <a:gd name="T55" fmla="*/ 796 h 949"/>
                  <a:gd name="T56" fmla="*/ 563 w 1028"/>
                  <a:gd name="T57" fmla="*/ 760 h 949"/>
                  <a:gd name="T58" fmla="*/ 632 w 1028"/>
                  <a:gd name="T59" fmla="*/ 760 h 949"/>
                  <a:gd name="T60" fmla="*/ 713 w 1028"/>
                  <a:gd name="T61" fmla="*/ 696 h 949"/>
                  <a:gd name="T62" fmla="*/ 713 w 1028"/>
                  <a:gd name="T63" fmla="*/ 509 h 949"/>
                  <a:gd name="T64" fmla="*/ 632 w 1028"/>
                  <a:gd name="T65" fmla="*/ 444 h 949"/>
                  <a:gd name="T66" fmla="*/ 563 w 1028"/>
                  <a:gd name="T67" fmla="*/ 444 h 949"/>
                  <a:gd name="T68" fmla="*/ 563 w 1028"/>
                  <a:gd name="T69" fmla="*/ 246 h 949"/>
                  <a:gd name="T70" fmla="*/ 588 w 1028"/>
                  <a:gd name="T71" fmla="*/ 246 h 949"/>
                  <a:gd name="T72" fmla="*/ 639 w 1028"/>
                  <a:gd name="T73" fmla="*/ 286 h 949"/>
                  <a:gd name="T74" fmla="*/ 639 w 1028"/>
                  <a:gd name="T75" fmla="*/ 345 h 949"/>
                  <a:gd name="T76" fmla="*/ 714 w 1028"/>
                  <a:gd name="T77" fmla="*/ 345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28" h="949">
                    <a:moveTo>
                      <a:pt x="1028" y="514"/>
                    </a:moveTo>
                    <a:cubicBezTo>
                      <a:pt x="1028" y="697"/>
                      <a:pt x="932" y="858"/>
                      <a:pt x="787" y="949"/>
                    </a:cubicBezTo>
                    <a:cubicBezTo>
                      <a:pt x="241" y="949"/>
                      <a:pt x="241" y="949"/>
                      <a:pt x="241" y="949"/>
                    </a:cubicBezTo>
                    <a:cubicBezTo>
                      <a:pt x="97" y="858"/>
                      <a:pt x="0" y="697"/>
                      <a:pt x="0" y="514"/>
                    </a:cubicBezTo>
                    <a:cubicBezTo>
                      <a:pt x="0" y="230"/>
                      <a:pt x="231" y="0"/>
                      <a:pt x="514" y="0"/>
                    </a:cubicBezTo>
                    <a:cubicBezTo>
                      <a:pt x="798" y="0"/>
                      <a:pt x="1028" y="230"/>
                      <a:pt x="1028" y="514"/>
                    </a:cubicBezTo>
                    <a:close/>
                    <a:moveTo>
                      <a:pt x="714" y="345"/>
                    </a:moveTo>
                    <a:cubicBezTo>
                      <a:pt x="714" y="251"/>
                      <a:pt x="714" y="251"/>
                      <a:pt x="714" y="251"/>
                    </a:cubicBezTo>
                    <a:cubicBezTo>
                      <a:pt x="714" y="216"/>
                      <a:pt x="677" y="187"/>
                      <a:pt x="632" y="187"/>
                    </a:cubicBezTo>
                    <a:cubicBezTo>
                      <a:pt x="563" y="187"/>
                      <a:pt x="563" y="187"/>
                      <a:pt x="563" y="187"/>
                    </a:cubicBezTo>
                    <a:cubicBezTo>
                      <a:pt x="563" y="153"/>
                      <a:pt x="563" y="153"/>
                      <a:pt x="563" y="153"/>
                    </a:cubicBezTo>
                    <a:cubicBezTo>
                      <a:pt x="466" y="153"/>
                      <a:pt x="466" y="153"/>
                      <a:pt x="466" y="153"/>
                    </a:cubicBezTo>
                    <a:cubicBezTo>
                      <a:pt x="466" y="187"/>
                      <a:pt x="466" y="187"/>
                      <a:pt x="466" y="187"/>
                    </a:cubicBezTo>
                    <a:cubicBezTo>
                      <a:pt x="397" y="187"/>
                      <a:pt x="397" y="187"/>
                      <a:pt x="397" y="187"/>
                    </a:cubicBezTo>
                    <a:cubicBezTo>
                      <a:pt x="352" y="187"/>
                      <a:pt x="316" y="216"/>
                      <a:pt x="316" y="251"/>
                    </a:cubicBezTo>
                    <a:cubicBezTo>
                      <a:pt x="316" y="438"/>
                      <a:pt x="316" y="438"/>
                      <a:pt x="316" y="438"/>
                    </a:cubicBezTo>
                    <a:cubicBezTo>
                      <a:pt x="316" y="474"/>
                      <a:pt x="352" y="503"/>
                      <a:pt x="397" y="503"/>
                    </a:cubicBezTo>
                    <a:cubicBezTo>
                      <a:pt x="466" y="503"/>
                      <a:pt x="466" y="503"/>
                      <a:pt x="466" y="503"/>
                    </a:cubicBezTo>
                    <a:cubicBezTo>
                      <a:pt x="466" y="701"/>
                      <a:pt x="466" y="701"/>
                      <a:pt x="466" y="701"/>
                    </a:cubicBezTo>
                    <a:cubicBezTo>
                      <a:pt x="440" y="701"/>
                      <a:pt x="440" y="701"/>
                      <a:pt x="440" y="701"/>
                    </a:cubicBezTo>
                    <a:cubicBezTo>
                      <a:pt x="412" y="701"/>
                      <a:pt x="389" y="683"/>
                      <a:pt x="389" y="661"/>
                    </a:cubicBezTo>
                    <a:cubicBezTo>
                      <a:pt x="389" y="602"/>
                      <a:pt x="389" y="602"/>
                      <a:pt x="389" y="602"/>
                    </a:cubicBezTo>
                    <a:cubicBezTo>
                      <a:pt x="315" y="602"/>
                      <a:pt x="315" y="602"/>
                      <a:pt x="315" y="602"/>
                    </a:cubicBezTo>
                    <a:cubicBezTo>
                      <a:pt x="315" y="696"/>
                      <a:pt x="315" y="696"/>
                      <a:pt x="315" y="696"/>
                    </a:cubicBezTo>
                    <a:cubicBezTo>
                      <a:pt x="315" y="731"/>
                      <a:pt x="351" y="760"/>
                      <a:pt x="396" y="760"/>
                    </a:cubicBezTo>
                    <a:cubicBezTo>
                      <a:pt x="466" y="760"/>
                      <a:pt x="466" y="760"/>
                      <a:pt x="466" y="760"/>
                    </a:cubicBezTo>
                    <a:cubicBezTo>
                      <a:pt x="466" y="796"/>
                      <a:pt x="466" y="796"/>
                      <a:pt x="466" y="796"/>
                    </a:cubicBezTo>
                    <a:cubicBezTo>
                      <a:pt x="563" y="796"/>
                      <a:pt x="563" y="796"/>
                      <a:pt x="563" y="796"/>
                    </a:cubicBezTo>
                    <a:cubicBezTo>
                      <a:pt x="563" y="760"/>
                      <a:pt x="563" y="760"/>
                      <a:pt x="563" y="760"/>
                    </a:cubicBezTo>
                    <a:cubicBezTo>
                      <a:pt x="632" y="760"/>
                      <a:pt x="632" y="760"/>
                      <a:pt x="632" y="760"/>
                    </a:cubicBezTo>
                    <a:cubicBezTo>
                      <a:pt x="677" y="760"/>
                      <a:pt x="713" y="731"/>
                      <a:pt x="713" y="696"/>
                    </a:cubicBezTo>
                    <a:cubicBezTo>
                      <a:pt x="713" y="509"/>
                      <a:pt x="713" y="509"/>
                      <a:pt x="713" y="509"/>
                    </a:cubicBezTo>
                    <a:cubicBezTo>
                      <a:pt x="713" y="473"/>
                      <a:pt x="677" y="444"/>
                      <a:pt x="632" y="444"/>
                    </a:cubicBezTo>
                    <a:cubicBezTo>
                      <a:pt x="563" y="444"/>
                      <a:pt x="563" y="444"/>
                      <a:pt x="563" y="444"/>
                    </a:cubicBezTo>
                    <a:cubicBezTo>
                      <a:pt x="563" y="246"/>
                      <a:pt x="563" y="246"/>
                      <a:pt x="563" y="246"/>
                    </a:cubicBezTo>
                    <a:cubicBezTo>
                      <a:pt x="588" y="246"/>
                      <a:pt x="588" y="246"/>
                      <a:pt x="588" y="246"/>
                    </a:cubicBezTo>
                    <a:cubicBezTo>
                      <a:pt x="617" y="246"/>
                      <a:pt x="639" y="264"/>
                      <a:pt x="639" y="286"/>
                    </a:cubicBezTo>
                    <a:cubicBezTo>
                      <a:pt x="639" y="345"/>
                      <a:pt x="639" y="345"/>
                      <a:pt x="639" y="345"/>
                    </a:cubicBezTo>
                    <a:lnTo>
                      <a:pt x="714" y="3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684646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2" name="Freeform 461"/>
              <p:cNvSpPr>
                <a:spLocks/>
              </p:cNvSpPr>
              <p:nvPr/>
            </p:nvSpPr>
            <p:spPr bwMode="auto">
              <a:xfrm>
                <a:off x="5187951" y="5254626"/>
                <a:ext cx="1827213" cy="209550"/>
              </a:xfrm>
              <a:custGeom>
                <a:avLst/>
                <a:gdLst>
                  <a:gd name="T0" fmla="*/ 436 w 486"/>
                  <a:gd name="T1" fmla="*/ 0 h 56"/>
                  <a:gd name="T2" fmla="*/ 486 w 486"/>
                  <a:gd name="T3" fmla="*/ 28 h 56"/>
                  <a:gd name="T4" fmla="*/ 436 w 486"/>
                  <a:gd name="T5" fmla="*/ 56 h 56"/>
                  <a:gd name="T6" fmla="*/ 51 w 486"/>
                  <a:gd name="T7" fmla="*/ 56 h 56"/>
                  <a:gd name="T8" fmla="*/ 0 w 486"/>
                  <a:gd name="T9" fmla="*/ 28 h 56"/>
                  <a:gd name="T10" fmla="*/ 15 w 486"/>
                  <a:gd name="T11" fmla="*/ 8 h 56"/>
                  <a:gd name="T12" fmla="*/ 51 w 486"/>
                  <a:gd name="T13" fmla="*/ 0 h 56"/>
                  <a:gd name="T14" fmla="*/ 436 w 486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6" h="56">
                    <a:moveTo>
                      <a:pt x="436" y="0"/>
                    </a:moveTo>
                    <a:cubicBezTo>
                      <a:pt x="464" y="0"/>
                      <a:pt x="486" y="13"/>
                      <a:pt x="486" y="28"/>
                    </a:cubicBezTo>
                    <a:cubicBezTo>
                      <a:pt x="486" y="44"/>
                      <a:pt x="464" y="56"/>
                      <a:pt x="436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23" y="56"/>
                      <a:pt x="0" y="44"/>
                      <a:pt x="0" y="28"/>
                    </a:cubicBezTo>
                    <a:cubicBezTo>
                      <a:pt x="0" y="20"/>
                      <a:pt x="6" y="13"/>
                      <a:pt x="15" y="8"/>
                    </a:cubicBezTo>
                    <a:cubicBezTo>
                      <a:pt x="24" y="3"/>
                      <a:pt x="37" y="0"/>
                      <a:pt x="51" y="0"/>
                    </a:cubicBezTo>
                    <a:lnTo>
                      <a:pt x="4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684646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3" name="Freeform 462"/>
              <p:cNvSpPr>
                <a:spLocks/>
              </p:cNvSpPr>
              <p:nvPr/>
            </p:nvSpPr>
            <p:spPr bwMode="auto">
              <a:xfrm>
                <a:off x="5368926" y="5576888"/>
                <a:ext cx="1470025" cy="211138"/>
              </a:xfrm>
              <a:custGeom>
                <a:avLst/>
                <a:gdLst>
                  <a:gd name="T0" fmla="*/ 341 w 391"/>
                  <a:gd name="T1" fmla="*/ 0 h 56"/>
                  <a:gd name="T2" fmla="*/ 391 w 391"/>
                  <a:gd name="T3" fmla="*/ 28 h 56"/>
                  <a:gd name="T4" fmla="*/ 341 w 391"/>
                  <a:gd name="T5" fmla="*/ 56 h 56"/>
                  <a:gd name="T6" fmla="*/ 50 w 391"/>
                  <a:gd name="T7" fmla="*/ 56 h 56"/>
                  <a:gd name="T8" fmla="*/ 0 w 391"/>
                  <a:gd name="T9" fmla="*/ 28 h 56"/>
                  <a:gd name="T10" fmla="*/ 14 w 391"/>
                  <a:gd name="T11" fmla="*/ 8 h 56"/>
                  <a:gd name="T12" fmla="*/ 50 w 391"/>
                  <a:gd name="T13" fmla="*/ 0 h 56"/>
                  <a:gd name="T14" fmla="*/ 341 w 391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1" h="56">
                    <a:moveTo>
                      <a:pt x="341" y="0"/>
                    </a:moveTo>
                    <a:cubicBezTo>
                      <a:pt x="369" y="0"/>
                      <a:pt x="391" y="12"/>
                      <a:pt x="391" y="28"/>
                    </a:cubicBezTo>
                    <a:cubicBezTo>
                      <a:pt x="391" y="43"/>
                      <a:pt x="369" y="56"/>
                      <a:pt x="341" y="56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22" y="56"/>
                      <a:pt x="0" y="43"/>
                      <a:pt x="0" y="28"/>
                    </a:cubicBezTo>
                    <a:cubicBezTo>
                      <a:pt x="0" y="20"/>
                      <a:pt x="5" y="13"/>
                      <a:pt x="14" y="8"/>
                    </a:cubicBezTo>
                    <a:cubicBezTo>
                      <a:pt x="24" y="3"/>
                      <a:pt x="36" y="0"/>
                      <a:pt x="50" y="0"/>
                    </a:cubicBezTo>
                    <a:lnTo>
                      <a:pt x="34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684646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4" name="Freeform 463"/>
              <p:cNvSpPr>
                <a:spLocks/>
              </p:cNvSpPr>
              <p:nvPr/>
            </p:nvSpPr>
            <p:spPr bwMode="auto">
              <a:xfrm>
                <a:off x="5556251" y="5895976"/>
                <a:ext cx="1090613" cy="211138"/>
              </a:xfrm>
              <a:custGeom>
                <a:avLst/>
                <a:gdLst>
                  <a:gd name="T0" fmla="*/ 240 w 290"/>
                  <a:gd name="T1" fmla="*/ 0 h 56"/>
                  <a:gd name="T2" fmla="*/ 290 w 290"/>
                  <a:gd name="T3" fmla="*/ 28 h 56"/>
                  <a:gd name="T4" fmla="*/ 240 w 290"/>
                  <a:gd name="T5" fmla="*/ 56 h 56"/>
                  <a:gd name="T6" fmla="*/ 50 w 290"/>
                  <a:gd name="T7" fmla="*/ 56 h 56"/>
                  <a:gd name="T8" fmla="*/ 0 w 290"/>
                  <a:gd name="T9" fmla="*/ 28 h 56"/>
                  <a:gd name="T10" fmla="*/ 15 w 290"/>
                  <a:gd name="T11" fmla="*/ 8 h 56"/>
                  <a:gd name="T12" fmla="*/ 50 w 290"/>
                  <a:gd name="T13" fmla="*/ 0 h 56"/>
                  <a:gd name="T14" fmla="*/ 240 w 29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0" h="56">
                    <a:moveTo>
                      <a:pt x="240" y="0"/>
                    </a:moveTo>
                    <a:cubicBezTo>
                      <a:pt x="268" y="0"/>
                      <a:pt x="290" y="12"/>
                      <a:pt x="290" y="28"/>
                    </a:cubicBezTo>
                    <a:cubicBezTo>
                      <a:pt x="290" y="43"/>
                      <a:pt x="268" y="56"/>
                      <a:pt x="240" y="56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23" y="56"/>
                      <a:pt x="0" y="43"/>
                      <a:pt x="0" y="28"/>
                    </a:cubicBezTo>
                    <a:cubicBezTo>
                      <a:pt x="0" y="20"/>
                      <a:pt x="6" y="13"/>
                      <a:pt x="15" y="8"/>
                    </a:cubicBezTo>
                    <a:cubicBezTo>
                      <a:pt x="24" y="3"/>
                      <a:pt x="37" y="0"/>
                      <a:pt x="50" y="0"/>
                    </a:cubicBezTo>
                    <a:lnTo>
                      <a:pt x="2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684646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5" name="Freeform 464"/>
              <p:cNvSpPr>
                <a:spLocks/>
              </p:cNvSpPr>
              <p:nvPr/>
            </p:nvSpPr>
            <p:spPr bwMode="auto">
              <a:xfrm>
                <a:off x="6286501" y="3416301"/>
                <a:ext cx="285750" cy="744538"/>
              </a:xfrm>
              <a:custGeom>
                <a:avLst/>
                <a:gdLst>
                  <a:gd name="T0" fmla="*/ 76 w 76"/>
                  <a:gd name="T1" fmla="*/ 41 h 198"/>
                  <a:gd name="T2" fmla="*/ 76 w 76"/>
                  <a:gd name="T3" fmla="*/ 158 h 198"/>
                  <a:gd name="T4" fmla="*/ 25 w 76"/>
                  <a:gd name="T5" fmla="*/ 198 h 198"/>
                  <a:gd name="T6" fmla="*/ 0 w 76"/>
                  <a:gd name="T7" fmla="*/ 198 h 198"/>
                  <a:gd name="T8" fmla="*/ 0 w 76"/>
                  <a:gd name="T9" fmla="*/ 0 h 198"/>
                  <a:gd name="T10" fmla="*/ 25 w 76"/>
                  <a:gd name="T11" fmla="*/ 0 h 198"/>
                  <a:gd name="T12" fmla="*/ 76 w 76"/>
                  <a:gd name="T13" fmla="*/ 41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98">
                    <a:moveTo>
                      <a:pt x="76" y="41"/>
                    </a:moveTo>
                    <a:cubicBezTo>
                      <a:pt x="76" y="158"/>
                      <a:pt x="76" y="158"/>
                      <a:pt x="76" y="158"/>
                    </a:cubicBezTo>
                    <a:cubicBezTo>
                      <a:pt x="76" y="180"/>
                      <a:pt x="53" y="198"/>
                      <a:pt x="25" y="198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53" y="0"/>
                      <a:pt x="76" y="18"/>
                      <a:pt x="7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684646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6" name="Freeform 465"/>
              <p:cNvSpPr>
                <a:spLocks/>
              </p:cNvSpPr>
              <p:nvPr/>
            </p:nvSpPr>
            <p:spPr bwMode="auto">
              <a:xfrm>
                <a:off x="5948363" y="754063"/>
                <a:ext cx="307975" cy="658813"/>
              </a:xfrm>
              <a:custGeom>
                <a:avLst/>
                <a:gdLst>
                  <a:gd name="T0" fmla="*/ 82 w 82"/>
                  <a:gd name="T1" fmla="*/ 41 h 175"/>
                  <a:gd name="T2" fmla="*/ 82 w 82"/>
                  <a:gd name="T3" fmla="*/ 134 h 175"/>
                  <a:gd name="T4" fmla="*/ 41 w 82"/>
                  <a:gd name="T5" fmla="*/ 175 h 175"/>
                  <a:gd name="T6" fmla="*/ 12 w 82"/>
                  <a:gd name="T7" fmla="*/ 163 h 175"/>
                  <a:gd name="T8" fmla="*/ 0 w 82"/>
                  <a:gd name="T9" fmla="*/ 134 h 175"/>
                  <a:gd name="T10" fmla="*/ 0 w 82"/>
                  <a:gd name="T11" fmla="*/ 41 h 175"/>
                  <a:gd name="T12" fmla="*/ 41 w 82"/>
                  <a:gd name="T13" fmla="*/ 0 h 175"/>
                  <a:gd name="T14" fmla="*/ 82 w 82"/>
                  <a:gd name="T15" fmla="*/ 4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75">
                    <a:moveTo>
                      <a:pt x="82" y="41"/>
                    </a:moveTo>
                    <a:cubicBezTo>
                      <a:pt x="82" y="134"/>
                      <a:pt x="82" y="134"/>
                      <a:pt x="82" y="134"/>
                    </a:cubicBezTo>
                    <a:cubicBezTo>
                      <a:pt x="82" y="157"/>
                      <a:pt x="64" y="175"/>
                      <a:pt x="41" y="175"/>
                    </a:cubicBezTo>
                    <a:cubicBezTo>
                      <a:pt x="30" y="175"/>
                      <a:pt x="20" y="171"/>
                      <a:pt x="12" y="163"/>
                    </a:cubicBezTo>
                    <a:cubicBezTo>
                      <a:pt x="5" y="156"/>
                      <a:pt x="0" y="146"/>
                      <a:pt x="0" y="134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9"/>
                      <a:pt x="19" y="0"/>
                      <a:pt x="41" y="0"/>
                    </a:cubicBezTo>
                    <a:cubicBezTo>
                      <a:pt x="64" y="0"/>
                      <a:pt x="82" y="19"/>
                      <a:pt x="8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684646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7" name="Freeform 466"/>
              <p:cNvSpPr>
                <a:spLocks/>
              </p:cNvSpPr>
              <p:nvPr/>
            </p:nvSpPr>
            <p:spPr bwMode="auto">
              <a:xfrm>
                <a:off x="5635626" y="2449513"/>
                <a:ext cx="285750" cy="744538"/>
              </a:xfrm>
              <a:custGeom>
                <a:avLst/>
                <a:gdLst>
                  <a:gd name="T0" fmla="*/ 76 w 76"/>
                  <a:gd name="T1" fmla="*/ 0 h 198"/>
                  <a:gd name="T2" fmla="*/ 76 w 76"/>
                  <a:gd name="T3" fmla="*/ 198 h 198"/>
                  <a:gd name="T4" fmla="*/ 51 w 76"/>
                  <a:gd name="T5" fmla="*/ 198 h 198"/>
                  <a:gd name="T6" fmla="*/ 0 w 76"/>
                  <a:gd name="T7" fmla="*/ 157 h 198"/>
                  <a:gd name="T8" fmla="*/ 0 w 76"/>
                  <a:gd name="T9" fmla="*/ 40 h 198"/>
                  <a:gd name="T10" fmla="*/ 51 w 76"/>
                  <a:gd name="T11" fmla="*/ 0 h 198"/>
                  <a:gd name="T12" fmla="*/ 76 w 76"/>
                  <a:gd name="T1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98">
                    <a:moveTo>
                      <a:pt x="76" y="0"/>
                    </a:moveTo>
                    <a:cubicBezTo>
                      <a:pt x="76" y="198"/>
                      <a:pt x="76" y="198"/>
                      <a:pt x="76" y="198"/>
                    </a:cubicBezTo>
                    <a:cubicBezTo>
                      <a:pt x="51" y="198"/>
                      <a:pt x="51" y="198"/>
                      <a:pt x="51" y="198"/>
                    </a:cubicBezTo>
                    <a:cubicBezTo>
                      <a:pt x="23" y="198"/>
                      <a:pt x="0" y="180"/>
                      <a:pt x="0" y="15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23" y="0"/>
                      <a:pt x="51" y="0"/>
                    </a:cubicBezTo>
                    <a:lnTo>
                      <a:pt x="7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684646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8" name="Freeform 467"/>
              <p:cNvSpPr>
                <a:spLocks/>
              </p:cNvSpPr>
              <p:nvPr/>
            </p:nvSpPr>
            <p:spPr bwMode="auto">
              <a:xfrm>
                <a:off x="3951288" y="1539876"/>
                <a:ext cx="571500" cy="587375"/>
              </a:xfrm>
              <a:custGeom>
                <a:avLst/>
                <a:gdLst>
                  <a:gd name="T0" fmla="*/ 140 w 152"/>
                  <a:gd name="T1" fmla="*/ 82 h 156"/>
                  <a:gd name="T2" fmla="*/ 152 w 152"/>
                  <a:gd name="T3" fmla="*/ 111 h 156"/>
                  <a:gd name="T4" fmla="*/ 140 w 152"/>
                  <a:gd name="T5" fmla="*/ 140 h 156"/>
                  <a:gd name="T6" fmla="*/ 82 w 152"/>
                  <a:gd name="T7" fmla="*/ 140 h 156"/>
                  <a:gd name="T8" fmla="*/ 16 w 152"/>
                  <a:gd name="T9" fmla="*/ 74 h 156"/>
                  <a:gd name="T10" fmla="*/ 16 w 152"/>
                  <a:gd name="T11" fmla="*/ 16 h 156"/>
                  <a:gd name="T12" fmla="*/ 74 w 152"/>
                  <a:gd name="T13" fmla="*/ 16 h 156"/>
                  <a:gd name="T14" fmla="*/ 140 w 152"/>
                  <a:gd name="T15" fmla="*/ 8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156">
                    <a:moveTo>
                      <a:pt x="140" y="82"/>
                    </a:moveTo>
                    <a:cubicBezTo>
                      <a:pt x="148" y="90"/>
                      <a:pt x="152" y="100"/>
                      <a:pt x="152" y="111"/>
                    </a:cubicBezTo>
                    <a:cubicBezTo>
                      <a:pt x="152" y="121"/>
                      <a:pt x="148" y="132"/>
                      <a:pt x="140" y="140"/>
                    </a:cubicBezTo>
                    <a:cubicBezTo>
                      <a:pt x="124" y="156"/>
                      <a:pt x="98" y="156"/>
                      <a:pt x="82" y="140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0" y="58"/>
                      <a:pt x="0" y="32"/>
                      <a:pt x="16" y="16"/>
                    </a:cubicBezTo>
                    <a:cubicBezTo>
                      <a:pt x="32" y="0"/>
                      <a:pt x="58" y="0"/>
                      <a:pt x="74" y="16"/>
                    </a:cubicBezTo>
                    <a:lnTo>
                      <a:pt x="140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684646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9" name="Freeform 468"/>
              <p:cNvSpPr>
                <a:spLocks/>
              </p:cNvSpPr>
              <p:nvPr/>
            </p:nvSpPr>
            <p:spPr bwMode="auto">
              <a:xfrm>
                <a:off x="3294063" y="3122613"/>
                <a:ext cx="657225" cy="307975"/>
              </a:xfrm>
              <a:custGeom>
                <a:avLst/>
                <a:gdLst>
                  <a:gd name="T0" fmla="*/ 134 w 175"/>
                  <a:gd name="T1" fmla="*/ 0 h 82"/>
                  <a:gd name="T2" fmla="*/ 175 w 175"/>
                  <a:gd name="T3" fmla="*/ 41 h 82"/>
                  <a:gd name="T4" fmla="*/ 134 w 175"/>
                  <a:gd name="T5" fmla="*/ 82 h 82"/>
                  <a:gd name="T6" fmla="*/ 41 w 175"/>
                  <a:gd name="T7" fmla="*/ 82 h 82"/>
                  <a:gd name="T8" fmla="*/ 0 w 175"/>
                  <a:gd name="T9" fmla="*/ 41 h 82"/>
                  <a:gd name="T10" fmla="*/ 12 w 175"/>
                  <a:gd name="T11" fmla="*/ 12 h 82"/>
                  <a:gd name="T12" fmla="*/ 41 w 175"/>
                  <a:gd name="T13" fmla="*/ 0 h 82"/>
                  <a:gd name="T14" fmla="*/ 134 w 175"/>
                  <a:gd name="T1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82">
                    <a:moveTo>
                      <a:pt x="134" y="0"/>
                    </a:moveTo>
                    <a:cubicBezTo>
                      <a:pt x="156" y="0"/>
                      <a:pt x="175" y="19"/>
                      <a:pt x="175" y="41"/>
                    </a:cubicBezTo>
                    <a:cubicBezTo>
                      <a:pt x="175" y="64"/>
                      <a:pt x="156" y="82"/>
                      <a:pt x="134" y="82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18" y="82"/>
                      <a:pt x="0" y="64"/>
                      <a:pt x="0" y="41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19" y="5"/>
                      <a:pt x="29" y="0"/>
                      <a:pt x="41" y="0"/>
                    </a:cubicBezTo>
                    <a:lnTo>
                      <a:pt x="1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684646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</p:grpSp>
      </p:grpSp>
      <p:cxnSp>
        <p:nvCxnSpPr>
          <p:cNvPr id="75" name="直接连接符 74"/>
          <p:cNvCxnSpPr/>
          <p:nvPr/>
        </p:nvCxnSpPr>
        <p:spPr>
          <a:xfrm>
            <a:off x="6113230" y="1071336"/>
            <a:ext cx="0" cy="1943400"/>
          </a:xfrm>
          <a:prstGeom prst="line">
            <a:avLst/>
          </a:prstGeom>
          <a:ln w="6350">
            <a:solidFill>
              <a:srgbClr val="195C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组合 75"/>
          <p:cNvGrpSpPr/>
          <p:nvPr/>
        </p:nvGrpSpPr>
        <p:grpSpPr>
          <a:xfrm>
            <a:off x="6041244" y="993810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77" name="椭圆 51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8" name="椭圆 52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041244" y="1391476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80" name="椭圆 54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1" name="椭圆 55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041244" y="1789142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83" name="椭圆 57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4" name="椭圆 58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041244" y="2186809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86" name="椭圆 60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7" name="椭圆 61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041244" y="2584475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89" name="椭圆 63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0" name="椭圆 64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041244" y="2982141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92" name="椭圆 66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3" name="椭圆 67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94" name="TextBox 71"/>
          <p:cNvSpPr txBox="1"/>
          <p:nvPr/>
        </p:nvSpPr>
        <p:spPr>
          <a:xfrm>
            <a:off x="6324059" y="811651"/>
            <a:ext cx="1697774" cy="2469135"/>
          </a:xfrm>
          <a:prstGeom prst="rect">
            <a:avLst/>
          </a:prstGeom>
          <a:noFill/>
        </p:spPr>
        <p:txBody>
          <a:bodyPr wrap="square" lIns="68550" tIns="34274" rIns="68550" bIns="34274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080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:a14="http://schemas.microsoft.com/office/drawing/2010/main"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410"/>
                            </p:stCondLst>
                            <p:childTnLst>
                              <p:par>
                                <p:cTn id="10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10"/>
                            </p:stCondLst>
                            <p:childTnLst>
                              <p:par>
                                <p:cTn id="10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61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64980" y="-18249"/>
            <a:ext cx="649080" cy="761765"/>
            <a:chOff x="8266914" y="-18254"/>
            <a:chExt cx="649280" cy="762000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 rot="5400000">
              <a:off x="8201851" y="88633"/>
              <a:ext cx="762000" cy="548226"/>
            </a:xfrm>
            <a:prstGeom prst="homePlate">
              <a:avLst>
                <a:gd name="adj" fmla="val 35606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vert="eaVert" wrap="none" lIns="91412" tIns="45706" rIns="91412" bIns="45706" numCol="1" anchor="ctr" anchorCtr="0" compatLnSpc="1"/>
            <a:lstStyle/>
            <a:p>
              <a:endParaRPr lang="zh-CN" altLang="zh-CN" b="0" dirty="0"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266914" y="134144"/>
              <a:ext cx="649280" cy="475558"/>
              <a:chOff x="235091" y="185120"/>
              <a:chExt cx="649280" cy="47555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35091" y="185120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0" dirty="0">
                    <a:solidFill>
                      <a:schemeClr val="accent3">
                        <a:lumMod val="50000"/>
                      </a:schemeClr>
                    </a:solidFill>
                    <a:latin typeface="Impact" panose="020B0806030902050204" pitchFamily="34" charset="0"/>
                  </a:rPr>
                  <a:t>LOGO</a:t>
                </a:r>
                <a:endParaRPr lang="zh-CN" altLang="en-US" b="0" dirty="0">
                  <a:solidFill>
                    <a:schemeClr val="accent3">
                      <a:lumMod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92677" y="460623"/>
                <a:ext cx="535724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00" b="0" dirty="0">
                    <a:solidFill>
                      <a:srgbClr val="195CC7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TEXT HERE</a:t>
                </a:r>
                <a:endParaRPr lang="zh-CN" altLang="en-US" sz="700" b="0" dirty="0">
                  <a:solidFill>
                    <a:srgbClr val="195CC7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903711" y="249867"/>
            <a:ext cx="2830349" cy="679489"/>
            <a:chOff x="903371" y="249943"/>
            <a:chExt cx="2831223" cy="679699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195CC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6200000">
            <a:off x="574964" y="158113"/>
            <a:ext cx="764867" cy="862996"/>
            <a:chOff x="8439634" y="3544648"/>
            <a:chExt cx="1611146" cy="1817848"/>
          </a:xfrm>
        </p:grpSpPr>
        <p:sp>
          <p:nvSpPr>
            <p:cNvPr id="1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95CC7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" name="Group 17"/>
          <p:cNvGrpSpPr>
            <a:grpSpLocks noChangeAspect="1"/>
          </p:cNvGrpSpPr>
          <p:nvPr/>
        </p:nvGrpSpPr>
        <p:grpSpPr bwMode="auto">
          <a:xfrm>
            <a:off x="827767" y="455514"/>
            <a:ext cx="259260" cy="278300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14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448764" y="442777"/>
            <a:ext cx="1164383" cy="3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zh-CN" altLang="en-US" sz="1999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797869" y="1172743"/>
            <a:ext cx="3548263" cy="3548743"/>
            <a:chOff x="2798115" y="797625"/>
            <a:chExt cx="3549358" cy="3549838"/>
          </a:xfrm>
        </p:grpSpPr>
        <p:sp>
          <p:nvSpPr>
            <p:cNvPr id="19" name="任意多边形 18"/>
            <p:cNvSpPr/>
            <p:nvPr/>
          </p:nvSpPr>
          <p:spPr>
            <a:xfrm>
              <a:off x="2798115" y="797625"/>
              <a:ext cx="3549358" cy="3549838"/>
            </a:xfrm>
            <a:custGeom>
              <a:avLst/>
              <a:gdLst>
                <a:gd name="connsiteX0" fmla="*/ 1036180 w 4731656"/>
                <a:gd name="connsiteY0" fmla="*/ 393700 h 4731656"/>
                <a:gd name="connsiteX1" fmla="*/ 393700 w 4731656"/>
                <a:gd name="connsiteY1" fmla="*/ 1036180 h 4731656"/>
                <a:gd name="connsiteX2" fmla="*/ 393700 w 4731656"/>
                <a:gd name="connsiteY2" fmla="*/ 3695476 h 4731656"/>
                <a:gd name="connsiteX3" fmla="*/ 1036180 w 4731656"/>
                <a:gd name="connsiteY3" fmla="*/ 4337956 h 4731656"/>
                <a:gd name="connsiteX4" fmla="*/ 3695476 w 4731656"/>
                <a:gd name="connsiteY4" fmla="*/ 4337956 h 4731656"/>
                <a:gd name="connsiteX5" fmla="*/ 4337956 w 4731656"/>
                <a:gd name="connsiteY5" fmla="*/ 3695476 h 4731656"/>
                <a:gd name="connsiteX6" fmla="*/ 4337956 w 4731656"/>
                <a:gd name="connsiteY6" fmla="*/ 1036180 h 4731656"/>
                <a:gd name="connsiteX7" fmla="*/ 3695476 w 4731656"/>
                <a:gd name="connsiteY7" fmla="*/ 393700 h 4731656"/>
                <a:gd name="connsiteX8" fmla="*/ 919266 w 4731656"/>
                <a:gd name="connsiteY8" fmla="*/ 0 h 4731656"/>
                <a:gd name="connsiteX9" fmla="*/ 3812390 w 4731656"/>
                <a:gd name="connsiteY9" fmla="*/ 0 h 4731656"/>
                <a:gd name="connsiteX10" fmla="*/ 4731656 w 4731656"/>
                <a:gd name="connsiteY10" fmla="*/ 919266 h 4731656"/>
                <a:gd name="connsiteX11" fmla="*/ 4731656 w 4731656"/>
                <a:gd name="connsiteY11" fmla="*/ 3812390 h 4731656"/>
                <a:gd name="connsiteX12" fmla="*/ 3812390 w 4731656"/>
                <a:gd name="connsiteY12" fmla="*/ 4731656 h 4731656"/>
                <a:gd name="connsiteX13" fmla="*/ 919266 w 4731656"/>
                <a:gd name="connsiteY13" fmla="*/ 4731656 h 4731656"/>
                <a:gd name="connsiteX14" fmla="*/ 0 w 4731656"/>
                <a:gd name="connsiteY14" fmla="*/ 3812390 h 4731656"/>
                <a:gd name="connsiteX15" fmla="*/ 0 w 4731656"/>
                <a:gd name="connsiteY15" fmla="*/ 919266 h 4731656"/>
                <a:gd name="connsiteX16" fmla="*/ 919266 w 4731656"/>
                <a:gd name="connsiteY16" fmla="*/ 0 h 473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731656" h="4731656">
                  <a:moveTo>
                    <a:pt x="1036180" y="393700"/>
                  </a:moveTo>
                  <a:cubicBezTo>
                    <a:pt x="681348" y="393700"/>
                    <a:pt x="393700" y="681348"/>
                    <a:pt x="393700" y="1036180"/>
                  </a:cubicBezTo>
                  <a:lnTo>
                    <a:pt x="393700" y="3695476"/>
                  </a:lnTo>
                  <a:cubicBezTo>
                    <a:pt x="393700" y="4050308"/>
                    <a:pt x="681348" y="4337956"/>
                    <a:pt x="1036180" y="4337956"/>
                  </a:cubicBezTo>
                  <a:lnTo>
                    <a:pt x="3695476" y="4337956"/>
                  </a:lnTo>
                  <a:cubicBezTo>
                    <a:pt x="4050308" y="4337956"/>
                    <a:pt x="4337956" y="4050308"/>
                    <a:pt x="4337956" y="3695476"/>
                  </a:cubicBezTo>
                  <a:lnTo>
                    <a:pt x="4337956" y="1036180"/>
                  </a:lnTo>
                  <a:cubicBezTo>
                    <a:pt x="4337956" y="681348"/>
                    <a:pt x="4050308" y="393700"/>
                    <a:pt x="3695476" y="393700"/>
                  </a:cubicBezTo>
                  <a:close/>
                  <a:moveTo>
                    <a:pt x="919266" y="0"/>
                  </a:moveTo>
                  <a:lnTo>
                    <a:pt x="3812390" y="0"/>
                  </a:lnTo>
                  <a:cubicBezTo>
                    <a:pt x="4320087" y="0"/>
                    <a:pt x="4731656" y="411569"/>
                    <a:pt x="4731656" y="919266"/>
                  </a:cubicBezTo>
                  <a:lnTo>
                    <a:pt x="4731656" y="3812390"/>
                  </a:lnTo>
                  <a:cubicBezTo>
                    <a:pt x="4731656" y="4320087"/>
                    <a:pt x="4320087" y="4731656"/>
                    <a:pt x="3812390" y="4731656"/>
                  </a:cubicBezTo>
                  <a:lnTo>
                    <a:pt x="919266" y="4731656"/>
                  </a:lnTo>
                  <a:cubicBezTo>
                    <a:pt x="411569" y="4731656"/>
                    <a:pt x="0" y="4320087"/>
                    <a:pt x="0" y="3812390"/>
                  </a:cubicBezTo>
                  <a:lnTo>
                    <a:pt x="0" y="919266"/>
                  </a:lnTo>
                  <a:cubicBezTo>
                    <a:pt x="0" y="411569"/>
                    <a:pt x="411569" y="0"/>
                    <a:pt x="919266" y="0"/>
                  </a:cubicBezTo>
                  <a:close/>
                </a:path>
              </a:pathLst>
            </a:custGeom>
            <a:gradFill>
              <a:gsLst>
                <a:gs pos="100000">
                  <a:srgbClr val="DEDEDE"/>
                </a:gs>
                <a:gs pos="0">
                  <a:schemeClr val="bg1"/>
                </a:gs>
              </a:gsLst>
              <a:lin ang="2700000" scaled="1"/>
            </a:gradFill>
            <a:ln>
              <a:noFill/>
            </a:ln>
            <a:effectLst>
              <a:outerShdw blurRad="431800" dist="2159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3093441" y="1092992"/>
              <a:ext cx="2958706" cy="2959105"/>
            </a:xfrm>
            <a:prstGeom prst="roundRect">
              <a:avLst>
                <a:gd name="adj" fmla="val 16289"/>
              </a:avLst>
            </a:prstGeom>
            <a:noFill/>
            <a:ln w="88900"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903606" y="1229594"/>
            <a:ext cx="1134100" cy="1062040"/>
            <a:chOff x="3871174" y="1138973"/>
            <a:chExt cx="1512338" cy="1416053"/>
          </a:xfrm>
          <a:solidFill>
            <a:srgbClr val="195CC7"/>
          </a:solidFill>
        </p:grpSpPr>
        <p:sp>
          <p:nvSpPr>
            <p:cNvPr id="22" name="任意多边形 21"/>
            <p:cNvSpPr/>
            <p:nvPr/>
          </p:nvSpPr>
          <p:spPr>
            <a:xfrm>
              <a:off x="3871174" y="1204174"/>
              <a:ext cx="1350852" cy="1350852"/>
            </a:xfrm>
            <a:custGeom>
              <a:avLst/>
              <a:gdLst>
                <a:gd name="connsiteX0" fmla="*/ 828281 w 1350852"/>
                <a:gd name="connsiteY0" fmla="*/ 0 h 1350852"/>
                <a:gd name="connsiteX1" fmla="*/ 1350852 w 1350852"/>
                <a:gd name="connsiteY1" fmla="*/ 0 h 1350852"/>
                <a:gd name="connsiteX2" fmla="*/ 1350852 w 1350852"/>
                <a:gd name="connsiteY2" fmla="*/ 65546 h 1350852"/>
                <a:gd name="connsiteX3" fmla="*/ 869467 w 1350852"/>
                <a:gd name="connsiteY3" fmla="*/ 65546 h 1350852"/>
                <a:gd name="connsiteX4" fmla="*/ 65546 w 1350852"/>
                <a:gd name="connsiteY4" fmla="*/ 869467 h 1350852"/>
                <a:gd name="connsiteX5" fmla="*/ 65546 w 1350852"/>
                <a:gd name="connsiteY5" fmla="*/ 1350852 h 1350852"/>
                <a:gd name="connsiteX6" fmla="*/ 0 w 1350852"/>
                <a:gd name="connsiteY6" fmla="*/ 1350852 h 1350852"/>
                <a:gd name="connsiteX7" fmla="*/ 0 w 1350852"/>
                <a:gd name="connsiteY7" fmla="*/ 828281 h 1350852"/>
                <a:gd name="connsiteX8" fmla="*/ 828281 w 1350852"/>
                <a:gd name="connsiteY8" fmla="*/ 0 h 135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0852" h="1350852">
                  <a:moveTo>
                    <a:pt x="828281" y="0"/>
                  </a:moveTo>
                  <a:lnTo>
                    <a:pt x="1350852" y="0"/>
                  </a:lnTo>
                  <a:lnTo>
                    <a:pt x="1350852" y="65546"/>
                  </a:lnTo>
                  <a:lnTo>
                    <a:pt x="869467" y="65546"/>
                  </a:lnTo>
                  <a:cubicBezTo>
                    <a:pt x="425474" y="65546"/>
                    <a:pt x="65546" y="425474"/>
                    <a:pt x="65546" y="869467"/>
                  </a:cubicBezTo>
                  <a:lnTo>
                    <a:pt x="65546" y="1350852"/>
                  </a:lnTo>
                  <a:lnTo>
                    <a:pt x="0" y="1350852"/>
                  </a:lnTo>
                  <a:lnTo>
                    <a:pt x="0" y="828281"/>
                  </a:lnTo>
                  <a:cubicBezTo>
                    <a:pt x="0" y="370834"/>
                    <a:pt x="370834" y="0"/>
                    <a:pt x="82828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/>
            <p:cNvSpPr/>
            <p:nvPr/>
          </p:nvSpPr>
          <p:spPr>
            <a:xfrm rot="5400000">
              <a:off x="5195889" y="1152872"/>
              <a:ext cx="201521" cy="173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227393" y="1278495"/>
            <a:ext cx="1065871" cy="1135923"/>
            <a:chOff x="6969974" y="1204174"/>
            <a:chExt cx="1421353" cy="1514565"/>
          </a:xfrm>
          <a:solidFill>
            <a:srgbClr val="195CC7"/>
          </a:solidFill>
        </p:grpSpPr>
        <p:sp>
          <p:nvSpPr>
            <p:cNvPr id="25" name="任意多边形 24"/>
            <p:cNvSpPr/>
            <p:nvPr/>
          </p:nvSpPr>
          <p:spPr>
            <a:xfrm flipH="1">
              <a:off x="6969974" y="1204174"/>
              <a:ext cx="1350852" cy="1350852"/>
            </a:xfrm>
            <a:custGeom>
              <a:avLst/>
              <a:gdLst>
                <a:gd name="connsiteX0" fmla="*/ 828281 w 1350852"/>
                <a:gd name="connsiteY0" fmla="*/ 0 h 1350852"/>
                <a:gd name="connsiteX1" fmla="*/ 1350852 w 1350852"/>
                <a:gd name="connsiteY1" fmla="*/ 0 h 1350852"/>
                <a:gd name="connsiteX2" fmla="*/ 1350852 w 1350852"/>
                <a:gd name="connsiteY2" fmla="*/ 65546 h 1350852"/>
                <a:gd name="connsiteX3" fmla="*/ 869467 w 1350852"/>
                <a:gd name="connsiteY3" fmla="*/ 65546 h 1350852"/>
                <a:gd name="connsiteX4" fmla="*/ 65546 w 1350852"/>
                <a:gd name="connsiteY4" fmla="*/ 869467 h 1350852"/>
                <a:gd name="connsiteX5" fmla="*/ 65546 w 1350852"/>
                <a:gd name="connsiteY5" fmla="*/ 1350852 h 1350852"/>
                <a:gd name="connsiteX6" fmla="*/ 0 w 1350852"/>
                <a:gd name="connsiteY6" fmla="*/ 1350852 h 1350852"/>
                <a:gd name="connsiteX7" fmla="*/ 0 w 1350852"/>
                <a:gd name="connsiteY7" fmla="*/ 828281 h 1350852"/>
                <a:gd name="connsiteX8" fmla="*/ 828281 w 1350852"/>
                <a:gd name="connsiteY8" fmla="*/ 0 h 135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0852" h="1350852">
                  <a:moveTo>
                    <a:pt x="828281" y="0"/>
                  </a:moveTo>
                  <a:lnTo>
                    <a:pt x="1350852" y="0"/>
                  </a:lnTo>
                  <a:lnTo>
                    <a:pt x="1350852" y="65546"/>
                  </a:lnTo>
                  <a:lnTo>
                    <a:pt x="869467" y="65546"/>
                  </a:lnTo>
                  <a:cubicBezTo>
                    <a:pt x="425474" y="65546"/>
                    <a:pt x="65546" y="425474"/>
                    <a:pt x="65546" y="869467"/>
                  </a:cubicBezTo>
                  <a:lnTo>
                    <a:pt x="65546" y="1350852"/>
                  </a:lnTo>
                  <a:lnTo>
                    <a:pt x="0" y="1350852"/>
                  </a:lnTo>
                  <a:lnTo>
                    <a:pt x="0" y="828281"/>
                  </a:lnTo>
                  <a:cubicBezTo>
                    <a:pt x="0" y="370834"/>
                    <a:pt x="370834" y="0"/>
                    <a:pt x="82828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0800000">
              <a:off x="8189806" y="2545015"/>
              <a:ext cx="201521" cy="173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103846" y="3593070"/>
            <a:ext cx="1136548" cy="1064896"/>
            <a:chOff x="6805224" y="4290274"/>
            <a:chExt cx="1515602" cy="1419862"/>
          </a:xfrm>
          <a:solidFill>
            <a:srgbClr val="195CC7"/>
          </a:solidFill>
        </p:grpSpPr>
        <p:sp>
          <p:nvSpPr>
            <p:cNvPr id="28" name="任意多边形 27"/>
            <p:cNvSpPr/>
            <p:nvPr/>
          </p:nvSpPr>
          <p:spPr>
            <a:xfrm flipH="1" flipV="1">
              <a:off x="6969974" y="4290274"/>
              <a:ext cx="1350852" cy="1350852"/>
            </a:xfrm>
            <a:custGeom>
              <a:avLst/>
              <a:gdLst>
                <a:gd name="connsiteX0" fmla="*/ 828281 w 1350852"/>
                <a:gd name="connsiteY0" fmla="*/ 0 h 1350852"/>
                <a:gd name="connsiteX1" fmla="*/ 1350852 w 1350852"/>
                <a:gd name="connsiteY1" fmla="*/ 0 h 1350852"/>
                <a:gd name="connsiteX2" fmla="*/ 1350852 w 1350852"/>
                <a:gd name="connsiteY2" fmla="*/ 65546 h 1350852"/>
                <a:gd name="connsiteX3" fmla="*/ 869467 w 1350852"/>
                <a:gd name="connsiteY3" fmla="*/ 65546 h 1350852"/>
                <a:gd name="connsiteX4" fmla="*/ 65546 w 1350852"/>
                <a:gd name="connsiteY4" fmla="*/ 869467 h 1350852"/>
                <a:gd name="connsiteX5" fmla="*/ 65546 w 1350852"/>
                <a:gd name="connsiteY5" fmla="*/ 1350852 h 1350852"/>
                <a:gd name="connsiteX6" fmla="*/ 0 w 1350852"/>
                <a:gd name="connsiteY6" fmla="*/ 1350852 h 1350852"/>
                <a:gd name="connsiteX7" fmla="*/ 0 w 1350852"/>
                <a:gd name="connsiteY7" fmla="*/ 828281 h 1350852"/>
                <a:gd name="connsiteX8" fmla="*/ 828281 w 1350852"/>
                <a:gd name="connsiteY8" fmla="*/ 0 h 135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0852" h="1350852">
                  <a:moveTo>
                    <a:pt x="828281" y="0"/>
                  </a:moveTo>
                  <a:lnTo>
                    <a:pt x="1350852" y="0"/>
                  </a:lnTo>
                  <a:lnTo>
                    <a:pt x="1350852" y="65546"/>
                  </a:lnTo>
                  <a:lnTo>
                    <a:pt x="869467" y="65546"/>
                  </a:lnTo>
                  <a:cubicBezTo>
                    <a:pt x="425474" y="65546"/>
                    <a:pt x="65546" y="425474"/>
                    <a:pt x="65546" y="869467"/>
                  </a:cubicBezTo>
                  <a:lnTo>
                    <a:pt x="65546" y="1350852"/>
                  </a:lnTo>
                  <a:lnTo>
                    <a:pt x="0" y="1350852"/>
                  </a:lnTo>
                  <a:lnTo>
                    <a:pt x="0" y="828281"/>
                  </a:lnTo>
                  <a:cubicBezTo>
                    <a:pt x="0" y="370834"/>
                    <a:pt x="370834" y="0"/>
                    <a:pt x="82828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16200000">
              <a:off x="6791325" y="5522514"/>
              <a:ext cx="201521" cy="173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849725" y="3469796"/>
            <a:ext cx="1066884" cy="1136413"/>
            <a:chOff x="3799323" y="4125909"/>
            <a:chExt cx="1422703" cy="1515217"/>
          </a:xfrm>
          <a:solidFill>
            <a:srgbClr val="195CC7"/>
          </a:solidFill>
        </p:grpSpPr>
        <p:sp>
          <p:nvSpPr>
            <p:cNvPr id="31" name="任意多边形 30"/>
            <p:cNvSpPr/>
            <p:nvPr/>
          </p:nvSpPr>
          <p:spPr>
            <a:xfrm flipV="1">
              <a:off x="3871174" y="4290274"/>
              <a:ext cx="1350852" cy="1350852"/>
            </a:xfrm>
            <a:custGeom>
              <a:avLst/>
              <a:gdLst>
                <a:gd name="connsiteX0" fmla="*/ 828281 w 1350852"/>
                <a:gd name="connsiteY0" fmla="*/ 0 h 1350852"/>
                <a:gd name="connsiteX1" fmla="*/ 1350852 w 1350852"/>
                <a:gd name="connsiteY1" fmla="*/ 0 h 1350852"/>
                <a:gd name="connsiteX2" fmla="*/ 1350852 w 1350852"/>
                <a:gd name="connsiteY2" fmla="*/ 65546 h 1350852"/>
                <a:gd name="connsiteX3" fmla="*/ 869467 w 1350852"/>
                <a:gd name="connsiteY3" fmla="*/ 65546 h 1350852"/>
                <a:gd name="connsiteX4" fmla="*/ 65546 w 1350852"/>
                <a:gd name="connsiteY4" fmla="*/ 869467 h 1350852"/>
                <a:gd name="connsiteX5" fmla="*/ 65546 w 1350852"/>
                <a:gd name="connsiteY5" fmla="*/ 1350852 h 1350852"/>
                <a:gd name="connsiteX6" fmla="*/ 0 w 1350852"/>
                <a:gd name="connsiteY6" fmla="*/ 1350852 h 1350852"/>
                <a:gd name="connsiteX7" fmla="*/ 0 w 1350852"/>
                <a:gd name="connsiteY7" fmla="*/ 828281 h 1350852"/>
                <a:gd name="connsiteX8" fmla="*/ 828281 w 1350852"/>
                <a:gd name="connsiteY8" fmla="*/ 0 h 135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0852" h="1350852">
                  <a:moveTo>
                    <a:pt x="828281" y="0"/>
                  </a:moveTo>
                  <a:lnTo>
                    <a:pt x="1350852" y="0"/>
                  </a:lnTo>
                  <a:lnTo>
                    <a:pt x="1350852" y="65546"/>
                  </a:lnTo>
                  <a:lnTo>
                    <a:pt x="869467" y="65546"/>
                  </a:lnTo>
                  <a:cubicBezTo>
                    <a:pt x="425474" y="65546"/>
                    <a:pt x="65546" y="425474"/>
                    <a:pt x="65546" y="869467"/>
                  </a:cubicBezTo>
                  <a:lnTo>
                    <a:pt x="65546" y="1350852"/>
                  </a:lnTo>
                  <a:lnTo>
                    <a:pt x="0" y="1350852"/>
                  </a:lnTo>
                  <a:lnTo>
                    <a:pt x="0" y="828281"/>
                  </a:lnTo>
                  <a:cubicBezTo>
                    <a:pt x="0" y="370834"/>
                    <a:pt x="370834" y="0"/>
                    <a:pt x="82828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>
              <a:off x="3799323" y="4125909"/>
              <a:ext cx="201521" cy="1737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954245" y="1124397"/>
            <a:ext cx="1347913" cy="346249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STEP 01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907913" y="4417752"/>
            <a:ext cx="1233544" cy="346249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STEP 03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 rot="5400000">
            <a:off x="5618462" y="2814753"/>
            <a:ext cx="1224476" cy="346202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STEP 02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 rot="16200000">
            <a:off x="2312071" y="2732024"/>
            <a:ext cx="1226981" cy="346202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STEP 04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271258" y="1636286"/>
            <a:ext cx="2601485" cy="2621659"/>
            <a:chOff x="4361443" y="1681228"/>
            <a:chExt cx="3469115" cy="3495545"/>
          </a:xfrm>
          <a:solidFill>
            <a:srgbClr val="195CC7"/>
          </a:solidFill>
          <a:effectLst>
            <a:outerShdw blurRad="203200" dist="889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8" name="泪滴形 37"/>
            <p:cNvSpPr/>
            <p:nvPr/>
          </p:nvSpPr>
          <p:spPr>
            <a:xfrm flipV="1">
              <a:off x="4361443" y="1681228"/>
              <a:ext cx="1684999" cy="1684998"/>
            </a:xfrm>
            <a:prstGeom prst="teardrop">
              <a:avLst/>
            </a:prstGeom>
            <a:grpFill/>
            <a:ln w="31750">
              <a:solidFill>
                <a:srgbClr val="F9F9F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泪滴形 38"/>
            <p:cNvSpPr/>
            <p:nvPr/>
          </p:nvSpPr>
          <p:spPr>
            <a:xfrm flipH="1">
              <a:off x="6145559" y="3491775"/>
              <a:ext cx="1684999" cy="1684998"/>
            </a:xfrm>
            <a:prstGeom prst="teardrop">
              <a:avLst/>
            </a:prstGeom>
            <a:grpFill/>
            <a:ln w="31750">
              <a:solidFill>
                <a:srgbClr val="F9F9F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泪滴形 39"/>
            <p:cNvSpPr/>
            <p:nvPr/>
          </p:nvSpPr>
          <p:spPr>
            <a:xfrm flipH="1" flipV="1">
              <a:off x="6145559" y="1681228"/>
              <a:ext cx="1684999" cy="1684998"/>
            </a:xfrm>
            <a:prstGeom prst="teardrop">
              <a:avLst/>
            </a:prstGeom>
            <a:grpFill/>
            <a:ln w="31750">
              <a:solidFill>
                <a:srgbClr val="F9F9F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泪滴形 40"/>
            <p:cNvSpPr/>
            <p:nvPr/>
          </p:nvSpPr>
          <p:spPr>
            <a:xfrm>
              <a:off x="4361443" y="3491775"/>
              <a:ext cx="1684999" cy="1684998"/>
            </a:xfrm>
            <a:prstGeom prst="teardrop">
              <a:avLst/>
            </a:prstGeom>
            <a:grpFill/>
            <a:ln w="31750">
              <a:solidFill>
                <a:srgbClr val="F9F9F9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393944" y="1759374"/>
            <a:ext cx="1060888" cy="1061032"/>
            <a:chOff x="3394374" y="1384437"/>
            <a:chExt cx="1061215" cy="1061359"/>
          </a:xfrm>
        </p:grpSpPr>
        <p:grpSp>
          <p:nvGrpSpPr>
            <p:cNvPr id="43" name="组合 42"/>
            <p:cNvGrpSpPr/>
            <p:nvPr/>
          </p:nvGrpSpPr>
          <p:grpSpPr>
            <a:xfrm>
              <a:off x="3394374" y="1384437"/>
              <a:ext cx="1061215" cy="1061359"/>
              <a:chOff x="4926840" y="1732375"/>
              <a:chExt cx="1656097" cy="1656098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195CC7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5266822" y="2076686"/>
                <a:ext cx="976134" cy="9761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CDCDCD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4" name="Group 909"/>
            <p:cNvGrpSpPr>
              <a:grpSpLocks noChangeAspect="1"/>
            </p:cNvGrpSpPr>
            <p:nvPr/>
          </p:nvGrpSpPr>
          <p:grpSpPr bwMode="auto">
            <a:xfrm>
              <a:off x="3772384" y="1784959"/>
              <a:ext cx="305196" cy="260315"/>
              <a:chOff x="6090" y="1175"/>
              <a:chExt cx="265" cy="226"/>
            </a:xfrm>
            <a:solidFill>
              <a:srgbClr val="FFB850"/>
            </a:solidFill>
            <a:effectLst/>
          </p:grpSpPr>
          <p:sp>
            <p:nvSpPr>
              <p:cNvPr id="45" name="Freeform 910"/>
              <p:cNvSpPr>
                <a:spLocks/>
              </p:cNvSpPr>
              <p:nvPr/>
            </p:nvSpPr>
            <p:spPr bwMode="auto">
              <a:xfrm>
                <a:off x="6129" y="1269"/>
                <a:ext cx="56" cy="96"/>
              </a:xfrm>
              <a:custGeom>
                <a:avLst/>
                <a:gdLst>
                  <a:gd name="T0" fmla="*/ 2 w 23"/>
                  <a:gd name="T1" fmla="*/ 40 h 40"/>
                  <a:gd name="T2" fmla="*/ 21 w 23"/>
                  <a:gd name="T3" fmla="*/ 40 h 40"/>
                  <a:gd name="T4" fmla="*/ 23 w 23"/>
                  <a:gd name="T5" fmla="*/ 38 h 40"/>
                  <a:gd name="T6" fmla="*/ 23 w 23"/>
                  <a:gd name="T7" fmla="*/ 2 h 40"/>
                  <a:gd name="T8" fmla="*/ 21 w 23"/>
                  <a:gd name="T9" fmla="*/ 0 h 40"/>
                  <a:gd name="T10" fmla="*/ 2 w 23"/>
                  <a:gd name="T11" fmla="*/ 0 h 40"/>
                  <a:gd name="T12" fmla="*/ 0 w 23"/>
                  <a:gd name="T13" fmla="*/ 2 h 40"/>
                  <a:gd name="T14" fmla="*/ 0 w 23"/>
                  <a:gd name="T15" fmla="*/ 38 h 40"/>
                  <a:gd name="T16" fmla="*/ 2 w 23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40">
                    <a:moveTo>
                      <a:pt x="2" y="40"/>
                    </a:moveTo>
                    <a:cubicBezTo>
                      <a:pt x="21" y="40"/>
                      <a:pt x="21" y="40"/>
                      <a:pt x="21" y="40"/>
                    </a:cubicBezTo>
                    <a:cubicBezTo>
                      <a:pt x="22" y="40"/>
                      <a:pt x="23" y="39"/>
                      <a:pt x="23" y="38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1" y="40"/>
                      <a:pt x="2" y="40"/>
                    </a:cubicBezTo>
                    <a:close/>
                  </a:path>
                </a:pathLst>
              </a:custGeom>
              <a:solidFill>
                <a:srgbClr val="195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911"/>
              <p:cNvSpPr>
                <a:spLocks/>
              </p:cNvSpPr>
              <p:nvPr/>
            </p:nvSpPr>
            <p:spPr bwMode="auto">
              <a:xfrm>
                <a:off x="6209" y="1235"/>
                <a:ext cx="54" cy="130"/>
              </a:xfrm>
              <a:custGeom>
                <a:avLst/>
                <a:gdLst>
                  <a:gd name="T0" fmla="*/ 2 w 22"/>
                  <a:gd name="T1" fmla="*/ 54 h 54"/>
                  <a:gd name="T2" fmla="*/ 20 w 22"/>
                  <a:gd name="T3" fmla="*/ 54 h 54"/>
                  <a:gd name="T4" fmla="*/ 22 w 22"/>
                  <a:gd name="T5" fmla="*/ 52 h 54"/>
                  <a:gd name="T6" fmla="*/ 22 w 22"/>
                  <a:gd name="T7" fmla="*/ 2 h 54"/>
                  <a:gd name="T8" fmla="*/ 20 w 22"/>
                  <a:gd name="T9" fmla="*/ 0 h 54"/>
                  <a:gd name="T10" fmla="*/ 2 w 22"/>
                  <a:gd name="T11" fmla="*/ 0 h 54"/>
                  <a:gd name="T12" fmla="*/ 0 w 22"/>
                  <a:gd name="T13" fmla="*/ 2 h 54"/>
                  <a:gd name="T14" fmla="*/ 0 w 22"/>
                  <a:gd name="T15" fmla="*/ 52 h 54"/>
                  <a:gd name="T16" fmla="*/ 2 w 2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54">
                    <a:moveTo>
                      <a:pt x="2" y="54"/>
                    </a:moveTo>
                    <a:cubicBezTo>
                      <a:pt x="20" y="54"/>
                      <a:pt x="20" y="54"/>
                      <a:pt x="20" y="54"/>
                    </a:cubicBezTo>
                    <a:cubicBezTo>
                      <a:pt x="21" y="54"/>
                      <a:pt x="22" y="53"/>
                      <a:pt x="22" y="5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solidFill>
                <a:srgbClr val="195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912"/>
              <p:cNvSpPr>
                <a:spLocks/>
              </p:cNvSpPr>
              <p:nvPr/>
            </p:nvSpPr>
            <p:spPr bwMode="auto">
              <a:xfrm>
                <a:off x="6287" y="1207"/>
                <a:ext cx="56" cy="158"/>
              </a:xfrm>
              <a:custGeom>
                <a:avLst/>
                <a:gdLst>
                  <a:gd name="T0" fmla="*/ 2 w 23"/>
                  <a:gd name="T1" fmla="*/ 66 h 66"/>
                  <a:gd name="T2" fmla="*/ 21 w 23"/>
                  <a:gd name="T3" fmla="*/ 66 h 66"/>
                  <a:gd name="T4" fmla="*/ 23 w 23"/>
                  <a:gd name="T5" fmla="*/ 64 h 66"/>
                  <a:gd name="T6" fmla="*/ 23 w 23"/>
                  <a:gd name="T7" fmla="*/ 2 h 66"/>
                  <a:gd name="T8" fmla="*/ 21 w 23"/>
                  <a:gd name="T9" fmla="*/ 0 h 66"/>
                  <a:gd name="T10" fmla="*/ 2 w 23"/>
                  <a:gd name="T11" fmla="*/ 0 h 66"/>
                  <a:gd name="T12" fmla="*/ 0 w 23"/>
                  <a:gd name="T13" fmla="*/ 2 h 66"/>
                  <a:gd name="T14" fmla="*/ 0 w 23"/>
                  <a:gd name="T15" fmla="*/ 64 h 66"/>
                  <a:gd name="T16" fmla="*/ 2 w 23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" y="66"/>
                    </a:moveTo>
                    <a:cubicBezTo>
                      <a:pt x="21" y="66"/>
                      <a:pt x="21" y="66"/>
                      <a:pt x="21" y="66"/>
                    </a:cubicBezTo>
                    <a:cubicBezTo>
                      <a:pt x="22" y="66"/>
                      <a:pt x="23" y="65"/>
                      <a:pt x="23" y="64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5"/>
                      <a:pt x="1" y="66"/>
                      <a:pt x="2" y="66"/>
                    </a:cubicBezTo>
                    <a:close/>
                  </a:path>
                </a:pathLst>
              </a:custGeom>
              <a:solidFill>
                <a:srgbClr val="195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 913"/>
              <p:cNvSpPr>
                <a:spLocks/>
              </p:cNvSpPr>
              <p:nvPr/>
            </p:nvSpPr>
            <p:spPr bwMode="auto">
              <a:xfrm>
                <a:off x="6090" y="1175"/>
                <a:ext cx="265" cy="226"/>
              </a:xfrm>
              <a:custGeom>
                <a:avLst/>
                <a:gdLst>
                  <a:gd name="T0" fmla="*/ 104 w 109"/>
                  <a:gd name="T1" fmla="*/ 85 h 94"/>
                  <a:gd name="T2" fmla="*/ 9 w 109"/>
                  <a:gd name="T3" fmla="*/ 85 h 94"/>
                  <a:gd name="T4" fmla="*/ 9 w 109"/>
                  <a:gd name="T5" fmla="*/ 85 h 94"/>
                  <a:gd name="T6" fmla="*/ 9 w 109"/>
                  <a:gd name="T7" fmla="*/ 4 h 94"/>
                  <a:gd name="T8" fmla="*/ 4 w 109"/>
                  <a:gd name="T9" fmla="*/ 0 h 94"/>
                  <a:gd name="T10" fmla="*/ 0 w 109"/>
                  <a:gd name="T11" fmla="*/ 4 h 94"/>
                  <a:gd name="T12" fmla="*/ 0 w 109"/>
                  <a:gd name="T13" fmla="*/ 85 h 94"/>
                  <a:gd name="T14" fmla="*/ 9 w 109"/>
                  <a:gd name="T15" fmla="*/ 94 h 94"/>
                  <a:gd name="T16" fmla="*/ 104 w 109"/>
                  <a:gd name="T17" fmla="*/ 94 h 94"/>
                  <a:gd name="T18" fmla="*/ 109 w 109"/>
                  <a:gd name="T19" fmla="*/ 90 h 94"/>
                  <a:gd name="T20" fmla="*/ 104 w 109"/>
                  <a:gd name="T21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94">
                    <a:moveTo>
                      <a:pt x="104" y="85"/>
                    </a:moveTo>
                    <a:cubicBezTo>
                      <a:pt x="9" y="85"/>
                      <a:pt x="9" y="85"/>
                      <a:pt x="9" y="85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90"/>
                      <a:pt x="4" y="94"/>
                      <a:pt x="9" y="94"/>
                    </a:cubicBezTo>
                    <a:cubicBezTo>
                      <a:pt x="104" y="94"/>
                      <a:pt x="104" y="94"/>
                      <a:pt x="104" y="94"/>
                    </a:cubicBezTo>
                    <a:cubicBezTo>
                      <a:pt x="107" y="94"/>
                      <a:pt x="109" y="92"/>
                      <a:pt x="109" y="90"/>
                    </a:cubicBezTo>
                    <a:cubicBezTo>
                      <a:pt x="109" y="87"/>
                      <a:pt x="107" y="85"/>
                      <a:pt x="104" y="85"/>
                    </a:cubicBezTo>
                    <a:close/>
                  </a:path>
                </a:pathLst>
              </a:custGeom>
              <a:solidFill>
                <a:srgbClr val="195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4689169" y="1759374"/>
            <a:ext cx="1060888" cy="1061032"/>
            <a:chOff x="4689999" y="1384437"/>
            <a:chExt cx="1061215" cy="1061359"/>
          </a:xfrm>
        </p:grpSpPr>
        <p:grpSp>
          <p:nvGrpSpPr>
            <p:cNvPr id="53" name="组合 52"/>
            <p:cNvGrpSpPr/>
            <p:nvPr/>
          </p:nvGrpSpPr>
          <p:grpSpPr>
            <a:xfrm>
              <a:off x="4689999" y="1384437"/>
              <a:ext cx="1061215" cy="1061359"/>
              <a:chOff x="4926840" y="1732375"/>
              <a:chExt cx="1656097" cy="1656098"/>
            </a:xfrm>
          </p:grpSpPr>
          <p:sp>
            <p:nvSpPr>
              <p:cNvPr id="55" name="任意多边形 54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195CC7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5266822" y="2076686"/>
                <a:ext cx="976134" cy="9761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CDCDCD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5031764" y="1726249"/>
              <a:ext cx="377685" cy="377736"/>
            </a:xfrm>
            <a:custGeom>
              <a:avLst/>
              <a:gdLst>
                <a:gd name="T0" fmla="*/ 166 w 449"/>
                <a:gd name="T1" fmla="*/ 362 h 449"/>
                <a:gd name="T2" fmla="*/ 211 w 449"/>
                <a:gd name="T3" fmla="*/ 317 h 449"/>
                <a:gd name="T4" fmla="*/ 237 w 449"/>
                <a:gd name="T5" fmla="*/ 407 h 449"/>
                <a:gd name="T6" fmla="*/ 302 w 449"/>
                <a:gd name="T7" fmla="*/ 313 h 449"/>
                <a:gd name="T8" fmla="*/ 294 w 449"/>
                <a:gd name="T9" fmla="*/ 393 h 449"/>
                <a:gd name="T10" fmla="*/ 395 w 449"/>
                <a:gd name="T11" fmla="*/ 289 h 449"/>
                <a:gd name="T12" fmla="*/ 294 w 449"/>
                <a:gd name="T13" fmla="*/ 393 h 449"/>
                <a:gd name="T14" fmla="*/ 95 w 449"/>
                <a:gd name="T15" fmla="*/ 353 h 449"/>
                <a:gd name="T16" fmla="*/ 121 w 449"/>
                <a:gd name="T17" fmla="*/ 309 h 449"/>
                <a:gd name="T18" fmla="*/ 237 w 449"/>
                <a:gd name="T19" fmla="*/ 293 h 449"/>
                <a:gd name="T20" fmla="*/ 311 w 449"/>
                <a:gd name="T21" fmla="*/ 191 h 449"/>
                <a:gd name="T22" fmla="*/ 307 w 449"/>
                <a:gd name="T23" fmla="*/ 287 h 449"/>
                <a:gd name="T24" fmla="*/ 211 w 449"/>
                <a:gd name="T25" fmla="*/ 293 h 449"/>
                <a:gd name="T26" fmla="*/ 137 w 449"/>
                <a:gd name="T27" fmla="*/ 226 h 449"/>
                <a:gd name="T28" fmla="*/ 211 w 449"/>
                <a:gd name="T29" fmla="*/ 196 h 449"/>
                <a:gd name="T30" fmla="*/ 333 w 449"/>
                <a:gd name="T31" fmla="*/ 282 h 449"/>
                <a:gd name="T32" fmla="*/ 335 w 449"/>
                <a:gd name="T33" fmla="*/ 188 h 449"/>
                <a:gd name="T34" fmla="*/ 407 w 449"/>
                <a:gd name="T35" fmla="*/ 224 h 449"/>
                <a:gd name="T36" fmla="*/ 116 w 449"/>
                <a:gd name="T37" fmla="*/ 281 h 449"/>
                <a:gd name="T38" fmla="*/ 41 w 449"/>
                <a:gd name="T39" fmla="*/ 224 h 449"/>
                <a:gd name="T40" fmla="*/ 114 w 449"/>
                <a:gd name="T41" fmla="*/ 188 h 449"/>
                <a:gd name="T42" fmla="*/ 116 w 449"/>
                <a:gd name="T43" fmla="*/ 281 h 449"/>
                <a:gd name="T44" fmla="*/ 59 w 449"/>
                <a:gd name="T45" fmla="*/ 146 h 449"/>
                <a:gd name="T46" fmla="*/ 158 w 449"/>
                <a:gd name="T47" fmla="*/ 55 h 449"/>
                <a:gd name="T48" fmla="*/ 331 w 449"/>
                <a:gd name="T49" fmla="*/ 164 h 449"/>
                <a:gd name="T50" fmla="*/ 390 w 449"/>
                <a:gd name="T51" fmla="*/ 147 h 449"/>
                <a:gd name="T52" fmla="*/ 211 w 449"/>
                <a:gd name="T53" fmla="*/ 171 h 449"/>
                <a:gd name="T54" fmla="*/ 210 w 449"/>
                <a:gd name="T55" fmla="*/ 43 h 449"/>
                <a:gd name="T56" fmla="*/ 211 w 449"/>
                <a:gd name="T57" fmla="*/ 171 h 449"/>
                <a:gd name="T58" fmla="*/ 237 w 449"/>
                <a:gd name="T59" fmla="*/ 43 h 449"/>
                <a:gd name="T60" fmla="*/ 308 w 449"/>
                <a:gd name="T61" fmla="*/ 167 h 449"/>
                <a:gd name="T62" fmla="*/ 225 w 449"/>
                <a:gd name="T63" fmla="*/ 0 h 449"/>
                <a:gd name="T64" fmla="*/ 225 w 449"/>
                <a:gd name="T65" fmla="*/ 449 h 449"/>
                <a:gd name="T66" fmla="*/ 225 w 449"/>
                <a:gd name="T67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9" h="449">
                  <a:moveTo>
                    <a:pt x="211" y="407"/>
                  </a:moveTo>
                  <a:cubicBezTo>
                    <a:pt x="192" y="407"/>
                    <a:pt x="176" y="387"/>
                    <a:pt x="166" y="362"/>
                  </a:cubicBezTo>
                  <a:cubicBezTo>
                    <a:pt x="158" y="347"/>
                    <a:pt x="151" y="331"/>
                    <a:pt x="147" y="313"/>
                  </a:cubicBezTo>
                  <a:cubicBezTo>
                    <a:pt x="168" y="315"/>
                    <a:pt x="189" y="317"/>
                    <a:pt x="211" y="317"/>
                  </a:cubicBezTo>
                  <a:cubicBezTo>
                    <a:pt x="211" y="407"/>
                    <a:pt x="211" y="407"/>
                    <a:pt x="211" y="407"/>
                  </a:cubicBezTo>
                  <a:moveTo>
                    <a:pt x="237" y="407"/>
                  </a:moveTo>
                  <a:cubicBezTo>
                    <a:pt x="237" y="317"/>
                    <a:pt x="237" y="317"/>
                    <a:pt x="237" y="317"/>
                  </a:cubicBezTo>
                  <a:cubicBezTo>
                    <a:pt x="259" y="317"/>
                    <a:pt x="280" y="315"/>
                    <a:pt x="302" y="313"/>
                  </a:cubicBezTo>
                  <a:cubicBezTo>
                    <a:pt x="293" y="344"/>
                    <a:pt x="273" y="407"/>
                    <a:pt x="237" y="407"/>
                  </a:cubicBezTo>
                  <a:moveTo>
                    <a:pt x="294" y="393"/>
                  </a:moveTo>
                  <a:cubicBezTo>
                    <a:pt x="311" y="370"/>
                    <a:pt x="320" y="343"/>
                    <a:pt x="328" y="310"/>
                  </a:cubicBezTo>
                  <a:cubicBezTo>
                    <a:pt x="354" y="304"/>
                    <a:pt x="377" y="297"/>
                    <a:pt x="395" y="289"/>
                  </a:cubicBezTo>
                  <a:cubicBezTo>
                    <a:pt x="386" y="313"/>
                    <a:pt x="373" y="335"/>
                    <a:pt x="354" y="353"/>
                  </a:cubicBezTo>
                  <a:cubicBezTo>
                    <a:pt x="337" y="371"/>
                    <a:pt x="315" y="384"/>
                    <a:pt x="294" y="393"/>
                  </a:cubicBezTo>
                  <a:moveTo>
                    <a:pt x="154" y="393"/>
                  </a:moveTo>
                  <a:cubicBezTo>
                    <a:pt x="133" y="384"/>
                    <a:pt x="112" y="371"/>
                    <a:pt x="95" y="353"/>
                  </a:cubicBezTo>
                  <a:cubicBezTo>
                    <a:pt x="75" y="335"/>
                    <a:pt x="62" y="312"/>
                    <a:pt x="52" y="286"/>
                  </a:cubicBezTo>
                  <a:cubicBezTo>
                    <a:pt x="68" y="295"/>
                    <a:pt x="93" y="303"/>
                    <a:pt x="121" y="309"/>
                  </a:cubicBezTo>
                  <a:cubicBezTo>
                    <a:pt x="128" y="342"/>
                    <a:pt x="138" y="371"/>
                    <a:pt x="154" y="393"/>
                  </a:cubicBezTo>
                  <a:moveTo>
                    <a:pt x="237" y="293"/>
                  </a:moveTo>
                  <a:cubicBezTo>
                    <a:pt x="237" y="196"/>
                    <a:pt x="237" y="196"/>
                    <a:pt x="237" y="196"/>
                  </a:cubicBezTo>
                  <a:cubicBezTo>
                    <a:pt x="263" y="195"/>
                    <a:pt x="287" y="193"/>
                    <a:pt x="311" y="191"/>
                  </a:cubicBezTo>
                  <a:cubicBezTo>
                    <a:pt x="311" y="203"/>
                    <a:pt x="311" y="214"/>
                    <a:pt x="311" y="226"/>
                  </a:cubicBezTo>
                  <a:cubicBezTo>
                    <a:pt x="311" y="247"/>
                    <a:pt x="311" y="268"/>
                    <a:pt x="307" y="287"/>
                  </a:cubicBezTo>
                  <a:cubicBezTo>
                    <a:pt x="284" y="290"/>
                    <a:pt x="261" y="292"/>
                    <a:pt x="237" y="293"/>
                  </a:cubicBezTo>
                  <a:moveTo>
                    <a:pt x="211" y="293"/>
                  </a:moveTo>
                  <a:cubicBezTo>
                    <a:pt x="187" y="292"/>
                    <a:pt x="165" y="290"/>
                    <a:pt x="141" y="286"/>
                  </a:cubicBezTo>
                  <a:cubicBezTo>
                    <a:pt x="138" y="268"/>
                    <a:pt x="137" y="246"/>
                    <a:pt x="137" y="226"/>
                  </a:cubicBezTo>
                  <a:cubicBezTo>
                    <a:pt x="137" y="214"/>
                    <a:pt x="138" y="203"/>
                    <a:pt x="138" y="191"/>
                  </a:cubicBezTo>
                  <a:cubicBezTo>
                    <a:pt x="161" y="193"/>
                    <a:pt x="186" y="195"/>
                    <a:pt x="211" y="196"/>
                  </a:cubicBezTo>
                  <a:cubicBezTo>
                    <a:pt x="211" y="293"/>
                    <a:pt x="211" y="293"/>
                    <a:pt x="211" y="293"/>
                  </a:cubicBezTo>
                  <a:moveTo>
                    <a:pt x="333" y="282"/>
                  </a:moveTo>
                  <a:cubicBezTo>
                    <a:pt x="335" y="265"/>
                    <a:pt x="336" y="245"/>
                    <a:pt x="336" y="226"/>
                  </a:cubicBezTo>
                  <a:cubicBezTo>
                    <a:pt x="336" y="212"/>
                    <a:pt x="336" y="201"/>
                    <a:pt x="335" y="188"/>
                  </a:cubicBezTo>
                  <a:cubicBezTo>
                    <a:pt x="363" y="185"/>
                    <a:pt x="386" y="177"/>
                    <a:pt x="399" y="171"/>
                  </a:cubicBezTo>
                  <a:cubicBezTo>
                    <a:pt x="405" y="188"/>
                    <a:pt x="407" y="207"/>
                    <a:pt x="407" y="224"/>
                  </a:cubicBezTo>
                  <a:cubicBezTo>
                    <a:pt x="407" y="254"/>
                    <a:pt x="405" y="270"/>
                    <a:pt x="333" y="282"/>
                  </a:cubicBezTo>
                  <a:moveTo>
                    <a:pt x="116" y="281"/>
                  </a:moveTo>
                  <a:cubicBezTo>
                    <a:pt x="75" y="274"/>
                    <a:pt x="52" y="260"/>
                    <a:pt x="43" y="250"/>
                  </a:cubicBezTo>
                  <a:cubicBezTo>
                    <a:pt x="41" y="242"/>
                    <a:pt x="41" y="233"/>
                    <a:pt x="41" y="224"/>
                  </a:cubicBezTo>
                  <a:cubicBezTo>
                    <a:pt x="41" y="206"/>
                    <a:pt x="44" y="187"/>
                    <a:pt x="49" y="171"/>
                  </a:cubicBezTo>
                  <a:cubicBezTo>
                    <a:pt x="64" y="177"/>
                    <a:pt x="82" y="182"/>
                    <a:pt x="114" y="188"/>
                  </a:cubicBezTo>
                  <a:cubicBezTo>
                    <a:pt x="113" y="201"/>
                    <a:pt x="112" y="212"/>
                    <a:pt x="112" y="226"/>
                  </a:cubicBezTo>
                  <a:cubicBezTo>
                    <a:pt x="112" y="245"/>
                    <a:pt x="113" y="264"/>
                    <a:pt x="116" y="281"/>
                  </a:cubicBezTo>
                  <a:moveTo>
                    <a:pt x="117" y="164"/>
                  </a:moveTo>
                  <a:cubicBezTo>
                    <a:pt x="76" y="153"/>
                    <a:pt x="65" y="152"/>
                    <a:pt x="59" y="146"/>
                  </a:cubicBezTo>
                  <a:cubicBezTo>
                    <a:pt x="68" y="128"/>
                    <a:pt x="79" y="110"/>
                    <a:pt x="95" y="96"/>
                  </a:cubicBezTo>
                  <a:cubicBezTo>
                    <a:pt x="114" y="76"/>
                    <a:pt x="135" y="66"/>
                    <a:pt x="158" y="55"/>
                  </a:cubicBezTo>
                  <a:cubicBezTo>
                    <a:pt x="138" y="83"/>
                    <a:pt x="124" y="119"/>
                    <a:pt x="117" y="164"/>
                  </a:cubicBezTo>
                  <a:moveTo>
                    <a:pt x="331" y="164"/>
                  </a:moveTo>
                  <a:cubicBezTo>
                    <a:pt x="324" y="119"/>
                    <a:pt x="311" y="81"/>
                    <a:pt x="291" y="54"/>
                  </a:cubicBezTo>
                  <a:cubicBezTo>
                    <a:pt x="333" y="69"/>
                    <a:pt x="370" y="104"/>
                    <a:pt x="390" y="147"/>
                  </a:cubicBezTo>
                  <a:cubicBezTo>
                    <a:pt x="384" y="151"/>
                    <a:pt x="369" y="157"/>
                    <a:pt x="331" y="164"/>
                  </a:cubicBezTo>
                  <a:moveTo>
                    <a:pt x="211" y="171"/>
                  </a:moveTo>
                  <a:cubicBezTo>
                    <a:pt x="187" y="171"/>
                    <a:pt x="164" y="169"/>
                    <a:pt x="141" y="167"/>
                  </a:cubicBezTo>
                  <a:cubicBezTo>
                    <a:pt x="152" y="104"/>
                    <a:pt x="178" y="55"/>
                    <a:pt x="210" y="43"/>
                  </a:cubicBezTo>
                  <a:cubicBezTo>
                    <a:pt x="210" y="43"/>
                    <a:pt x="211" y="43"/>
                    <a:pt x="211" y="43"/>
                  </a:cubicBezTo>
                  <a:cubicBezTo>
                    <a:pt x="211" y="171"/>
                    <a:pt x="211" y="171"/>
                    <a:pt x="211" y="171"/>
                  </a:cubicBezTo>
                  <a:moveTo>
                    <a:pt x="237" y="171"/>
                  </a:moveTo>
                  <a:cubicBezTo>
                    <a:pt x="237" y="43"/>
                    <a:pt x="237" y="43"/>
                    <a:pt x="237" y="43"/>
                  </a:cubicBezTo>
                  <a:cubicBezTo>
                    <a:pt x="242" y="43"/>
                    <a:pt x="249" y="48"/>
                    <a:pt x="255" y="52"/>
                  </a:cubicBezTo>
                  <a:cubicBezTo>
                    <a:pt x="279" y="74"/>
                    <a:pt x="299" y="117"/>
                    <a:pt x="308" y="167"/>
                  </a:cubicBezTo>
                  <a:cubicBezTo>
                    <a:pt x="284" y="169"/>
                    <a:pt x="261" y="171"/>
                    <a:pt x="237" y="171"/>
                  </a:cubicBezTo>
                  <a:moveTo>
                    <a:pt x="225" y="0"/>
                  </a:moveTo>
                  <a:cubicBezTo>
                    <a:pt x="100" y="0"/>
                    <a:pt x="0" y="100"/>
                    <a:pt x="0" y="224"/>
                  </a:cubicBezTo>
                  <a:cubicBezTo>
                    <a:pt x="0" y="349"/>
                    <a:pt x="100" y="449"/>
                    <a:pt x="225" y="449"/>
                  </a:cubicBezTo>
                  <a:cubicBezTo>
                    <a:pt x="350" y="449"/>
                    <a:pt x="449" y="349"/>
                    <a:pt x="449" y="224"/>
                  </a:cubicBezTo>
                  <a:cubicBezTo>
                    <a:pt x="449" y="100"/>
                    <a:pt x="350" y="0"/>
                    <a:pt x="225" y="0"/>
                  </a:cubicBezTo>
                </a:path>
              </a:pathLst>
            </a:custGeom>
            <a:solidFill>
              <a:srgbClr val="195CC7"/>
            </a:solidFill>
            <a:ln>
              <a:noFill/>
            </a:ln>
          </p:spPr>
          <p:txBody>
            <a:bodyPr vert="horz" wrap="square" lIns="68568" tIns="34284" rIns="68568" bIns="3428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B850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393944" y="3064298"/>
            <a:ext cx="1060888" cy="1061032"/>
            <a:chOff x="3394374" y="2689764"/>
            <a:chExt cx="1061215" cy="1061359"/>
          </a:xfrm>
        </p:grpSpPr>
        <p:grpSp>
          <p:nvGrpSpPr>
            <p:cNvPr id="59" name="组合 58"/>
            <p:cNvGrpSpPr/>
            <p:nvPr/>
          </p:nvGrpSpPr>
          <p:grpSpPr>
            <a:xfrm>
              <a:off x="3394374" y="2689764"/>
              <a:ext cx="1061215" cy="1061359"/>
              <a:chOff x="4926840" y="1732375"/>
              <a:chExt cx="1656097" cy="1656098"/>
            </a:xfrm>
          </p:grpSpPr>
          <p:sp>
            <p:nvSpPr>
              <p:cNvPr id="64" name="任意多边形 63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195CC7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5266822" y="2076686"/>
                <a:ext cx="976134" cy="9761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CDCDCD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" name="Group 46"/>
            <p:cNvGrpSpPr>
              <a:grpSpLocks noChangeAspect="1"/>
            </p:cNvGrpSpPr>
            <p:nvPr/>
          </p:nvGrpSpPr>
          <p:grpSpPr bwMode="auto">
            <a:xfrm>
              <a:off x="3703465" y="3092811"/>
              <a:ext cx="443033" cy="274322"/>
              <a:chOff x="3098" y="1701"/>
              <a:chExt cx="1486" cy="920"/>
            </a:xfrm>
            <a:solidFill>
              <a:srgbClr val="663A77"/>
            </a:solidFill>
          </p:grpSpPr>
          <p:sp>
            <p:nvSpPr>
              <p:cNvPr id="61" name="Freeform 47"/>
              <p:cNvSpPr>
                <a:spLocks/>
              </p:cNvSpPr>
              <p:nvPr/>
            </p:nvSpPr>
            <p:spPr bwMode="auto">
              <a:xfrm>
                <a:off x="3468" y="1701"/>
                <a:ext cx="746" cy="920"/>
              </a:xfrm>
              <a:custGeom>
                <a:avLst/>
                <a:gdLst>
                  <a:gd name="T0" fmla="*/ 157 w 314"/>
                  <a:gd name="T1" fmla="*/ 0 h 386"/>
                  <a:gd name="T2" fmla="*/ 68 w 314"/>
                  <a:gd name="T3" fmla="*/ 89 h 386"/>
                  <a:gd name="T4" fmla="*/ 127 w 314"/>
                  <a:gd name="T5" fmla="*/ 172 h 386"/>
                  <a:gd name="T6" fmla="*/ 103 w 314"/>
                  <a:gd name="T7" fmla="*/ 172 h 386"/>
                  <a:gd name="T8" fmla="*/ 16 w 314"/>
                  <a:gd name="T9" fmla="*/ 320 h 386"/>
                  <a:gd name="T10" fmla="*/ 28 w 314"/>
                  <a:gd name="T11" fmla="*/ 386 h 386"/>
                  <a:gd name="T12" fmla="*/ 132 w 314"/>
                  <a:gd name="T13" fmla="*/ 386 h 386"/>
                  <a:gd name="T14" fmla="*/ 154 w 314"/>
                  <a:gd name="T15" fmla="*/ 203 h 386"/>
                  <a:gd name="T16" fmla="*/ 132 w 314"/>
                  <a:gd name="T17" fmla="*/ 180 h 386"/>
                  <a:gd name="T18" fmla="*/ 182 w 314"/>
                  <a:gd name="T19" fmla="*/ 180 h 386"/>
                  <a:gd name="T20" fmla="*/ 160 w 314"/>
                  <a:gd name="T21" fmla="*/ 203 h 386"/>
                  <a:gd name="T22" fmla="*/ 182 w 314"/>
                  <a:gd name="T23" fmla="*/ 386 h 386"/>
                  <a:gd name="T24" fmla="*/ 286 w 314"/>
                  <a:gd name="T25" fmla="*/ 386 h 386"/>
                  <a:gd name="T26" fmla="*/ 298 w 314"/>
                  <a:gd name="T27" fmla="*/ 320 h 386"/>
                  <a:gd name="T28" fmla="*/ 211 w 314"/>
                  <a:gd name="T29" fmla="*/ 172 h 386"/>
                  <a:gd name="T30" fmla="*/ 187 w 314"/>
                  <a:gd name="T31" fmla="*/ 172 h 386"/>
                  <a:gd name="T32" fmla="*/ 246 w 314"/>
                  <a:gd name="T33" fmla="*/ 89 h 386"/>
                  <a:gd name="T34" fmla="*/ 157 w 314"/>
                  <a:gd name="T35" fmla="*/ 0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4" h="386">
                    <a:moveTo>
                      <a:pt x="157" y="0"/>
                    </a:moveTo>
                    <a:cubicBezTo>
                      <a:pt x="108" y="0"/>
                      <a:pt x="68" y="40"/>
                      <a:pt x="68" y="89"/>
                    </a:cubicBezTo>
                    <a:cubicBezTo>
                      <a:pt x="68" y="127"/>
                      <a:pt x="93" y="160"/>
                      <a:pt x="127" y="172"/>
                    </a:cubicBezTo>
                    <a:cubicBezTo>
                      <a:pt x="103" y="172"/>
                      <a:pt x="103" y="172"/>
                      <a:pt x="103" y="172"/>
                    </a:cubicBezTo>
                    <a:cubicBezTo>
                      <a:pt x="55" y="172"/>
                      <a:pt x="26" y="291"/>
                      <a:pt x="16" y="320"/>
                    </a:cubicBezTo>
                    <a:cubicBezTo>
                      <a:pt x="0" y="363"/>
                      <a:pt x="28" y="386"/>
                      <a:pt x="28" y="386"/>
                    </a:cubicBezTo>
                    <a:cubicBezTo>
                      <a:pt x="132" y="386"/>
                      <a:pt x="132" y="386"/>
                      <a:pt x="132" y="386"/>
                    </a:cubicBezTo>
                    <a:cubicBezTo>
                      <a:pt x="154" y="203"/>
                      <a:pt x="154" y="203"/>
                      <a:pt x="154" y="203"/>
                    </a:cubicBezTo>
                    <a:cubicBezTo>
                      <a:pt x="132" y="180"/>
                      <a:pt x="132" y="180"/>
                      <a:pt x="132" y="180"/>
                    </a:cubicBezTo>
                    <a:cubicBezTo>
                      <a:pt x="182" y="180"/>
                      <a:pt x="182" y="180"/>
                      <a:pt x="182" y="180"/>
                    </a:cubicBezTo>
                    <a:cubicBezTo>
                      <a:pt x="160" y="203"/>
                      <a:pt x="160" y="203"/>
                      <a:pt x="160" y="203"/>
                    </a:cubicBezTo>
                    <a:cubicBezTo>
                      <a:pt x="182" y="386"/>
                      <a:pt x="182" y="386"/>
                      <a:pt x="182" y="386"/>
                    </a:cubicBezTo>
                    <a:cubicBezTo>
                      <a:pt x="286" y="386"/>
                      <a:pt x="286" y="386"/>
                      <a:pt x="286" y="386"/>
                    </a:cubicBezTo>
                    <a:cubicBezTo>
                      <a:pt x="286" y="386"/>
                      <a:pt x="314" y="363"/>
                      <a:pt x="298" y="320"/>
                    </a:cubicBezTo>
                    <a:cubicBezTo>
                      <a:pt x="288" y="291"/>
                      <a:pt x="259" y="172"/>
                      <a:pt x="211" y="172"/>
                    </a:cubicBezTo>
                    <a:cubicBezTo>
                      <a:pt x="187" y="172"/>
                      <a:pt x="187" y="172"/>
                      <a:pt x="187" y="172"/>
                    </a:cubicBezTo>
                    <a:cubicBezTo>
                      <a:pt x="221" y="160"/>
                      <a:pt x="246" y="127"/>
                      <a:pt x="246" y="89"/>
                    </a:cubicBezTo>
                    <a:cubicBezTo>
                      <a:pt x="246" y="40"/>
                      <a:pt x="206" y="0"/>
                      <a:pt x="157" y="0"/>
                    </a:cubicBezTo>
                  </a:path>
                </a:pathLst>
              </a:custGeom>
              <a:solidFill>
                <a:srgbClr val="195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2" name="Freeform 48"/>
              <p:cNvSpPr>
                <a:spLocks/>
              </p:cNvSpPr>
              <p:nvPr/>
            </p:nvSpPr>
            <p:spPr bwMode="auto">
              <a:xfrm>
                <a:off x="3098" y="1871"/>
                <a:ext cx="475" cy="750"/>
              </a:xfrm>
              <a:custGeom>
                <a:avLst/>
                <a:gdLst>
                  <a:gd name="T0" fmla="*/ 128 w 200"/>
                  <a:gd name="T1" fmla="*/ 0 h 315"/>
                  <a:gd name="T2" fmla="*/ 55 w 200"/>
                  <a:gd name="T3" fmla="*/ 73 h 315"/>
                  <a:gd name="T4" fmla="*/ 103 w 200"/>
                  <a:gd name="T5" fmla="*/ 141 h 315"/>
                  <a:gd name="T6" fmla="*/ 84 w 200"/>
                  <a:gd name="T7" fmla="*/ 141 h 315"/>
                  <a:gd name="T8" fmla="*/ 13 w 200"/>
                  <a:gd name="T9" fmla="*/ 261 h 315"/>
                  <a:gd name="T10" fmla="*/ 23 w 200"/>
                  <a:gd name="T11" fmla="*/ 315 h 315"/>
                  <a:gd name="T12" fmla="*/ 108 w 200"/>
                  <a:gd name="T13" fmla="*/ 315 h 315"/>
                  <a:gd name="T14" fmla="*/ 126 w 200"/>
                  <a:gd name="T15" fmla="*/ 166 h 315"/>
                  <a:gd name="T16" fmla="*/ 107 w 200"/>
                  <a:gd name="T17" fmla="*/ 147 h 315"/>
                  <a:gd name="T18" fmla="*/ 149 w 200"/>
                  <a:gd name="T19" fmla="*/ 147 h 315"/>
                  <a:gd name="T20" fmla="*/ 130 w 200"/>
                  <a:gd name="T21" fmla="*/ 166 h 315"/>
                  <a:gd name="T22" fmla="*/ 148 w 200"/>
                  <a:gd name="T23" fmla="*/ 315 h 315"/>
                  <a:gd name="T24" fmla="*/ 168 w 200"/>
                  <a:gd name="T25" fmla="*/ 315 h 315"/>
                  <a:gd name="T26" fmla="*/ 161 w 200"/>
                  <a:gd name="T27" fmla="*/ 245 h 315"/>
                  <a:gd name="T28" fmla="*/ 166 w 200"/>
                  <a:gd name="T29" fmla="*/ 228 h 315"/>
                  <a:gd name="T30" fmla="*/ 194 w 200"/>
                  <a:gd name="T31" fmla="*/ 152 h 315"/>
                  <a:gd name="T32" fmla="*/ 172 w 200"/>
                  <a:gd name="T33" fmla="*/ 141 h 315"/>
                  <a:gd name="T34" fmla="*/ 152 w 200"/>
                  <a:gd name="T35" fmla="*/ 141 h 315"/>
                  <a:gd name="T36" fmla="*/ 200 w 200"/>
                  <a:gd name="T37" fmla="*/ 73 h 315"/>
                  <a:gd name="T38" fmla="*/ 128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128" y="0"/>
                    </a:moveTo>
                    <a:cubicBezTo>
                      <a:pt x="88" y="0"/>
                      <a:pt x="55" y="33"/>
                      <a:pt x="55" y="73"/>
                    </a:cubicBezTo>
                    <a:cubicBezTo>
                      <a:pt x="55" y="104"/>
                      <a:pt x="76" y="131"/>
                      <a:pt x="103" y="141"/>
                    </a:cubicBezTo>
                    <a:cubicBezTo>
                      <a:pt x="84" y="141"/>
                      <a:pt x="84" y="141"/>
                      <a:pt x="84" y="141"/>
                    </a:cubicBezTo>
                    <a:cubicBezTo>
                      <a:pt x="45" y="141"/>
                      <a:pt x="21" y="238"/>
                      <a:pt x="13" y="261"/>
                    </a:cubicBezTo>
                    <a:cubicBezTo>
                      <a:pt x="0" y="296"/>
                      <a:pt x="23" y="315"/>
                      <a:pt x="23" y="315"/>
                    </a:cubicBezTo>
                    <a:cubicBezTo>
                      <a:pt x="108" y="315"/>
                      <a:pt x="108" y="315"/>
                      <a:pt x="108" y="315"/>
                    </a:cubicBezTo>
                    <a:cubicBezTo>
                      <a:pt x="126" y="166"/>
                      <a:pt x="126" y="166"/>
                      <a:pt x="126" y="166"/>
                    </a:cubicBezTo>
                    <a:cubicBezTo>
                      <a:pt x="107" y="147"/>
                      <a:pt x="107" y="147"/>
                      <a:pt x="107" y="147"/>
                    </a:cubicBezTo>
                    <a:cubicBezTo>
                      <a:pt x="149" y="147"/>
                      <a:pt x="149" y="147"/>
                      <a:pt x="149" y="147"/>
                    </a:cubicBezTo>
                    <a:cubicBezTo>
                      <a:pt x="130" y="166"/>
                      <a:pt x="130" y="166"/>
                      <a:pt x="130" y="166"/>
                    </a:cubicBezTo>
                    <a:cubicBezTo>
                      <a:pt x="148" y="315"/>
                      <a:pt x="148" y="315"/>
                      <a:pt x="148" y="315"/>
                    </a:cubicBezTo>
                    <a:cubicBezTo>
                      <a:pt x="168" y="315"/>
                      <a:pt x="168" y="315"/>
                      <a:pt x="168" y="315"/>
                    </a:cubicBezTo>
                    <a:cubicBezTo>
                      <a:pt x="160" y="303"/>
                      <a:pt x="149" y="279"/>
                      <a:pt x="161" y="245"/>
                    </a:cubicBezTo>
                    <a:cubicBezTo>
                      <a:pt x="162" y="241"/>
                      <a:pt x="164" y="235"/>
                      <a:pt x="166" y="228"/>
                    </a:cubicBezTo>
                    <a:cubicBezTo>
                      <a:pt x="173" y="207"/>
                      <a:pt x="182" y="178"/>
                      <a:pt x="194" y="152"/>
                    </a:cubicBezTo>
                    <a:cubicBezTo>
                      <a:pt x="188" y="145"/>
                      <a:pt x="180" y="141"/>
                      <a:pt x="172" y="141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80" y="131"/>
                      <a:pt x="200" y="104"/>
                      <a:pt x="200" y="73"/>
                    </a:cubicBezTo>
                    <a:cubicBezTo>
                      <a:pt x="200" y="33"/>
                      <a:pt x="168" y="0"/>
                      <a:pt x="128" y="0"/>
                    </a:cubicBezTo>
                  </a:path>
                </a:pathLst>
              </a:custGeom>
              <a:solidFill>
                <a:srgbClr val="195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3" name="Freeform 49"/>
              <p:cNvSpPr>
                <a:spLocks/>
              </p:cNvSpPr>
              <p:nvPr/>
            </p:nvSpPr>
            <p:spPr bwMode="auto">
              <a:xfrm>
                <a:off x="4110" y="1871"/>
                <a:ext cx="474" cy="750"/>
              </a:xfrm>
              <a:custGeom>
                <a:avLst/>
                <a:gdLst>
                  <a:gd name="T0" fmla="*/ 72 w 200"/>
                  <a:gd name="T1" fmla="*/ 0 h 315"/>
                  <a:gd name="T2" fmla="*/ 0 w 200"/>
                  <a:gd name="T3" fmla="*/ 73 h 315"/>
                  <a:gd name="T4" fmla="*/ 48 w 200"/>
                  <a:gd name="T5" fmla="*/ 141 h 315"/>
                  <a:gd name="T6" fmla="*/ 28 w 200"/>
                  <a:gd name="T7" fmla="*/ 141 h 315"/>
                  <a:gd name="T8" fmla="*/ 6 w 200"/>
                  <a:gd name="T9" fmla="*/ 152 h 315"/>
                  <a:gd name="T10" fmla="*/ 34 w 200"/>
                  <a:gd name="T11" fmla="*/ 228 h 315"/>
                  <a:gd name="T12" fmla="*/ 39 w 200"/>
                  <a:gd name="T13" fmla="*/ 245 h 315"/>
                  <a:gd name="T14" fmla="*/ 32 w 200"/>
                  <a:gd name="T15" fmla="*/ 315 h 315"/>
                  <a:gd name="T16" fmla="*/ 52 w 200"/>
                  <a:gd name="T17" fmla="*/ 315 h 315"/>
                  <a:gd name="T18" fmla="*/ 70 w 200"/>
                  <a:gd name="T19" fmla="*/ 166 h 315"/>
                  <a:gd name="T20" fmla="*/ 52 w 200"/>
                  <a:gd name="T21" fmla="*/ 147 h 315"/>
                  <a:gd name="T22" fmla="*/ 93 w 200"/>
                  <a:gd name="T23" fmla="*/ 147 h 315"/>
                  <a:gd name="T24" fmla="*/ 74 w 200"/>
                  <a:gd name="T25" fmla="*/ 166 h 315"/>
                  <a:gd name="T26" fmla="*/ 92 w 200"/>
                  <a:gd name="T27" fmla="*/ 315 h 315"/>
                  <a:gd name="T28" fmla="*/ 178 w 200"/>
                  <a:gd name="T29" fmla="*/ 315 h 315"/>
                  <a:gd name="T30" fmla="*/ 187 w 200"/>
                  <a:gd name="T31" fmla="*/ 261 h 315"/>
                  <a:gd name="T32" fmla="*/ 116 w 200"/>
                  <a:gd name="T33" fmla="*/ 141 h 315"/>
                  <a:gd name="T34" fmla="*/ 97 w 200"/>
                  <a:gd name="T35" fmla="*/ 141 h 315"/>
                  <a:gd name="T36" fmla="*/ 145 w 200"/>
                  <a:gd name="T37" fmla="*/ 73 h 315"/>
                  <a:gd name="T38" fmla="*/ 72 w 200"/>
                  <a:gd name="T39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00" h="315">
                    <a:moveTo>
                      <a:pt x="72" y="0"/>
                    </a:moveTo>
                    <a:cubicBezTo>
                      <a:pt x="32" y="0"/>
                      <a:pt x="0" y="33"/>
                      <a:pt x="0" y="73"/>
                    </a:cubicBezTo>
                    <a:cubicBezTo>
                      <a:pt x="0" y="104"/>
                      <a:pt x="20" y="131"/>
                      <a:pt x="48" y="141"/>
                    </a:cubicBezTo>
                    <a:cubicBezTo>
                      <a:pt x="28" y="141"/>
                      <a:pt x="28" y="141"/>
                      <a:pt x="28" y="141"/>
                    </a:cubicBezTo>
                    <a:cubicBezTo>
                      <a:pt x="20" y="141"/>
                      <a:pt x="13" y="145"/>
                      <a:pt x="6" y="152"/>
                    </a:cubicBezTo>
                    <a:cubicBezTo>
                      <a:pt x="18" y="178"/>
                      <a:pt x="27" y="207"/>
                      <a:pt x="34" y="228"/>
                    </a:cubicBezTo>
                    <a:cubicBezTo>
                      <a:pt x="36" y="235"/>
                      <a:pt x="38" y="241"/>
                      <a:pt x="39" y="245"/>
                    </a:cubicBezTo>
                    <a:cubicBezTo>
                      <a:pt x="52" y="279"/>
                      <a:pt x="40" y="303"/>
                      <a:pt x="32" y="315"/>
                    </a:cubicBezTo>
                    <a:cubicBezTo>
                      <a:pt x="52" y="315"/>
                      <a:pt x="52" y="315"/>
                      <a:pt x="52" y="315"/>
                    </a:cubicBezTo>
                    <a:cubicBezTo>
                      <a:pt x="70" y="166"/>
                      <a:pt x="70" y="166"/>
                      <a:pt x="70" y="166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93" y="147"/>
                      <a:pt x="93" y="147"/>
                      <a:pt x="93" y="147"/>
                    </a:cubicBezTo>
                    <a:cubicBezTo>
                      <a:pt x="74" y="166"/>
                      <a:pt x="74" y="166"/>
                      <a:pt x="74" y="166"/>
                    </a:cubicBezTo>
                    <a:cubicBezTo>
                      <a:pt x="92" y="315"/>
                      <a:pt x="92" y="315"/>
                      <a:pt x="92" y="315"/>
                    </a:cubicBezTo>
                    <a:cubicBezTo>
                      <a:pt x="178" y="315"/>
                      <a:pt x="178" y="315"/>
                      <a:pt x="178" y="315"/>
                    </a:cubicBezTo>
                    <a:cubicBezTo>
                      <a:pt x="178" y="315"/>
                      <a:pt x="200" y="296"/>
                      <a:pt x="187" y="261"/>
                    </a:cubicBezTo>
                    <a:cubicBezTo>
                      <a:pt x="179" y="238"/>
                      <a:pt x="156" y="141"/>
                      <a:pt x="116" y="141"/>
                    </a:cubicBezTo>
                    <a:cubicBezTo>
                      <a:pt x="97" y="141"/>
                      <a:pt x="97" y="141"/>
                      <a:pt x="97" y="141"/>
                    </a:cubicBezTo>
                    <a:cubicBezTo>
                      <a:pt x="125" y="131"/>
                      <a:pt x="145" y="104"/>
                      <a:pt x="145" y="73"/>
                    </a:cubicBezTo>
                    <a:cubicBezTo>
                      <a:pt x="145" y="33"/>
                      <a:pt x="112" y="0"/>
                      <a:pt x="72" y="0"/>
                    </a:cubicBezTo>
                  </a:path>
                </a:pathLst>
              </a:custGeom>
              <a:solidFill>
                <a:srgbClr val="195C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4689169" y="3064298"/>
            <a:ext cx="1060888" cy="1061032"/>
            <a:chOff x="4689999" y="2689764"/>
            <a:chExt cx="1061215" cy="1061359"/>
          </a:xfrm>
        </p:grpSpPr>
        <p:grpSp>
          <p:nvGrpSpPr>
            <p:cNvPr id="68" name="组合 67"/>
            <p:cNvGrpSpPr/>
            <p:nvPr/>
          </p:nvGrpSpPr>
          <p:grpSpPr>
            <a:xfrm>
              <a:off x="4689999" y="2689764"/>
              <a:ext cx="1061215" cy="1061359"/>
              <a:chOff x="4926840" y="1732375"/>
              <a:chExt cx="1656097" cy="1656098"/>
            </a:xfrm>
          </p:grpSpPr>
          <p:sp>
            <p:nvSpPr>
              <p:cNvPr id="70" name="任意多边形 69"/>
              <p:cNvSpPr/>
              <p:nvPr/>
            </p:nvSpPr>
            <p:spPr>
              <a:xfrm>
                <a:off x="4926840" y="1732375"/>
                <a:ext cx="1656097" cy="165609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5189938" y="1995474"/>
                <a:ext cx="1129900" cy="1129900"/>
              </a:xfrm>
              <a:prstGeom prst="ellipse">
                <a:avLst/>
              </a:prstGeom>
              <a:solidFill>
                <a:srgbClr val="195CC7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5266822" y="2076686"/>
                <a:ext cx="976134" cy="976135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100000">
                      <a:srgbClr val="CDCDCD"/>
                    </a:gs>
                    <a:gs pos="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889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9" name="Freeform 57"/>
            <p:cNvSpPr>
              <a:spLocks noEditPoints="1"/>
            </p:cNvSpPr>
            <p:nvPr/>
          </p:nvSpPr>
          <p:spPr bwMode="auto">
            <a:xfrm>
              <a:off x="5037070" y="3046056"/>
              <a:ext cx="367075" cy="367832"/>
            </a:xfrm>
            <a:custGeom>
              <a:avLst/>
              <a:gdLst>
                <a:gd name="T0" fmla="*/ 145 w 437"/>
                <a:gd name="T1" fmla="*/ 119 h 437"/>
                <a:gd name="T2" fmla="*/ 126 w 437"/>
                <a:gd name="T3" fmla="*/ 159 h 437"/>
                <a:gd name="T4" fmla="*/ 197 w 437"/>
                <a:gd name="T5" fmla="*/ 237 h 437"/>
                <a:gd name="T6" fmla="*/ 214 w 437"/>
                <a:gd name="T7" fmla="*/ 245 h 437"/>
                <a:gd name="T8" fmla="*/ 276 w 437"/>
                <a:gd name="T9" fmla="*/ 245 h 437"/>
                <a:gd name="T10" fmla="*/ 276 w 437"/>
                <a:gd name="T11" fmla="*/ 196 h 437"/>
                <a:gd name="T12" fmla="*/ 225 w 437"/>
                <a:gd name="T13" fmla="*/ 196 h 437"/>
                <a:gd name="T14" fmla="*/ 161 w 437"/>
                <a:gd name="T15" fmla="*/ 126 h 437"/>
                <a:gd name="T16" fmla="*/ 145 w 437"/>
                <a:gd name="T17" fmla="*/ 119 h 437"/>
                <a:gd name="T18" fmla="*/ 219 w 437"/>
                <a:gd name="T19" fmla="*/ 388 h 437"/>
                <a:gd name="T20" fmla="*/ 48 w 437"/>
                <a:gd name="T21" fmla="*/ 218 h 437"/>
                <a:gd name="T22" fmla="*/ 219 w 437"/>
                <a:gd name="T23" fmla="*/ 48 h 437"/>
                <a:gd name="T24" fmla="*/ 388 w 437"/>
                <a:gd name="T25" fmla="*/ 218 h 437"/>
                <a:gd name="T26" fmla="*/ 219 w 437"/>
                <a:gd name="T27" fmla="*/ 388 h 437"/>
                <a:gd name="T28" fmla="*/ 219 w 437"/>
                <a:gd name="T29" fmla="*/ 0 h 437"/>
                <a:gd name="T30" fmla="*/ 0 w 437"/>
                <a:gd name="T31" fmla="*/ 218 h 437"/>
                <a:gd name="T32" fmla="*/ 219 w 437"/>
                <a:gd name="T33" fmla="*/ 437 h 437"/>
                <a:gd name="T34" fmla="*/ 437 w 437"/>
                <a:gd name="T35" fmla="*/ 218 h 437"/>
                <a:gd name="T36" fmla="*/ 219 w 437"/>
                <a:gd name="T37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7" h="437">
                  <a:moveTo>
                    <a:pt x="145" y="119"/>
                  </a:moveTo>
                  <a:cubicBezTo>
                    <a:pt x="127" y="119"/>
                    <a:pt x="110" y="142"/>
                    <a:pt x="126" y="159"/>
                  </a:cubicBezTo>
                  <a:cubicBezTo>
                    <a:pt x="197" y="237"/>
                    <a:pt x="197" y="237"/>
                    <a:pt x="197" y="237"/>
                  </a:cubicBezTo>
                  <a:cubicBezTo>
                    <a:pt x="201" y="242"/>
                    <a:pt x="207" y="245"/>
                    <a:pt x="214" y="245"/>
                  </a:cubicBezTo>
                  <a:cubicBezTo>
                    <a:pt x="276" y="245"/>
                    <a:pt x="276" y="245"/>
                    <a:pt x="276" y="245"/>
                  </a:cubicBezTo>
                  <a:cubicBezTo>
                    <a:pt x="306" y="245"/>
                    <a:pt x="309" y="196"/>
                    <a:pt x="276" y="196"/>
                  </a:cubicBezTo>
                  <a:cubicBezTo>
                    <a:pt x="225" y="196"/>
                    <a:pt x="225" y="196"/>
                    <a:pt x="225" y="19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56" y="121"/>
                    <a:pt x="151" y="119"/>
                    <a:pt x="145" y="119"/>
                  </a:cubicBezTo>
                  <a:moveTo>
                    <a:pt x="219" y="388"/>
                  </a:moveTo>
                  <a:cubicBezTo>
                    <a:pt x="124" y="388"/>
                    <a:pt x="48" y="312"/>
                    <a:pt x="48" y="218"/>
                  </a:cubicBezTo>
                  <a:cubicBezTo>
                    <a:pt x="48" y="124"/>
                    <a:pt x="124" y="48"/>
                    <a:pt x="219" y="48"/>
                  </a:cubicBezTo>
                  <a:cubicBezTo>
                    <a:pt x="313" y="48"/>
                    <a:pt x="388" y="124"/>
                    <a:pt x="388" y="218"/>
                  </a:cubicBezTo>
                  <a:cubicBezTo>
                    <a:pt x="388" y="312"/>
                    <a:pt x="313" y="388"/>
                    <a:pt x="219" y="388"/>
                  </a:cubicBezTo>
                  <a:moveTo>
                    <a:pt x="219" y="0"/>
                  </a:moveTo>
                  <a:cubicBezTo>
                    <a:pt x="98" y="0"/>
                    <a:pt x="0" y="97"/>
                    <a:pt x="0" y="218"/>
                  </a:cubicBezTo>
                  <a:cubicBezTo>
                    <a:pt x="0" y="339"/>
                    <a:pt x="98" y="437"/>
                    <a:pt x="219" y="437"/>
                  </a:cubicBezTo>
                  <a:cubicBezTo>
                    <a:pt x="339" y="437"/>
                    <a:pt x="437" y="339"/>
                    <a:pt x="437" y="218"/>
                  </a:cubicBezTo>
                  <a:cubicBezTo>
                    <a:pt x="437" y="97"/>
                    <a:pt x="339" y="0"/>
                    <a:pt x="219" y="0"/>
                  </a:cubicBezTo>
                </a:path>
              </a:pathLst>
            </a:custGeom>
            <a:solidFill>
              <a:srgbClr val="195CC7"/>
            </a:solidFill>
            <a:ln>
              <a:noFill/>
            </a:ln>
          </p:spPr>
          <p:txBody>
            <a:bodyPr vert="horz" wrap="square" lIns="68568" tIns="34284" rIns="68568" bIns="3428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403803" y="1653214"/>
            <a:ext cx="1437907" cy="546258"/>
            <a:chOff x="1854430" y="4509302"/>
            <a:chExt cx="1917469" cy="728342"/>
          </a:xfrm>
        </p:grpSpPr>
        <p:sp>
          <p:nvSpPr>
            <p:cNvPr id="74" name="文本框 73"/>
            <p:cNvSpPr txBox="1"/>
            <p:nvPr/>
          </p:nvSpPr>
          <p:spPr>
            <a:xfrm>
              <a:off x="1858271" y="4509302"/>
              <a:ext cx="1479861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FFB85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r>
                <a:rPr lang="zh-CN" altLang="en-US" sz="1200" dirty="0">
                  <a:solidFill>
                    <a:srgbClr val="195CC7"/>
                  </a:solidFill>
                </a:rPr>
                <a:t>Add a title</a:t>
              </a:r>
            </a:p>
          </p:txBody>
        </p:sp>
        <p:sp>
          <p:nvSpPr>
            <p:cNvPr id="75" name="TextBox 10"/>
            <p:cNvSpPr>
              <a:spLocks noChangeArrowheads="1"/>
            </p:cNvSpPr>
            <p:nvPr/>
          </p:nvSpPr>
          <p:spPr bwMode="auto">
            <a:xfrm>
              <a:off x="1854430" y="4786240"/>
              <a:ext cx="1917469" cy="451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Click here to add content that matches the title.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458151" y="1554095"/>
            <a:ext cx="1437907" cy="546259"/>
            <a:chOff x="1854430" y="4509302"/>
            <a:chExt cx="1917469" cy="728345"/>
          </a:xfrm>
        </p:grpSpPr>
        <p:sp>
          <p:nvSpPr>
            <p:cNvPr id="77" name="文本框 76"/>
            <p:cNvSpPr txBox="1"/>
            <p:nvPr/>
          </p:nvSpPr>
          <p:spPr>
            <a:xfrm>
              <a:off x="2277993" y="4509302"/>
              <a:ext cx="1479861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FFB85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algn="r"/>
              <a:r>
                <a:rPr lang="zh-CN" altLang="en-US" sz="1200" dirty="0">
                  <a:solidFill>
                    <a:srgbClr val="195CC7"/>
                  </a:solidFill>
                </a:rPr>
                <a:t>Add a title</a:t>
              </a:r>
            </a:p>
          </p:txBody>
        </p:sp>
        <p:sp>
          <p:nvSpPr>
            <p:cNvPr id="78" name="TextBox 10"/>
            <p:cNvSpPr>
              <a:spLocks noChangeArrowheads="1"/>
            </p:cNvSpPr>
            <p:nvPr/>
          </p:nvSpPr>
          <p:spPr bwMode="auto">
            <a:xfrm>
              <a:off x="1854430" y="4786242"/>
              <a:ext cx="1917469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Click here to add content that matches the title.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403803" y="3600093"/>
            <a:ext cx="1437907" cy="546259"/>
            <a:chOff x="1854430" y="4509302"/>
            <a:chExt cx="1917469" cy="728345"/>
          </a:xfrm>
        </p:grpSpPr>
        <p:sp>
          <p:nvSpPr>
            <p:cNvPr id="80" name="文本框 79"/>
            <p:cNvSpPr txBox="1"/>
            <p:nvPr/>
          </p:nvSpPr>
          <p:spPr>
            <a:xfrm>
              <a:off x="1858271" y="4509302"/>
              <a:ext cx="1479861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FFB85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r>
                <a:rPr lang="zh-CN" altLang="en-US" sz="1200" dirty="0">
                  <a:solidFill>
                    <a:srgbClr val="195CC7"/>
                  </a:solidFill>
                </a:rPr>
                <a:t>Add a title</a:t>
              </a:r>
            </a:p>
          </p:txBody>
        </p:sp>
        <p:sp>
          <p:nvSpPr>
            <p:cNvPr id="81" name="TextBox 10"/>
            <p:cNvSpPr>
              <a:spLocks noChangeArrowheads="1"/>
            </p:cNvSpPr>
            <p:nvPr/>
          </p:nvSpPr>
          <p:spPr bwMode="auto">
            <a:xfrm>
              <a:off x="1854430" y="4786242"/>
              <a:ext cx="1917469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Click here to add content that matches the title.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458151" y="3600093"/>
            <a:ext cx="1437907" cy="546259"/>
            <a:chOff x="1854430" y="4509302"/>
            <a:chExt cx="1917469" cy="728345"/>
          </a:xfrm>
        </p:grpSpPr>
        <p:sp>
          <p:nvSpPr>
            <p:cNvPr id="83" name="文本框 82"/>
            <p:cNvSpPr txBox="1"/>
            <p:nvPr/>
          </p:nvSpPr>
          <p:spPr>
            <a:xfrm>
              <a:off x="2277993" y="4509302"/>
              <a:ext cx="1479861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FFB850"/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defRPr>
              </a:lvl1pPr>
            </a:lstStyle>
            <a:p>
              <a:pPr algn="r"/>
              <a:r>
                <a:rPr lang="zh-CN" altLang="en-US" sz="1200" dirty="0">
                  <a:solidFill>
                    <a:srgbClr val="195CC7"/>
                  </a:solidFill>
                </a:rPr>
                <a:t>Add a title</a:t>
              </a:r>
            </a:p>
          </p:txBody>
        </p:sp>
        <p:sp>
          <p:nvSpPr>
            <p:cNvPr id="84" name="TextBox 10"/>
            <p:cNvSpPr>
              <a:spLocks noChangeArrowheads="1"/>
            </p:cNvSpPr>
            <p:nvPr/>
          </p:nvSpPr>
          <p:spPr bwMode="auto">
            <a:xfrm>
              <a:off x="1854430" y="4786242"/>
              <a:ext cx="1917469" cy="45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sym typeface="微软雅黑" panose="020B0503020204020204" pitchFamily="34" charset="-122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7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8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1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1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6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100"/>
                            </p:stCondLst>
                            <p:childTnLst>
                              <p:par>
                                <p:cTn id="8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6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1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600"/>
                            </p:stCondLst>
                            <p:childTnLst>
                              <p:par>
                                <p:cTn id="9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1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6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100"/>
                            </p:stCondLst>
                            <p:childTnLst>
                              <p:par>
                                <p:cTn id="1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3" grpId="0"/>
      <p:bldP spid="34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64980" y="-18249"/>
            <a:ext cx="649080" cy="761765"/>
            <a:chOff x="8266914" y="-18254"/>
            <a:chExt cx="649280" cy="762000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 rot="5400000">
              <a:off x="8201851" y="88633"/>
              <a:ext cx="762000" cy="548226"/>
            </a:xfrm>
            <a:prstGeom prst="homePlate">
              <a:avLst>
                <a:gd name="adj" fmla="val 35606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vert="eaVert" wrap="none" lIns="91412" tIns="45706" rIns="91412" bIns="45706" numCol="1" anchor="ctr" anchorCtr="0" compatLnSpc="1"/>
            <a:lstStyle/>
            <a:p>
              <a:endParaRPr lang="zh-CN" altLang="zh-CN" b="0" dirty="0"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266914" y="134144"/>
              <a:ext cx="649280" cy="475558"/>
              <a:chOff x="235091" y="185120"/>
              <a:chExt cx="649280" cy="47555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35091" y="185120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0" dirty="0">
                    <a:solidFill>
                      <a:schemeClr val="accent3">
                        <a:lumMod val="50000"/>
                      </a:schemeClr>
                    </a:solidFill>
                    <a:latin typeface="Impact" panose="020B0806030902050204" pitchFamily="34" charset="0"/>
                  </a:rPr>
                  <a:t>LOGO</a:t>
                </a:r>
                <a:endParaRPr lang="zh-CN" altLang="en-US" b="0" dirty="0">
                  <a:solidFill>
                    <a:schemeClr val="accent3">
                      <a:lumMod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92677" y="460623"/>
                <a:ext cx="535724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00" b="0" dirty="0">
                    <a:solidFill>
                      <a:srgbClr val="195CC7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TEXT HERE</a:t>
                </a:r>
                <a:endParaRPr lang="zh-CN" altLang="en-US" sz="700" b="0" dirty="0">
                  <a:solidFill>
                    <a:srgbClr val="195CC7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903711" y="249867"/>
            <a:ext cx="2830349" cy="679489"/>
            <a:chOff x="903371" y="249943"/>
            <a:chExt cx="2831223" cy="679699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195CC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6200000">
            <a:off x="574964" y="158113"/>
            <a:ext cx="764867" cy="862996"/>
            <a:chOff x="8439634" y="3544648"/>
            <a:chExt cx="1611146" cy="1817848"/>
          </a:xfrm>
        </p:grpSpPr>
        <p:sp>
          <p:nvSpPr>
            <p:cNvPr id="1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95CC7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" name="Group 17"/>
          <p:cNvGrpSpPr>
            <a:grpSpLocks noChangeAspect="1"/>
          </p:cNvGrpSpPr>
          <p:nvPr/>
        </p:nvGrpSpPr>
        <p:grpSpPr bwMode="auto">
          <a:xfrm>
            <a:off x="827767" y="455514"/>
            <a:ext cx="259260" cy="278300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14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448764" y="442777"/>
            <a:ext cx="1164383" cy="3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zh-CN" altLang="en-US" sz="1999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691864" y="1292235"/>
            <a:ext cx="4074164" cy="3708832"/>
            <a:chOff x="2638696" y="526547"/>
            <a:chExt cx="6346736" cy="5779709"/>
          </a:xfrm>
        </p:grpSpPr>
        <p:grpSp>
          <p:nvGrpSpPr>
            <p:cNvPr id="19" name="组合 18"/>
            <p:cNvGrpSpPr/>
            <p:nvPr/>
          </p:nvGrpSpPr>
          <p:grpSpPr>
            <a:xfrm>
              <a:off x="2638696" y="526547"/>
              <a:ext cx="3383280" cy="3383640"/>
              <a:chOff x="2987040" y="1497648"/>
              <a:chExt cx="3383280" cy="3383640"/>
            </a:xfrm>
          </p:grpSpPr>
          <p:sp>
            <p:nvSpPr>
              <p:cNvPr id="33" name="任意多边形 32"/>
              <p:cNvSpPr/>
              <p:nvPr/>
            </p:nvSpPr>
            <p:spPr>
              <a:xfrm flipH="1">
                <a:off x="2987040" y="1497648"/>
                <a:ext cx="3383280" cy="3383640"/>
              </a:xfrm>
              <a:custGeom>
                <a:avLst/>
                <a:gdLst>
                  <a:gd name="connsiteX0" fmla="*/ 1691640 w 3383280"/>
                  <a:gd name="connsiteY0" fmla="*/ 0 h 3383640"/>
                  <a:gd name="connsiteX1" fmla="*/ 3383280 w 3383280"/>
                  <a:gd name="connsiteY1" fmla="*/ 1691640 h 3383640"/>
                  <a:gd name="connsiteX2" fmla="*/ 1864601 w 3383280"/>
                  <a:gd name="connsiteY2" fmla="*/ 3374547 h 3383640"/>
                  <a:gd name="connsiteX3" fmla="*/ 1725867 w 3383280"/>
                  <a:gd name="connsiteY3" fmla="*/ 3381552 h 3383640"/>
                  <a:gd name="connsiteX4" fmla="*/ 1728000 w 3383280"/>
                  <a:gd name="connsiteY4" fmla="*/ 3383640 h 3383640"/>
                  <a:gd name="connsiteX5" fmla="*/ 0 w 3383280"/>
                  <a:gd name="connsiteY5" fmla="*/ 3383640 h 3383640"/>
                  <a:gd name="connsiteX6" fmla="*/ 0 w 3383280"/>
                  <a:gd name="connsiteY6" fmla="*/ 1691640 h 3383640"/>
                  <a:gd name="connsiteX7" fmla="*/ 1691640 w 3383280"/>
                  <a:gd name="connsiteY7" fmla="*/ 0 h 338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3280" h="3383640">
                    <a:moveTo>
                      <a:pt x="1691640" y="0"/>
                    </a:moveTo>
                    <a:cubicBezTo>
                      <a:pt x="2625907" y="0"/>
                      <a:pt x="3383280" y="757373"/>
                      <a:pt x="3383280" y="1691640"/>
                    </a:cubicBezTo>
                    <a:cubicBezTo>
                      <a:pt x="3383280" y="2567515"/>
                      <a:pt x="2717620" y="3287918"/>
                      <a:pt x="1864601" y="3374547"/>
                    </a:cubicBezTo>
                    <a:lnTo>
                      <a:pt x="1725867" y="3381552"/>
                    </a:lnTo>
                    <a:lnTo>
                      <a:pt x="1728000" y="3383640"/>
                    </a:lnTo>
                    <a:lnTo>
                      <a:pt x="0" y="3383640"/>
                    </a:lnTo>
                    <a:lnTo>
                      <a:pt x="0" y="1691640"/>
                    </a:lnTo>
                    <a:cubicBezTo>
                      <a:pt x="0" y="757373"/>
                      <a:pt x="757373" y="0"/>
                      <a:pt x="169164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1D1D1"/>
                  </a:gs>
                </a:gsLst>
                <a:lin ang="8100000" scaled="1"/>
                <a:tileRect/>
              </a:gradFill>
              <a:ln w="285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197860" y="1708648"/>
                <a:ext cx="2961640" cy="2961640"/>
              </a:xfrm>
              <a:prstGeom prst="ellipse">
                <a:avLst/>
              </a:prstGeom>
              <a:solidFill>
                <a:srgbClr val="195CC7"/>
              </a:solidFill>
              <a:ln>
                <a:noFill/>
              </a:ln>
              <a:effectLst>
                <a:innerShdw blurRad="114300" dist="25400" dir="135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 flipH="1">
              <a:off x="6145712" y="1070165"/>
              <a:ext cx="2839720" cy="2840022"/>
              <a:chOff x="6748780" y="1497648"/>
              <a:chExt cx="3383280" cy="3383640"/>
            </a:xfrm>
          </p:grpSpPr>
          <p:sp>
            <p:nvSpPr>
              <p:cNvPr id="31" name="任意多边形 30"/>
              <p:cNvSpPr/>
              <p:nvPr/>
            </p:nvSpPr>
            <p:spPr>
              <a:xfrm flipH="1">
                <a:off x="6748780" y="1497648"/>
                <a:ext cx="3383280" cy="3383640"/>
              </a:xfrm>
              <a:custGeom>
                <a:avLst/>
                <a:gdLst>
                  <a:gd name="connsiteX0" fmla="*/ 1691640 w 3383280"/>
                  <a:gd name="connsiteY0" fmla="*/ 0 h 3383640"/>
                  <a:gd name="connsiteX1" fmla="*/ 3383280 w 3383280"/>
                  <a:gd name="connsiteY1" fmla="*/ 1691640 h 3383640"/>
                  <a:gd name="connsiteX2" fmla="*/ 1864601 w 3383280"/>
                  <a:gd name="connsiteY2" fmla="*/ 3374547 h 3383640"/>
                  <a:gd name="connsiteX3" fmla="*/ 1725867 w 3383280"/>
                  <a:gd name="connsiteY3" fmla="*/ 3381552 h 3383640"/>
                  <a:gd name="connsiteX4" fmla="*/ 1728000 w 3383280"/>
                  <a:gd name="connsiteY4" fmla="*/ 3383640 h 3383640"/>
                  <a:gd name="connsiteX5" fmla="*/ 0 w 3383280"/>
                  <a:gd name="connsiteY5" fmla="*/ 3383640 h 3383640"/>
                  <a:gd name="connsiteX6" fmla="*/ 0 w 3383280"/>
                  <a:gd name="connsiteY6" fmla="*/ 1691640 h 3383640"/>
                  <a:gd name="connsiteX7" fmla="*/ 1691640 w 3383280"/>
                  <a:gd name="connsiteY7" fmla="*/ 0 h 338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3280" h="3383640">
                    <a:moveTo>
                      <a:pt x="1691640" y="0"/>
                    </a:moveTo>
                    <a:cubicBezTo>
                      <a:pt x="2625907" y="0"/>
                      <a:pt x="3383280" y="757373"/>
                      <a:pt x="3383280" y="1691640"/>
                    </a:cubicBezTo>
                    <a:cubicBezTo>
                      <a:pt x="3383280" y="2567515"/>
                      <a:pt x="2717620" y="3287918"/>
                      <a:pt x="1864601" y="3374547"/>
                    </a:cubicBezTo>
                    <a:lnTo>
                      <a:pt x="1725867" y="3381552"/>
                    </a:lnTo>
                    <a:lnTo>
                      <a:pt x="1728000" y="3383640"/>
                    </a:lnTo>
                    <a:lnTo>
                      <a:pt x="0" y="3383640"/>
                    </a:lnTo>
                    <a:lnTo>
                      <a:pt x="0" y="1691640"/>
                    </a:lnTo>
                    <a:cubicBezTo>
                      <a:pt x="0" y="757373"/>
                      <a:pt x="757373" y="0"/>
                      <a:pt x="169164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1D1D1"/>
                  </a:gs>
                </a:gsLst>
                <a:lin ang="2700000" scaled="1"/>
                <a:tileRect/>
              </a:gradFill>
              <a:ln w="285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6959600" y="1708648"/>
                <a:ext cx="2961640" cy="2961640"/>
              </a:xfrm>
              <a:prstGeom prst="ellipse">
                <a:avLst/>
              </a:prstGeom>
              <a:solidFill>
                <a:srgbClr val="195CC7"/>
              </a:solidFill>
              <a:ln>
                <a:noFill/>
              </a:ln>
              <a:effectLst>
                <a:innerShdw blurRad="114300" dist="25400" dir="189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 flipH="1" flipV="1">
              <a:off x="6145712" y="4029232"/>
              <a:ext cx="2276782" cy="2277024"/>
              <a:chOff x="6748780" y="1497648"/>
              <a:chExt cx="3383280" cy="3383640"/>
            </a:xfrm>
          </p:grpSpPr>
          <p:sp>
            <p:nvSpPr>
              <p:cNvPr id="29" name="任意多边形 28"/>
              <p:cNvSpPr/>
              <p:nvPr/>
            </p:nvSpPr>
            <p:spPr>
              <a:xfrm flipH="1">
                <a:off x="6748780" y="1497648"/>
                <a:ext cx="3383280" cy="3383640"/>
              </a:xfrm>
              <a:custGeom>
                <a:avLst/>
                <a:gdLst>
                  <a:gd name="connsiteX0" fmla="*/ 1691640 w 3383280"/>
                  <a:gd name="connsiteY0" fmla="*/ 0 h 3383640"/>
                  <a:gd name="connsiteX1" fmla="*/ 3383280 w 3383280"/>
                  <a:gd name="connsiteY1" fmla="*/ 1691640 h 3383640"/>
                  <a:gd name="connsiteX2" fmla="*/ 1864601 w 3383280"/>
                  <a:gd name="connsiteY2" fmla="*/ 3374547 h 3383640"/>
                  <a:gd name="connsiteX3" fmla="*/ 1725867 w 3383280"/>
                  <a:gd name="connsiteY3" fmla="*/ 3381552 h 3383640"/>
                  <a:gd name="connsiteX4" fmla="*/ 1728000 w 3383280"/>
                  <a:gd name="connsiteY4" fmla="*/ 3383640 h 3383640"/>
                  <a:gd name="connsiteX5" fmla="*/ 0 w 3383280"/>
                  <a:gd name="connsiteY5" fmla="*/ 3383640 h 3383640"/>
                  <a:gd name="connsiteX6" fmla="*/ 0 w 3383280"/>
                  <a:gd name="connsiteY6" fmla="*/ 1691640 h 3383640"/>
                  <a:gd name="connsiteX7" fmla="*/ 1691640 w 3383280"/>
                  <a:gd name="connsiteY7" fmla="*/ 0 h 338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3280" h="3383640">
                    <a:moveTo>
                      <a:pt x="1691640" y="0"/>
                    </a:moveTo>
                    <a:cubicBezTo>
                      <a:pt x="2625907" y="0"/>
                      <a:pt x="3383280" y="757373"/>
                      <a:pt x="3383280" y="1691640"/>
                    </a:cubicBezTo>
                    <a:cubicBezTo>
                      <a:pt x="3383280" y="2567515"/>
                      <a:pt x="2717620" y="3287918"/>
                      <a:pt x="1864601" y="3374547"/>
                    </a:cubicBezTo>
                    <a:lnTo>
                      <a:pt x="1725867" y="3381552"/>
                    </a:lnTo>
                    <a:lnTo>
                      <a:pt x="1728000" y="3383640"/>
                    </a:lnTo>
                    <a:lnTo>
                      <a:pt x="0" y="3383640"/>
                    </a:lnTo>
                    <a:lnTo>
                      <a:pt x="0" y="1691640"/>
                    </a:lnTo>
                    <a:cubicBezTo>
                      <a:pt x="0" y="757373"/>
                      <a:pt x="757373" y="0"/>
                      <a:pt x="169164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1D1D1"/>
                  </a:gs>
                </a:gsLst>
                <a:lin ang="18900000" scaled="1"/>
                <a:tileRect/>
              </a:gradFill>
              <a:ln w="285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  <a:tileRect/>
                </a:gradFill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6959600" y="1708648"/>
                <a:ext cx="2961640" cy="2961640"/>
              </a:xfrm>
              <a:prstGeom prst="ellipse">
                <a:avLst/>
              </a:prstGeom>
              <a:solidFill>
                <a:srgbClr val="195CC7"/>
              </a:solidFill>
              <a:ln>
                <a:noFill/>
              </a:ln>
              <a:effectLst>
                <a:innerShdw blurRad="114300" dist="25400" dir="27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V="1">
              <a:off x="4310634" y="4018644"/>
              <a:ext cx="1708764" cy="1708946"/>
              <a:chOff x="6748780" y="1497648"/>
              <a:chExt cx="3383280" cy="3383640"/>
            </a:xfrm>
          </p:grpSpPr>
          <p:sp>
            <p:nvSpPr>
              <p:cNvPr id="27" name="任意多边形 26"/>
              <p:cNvSpPr/>
              <p:nvPr/>
            </p:nvSpPr>
            <p:spPr>
              <a:xfrm flipH="1">
                <a:off x="6748780" y="1497648"/>
                <a:ext cx="3383280" cy="3383640"/>
              </a:xfrm>
              <a:custGeom>
                <a:avLst/>
                <a:gdLst>
                  <a:gd name="connsiteX0" fmla="*/ 1691640 w 3383280"/>
                  <a:gd name="connsiteY0" fmla="*/ 0 h 3383640"/>
                  <a:gd name="connsiteX1" fmla="*/ 3383280 w 3383280"/>
                  <a:gd name="connsiteY1" fmla="*/ 1691640 h 3383640"/>
                  <a:gd name="connsiteX2" fmla="*/ 1864601 w 3383280"/>
                  <a:gd name="connsiteY2" fmla="*/ 3374547 h 3383640"/>
                  <a:gd name="connsiteX3" fmla="*/ 1725867 w 3383280"/>
                  <a:gd name="connsiteY3" fmla="*/ 3381552 h 3383640"/>
                  <a:gd name="connsiteX4" fmla="*/ 1728000 w 3383280"/>
                  <a:gd name="connsiteY4" fmla="*/ 3383640 h 3383640"/>
                  <a:gd name="connsiteX5" fmla="*/ 0 w 3383280"/>
                  <a:gd name="connsiteY5" fmla="*/ 3383640 h 3383640"/>
                  <a:gd name="connsiteX6" fmla="*/ 0 w 3383280"/>
                  <a:gd name="connsiteY6" fmla="*/ 1691640 h 3383640"/>
                  <a:gd name="connsiteX7" fmla="*/ 1691640 w 3383280"/>
                  <a:gd name="connsiteY7" fmla="*/ 0 h 3383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3280" h="3383640">
                    <a:moveTo>
                      <a:pt x="1691640" y="0"/>
                    </a:moveTo>
                    <a:cubicBezTo>
                      <a:pt x="2625907" y="0"/>
                      <a:pt x="3383280" y="757373"/>
                      <a:pt x="3383280" y="1691640"/>
                    </a:cubicBezTo>
                    <a:cubicBezTo>
                      <a:pt x="3383280" y="2567515"/>
                      <a:pt x="2717620" y="3287918"/>
                      <a:pt x="1864601" y="3374547"/>
                    </a:cubicBezTo>
                    <a:lnTo>
                      <a:pt x="1725867" y="3381552"/>
                    </a:lnTo>
                    <a:lnTo>
                      <a:pt x="1728000" y="3383640"/>
                    </a:lnTo>
                    <a:lnTo>
                      <a:pt x="0" y="3383640"/>
                    </a:lnTo>
                    <a:lnTo>
                      <a:pt x="0" y="1691640"/>
                    </a:lnTo>
                    <a:cubicBezTo>
                      <a:pt x="0" y="757373"/>
                      <a:pt x="757373" y="0"/>
                      <a:pt x="1691640" y="0"/>
                    </a:cubicBez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>
                      <a:lumMod val="95000"/>
                    </a:schemeClr>
                  </a:gs>
                  <a:gs pos="0">
                    <a:srgbClr val="D1D1D1"/>
                  </a:gs>
                </a:gsLst>
                <a:lin ang="13500000" scaled="0"/>
                <a:tileRect/>
              </a:gradFill>
              <a:ln w="28575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3500000" scaled="0"/>
                  <a:tileRect/>
                </a:gradFill>
              </a:ln>
              <a:effectLst>
                <a:outerShdw blurRad="1270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6959600" y="1708648"/>
                <a:ext cx="2961640" cy="2961640"/>
              </a:xfrm>
              <a:prstGeom prst="ellipse">
                <a:avLst/>
              </a:prstGeom>
              <a:solidFill>
                <a:srgbClr val="195CC7"/>
              </a:solidFill>
              <a:ln>
                <a:noFill/>
              </a:ln>
              <a:effectLst>
                <a:innerShdw blurRad="114300" dist="25400" dir="8100000">
                  <a:prstClr val="black">
                    <a:alpha val="4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文本框 40"/>
            <p:cNvSpPr txBox="1"/>
            <p:nvPr/>
          </p:nvSpPr>
          <p:spPr>
            <a:xfrm>
              <a:off x="3520710" y="1665289"/>
              <a:ext cx="1619250" cy="1223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500" dirty="0">
                  <a:solidFill>
                    <a:prstClr val="white"/>
                  </a:solidFill>
                  <a:latin typeface="Impact" panose="020B0806030902050204" pitchFamily="34" charset="0"/>
                </a:rPr>
                <a:t>95</a:t>
              </a:r>
              <a:r>
                <a:rPr lang="en-US" altLang="zh-CN" sz="2700" dirty="0">
                  <a:solidFill>
                    <a:prstClr val="white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7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4" name="文本框 41"/>
            <p:cNvSpPr txBox="1"/>
            <p:nvPr/>
          </p:nvSpPr>
          <p:spPr>
            <a:xfrm>
              <a:off x="6755946" y="1982344"/>
              <a:ext cx="1619250" cy="111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50" dirty="0">
                  <a:solidFill>
                    <a:prstClr val="white"/>
                  </a:solidFill>
                  <a:latin typeface="Impact" panose="020B0806030902050204" pitchFamily="34" charset="0"/>
                </a:rPr>
                <a:t>77</a:t>
              </a:r>
              <a:r>
                <a:rPr lang="en-US" altLang="zh-CN" sz="2400" dirty="0">
                  <a:solidFill>
                    <a:prstClr val="white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4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5" name="文本框 42"/>
            <p:cNvSpPr txBox="1"/>
            <p:nvPr/>
          </p:nvSpPr>
          <p:spPr>
            <a:xfrm>
              <a:off x="6474478" y="4706078"/>
              <a:ext cx="1619250" cy="1007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prstClr val="white"/>
                  </a:solidFill>
                  <a:latin typeface="Impact" panose="020B0806030902050204" pitchFamily="34" charset="0"/>
                </a:rPr>
                <a:t>56</a:t>
              </a:r>
              <a:r>
                <a:rPr lang="en-US" altLang="zh-CN" sz="2100" dirty="0">
                  <a:solidFill>
                    <a:prstClr val="white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1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6" name="文本框 43"/>
            <p:cNvSpPr txBox="1"/>
            <p:nvPr/>
          </p:nvSpPr>
          <p:spPr>
            <a:xfrm>
              <a:off x="4381056" y="4491775"/>
              <a:ext cx="1619250" cy="935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300" dirty="0">
                  <a:solidFill>
                    <a:prstClr val="white"/>
                  </a:solidFill>
                  <a:latin typeface="Impact" panose="020B0806030902050204" pitchFamily="34" charset="0"/>
                </a:rPr>
                <a:t>36</a:t>
              </a:r>
              <a:r>
                <a:rPr lang="en-US" altLang="zh-CN" sz="1800" dirty="0">
                  <a:solidFill>
                    <a:prstClr val="white"/>
                  </a:solidFill>
                  <a:latin typeface="Impact" panose="020B0806030902050204" pitchFamily="34" charset="0"/>
                </a:rPr>
                <a:t>%</a:t>
              </a:r>
              <a:endParaRPr lang="zh-CN" altLang="en-US" sz="1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5" name="文本框 96"/>
          <p:cNvSpPr txBox="1"/>
          <p:nvPr/>
        </p:nvSpPr>
        <p:spPr>
          <a:xfrm>
            <a:off x="6897363" y="2024168"/>
            <a:ext cx="158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195C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 here</a:t>
            </a:r>
          </a:p>
        </p:txBody>
      </p:sp>
      <p:sp>
        <p:nvSpPr>
          <p:cNvPr id="36" name="文本框 113"/>
          <p:cNvSpPr txBox="1"/>
          <p:nvPr/>
        </p:nvSpPr>
        <p:spPr>
          <a:xfrm>
            <a:off x="827767" y="2325922"/>
            <a:ext cx="168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a detailed text description, or copy the text stick from this right button to keep only the text</a:t>
            </a:r>
          </a:p>
        </p:txBody>
      </p:sp>
      <p:sp>
        <p:nvSpPr>
          <p:cNvPr id="37" name="文本框 100"/>
          <p:cNvSpPr txBox="1"/>
          <p:nvPr/>
        </p:nvSpPr>
        <p:spPr>
          <a:xfrm>
            <a:off x="6519272" y="3967934"/>
            <a:ext cx="158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195C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 here</a:t>
            </a:r>
          </a:p>
        </p:txBody>
      </p:sp>
      <p:sp>
        <p:nvSpPr>
          <p:cNvPr id="38" name="文本框 113"/>
          <p:cNvSpPr txBox="1"/>
          <p:nvPr/>
        </p:nvSpPr>
        <p:spPr>
          <a:xfrm>
            <a:off x="1941904" y="4085281"/>
            <a:ext cx="168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a detailed text description, or copy the text stick from this right button to keep only the text</a:t>
            </a:r>
          </a:p>
        </p:txBody>
      </p:sp>
      <p:sp>
        <p:nvSpPr>
          <p:cNvPr id="39" name="文本框 104"/>
          <p:cNvSpPr txBox="1"/>
          <p:nvPr/>
        </p:nvSpPr>
        <p:spPr>
          <a:xfrm>
            <a:off x="2200589" y="3859947"/>
            <a:ext cx="1510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195C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 here</a:t>
            </a:r>
          </a:p>
        </p:txBody>
      </p:sp>
      <p:sp>
        <p:nvSpPr>
          <p:cNvPr id="40" name="文本框 113"/>
          <p:cNvSpPr txBox="1"/>
          <p:nvPr/>
        </p:nvSpPr>
        <p:spPr>
          <a:xfrm>
            <a:off x="6897362" y="2272333"/>
            <a:ext cx="168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a detailed text description, or copy the text stick from this right button to keep only the text</a:t>
            </a:r>
          </a:p>
        </p:txBody>
      </p:sp>
      <p:sp>
        <p:nvSpPr>
          <p:cNvPr id="41" name="文本框 108"/>
          <p:cNvSpPr txBox="1"/>
          <p:nvPr/>
        </p:nvSpPr>
        <p:spPr>
          <a:xfrm>
            <a:off x="1066315" y="2051893"/>
            <a:ext cx="1510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rgbClr val="195C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 here</a:t>
            </a:r>
          </a:p>
        </p:txBody>
      </p:sp>
      <p:sp>
        <p:nvSpPr>
          <p:cNvPr id="42" name="文本框 113"/>
          <p:cNvSpPr txBox="1"/>
          <p:nvPr/>
        </p:nvSpPr>
        <p:spPr>
          <a:xfrm>
            <a:off x="6548011" y="4228320"/>
            <a:ext cx="168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a detailed text description, or copy the text stick from this right button to keep only the text</a:t>
            </a:r>
          </a:p>
        </p:txBody>
      </p:sp>
    </p:spTree>
    <p:extLst>
      <p:ext uri="{BB962C8B-B14F-4D97-AF65-F5344CB8AC3E}">
        <p14:creationId xmlns:p14="http://schemas.microsoft.com/office/powerpoint/2010/main" val="34087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89527" y="2728755"/>
            <a:ext cx="1201722" cy="1387659"/>
            <a:chOff x="789153" y="2729597"/>
            <a:chExt cx="1202093" cy="1388087"/>
          </a:xfrm>
        </p:grpSpPr>
        <p:grpSp>
          <p:nvGrpSpPr>
            <p:cNvPr id="5" name="组合 4"/>
            <p:cNvGrpSpPr/>
            <p:nvPr/>
          </p:nvGrpSpPr>
          <p:grpSpPr>
            <a:xfrm>
              <a:off x="789153" y="2729597"/>
              <a:ext cx="1202093" cy="1388087"/>
              <a:chOff x="3273692" y="1099961"/>
              <a:chExt cx="1202093" cy="1388087"/>
            </a:xfrm>
          </p:grpSpPr>
          <p:sp>
            <p:nvSpPr>
              <p:cNvPr id="7" name="Freeform 14"/>
              <p:cNvSpPr>
                <a:spLocks/>
              </p:cNvSpPr>
              <p:nvPr/>
            </p:nvSpPr>
            <p:spPr bwMode="auto">
              <a:xfrm>
                <a:off x="3345550" y="1141029"/>
                <a:ext cx="529701" cy="237166"/>
              </a:xfrm>
              <a:custGeom>
                <a:avLst/>
                <a:gdLst>
                  <a:gd name="T0" fmla="*/ 0 w 516"/>
                  <a:gd name="T1" fmla="*/ 231 h 231"/>
                  <a:gd name="T2" fmla="*/ 398 w 516"/>
                  <a:gd name="T3" fmla="*/ 0 h 231"/>
                  <a:gd name="T4" fmla="*/ 516 w 516"/>
                  <a:gd name="T5" fmla="*/ 0 h 231"/>
                  <a:gd name="T6" fmla="*/ 516 w 516"/>
                  <a:gd name="T7" fmla="*/ 231 h 231"/>
                  <a:gd name="T8" fmla="*/ 0 w 516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F6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8" tIns="34284" rIns="68568" bIns="3428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" name="Freeform 15"/>
              <p:cNvSpPr>
                <a:spLocks/>
              </p:cNvSpPr>
              <p:nvPr/>
            </p:nvSpPr>
            <p:spPr bwMode="auto">
              <a:xfrm>
                <a:off x="3273692" y="1099961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6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6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68568" tIns="34284" rIns="68568" bIns="3428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" name="Freeform 16"/>
              <p:cNvSpPr>
                <a:spLocks/>
              </p:cNvSpPr>
              <p:nvPr/>
            </p:nvSpPr>
            <p:spPr bwMode="auto">
              <a:xfrm>
                <a:off x="3345551" y="1141029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195CC7"/>
              </a:solidFill>
              <a:ln w="28575">
                <a:noFill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8" tIns="34284" rIns="68568" bIns="34284"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6" name="TextBox 174"/>
            <p:cNvSpPr txBox="1"/>
            <p:nvPr/>
          </p:nvSpPr>
          <p:spPr>
            <a:xfrm>
              <a:off x="928568" y="2900330"/>
              <a:ext cx="948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  <a:latin typeface="Agency FB" panose="020B0503020202020204" pitchFamily="34" charset="0"/>
                </a:rPr>
                <a:t>01</a:t>
              </a:r>
              <a:endParaRPr lang="zh-CN" altLang="en-US" dirty="0">
                <a:solidFill>
                  <a:srgbClr val="FFFFFF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389234" y="2728755"/>
            <a:ext cx="1201722" cy="1387659"/>
            <a:chOff x="789153" y="2729597"/>
            <a:chExt cx="1202093" cy="1388087"/>
          </a:xfrm>
        </p:grpSpPr>
        <p:grpSp>
          <p:nvGrpSpPr>
            <p:cNvPr id="11" name="组合 10"/>
            <p:cNvGrpSpPr/>
            <p:nvPr/>
          </p:nvGrpSpPr>
          <p:grpSpPr>
            <a:xfrm>
              <a:off x="789153" y="2729597"/>
              <a:ext cx="1202093" cy="1388087"/>
              <a:chOff x="3273692" y="1099961"/>
              <a:chExt cx="1202093" cy="1388087"/>
            </a:xfrm>
          </p:grpSpPr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3345550" y="1141029"/>
                <a:ext cx="529701" cy="237166"/>
              </a:xfrm>
              <a:custGeom>
                <a:avLst/>
                <a:gdLst>
                  <a:gd name="T0" fmla="*/ 0 w 516"/>
                  <a:gd name="T1" fmla="*/ 231 h 231"/>
                  <a:gd name="T2" fmla="*/ 398 w 516"/>
                  <a:gd name="T3" fmla="*/ 0 h 231"/>
                  <a:gd name="T4" fmla="*/ 516 w 516"/>
                  <a:gd name="T5" fmla="*/ 0 h 231"/>
                  <a:gd name="T6" fmla="*/ 516 w 516"/>
                  <a:gd name="T7" fmla="*/ 231 h 231"/>
                  <a:gd name="T8" fmla="*/ 0 w 516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F6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8" tIns="34284" rIns="68568" bIns="3428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auto">
              <a:xfrm>
                <a:off x="3273692" y="1099961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6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6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68568" tIns="34284" rIns="68568" bIns="3428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Freeform 16"/>
              <p:cNvSpPr>
                <a:spLocks/>
              </p:cNvSpPr>
              <p:nvPr/>
            </p:nvSpPr>
            <p:spPr bwMode="auto">
              <a:xfrm>
                <a:off x="3345551" y="1141029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195CC7"/>
              </a:solidFill>
              <a:ln w="28575">
                <a:noFill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8" tIns="34284" rIns="68568" bIns="34284"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2" name="TextBox 178"/>
            <p:cNvSpPr txBox="1"/>
            <p:nvPr/>
          </p:nvSpPr>
          <p:spPr>
            <a:xfrm>
              <a:off x="923303" y="2900330"/>
              <a:ext cx="948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  <a:latin typeface="Agency FB" panose="020B0503020202020204" pitchFamily="34" charset="0"/>
                </a:rPr>
                <a:t>02</a:t>
              </a:r>
              <a:endParaRPr lang="zh-CN" altLang="en-US" dirty="0">
                <a:solidFill>
                  <a:srgbClr val="FFFFFF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988941" y="2728755"/>
            <a:ext cx="1201722" cy="1387659"/>
            <a:chOff x="789153" y="2729597"/>
            <a:chExt cx="1202093" cy="1388087"/>
          </a:xfrm>
        </p:grpSpPr>
        <p:grpSp>
          <p:nvGrpSpPr>
            <p:cNvPr id="17" name="组合 16"/>
            <p:cNvGrpSpPr/>
            <p:nvPr/>
          </p:nvGrpSpPr>
          <p:grpSpPr>
            <a:xfrm>
              <a:off x="789153" y="2729597"/>
              <a:ext cx="1202093" cy="1388087"/>
              <a:chOff x="3273692" y="1099961"/>
              <a:chExt cx="1202093" cy="1388087"/>
            </a:xfrm>
          </p:grpSpPr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3345550" y="1141029"/>
                <a:ext cx="529701" cy="237166"/>
              </a:xfrm>
              <a:custGeom>
                <a:avLst/>
                <a:gdLst>
                  <a:gd name="T0" fmla="*/ 0 w 516"/>
                  <a:gd name="T1" fmla="*/ 231 h 231"/>
                  <a:gd name="T2" fmla="*/ 398 w 516"/>
                  <a:gd name="T3" fmla="*/ 0 h 231"/>
                  <a:gd name="T4" fmla="*/ 516 w 516"/>
                  <a:gd name="T5" fmla="*/ 0 h 231"/>
                  <a:gd name="T6" fmla="*/ 516 w 516"/>
                  <a:gd name="T7" fmla="*/ 231 h 231"/>
                  <a:gd name="T8" fmla="*/ 0 w 516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F6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8" tIns="34284" rIns="68568" bIns="3428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3273692" y="1099961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6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6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68568" tIns="34284" rIns="68568" bIns="3428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3345551" y="1141029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195CC7"/>
              </a:solidFill>
              <a:ln w="28575">
                <a:noFill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8" tIns="34284" rIns="68568" bIns="34284"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8" name="TextBox 184"/>
            <p:cNvSpPr txBox="1"/>
            <p:nvPr/>
          </p:nvSpPr>
          <p:spPr>
            <a:xfrm>
              <a:off x="916390" y="2895802"/>
              <a:ext cx="948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  <a:latin typeface="Agency FB" panose="020B0503020202020204" pitchFamily="34" charset="0"/>
                </a:rPr>
                <a:t>03</a:t>
              </a:r>
              <a:endParaRPr lang="zh-CN" altLang="en-US" dirty="0">
                <a:solidFill>
                  <a:srgbClr val="FFFFFF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588647" y="2728755"/>
            <a:ext cx="1201722" cy="1387659"/>
            <a:chOff x="789153" y="2729597"/>
            <a:chExt cx="1202093" cy="1388087"/>
          </a:xfrm>
        </p:grpSpPr>
        <p:grpSp>
          <p:nvGrpSpPr>
            <p:cNvPr id="23" name="组合 22"/>
            <p:cNvGrpSpPr/>
            <p:nvPr/>
          </p:nvGrpSpPr>
          <p:grpSpPr>
            <a:xfrm>
              <a:off x="789153" y="2729597"/>
              <a:ext cx="1202093" cy="1388087"/>
              <a:chOff x="3273692" y="1099961"/>
              <a:chExt cx="1202093" cy="1388087"/>
            </a:xfrm>
          </p:grpSpPr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3345550" y="1141029"/>
                <a:ext cx="529701" cy="237166"/>
              </a:xfrm>
              <a:custGeom>
                <a:avLst/>
                <a:gdLst>
                  <a:gd name="T0" fmla="*/ 0 w 516"/>
                  <a:gd name="T1" fmla="*/ 231 h 231"/>
                  <a:gd name="T2" fmla="*/ 398 w 516"/>
                  <a:gd name="T3" fmla="*/ 0 h 231"/>
                  <a:gd name="T4" fmla="*/ 516 w 516"/>
                  <a:gd name="T5" fmla="*/ 0 h 231"/>
                  <a:gd name="T6" fmla="*/ 516 w 516"/>
                  <a:gd name="T7" fmla="*/ 231 h 231"/>
                  <a:gd name="T8" fmla="*/ 0 w 516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F6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8" tIns="34284" rIns="68568" bIns="3428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3273692" y="1099961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6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6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68568" tIns="34284" rIns="68568" bIns="3428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3345551" y="1141029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195CC7"/>
              </a:solidFill>
              <a:ln w="28575">
                <a:noFill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8" tIns="34284" rIns="68568" bIns="34284"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4" name="TextBox 190"/>
            <p:cNvSpPr txBox="1"/>
            <p:nvPr/>
          </p:nvSpPr>
          <p:spPr>
            <a:xfrm>
              <a:off x="917777" y="2895802"/>
              <a:ext cx="948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  <a:latin typeface="Agency FB" panose="020B0503020202020204" pitchFamily="34" charset="0"/>
                </a:rPr>
                <a:t>04</a:t>
              </a:r>
              <a:endParaRPr lang="zh-CN" altLang="en-US" dirty="0">
                <a:solidFill>
                  <a:srgbClr val="FFFFFF"/>
                </a:solidFill>
                <a:latin typeface="Agency FB" panose="020B050302020202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188353" y="2728755"/>
            <a:ext cx="1201722" cy="1387659"/>
            <a:chOff x="789153" y="2729597"/>
            <a:chExt cx="1202093" cy="1388087"/>
          </a:xfrm>
        </p:grpSpPr>
        <p:grpSp>
          <p:nvGrpSpPr>
            <p:cNvPr id="29" name="组合 28"/>
            <p:cNvGrpSpPr/>
            <p:nvPr/>
          </p:nvGrpSpPr>
          <p:grpSpPr>
            <a:xfrm>
              <a:off x="789153" y="2729597"/>
              <a:ext cx="1202093" cy="1388087"/>
              <a:chOff x="3273692" y="1099961"/>
              <a:chExt cx="1202093" cy="1388087"/>
            </a:xfrm>
          </p:grpSpPr>
          <p:sp>
            <p:nvSpPr>
              <p:cNvPr id="31" name="Freeform 14"/>
              <p:cNvSpPr>
                <a:spLocks/>
              </p:cNvSpPr>
              <p:nvPr/>
            </p:nvSpPr>
            <p:spPr bwMode="auto">
              <a:xfrm>
                <a:off x="3345550" y="1141029"/>
                <a:ext cx="529701" cy="237166"/>
              </a:xfrm>
              <a:custGeom>
                <a:avLst/>
                <a:gdLst>
                  <a:gd name="T0" fmla="*/ 0 w 516"/>
                  <a:gd name="T1" fmla="*/ 231 h 231"/>
                  <a:gd name="T2" fmla="*/ 398 w 516"/>
                  <a:gd name="T3" fmla="*/ 0 h 231"/>
                  <a:gd name="T4" fmla="*/ 516 w 516"/>
                  <a:gd name="T5" fmla="*/ 0 h 231"/>
                  <a:gd name="T6" fmla="*/ 516 w 516"/>
                  <a:gd name="T7" fmla="*/ 231 h 231"/>
                  <a:gd name="T8" fmla="*/ 0 w 516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F6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8" tIns="34284" rIns="68568" bIns="3428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Freeform 15"/>
              <p:cNvSpPr>
                <a:spLocks/>
              </p:cNvSpPr>
              <p:nvPr/>
            </p:nvSpPr>
            <p:spPr bwMode="auto">
              <a:xfrm>
                <a:off x="3273692" y="1099961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6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6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68568" tIns="34284" rIns="68568" bIns="3428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16"/>
              <p:cNvSpPr>
                <a:spLocks/>
              </p:cNvSpPr>
              <p:nvPr/>
            </p:nvSpPr>
            <p:spPr bwMode="auto">
              <a:xfrm>
                <a:off x="3345551" y="1141029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195CC7"/>
              </a:solidFill>
              <a:ln w="28575">
                <a:noFill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68" tIns="34284" rIns="68568" bIns="34284" rtlCol="0" anchor="ctr"/>
              <a:lstStyle/>
              <a:p>
                <a:pPr algn="ctr"/>
                <a:endParaRPr lang="zh-CN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30" name="TextBox 196"/>
            <p:cNvSpPr txBox="1"/>
            <p:nvPr/>
          </p:nvSpPr>
          <p:spPr>
            <a:xfrm>
              <a:off x="916390" y="2895802"/>
              <a:ext cx="948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  <a:latin typeface="Agency FB" panose="020B0503020202020204" pitchFamily="34" charset="0"/>
                </a:rPr>
                <a:t>05</a:t>
              </a:r>
              <a:endParaRPr lang="zh-CN" altLang="en-US" dirty="0">
                <a:solidFill>
                  <a:srgbClr val="FFFFFF"/>
                </a:solidFill>
                <a:latin typeface="Agency FB" panose="020B0503020202020204" pitchFamily="34" charset="0"/>
              </a:endParaRPr>
            </a:p>
          </p:txBody>
        </p:sp>
      </p:grpSp>
      <p:sp>
        <p:nvSpPr>
          <p:cNvPr id="34" name="Freeform 21"/>
          <p:cNvSpPr>
            <a:spLocks noEditPoints="1"/>
          </p:cNvSpPr>
          <p:nvPr/>
        </p:nvSpPr>
        <p:spPr bwMode="auto">
          <a:xfrm>
            <a:off x="1144059" y="3224191"/>
            <a:ext cx="461898" cy="478167"/>
          </a:xfrm>
          <a:custGeom>
            <a:avLst/>
            <a:gdLst>
              <a:gd name="T0" fmla="*/ 24 w 60"/>
              <a:gd name="T1" fmla="*/ 7 h 62"/>
              <a:gd name="T2" fmla="*/ 38 w 60"/>
              <a:gd name="T3" fmla="*/ 7 h 62"/>
              <a:gd name="T4" fmla="*/ 47 w 60"/>
              <a:gd name="T5" fmla="*/ 7 h 62"/>
              <a:gd name="T6" fmla="*/ 47 w 60"/>
              <a:gd name="T7" fmla="*/ 18 h 62"/>
              <a:gd name="T8" fmla="*/ 47 w 60"/>
              <a:gd name="T9" fmla="*/ 7 h 62"/>
              <a:gd name="T10" fmla="*/ 20 w 60"/>
              <a:gd name="T11" fmla="*/ 37 h 62"/>
              <a:gd name="T12" fmla="*/ 21 w 60"/>
              <a:gd name="T13" fmla="*/ 58 h 62"/>
              <a:gd name="T14" fmla="*/ 15 w 60"/>
              <a:gd name="T15" fmla="*/ 40 h 62"/>
              <a:gd name="T16" fmla="*/ 12 w 60"/>
              <a:gd name="T17" fmla="*/ 58 h 62"/>
              <a:gd name="T18" fmla="*/ 7 w 60"/>
              <a:gd name="T19" fmla="*/ 37 h 62"/>
              <a:gd name="T20" fmla="*/ 2 w 60"/>
              <a:gd name="T21" fmla="*/ 36 h 62"/>
              <a:gd name="T22" fmla="*/ 7 w 60"/>
              <a:gd name="T23" fmla="*/ 19 h 62"/>
              <a:gd name="T24" fmla="*/ 14 w 60"/>
              <a:gd name="T25" fmla="*/ 24 h 62"/>
              <a:gd name="T26" fmla="*/ 21 w 60"/>
              <a:gd name="T27" fmla="*/ 19 h 62"/>
              <a:gd name="T28" fmla="*/ 29 w 60"/>
              <a:gd name="T29" fmla="*/ 16 h 62"/>
              <a:gd name="T30" fmla="*/ 30 w 60"/>
              <a:gd name="T31" fmla="*/ 19 h 62"/>
              <a:gd name="T32" fmla="*/ 30 w 60"/>
              <a:gd name="T33" fmla="*/ 32 h 62"/>
              <a:gd name="T34" fmla="*/ 31 w 60"/>
              <a:gd name="T35" fmla="*/ 32 h 62"/>
              <a:gd name="T36" fmla="*/ 31 w 60"/>
              <a:gd name="T37" fmla="*/ 32 h 62"/>
              <a:gd name="T38" fmla="*/ 32 w 60"/>
              <a:gd name="T39" fmla="*/ 19 h 62"/>
              <a:gd name="T40" fmla="*/ 32 w 60"/>
              <a:gd name="T41" fmla="*/ 16 h 62"/>
              <a:gd name="T42" fmla="*/ 40 w 60"/>
              <a:gd name="T43" fmla="*/ 19 h 62"/>
              <a:gd name="T44" fmla="*/ 47 w 60"/>
              <a:gd name="T45" fmla="*/ 24 h 62"/>
              <a:gd name="T46" fmla="*/ 54 w 60"/>
              <a:gd name="T47" fmla="*/ 19 h 62"/>
              <a:gd name="T48" fmla="*/ 58 w 60"/>
              <a:gd name="T49" fmla="*/ 35 h 62"/>
              <a:gd name="T50" fmla="*/ 53 w 60"/>
              <a:gd name="T51" fmla="*/ 37 h 62"/>
              <a:gd name="T52" fmla="*/ 54 w 60"/>
              <a:gd name="T53" fmla="*/ 58 h 62"/>
              <a:gd name="T54" fmla="*/ 48 w 60"/>
              <a:gd name="T55" fmla="*/ 40 h 62"/>
              <a:gd name="T56" fmla="*/ 45 w 60"/>
              <a:gd name="T57" fmla="*/ 58 h 62"/>
              <a:gd name="T58" fmla="*/ 40 w 60"/>
              <a:gd name="T59" fmla="*/ 37 h 62"/>
              <a:gd name="T60" fmla="*/ 38 w 60"/>
              <a:gd name="T61" fmla="*/ 38 h 62"/>
              <a:gd name="T62" fmla="*/ 33 w 60"/>
              <a:gd name="T63" fmla="*/ 62 h 62"/>
              <a:gd name="T64" fmla="*/ 29 w 60"/>
              <a:gd name="T65" fmla="*/ 41 h 62"/>
              <a:gd name="T66" fmla="*/ 22 w 60"/>
              <a:gd name="T67" fmla="*/ 62 h 62"/>
              <a:gd name="T68" fmla="*/ 20 w 60"/>
              <a:gd name="T69" fmla="*/ 36 h 62"/>
              <a:gd name="T70" fmla="*/ 9 w 60"/>
              <a:gd name="T71" fmla="*/ 13 h 62"/>
              <a:gd name="T72" fmla="*/ 20 w 60"/>
              <a:gd name="T73" fmla="*/ 1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" h="62">
                <a:moveTo>
                  <a:pt x="31" y="0"/>
                </a:moveTo>
                <a:cubicBezTo>
                  <a:pt x="27" y="0"/>
                  <a:pt x="24" y="4"/>
                  <a:pt x="24" y="7"/>
                </a:cubicBezTo>
                <a:cubicBezTo>
                  <a:pt x="24" y="11"/>
                  <a:pt x="27" y="14"/>
                  <a:pt x="31" y="14"/>
                </a:cubicBezTo>
                <a:cubicBezTo>
                  <a:pt x="35" y="14"/>
                  <a:pt x="38" y="11"/>
                  <a:pt x="38" y="7"/>
                </a:cubicBezTo>
                <a:cubicBezTo>
                  <a:pt x="38" y="4"/>
                  <a:pt x="35" y="0"/>
                  <a:pt x="31" y="0"/>
                </a:cubicBezTo>
                <a:close/>
                <a:moveTo>
                  <a:pt x="47" y="7"/>
                </a:moveTo>
                <a:cubicBezTo>
                  <a:pt x="44" y="7"/>
                  <a:pt x="41" y="10"/>
                  <a:pt x="41" y="13"/>
                </a:cubicBezTo>
                <a:cubicBezTo>
                  <a:pt x="41" y="16"/>
                  <a:pt x="44" y="18"/>
                  <a:pt x="47" y="18"/>
                </a:cubicBezTo>
                <a:cubicBezTo>
                  <a:pt x="50" y="18"/>
                  <a:pt x="53" y="16"/>
                  <a:pt x="53" y="13"/>
                </a:cubicBezTo>
                <a:cubicBezTo>
                  <a:pt x="53" y="10"/>
                  <a:pt x="50" y="7"/>
                  <a:pt x="47" y="7"/>
                </a:cubicBezTo>
                <a:close/>
                <a:moveTo>
                  <a:pt x="20" y="36"/>
                </a:moveTo>
                <a:cubicBezTo>
                  <a:pt x="20" y="37"/>
                  <a:pt x="20" y="37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1" y="58"/>
                  <a:pt x="21" y="58"/>
                  <a:pt x="21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5" y="40"/>
                  <a:pt x="15" y="40"/>
                  <a:pt x="15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58"/>
                  <a:pt x="12" y="58"/>
                  <a:pt x="1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29"/>
                  <a:pt x="7" y="29"/>
                  <a:pt x="7" y="29"/>
                </a:cubicBezTo>
                <a:cubicBezTo>
                  <a:pt x="2" y="36"/>
                  <a:pt x="2" y="36"/>
                  <a:pt x="2" y="36"/>
                </a:cubicBezTo>
                <a:cubicBezTo>
                  <a:pt x="0" y="34"/>
                  <a:pt x="0" y="34"/>
                  <a:pt x="0" y="34"/>
                </a:cubicBezTo>
                <a:cubicBezTo>
                  <a:pt x="7" y="19"/>
                  <a:pt x="7" y="19"/>
                  <a:pt x="7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4" y="24"/>
                  <a:pt x="14" y="24"/>
                  <a:pt x="14" y="24"/>
                </a:cubicBezTo>
                <a:cubicBezTo>
                  <a:pt x="18" y="19"/>
                  <a:pt x="18" y="19"/>
                  <a:pt x="18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6"/>
                  <a:pt x="22" y="16"/>
                  <a:pt x="22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7"/>
                  <a:pt x="29" y="17"/>
                  <a:pt x="29" y="17"/>
                </a:cubicBezTo>
                <a:cubicBezTo>
                  <a:pt x="30" y="19"/>
                  <a:pt x="30" y="19"/>
                  <a:pt x="30" y="19"/>
                </a:cubicBezTo>
                <a:cubicBezTo>
                  <a:pt x="28" y="30"/>
                  <a:pt x="28" y="30"/>
                  <a:pt x="28" y="30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3"/>
                  <a:pt x="30" y="33"/>
                  <a:pt x="30" y="33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2"/>
                  <a:pt x="31" y="32"/>
                  <a:pt x="31" y="32"/>
                </a:cubicBezTo>
                <a:cubicBezTo>
                  <a:pt x="33" y="30"/>
                  <a:pt x="33" y="30"/>
                  <a:pt x="33" y="30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7" y="24"/>
                  <a:pt x="47" y="24"/>
                  <a:pt x="47" y="24"/>
                </a:cubicBezTo>
                <a:cubicBezTo>
                  <a:pt x="51" y="19"/>
                  <a:pt x="51" y="19"/>
                  <a:pt x="51" y="19"/>
                </a:cubicBezTo>
                <a:cubicBezTo>
                  <a:pt x="54" y="19"/>
                  <a:pt x="54" y="19"/>
                  <a:pt x="54" y="19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5"/>
                  <a:pt x="58" y="35"/>
                  <a:pt x="58" y="35"/>
                </a:cubicBezTo>
                <a:cubicBezTo>
                  <a:pt x="54" y="28"/>
                  <a:pt x="54" y="28"/>
                  <a:pt x="54" y="28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4" y="58"/>
                  <a:pt x="54" y="58"/>
                  <a:pt x="54" y="58"/>
                </a:cubicBezTo>
                <a:cubicBezTo>
                  <a:pt x="49" y="58"/>
                  <a:pt x="49" y="58"/>
                  <a:pt x="49" y="58"/>
                </a:cubicBezTo>
                <a:cubicBezTo>
                  <a:pt x="48" y="40"/>
                  <a:pt x="48" y="40"/>
                  <a:pt x="48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5" y="58"/>
                  <a:pt x="45" y="58"/>
                  <a:pt x="45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6"/>
                  <a:pt x="40" y="36"/>
                  <a:pt x="40" y="36"/>
                </a:cubicBezTo>
                <a:cubicBezTo>
                  <a:pt x="38" y="38"/>
                  <a:pt x="38" y="38"/>
                  <a:pt x="38" y="38"/>
                </a:cubicBezTo>
                <a:cubicBezTo>
                  <a:pt x="39" y="62"/>
                  <a:pt x="39" y="62"/>
                  <a:pt x="39" y="62"/>
                </a:cubicBezTo>
                <a:cubicBezTo>
                  <a:pt x="33" y="62"/>
                  <a:pt x="33" y="62"/>
                  <a:pt x="33" y="62"/>
                </a:cubicBezTo>
                <a:cubicBezTo>
                  <a:pt x="32" y="41"/>
                  <a:pt x="32" y="41"/>
                  <a:pt x="32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62"/>
                  <a:pt x="28" y="62"/>
                  <a:pt x="28" y="62"/>
                </a:cubicBezTo>
                <a:cubicBezTo>
                  <a:pt x="22" y="62"/>
                  <a:pt x="22" y="62"/>
                  <a:pt x="22" y="62"/>
                </a:cubicBezTo>
                <a:cubicBezTo>
                  <a:pt x="23" y="38"/>
                  <a:pt x="23" y="38"/>
                  <a:pt x="23" y="38"/>
                </a:cubicBezTo>
                <a:cubicBezTo>
                  <a:pt x="20" y="36"/>
                  <a:pt x="20" y="36"/>
                  <a:pt x="20" y="36"/>
                </a:cubicBezTo>
                <a:close/>
                <a:moveTo>
                  <a:pt x="14" y="7"/>
                </a:moveTo>
                <a:cubicBezTo>
                  <a:pt x="11" y="7"/>
                  <a:pt x="9" y="10"/>
                  <a:pt x="9" y="13"/>
                </a:cubicBezTo>
                <a:cubicBezTo>
                  <a:pt x="9" y="16"/>
                  <a:pt x="11" y="18"/>
                  <a:pt x="14" y="18"/>
                </a:cubicBezTo>
                <a:cubicBezTo>
                  <a:pt x="17" y="18"/>
                  <a:pt x="20" y="16"/>
                  <a:pt x="20" y="13"/>
                </a:cubicBezTo>
                <a:cubicBezTo>
                  <a:pt x="20" y="10"/>
                  <a:pt x="17" y="7"/>
                  <a:pt x="14" y="7"/>
                </a:cubicBezTo>
                <a:close/>
              </a:path>
            </a:pathLst>
          </a:custGeom>
          <a:solidFill>
            <a:srgbClr val="777777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2743765" y="3203054"/>
            <a:ext cx="450732" cy="486920"/>
            <a:chOff x="2782033" y="2877344"/>
            <a:chExt cx="571561" cy="617451"/>
          </a:xfrm>
          <a:solidFill>
            <a:srgbClr val="777777"/>
          </a:solidFill>
        </p:grpSpPr>
        <p:sp>
          <p:nvSpPr>
            <p:cNvPr id="36" name="Freeform 884"/>
            <p:cNvSpPr>
              <a:spLocks noEditPoints="1"/>
            </p:cNvSpPr>
            <p:nvPr/>
          </p:nvSpPr>
          <p:spPr bwMode="auto">
            <a:xfrm>
              <a:off x="2946844" y="2877344"/>
              <a:ext cx="406750" cy="411147"/>
            </a:xfrm>
            <a:custGeom>
              <a:avLst/>
              <a:gdLst>
                <a:gd name="T0" fmla="*/ 90 w 174"/>
                <a:gd name="T1" fmla="*/ 14 h 176"/>
                <a:gd name="T2" fmla="*/ 90 w 174"/>
                <a:gd name="T3" fmla="*/ 0 h 176"/>
                <a:gd name="T4" fmla="*/ 80 w 174"/>
                <a:gd name="T5" fmla="*/ 0 h 176"/>
                <a:gd name="T6" fmla="*/ 80 w 174"/>
                <a:gd name="T7" fmla="*/ 14 h 176"/>
                <a:gd name="T8" fmla="*/ 0 w 174"/>
                <a:gd name="T9" fmla="*/ 14 h 176"/>
                <a:gd name="T10" fmla="*/ 0 w 174"/>
                <a:gd name="T11" fmla="*/ 40 h 176"/>
                <a:gd name="T12" fmla="*/ 9 w 174"/>
                <a:gd name="T13" fmla="*/ 40 h 176"/>
                <a:gd name="T14" fmla="*/ 9 w 174"/>
                <a:gd name="T15" fmla="*/ 138 h 176"/>
                <a:gd name="T16" fmla="*/ 70 w 174"/>
                <a:gd name="T17" fmla="*/ 138 h 176"/>
                <a:gd name="T18" fmla="*/ 33 w 174"/>
                <a:gd name="T19" fmla="*/ 168 h 176"/>
                <a:gd name="T20" fmla="*/ 39 w 174"/>
                <a:gd name="T21" fmla="*/ 176 h 176"/>
                <a:gd name="T22" fmla="*/ 86 w 174"/>
                <a:gd name="T23" fmla="*/ 138 h 176"/>
                <a:gd name="T24" fmla="*/ 86 w 174"/>
                <a:gd name="T25" fmla="*/ 138 h 176"/>
                <a:gd name="T26" fmla="*/ 133 w 174"/>
                <a:gd name="T27" fmla="*/ 176 h 176"/>
                <a:gd name="T28" fmla="*/ 140 w 174"/>
                <a:gd name="T29" fmla="*/ 168 h 176"/>
                <a:gd name="T30" fmla="*/ 102 w 174"/>
                <a:gd name="T31" fmla="*/ 138 h 176"/>
                <a:gd name="T32" fmla="*/ 164 w 174"/>
                <a:gd name="T33" fmla="*/ 138 h 176"/>
                <a:gd name="T34" fmla="*/ 164 w 174"/>
                <a:gd name="T35" fmla="*/ 40 h 176"/>
                <a:gd name="T36" fmla="*/ 174 w 174"/>
                <a:gd name="T37" fmla="*/ 40 h 176"/>
                <a:gd name="T38" fmla="*/ 174 w 174"/>
                <a:gd name="T39" fmla="*/ 14 h 176"/>
                <a:gd name="T40" fmla="*/ 90 w 174"/>
                <a:gd name="T41" fmla="*/ 14 h 176"/>
                <a:gd name="T42" fmla="*/ 154 w 174"/>
                <a:gd name="T43" fmla="*/ 128 h 176"/>
                <a:gd name="T44" fmla="*/ 19 w 174"/>
                <a:gd name="T45" fmla="*/ 128 h 176"/>
                <a:gd name="T46" fmla="*/ 19 w 174"/>
                <a:gd name="T47" fmla="*/ 40 h 176"/>
                <a:gd name="T48" fmla="*/ 154 w 174"/>
                <a:gd name="T49" fmla="*/ 40 h 176"/>
                <a:gd name="T50" fmla="*/ 154 w 174"/>
                <a:gd name="T51" fmla="*/ 128 h 176"/>
                <a:gd name="T52" fmla="*/ 51 w 174"/>
                <a:gd name="T53" fmla="*/ 105 h 176"/>
                <a:gd name="T54" fmla="*/ 51 w 174"/>
                <a:gd name="T55" fmla="*/ 79 h 176"/>
                <a:gd name="T56" fmla="*/ 77 w 174"/>
                <a:gd name="T57" fmla="*/ 79 h 176"/>
                <a:gd name="T58" fmla="*/ 51 w 174"/>
                <a:gd name="T59" fmla="*/ 53 h 176"/>
                <a:gd name="T60" fmla="*/ 25 w 174"/>
                <a:gd name="T61" fmla="*/ 79 h 176"/>
                <a:gd name="T62" fmla="*/ 51 w 174"/>
                <a:gd name="T63" fmla="*/ 105 h 176"/>
                <a:gd name="T64" fmla="*/ 59 w 174"/>
                <a:gd name="T65" fmla="*/ 112 h 176"/>
                <a:gd name="T66" fmla="*/ 85 w 174"/>
                <a:gd name="T67" fmla="*/ 86 h 176"/>
                <a:gd name="T68" fmla="*/ 59 w 174"/>
                <a:gd name="T69" fmla="*/ 86 h 176"/>
                <a:gd name="T70" fmla="*/ 59 w 174"/>
                <a:gd name="T71" fmla="*/ 112 h 176"/>
                <a:gd name="T72" fmla="*/ 138 w 174"/>
                <a:gd name="T73" fmla="*/ 59 h 176"/>
                <a:gd name="T74" fmla="*/ 105 w 174"/>
                <a:gd name="T75" fmla="*/ 59 h 176"/>
                <a:gd name="T76" fmla="*/ 105 w 174"/>
                <a:gd name="T77" fmla="*/ 69 h 176"/>
                <a:gd name="T78" fmla="*/ 138 w 174"/>
                <a:gd name="T79" fmla="*/ 69 h 176"/>
                <a:gd name="T80" fmla="*/ 138 w 174"/>
                <a:gd name="T81" fmla="*/ 59 h 176"/>
                <a:gd name="T82" fmla="*/ 138 w 174"/>
                <a:gd name="T83" fmla="*/ 77 h 176"/>
                <a:gd name="T84" fmla="*/ 105 w 174"/>
                <a:gd name="T85" fmla="*/ 77 h 176"/>
                <a:gd name="T86" fmla="*/ 105 w 174"/>
                <a:gd name="T87" fmla="*/ 87 h 176"/>
                <a:gd name="T88" fmla="*/ 138 w 174"/>
                <a:gd name="T89" fmla="*/ 87 h 176"/>
                <a:gd name="T90" fmla="*/ 138 w 174"/>
                <a:gd name="T91" fmla="*/ 77 h 176"/>
                <a:gd name="T92" fmla="*/ 138 w 174"/>
                <a:gd name="T93" fmla="*/ 96 h 176"/>
                <a:gd name="T94" fmla="*/ 105 w 174"/>
                <a:gd name="T95" fmla="*/ 96 h 176"/>
                <a:gd name="T96" fmla="*/ 105 w 174"/>
                <a:gd name="T97" fmla="*/ 106 h 176"/>
                <a:gd name="T98" fmla="*/ 138 w 174"/>
                <a:gd name="T99" fmla="*/ 106 h 176"/>
                <a:gd name="T100" fmla="*/ 138 w 174"/>
                <a:gd name="T101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4" h="176">
                  <a:moveTo>
                    <a:pt x="90" y="1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70" y="138"/>
                    <a:pt x="70" y="138"/>
                    <a:pt x="70" y="138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90" y="14"/>
                  </a:lnTo>
                  <a:close/>
                  <a:moveTo>
                    <a:pt x="154" y="128"/>
                  </a:moveTo>
                  <a:cubicBezTo>
                    <a:pt x="19" y="128"/>
                    <a:pt x="19" y="128"/>
                    <a:pt x="19" y="12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54" y="40"/>
                    <a:pt x="154" y="40"/>
                    <a:pt x="154" y="40"/>
                  </a:cubicBezTo>
                  <a:lnTo>
                    <a:pt x="154" y="128"/>
                  </a:lnTo>
                  <a:close/>
                  <a:moveTo>
                    <a:pt x="51" y="105"/>
                  </a:moveTo>
                  <a:cubicBezTo>
                    <a:pt x="51" y="79"/>
                    <a:pt x="51" y="79"/>
                    <a:pt x="51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65"/>
                    <a:pt x="66" y="53"/>
                    <a:pt x="51" y="53"/>
                  </a:cubicBezTo>
                  <a:cubicBezTo>
                    <a:pt x="37" y="53"/>
                    <a:pt x="25" y="65"/>
                    <a:pt x="25" y="79"/>
                  </a:cubicBezTo>
                  <a:cubicBezTo>
                    <a:pt x="25" y="94"/>
                    <a:pt x="37" y="105"/>
                    <a:pt x="51" y="105"/>
                  </a:cubicBezTo>
                  <a:close/>
                  <a:moveTo>
                    <a:pt x="59" y="112"/>
                  </a:moveTo>
                  <a:cubicBezTo>
                    <a:pt x="73" y="112"/>
                    <a:pt x="85" y="101"/>
                    <a:pt x="85" y="86"/>
                  </a:cubicBezTo>
                  <a:cubicBezTo>
                    <a:pt x="59" y="86"/>
                    <a:pt x="59" y="86"/>
                    <a:pt x="59" y="86"/>
                  </a:cubicBezTo>
                  <a:lnTo>
                    <a:pt x="59" y="112"/>
                  </a:lnTo>
                  <a:close/>
                  <a:moveTo>
                    <a:pt x="138" y="59"/>
                  </a:moveTo>
                  <a:cubicBezTo>
                    <a:pt x="105" y="59"/>
                    <a:pt x="105" y="59"/>
                    <a:pt x="105" y="5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38" y="69"/>
                    <a:pt x="138" y="69"/>
                    <a:pt x="138" y="69"/>
                  </a:cubicBezTo>
                  <a:lnTo>
                    <a:pt x="138" y="59"/>
                  </a:lnTo>
                  <a:close/>
                  <a:moveTo>
                    <a:pt x="138" y="77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38" y="87"/>
                    <a:pt x="138" y="87"/>
                    <a:pt x="138" y="87"/>
                  </a:cubicBezTo>
                  <a:lnTo>
                    <a:pt x="138" y="77"/>
                  </a:lnTo>
                  <a:close/>
                  <a:moveTo>
                    <a:pt x="138" y="96"/>
                  </a:moveTo>
                  <a:cubicBezTo>
                    <a:pt x="105" y="96"/>
                    <a:pt x="105" y="96"/>
                    <a:pt x="105" y="9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38" y="106"/>
                    <a:pt x="138" y="106"/>
                    <a:pt x="138" y="106"/>
                  </a:cubicBezTo>
                  <a:lnTo>
                    <a:pt x="138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8" tIns="34284" rIns="68568" bIns="3428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40"/>
            <p:cNvSpPr>
              <a:spLocks noEditPoints="1"/>
            </p:cNvSpPr>
            <p:nvPr/>
          </p:nvSpPr>
          <p:spPr bwMode="auto">
            <a:xfrm>
              <a:off x="2782033" y="2992399"/>
              <a:ext cx="317694" cy="502396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343471" y="3245300"/>
            <a:ext cx="469030" cy="469098"/>
            <a:chOff x="5699322" y="3963624"/>
            <a:chExt cx="132182" cy="132201"/>
          </a:xfrm>
          <a:solidFill>
            <a:srgbClr val="777777"/>
          </a:solidFill>
        </p:grpSpPr>
        <p:sp>
          <p:nvSpPr>
            <p:cNvPr id="39" name="Freeform 412"/>
            <p:cNvSpPr>
              <a:spLocks noEditPoints="1"/>
            </p:cNvSpPr>
            <p:nvPr/>
          </p:nvSpPr>
          <p:spPr bwMode="auto">
            <a:xfrm>
              <a:off x="5781489" y="3963624"/>
              <a:ext cx="50015" cy="50022"/>
            </a:xfrm>
            <a:custGeom>
              <a:avLst/>
              <a:gdLst>
                <a:gd name="T0" fmla="*/ 105 w 108"/>
                <a:gd name="T1" fmla="*/ 44 h 108"/>
                <a:gd name="T2" fmla="*/ 89 w 108"/>
                <a:gd name="T3" fmla="*/ 41 h 108"/>
                <a:gd name="T4" fmla="*/ 88 w 108"/>
                <a:gd name="T5" fmla="*/ 38 h 108"/>
                <a:gd name="T6" fmla="*/ 97 w 108"/>
                <a:gd name="T7" fmla="*/ 25 h 108"/>
                <a:gd name="T8" fmla="*/ 96 w 108"/>
                <a:gd name="T9" fmla="*/ 20 h 108"/>
                <a:gd name="T10" fmla="*/ 87 w 108"/>
                <a:gd name="T11" fmla="*/ 11 h 108"/>
                <a:gd name="T12" fmla="*/ 83 w 108"/>
                <a:gd name="T13" fmla="*/ 11 h 108"/>
                <a:gd name="T14" fmla="*/ 69 w 108"/>
                <a:gd name="T15" fmla="*/ 20 h 108"/>
                <a:gd name="T16" fmla="*/ 66 w 108"/>
                <a:gd name="T17" fmla="*/ 19 h 108"/>
                <a:gd name="T18" fmla="*/ 64 w 108"/>
                <a:gd name="T19" fmla="*/ 3 h 108"/>
                <a:gd name="T20" fmla="*/ 60 w 108"/>
                <a:gd name="T21" fmla="*/ 0 h 108"/>
                <a:gd name="T22" fmla="*/ 48 w 108"/>
                <a:gd name="T23" fmla="*/ 0 h 108"/>
                <a:gd name="T24" fmla="*/ 44 w 108"/>
                <a:gd name="T25" fmla="*/ 3 h 108"/>
                <a:gd name="T26" fmla="*/ 41 w 108"/>
                <a:gd name="T27" fmla="*/ 19 h 108"/>
                <a:gd name="T28" fmla="*/ 38 w 108"/>
                <a:gd name="T29" fmla="*/ 20 h 108"/>
                <a:gd name="T30" fmla="*/ 25 w 108"/>
                <a:gd name="T31" fmla="*/ 11 h 108"/>
                <a:gd name="T32" fmla="*/ 20 w 108"/>
                <a:gd name="T33" fmla="*/ 11 h 108"/>
                <a:gd name="T34" fmla="*/ 11 w 108"/>
                <a:gd name="T35" fmla="*/ 20 h 108"/>
                <a:gd name="T36" fmla="*/ 11 w 108"/>
                <a:gd name="T37" fmla="*/ 25 h 108"/>
                <a:gd name="T38" fmla="*/ 20 w 108"/>
                <a:gd name="T39" fmla="*/ 38 h 108"/>
                <a:gd name="T40" fmla="*/ 19 w 108"/>
                <a:gd name="T41" fmla="*/ 41 h 108"/>
                <a:gd name="T42" fmla="*/ 3 w 108"/>
                <a:gd name="T43" fmla="*/ 44 h 108"/>
                <a:gd name="T44" fmla="*/ 0 w 108"/>
                <a:gd name="T45" fmla="*/ 48 h 108"/>
                <a:gd name="T46" fmla="*/ 0 w 108"/>
                <a:gd name="T47" fmla="*/ 60 h 108"/>
                <a:gd name="T48" fmla="*/ 3 w 108"/>
                <a:gd name="T49" fmla="*/ 64 h 108"/>
                <a:gd name="T50" fmla="*/ 19 w 108"/>
                <a:gd name="T51" fmla="*/ 67 h 108"/>
                <a:gd name="T52" fmla="*/ 20 w 108"/>
                <a:gd name="T53" fmla="*/ 69 h 108"/>
                <a:gd name="T54" fmla="*/ 11 w 108"/>
                <a:gd name="T55" fmla="*/ 83 h 108"/>
                <a:gd name="T56" fmla="*/ 11 w 108"/>
                <a:gd name="T57" fmla="*/ 88 h 108"/>
                <a:gd name="T58" fmla="*/ 20 w 108"/>
                <a:gd name="T59" fmla="*/ 96 h 108"/>
                <a:gd name="T60" fmla="*/ 25 w 108"/>
                <a:gd name="T61" fmla="*/ 97 h 108"/>
                <a:gd name="T62" fmla="*/ 38 w 108"/>
                <a:gd name="T63" fmla="*/ 88 h 108"/>
                <a:gd name="T64" fmla="*/ 41 w 108"/>
                <a:gd name="T65" fmla="*/ 89 h 108"/>
                <a:gd name="T66" fmla="*/ 44 w 108"/>
                <a:gd name="T67" fmla="*/ 105 h 108"/>
                <a:gd name="T68" fmla="*/ 48 w 108"/>
                <a:gd name="T69" fmla="*/ 108 h 108"/>
                <a:gd name="T70" fmla="*/ 60 w 108"/>
                <a:gd name="T71" fmla="*/ 108 h 108"/>
                <a:gd name="T72" fmla="*/ 64 w 108"/>
                <a:gd name="T73" fmla="*/ 105 h 108"/>
                <a:gd name="T74" fmla="*/ 66 w 108"/>
                <a:gd name="T75" fmla="*/ 89 h 108"/>
                <a:gd name="T76" fmla="*/ 69 w 108"/>
                <a:gd name="T77" fmla="*/ 88 h 108"/>
                <a:gd name="T78" fmla="*/ 83 w 108"/>
                <a:gd name="T79" fmla="*/ 97 h 108"/>
                <a:gd name="T80" fmla="*/ 87 w 108"/>
                <a:gd name="T81" fmla="*/ 96 h 108"/>
                <a:gd name="T82" fmla="*/ 96 w 108"/>
                <a:gd name="T83" fmla="*/ 88 h 108"/>
                <a:gd name="T84" fmla="*/ 97 w 108"/>
                <a:gd name="T85" fmla="*/ 83 h 108"/>
                <a:gd name="T86" fmla="*/ 88 w 108"/>
                <a:gd name="T87" fmla="*/ 69 h 108"/>
                <a:gd name="T88" fmla="*/ 89 w 108"/>
                <a:gd name="T89" fmla="*/ 67 h 108"/>
                <a:gd name="T90" fmla="*/ 105 w 108"/>
                <a:gd name="T91" fmla="*/ 64 h 108"/>
                <a:gd name="T92" fmla="*/ 108 w 108"/>
                <a:gd name="T93" fmla="*/ 60 h 108"/>
                <a:gd name="T94" fmla="*/ 108 w 108"/>
                <a:gd name="T95" fmla="*/ 48 h 108"/>
                <a:gd name="T96" fmla="*/ 105 w 108"/>
                <a:gd name="T97" fmla="*/ 44 h 108"/>
                <a:gd name="T98" fmla="*/ 54 w 108"/>
                <a:gd name="T99" fmla="*/ 71 h 108"/>
                <a:gd name="T100" fmla="*/ 37 w 108"/>
                <a:gd name="T101" fmla="*/ 54 h 108"/>
                <a:gd name="T102" fmla="*/ 54 w 108"/>
                <a:gd name="T103" fmla="*/ 37 h 108"/>
                <a:gd name="T104" fmla="*/ 71 w 108"/>
                <a:gd name="T105" fmla="*/ 54 h 108"/>
                <a:gd name="T106" fmla="*/ 54 w 108"/>
                <a:gd name="T107" fmla="*/ 7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8" h="108">
                  <a:moveTo>
                    <a:pt x="105" y="44"/>
                  </a:moveTo>
                  <a:cubicBezTo>
                    <a:pt x="89" y="41"/>
                    <a:pt x="89" y="41"/>
                    <a:pt x="89" y="41"/>
                  </a:cubicBezTo>
                  <a:cubicBezTo>
                    <a:pt x="87" y="41"/>
                    <a:pt x="87" y="40"/>
                    <a:pt x="88" y="38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98" y="23"/>
                    <a:pt x="97" y="21"/>
                    <a:pt x="96" y="20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0"/>
                    <a:pt x="84" y="10"/>
                    <a:pt x="83" y="11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8" y="21"/>
                    <a:pt x="67" y="21"/>
                    <a:pt x="66" y="1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3" y="1"/>
                    <a:pt x="62" y="0"/>
                    <a:pt x="6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6" y="0"/>
                    <a:pt x="44" y="1"/>
                    <a:pt x="44" y="3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21"/>
                    <a:pt x="40" y="21"/>
                    <a:pt x="38" y="2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0"/>
                    <a:pt x="21" y="10"/>
                    <a:pt x="20" y="1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10" y="23"/>
                    <a:pt x="11" y="25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40"/>
                    <a:pt x="21" y="41"/>
                    <a:pt x="19" y="4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5"/>
                    <a:pt x="0" y="46"/>
                    <a:pt x="0" y="4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1" y="63"/>
                    <a:pt x="3" y="64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1" y="67"/>
                    <a:pt x="21" y="68"/>
                    <a:pt x="20" y="69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0" y="84"/>
                    <a:pt x="10" y="86"/>
                    <a:pt x="11" y="88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1" y="97"/>
                    <a:pt x="23" y="98"/>
                    <a:pt x="25" y="97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0" y="87"/>
                    <a:pt x="41" y="87"/>
                    <a:pt x="41" y="89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4" y="106"/>
                    <a:pt x="46" y="108"/>
                    <a:pt x="48" y="108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2" y="108"/>
                    <a:pt x="63" y="106"/>
                    <a:pt x="64" y="105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7" y="87"/>
                    <a:pt x="68" y="87"/>
                    <a:pt x="69" y="88"/>
                  </a:cubicBezTo>
                  <a:cubicBezTo>
                    <a:pt x="83" y="97"/>
                    <a:pt x="83" y="97"/>
                    <a:pt x="83" y="97"/>
                  </a:cubicBezTo>
                  <a:cubicBezTo>
                    <a:pt x="84" y="98"/>
                    <a:pt x="86" y="97"/>
                    <a:pt x="87" y="96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86"/>
                    <a:pt x="98" y="84"/>
                    <a:pt x="97" y="83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87" y="68"/>
                    <a:pt x="87" y="67"/>
                    <a:pt x="89" y="67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6" y="63"/>
                    <a:pt x="108" y="62"/>
                    <a:pt x="108" y="60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8" y="46"/>
                    <a:pt x="106" y="45"/>
                    <a:pt x="105" y="44"/>
                  </a:cubicBezTo>
                  <a:close/>
                  <a:moveTo>
                    <a:pt x="54" y="71"/>
                  </a:moveTo>
                  <a:cubicBezTo>
                    <a:pt x="45" y="71"/>
                    <a:pt x="37" y="63"/>
                    <a:pt x="37" y="54"/>
                  </a:cubicBezTo>
                  <a:cubicBezTo>
                    <a:pt x="37" y="45"/>
                    <a:pt x="45" y="37"/>
                    <a:pt x="54" y="37"/>
                  </a:cubicBezTo>
                  <a:cubicBezTo>
                    <a:pt x="63" y="37"/>
                    <a:pt x="71" y="45"/>
                    <a:pt x="71" y="54"/>
                  </a:cubicBezTo>
                  <a:cubicBezTo>
                    <a:pt x="71" y="63"/>
                    <a:pt x="63" y="71"/>
                    <a:pt x="54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8" tIns="34284" rIns="68568" bIns="3428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413"/>
            <p:cNvSpPr>
              <a:spLocks noEditPoints="1"/>
            </p:cNvSpPr>
            <p:nvPr/>
          </p:nvSpPr>
          <p:spPr bwMode="auto">
            <a:xfrm>
              <a:off x="5699322" y="3996972"/>
              <a:ext cx="98839" cy="98853"/>
            </a:xfrm>
            <a:custGeom>
              <a:avLst/>
              <a:gdLst>
                <a:gd name="T0" fmla="*/ 210 w 216"/>
                <a:gd name="T1" fmla="*/ 89 h 216"/>
                <a:gd name="T2" fmla="*/ 178 w 216"/>
                <a:gd name="T3" fmla="*/ 83 h 216"/>
                <a:gd name="T4" fmla="*/ 176 w 216"/>
                <a:gd name="T5" fmla="*/ 77 h 216"/>
                <a:gd name="T6" fmla="*/ 194 w 216"/>
                <a:gd name="T7" fmla="*/ 49 h 216"/>
                <a:gd name="T8" fmla="*/ 193 w 216"/>
                <a:gd name="T9" fmla="*/ 41 h 216"/>
                <a:gd name="T10" fmla="*/ 175 w 216"/>
                <a:gd name="T11" fmla="*/ 23 h 216"/>
                <a:gd name="T12" fmla="*/ 167 w 216"/>
                <a:gd name="T13" fmla="*/ 22 h 216"/>
                <a:gd name="T14" fmla="*/ 139 w 216"/>
                <a:gd name="T15" fmla="*/ 40 h 216"/>
                <a:gd name="T16" fmla="*/ 133 w 216"/>
                <a:gd name="T17" fmla="*/ 38 h 216"/>
                <a:gd name="T18" fmla="*/ 127 w 216"/>
                <a:gd name="T19" fmla="*/ 6 h 216"/>
                <a:gd name="T20" fmla="*/ 121 w 216"/>
                <a:gd name="T21" fmla="*/ 0 h 216"/>
                <a:gd name="T22" fmla="*/ 95 w 216"/>
                <a:gd name="T23" fmla="*/ 0 h 216"/>
                <a:gd name="T24" fmla="*/ 89 w 216"/>
                <a:gd name="T25" fmla="*/ 6 h 216"/>
                <a:gd name="T26" fmla="*/ 83 w 216"/>
                <a:gd name="T27" fmla="*/ 38 h 216"/>
                <a:gd name="T28" fmla="*/ 77 w 216"/>
                <a:gd name="T29" fmla="*/ 40 h 216"/>
                <a:gd name="T30" fmla="*/ 49 w 216"/>
                <a:gd name="T31" fmla="*/ 22 h 216"/>
                <a:gd name="T32" fmla="*/ 41 w 216"/>
                <a:gd name="T33" fmla="*/ 23 h 216"/>
                <a:gd name="T34" fmla="*/ 23 w 216"/>
                <a:gd name="T35" fmla="*/ 41 h 216"/>
                <a:gd name="T36" fmla="*/ 22 w 216"/>
                <a:gd name="T37" fmla="*/ 49 h 216"/>
                <a:gd name="T38" fmla="*/ 40 w 216"/>
                <a:gd name="T39" fmla="*/ 77 h 216"/>
                <a:gd name="T40" fmla="*/ 38 w 216"/>
                <a:gd name="T41" fmla="*/ 83 h 216"/>
                <a:gd name="T42" fmla="*/ 6 w 216"/>
                <a:gd name="T43" fmla="*/ 89 h 216"/>
                <a:gd name="T44" fmla="*/ 0 w 216"/>
                <a:gd name="T45" fmla="*/ 95 h 216"/>
                <a:gd name="T46" fmla="*/ 0 w 216"/>
                <a:gd name="T47" fmla="*/ 121 h 216"/>
                <a:gd name="T48" fmla="*/ 6 w 216"/>
                <a:gd name="T49" fmla="*/ 127 h 216"/>
                <a:gd name="T50" fmla="*/ 38 w 216"/>
                <a:gd name="T51" fmla="*/ 133 h 216"/>
                <a:gd name="T52" fmla="*/ 40 w 216"/>
                <a:gd name="T53" fmla="*/ 139 h 216"/>
                <a:gd name="T54" fmla="*/ 22 w 216"/>
                <a:gd name="T55" fmla="*/ 167 h 216"/>
                <a:gd name="T56" fmla="*/ 23 w 216"/>
                <a:gd name="T57" fmla="*/ 175 h 216"/>
                <a:gd name="T58" fmla="*/ 41 w 216"/>
                <a:gd name="T59" fmla="*/ 193 h 216"/>
                <a:gd name="T60" fmla="*/ 49 w 216"/>
                <a:gd name="T61" fmla="*/ 194 h 216"/>
                <a:gd name="T62" fmla="*/ 77 w 216"/>
                <a:gd name="T63" fmla="*/ 176 h 216"/>
                <a:gd name="T64" fmla="*/ 83 w 216"/>
                <a:gd name="T65" fmla="*/ 178 h 216"/>
                <a:gd name="T66" fmla="*/ 89 w 216"/>
                <a:gd name="T67" fmla="*/ 210 h 216"/>
                <a:gd name="T68" fmla="*/ 95 w 216"/>
                <a:gd name="T69" fmla="*/ 216 h 216"/>
                <a:gd name="T70" fmla="*/ 121 w 216"/>
                <a:gd name="T71" fmla="*/ 216 h 216"/>
                <a:gd name="T72" fmla="*/ 127 w 216"/>
                <a:gd name="T73" fmla="*/ 210 h 216"/>
                <a:gd name="T74" fmla="*/ 133 w 216"/>
                <a:gd name="T75" fmla="*/ 178 h 216"/>
                <a:gd name="T76" fmla="*/ 139 w 216"/>
                <a:gd name="T77" fmla="*/ 176 h 216"/>
                <a:gd name="T78" fmla="*/ 167 w 216"/>
                <a:gd name="T79" fmla="*/ 194 h 216"/>
                <a:gd name="T80" fmla="*/ 175 w 216"/>
                <a:gd name="T81" fmla="*/ 193 h 216"/>
                <a:gd name="T82" fmla="*/ 193 w 216"/>
                <a:gd name="T83" fmla="*/ 175 h 216"/>
                <a:gd name="T84" fmla="*/ 194 w 216"/>
                <a:gd name="T85" fmla="*/ 167 h 216"/>
                <a:gd name="T86" fmla="*/ 176 w 216"/>
                <a:gd name="T87" fmla="*/ 139 h 216"/>
                <a:gd name="T88" fmla="*/ 178 w 216"/>
                <a:gd name="T89" fmla="*/ 133 h 216"/>
                <a:gd name="T90" fmla="*/ 210 w 216"/>
                <a:gd name="T91" fmla="*/ 127 h 216"/>
                <a:gd name="T92" fmla="*/ 216 w 216"/>
                <a:gd name="T93" fmla="*/ 121 h 216"/>
                <a:gd name="T94" fmla="*/ 216 w 216"/>
                <a:gd name="T95" fmla="*/ 95 h 216"/>
                <a:gd name="T96" fmla="*/ 210 w 216"/>
                <a:gd name="T97" fmla="*/ 89 h 216"/>
                <a:gd name="T98" fmla="*/ 108 w 216"/>
                <a:gd name="T99" fmla="*/ 147 h 216"/>
                <a:gd name="T100" fmla="*/ 69 w 216"/>
                <a:gd name="T101" fmla="*/ 108 h 216"/>
                <a:gd name="T102" fmla="*/ 108 w 216"/>
                <a:gd name="T103" fmla="*/ 69 h 216"/>
                <a:gd name="T104" fmla="*/ 147 w 216"/>
                <a:gd name="T105" fmla="*/ 108 h 216"/>
                <a:gd name="T106" fmla="*/ 108 w 216"/>
                <a:gd name="T107" fmla="*/ 147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16">
                  <a:moveTo>
                    <a:pt x="210" y="89"/>
                  </a:moveTo>
                  <a:cubicBezTo>
                    <a:pt x="178" y="83"/>
                    <a:pt x="178" y="83"/>
                    <a:pt x="178" y="83"/>
                  </a:cubicBezTo>
                  <a:cubicBezTo>
                    <a:pt x="175" y="82"/>
                    <a:pt x="174" y="80"/>
                    <a:pt x="176" y="77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6" y="47"/>
                    <a:pt x="195" y="43"/>
                    <a:pt x="193" y="41"/>
                  </a:cubicBezTo>
                  <a:cubicBezTo>
                    <a:pt x="175" y="23"/>
                    <a:pt x="175" y="23"/>
                    <a:pt x="175" y="23"/>
                  </a:cubicBezTo>
                  <a:cubicBezTo>
                    <a:pt x="173" y="21"/>
                    <a:pt x="169" y="20"/>
                    <a:pt x="167" y="22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7" y="42"/>
                    <a:pt x="134" y="41"/>
                    <a:pt x="133" y="38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27" y="3"/>
                    <a:pt x="124" y="0"/>
                    <a:pt x="121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2" y="0"/>
                    <a:pt x="89" y="3"/>
                    <a:pt x="89" y="6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2" y="41"/>
                    <a:pt x="80" y="42"/>
                    <a:pt x="77" y="40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7" y="20"/>
                    <a:pt x="43" y="21"/>
                    <a:pt x="41" y="23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1" y="43"/>
                    <a:pt x="20" y="47"/>
                    <a:pt x="22" y="49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2" y="80"/>
                    <a:pt x="41" y="82"/>
                    <a:pt x="38" y="83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3" y="89"/>
                    <a:pt x="0" y="92"/>
                    <a:pt x="0" y="95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4"/>
                    <a:pt x="3" y="127"/>
                    <a:pt x="6" y="127"/>
                  </a:cubicBezTo>
                  <a:cubicBezTo>
                    <a:pt x="38" y="133"/>
                    <a:pt x="38" y="133"/>
                    <a:pt x="38" y="133"/>
                  </a:cubicBezTo>
                  <a:cubicBezTo>
                    <a:pt x="41" y="134"/>
                    <a:pt x="42" y="137"/>
                    <a:pt x="40" y="139"/>
                  </a:cubicBezTo>
                  <a:cubicBezTo>
                    <a:pt x="22" y="167"/>
                    <a:pt x="22" y="167"/>
                    <a:pt x="22" y="167"/>
                  </a:cubicBezTo>
                  <a:cubicBezTo>
                    <a:pt x="20" y="169"/>
                    <a:pt x="21" y="173"/>
                    <a:pt x="23" y="175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43" y="195"/>
                    <a:pt x="47" y="196"/>
                    <a:pt x="49" y="194"/>
                  </a:cubicBezTo>
                  <a:cubicBezTo>
                    <a:pt x="77" y="176"/>
                    <a:pt x="77" y="176"/>
                    <a:pt x="77" y="176"/>
                  </a:cubicBezTo>
                  <a:cubicBezTo>
                    <a:pt x="80" y="174"/>
                    <a:pt x="82" y="175"/>
                    <a:pt x="83" y="178"/>
                  </a:cubicBezTo>
                  <a:cubicBezTo>
                    <a:pt x="89" y="210"/>
                    <a:pt x="89" y="210"/>
                    <a:pt x="89" y="210"/>
                  </a:cubicBezTo>
                  <a:cubicBezTo>
                    <a:pt x="89" y="213"/>
                    <a:pt x="92" y="216"/>
                    <a:pt x="95" y="216"/>
                  </a:cubicBezTo>
                  <a:cubicBezTo>
                    <a:pt x="121" y="216"/>
                    <a:pt x="121" y="216"/>
                    <a:pt x="121" y="216"/>
                  </a:cubicBezTo>
                  <a:cubicBezTo>
                    <a:pt x="124" y="216"/>
                    <a:pt x="127" y="213"/>
                    <a:pt x="127" y="210"/>
                  </a:cubicBezTo>
                  <a:cubicBezTo>
                    <a:pt x="133" y="178"/>
                    <a:pt x="133" y="178"/>
                    <a:pt x="133" y="178"/>
                  </a:cubicBezTo>
                  <a:cubicBezTo>
                    <a:pt x="134" y="175"/>
                    <a:pt x="137" y="174"/>
                    <a:pt x="139" y="176"/>
                  </a:cubicBezTo>
                  <a:cubicBezTo>
                    <a:pt x="167" y="194"/>
                    <a:pt x="167" y="194"/>
                    <a:pt x="167" y="194"/>
                  </a:cubicBezTo>
                  <a:cubicBezTo>
                    <a:pt x="169" y="196"/>
                    <a:pt x="173" y="195"/>
                    <a:pt x="175" y="193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195" y="173"/>
                    <a:pt x="196" y="169"/>
                    <a:pt x="194" y="167"/>
                  </a:cubicBezTo>
                  <a:cubicBezTo>
                    <a:pt x="176" y="139"/>
                    <a:pt x="176" y="139"/>
                    <a:pt x="176" y="139"/>
                  </a:cubicBezTo>
                  <a:cubicBezTo>
                    <a:pt x="174" y="137"/>
                    <a:pt x="175" y="134"/>
                    <a:pt x="178" y="133"/>
                  </a:cubicBezTo>
                  <a:cubicBezTo>
                    <a:pt x="210" y="127"/>
                    <a:pt x="210" y="127"/>
                    <a:pt x="210" y="127"/>
                  </a:cubicBezTo>
                  <a:cubicBezTo>
                    <a:pt x="213" y="127"/>
                    <a:pt x="216" y="124"/>
                    <a:pt x="216" y="121"/>
                  </a:cubicBezTo>
                  <a:cubicBezTo>
                    <a:pt x="216" y="95"/>
                    <a:pt x="216" y="95"/>
                    <a:pt x="216" y="95"/>
                  </a:cubicBezTo>
                  <a:cubicBezTo>
                    <a:pt x="216" y="92"/>
                    <a:pt x="213" y="89"/>
                    <a:pt x="210" y="89"/>
                  </a:cubicBezTo>
                  <a:close/>
                  <a:moveTo>
                    <a:pt x="108" y="147"/>
                  </a:moveTo>
                  <a:cubicBezTo>
                    <a:pt x="86" y="147"/>
                    <a:pt x="69" y="130"/>
                    <a:pt x="69" y="108"/>
                  </a:cubicBezTo>
                  <a:cubicBezTo>
                    <a:pt x="69" y="87"/>
                    <a:pt x="86" y="69"/>
                    <a:pt x="108" y="69"/>
                  </a:cubicBezTo>
                  <a:cubicBezTo>
                    <a:pt x="130" y="69"/>
                    <a:pt x="147" y="87"/>
                    <a:pt x="147" y="108"/>
                  </a:cubicBezTo>
                  <a:cubicBezTo>
                    <a:pt x="147" y="130"/>
                    <a:pt x="130" y="147"/>
                    <a:pt x="108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8" tIns="34284" rIns="68568" bIns="3428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990970" y="3227838"/>
            <a:ext cx="485443" cy="474520"/>
            <a:chOff x="5710238" y="3049588"/>
            <a:chExt cx="771526" cy="754062"/>
          </a:xfrm>
          <a:solidFill>
            <a:srgbClr val="777777"/>
          </a:solidFill>
        </p:grpSpPr>
        <p:sp>
          <p:nvSpPr>
            <p:cNvPr id="42" name="Freeform 355"/>
            <p:cNvSpPr>
              <a:spLocks/>
            </p:cNvSpPr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68464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43" name="Freeform 356"/>
            <p:cNvSpPr>
              <a:spLocks/>
            </p:cNvSpPr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68464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44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68464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45" name="Freeform 358"/>
            <p:cNvSpPr>
              <a:spLocks/>
            </p:cNvSpPr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68464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590560" y="3216695"/>
            <a:ext cx="485559" cy="464152"/>
            <a:chOff x="3294063" y="754063"/>
            <a:chExt cx="5600701" cy="5353051"/>
          </a:xfrm>
          <a:solidFill>
            <a:srgbClr val="777777"/>
          </a:solidFill>
        </p:grpSpPr>
        <p:sp>
          <p:nvSpPr>
            <p:cNvPr id="47" name="Freeform 458"/>
            <p:cNvSpPr>
              <a:spLocks/>
            </p:cNvSpPr>
            <p:nvPr/>
          </p:nvSpPr>
          <p:spPr bwMode="auto">
            <a:xfrm>
              <a:off x="8235951" y="3122613"/>
              <a:ext cx="658813" cy="307975"/>
            </a:xfrm>
            <a:custGeom>
              <a:avLst/>
              <a:gdLst>
                <a:gd name="T0" fmla="*/ 135 w 175"/>
                <a:gd name="T1" fmla="*/ 0 h 82"/>
                <a:gd name="T2" fmla="*/ 175 w 175"/>
                <a:gd name="T3" fmla="*/ 41 h 82"/>
                <a:gd name="T4" fmla="*/ 135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5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5" y="0"/>
                  </a:moveTo>
                  <a:cubicBezTo>
                    <a:pt x="157" y="0"/>
                    <a:pt x="175" y="19"/>
                    <a:pt x="175" y="41"/>
                  </a:cubicBezTo>
                  <a:cubicBezTo>
                    <a:pt x="175" y="64"/>
                    <a:pt x="157" y="82"/>
                    <a:pt x="135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9" y="82"/>
                    <a:pt x="0" y="64"/>
                    <a:pt x="0" y="41"/>
                  </a:cubicBezTo>
                  <a:cubicBezTo>
                    <a:pt x="0" y="30"/>
                    <a:pt x="5" y="20"/>
                    <a:pt x="12" y="12"/>
                  </a:cubicBezTo>
                  <a:cubicBezTo>
                    <a:pt x="20" y="5"/>
                    <a:pt x="30" y="0"/>
                    <a:pt x="41" y="0"/>
                  </a:cubicBez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68464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48" name="Freeform 459"/>
            <p:cNvSpPr>
              <a:spLocks/>
            </p:cNvSpPr>
            <p:nvPr/>
          </p:nvSpPr>
          <p:spPr bwMode="auto">
            <a:xfrm>
              <a:off x="7646988" y="1539876"/>
              <a:ext cx="571500" cy="587375"/>
            </a:xfrm>
            <a:custGeom>
              <a:avLst/>
              <a:gdLst>
                <a:gd name="T0" fmla="*/ 136 w 152"/>
                <a:gd name="T1" fmla="*/ 16 h 156"/>
                <a:gd name="T2" fmla="*/ 136 w 152"/>
                <a:gd name="T3" fmla="*/ 74 h 156"/>
                <a:gd name="T4" fmla="*/ 70 w 152"/>
                <a:gd name="T5" fmla="*/ 140 h 156"/>
                <a:gd name="T6" fmla="*/ 12 w 152"/>
                <a:gd name="T7" fmla="*/ 140 h 156"/>
                <a:gd name="T8" fmla="*/ 0 w 152"/>
                <a:gd name="T9" fmla="*/ 111 h 156"/>
                <a:gd name="T10" fmla="*/ 12 w 152"/>
                <a:gd name="T11" fmla="*/ 82 h 156"/>
                <a:gd name="T12" fmla="*/ 78 w 152"/>
                <a:gd name="T13" fmla="*/ 16 h 156"/>
                <a:gd name="T14" fmla="*/ 136 w 152"/>
                <a:gd name="T15" fmla="*/ 1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36" y="16"/>
                  </a:moveTo>
                  <a:cubicBezTo>
                    <a:pt x="152" y="32"/>
                    <a:pt x="152" y="58"/>
                    <a:pt x="136" y="74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54" y="156"/>
                    <a:pt x="28" y="156"/>
                    <a:pt x="12" y="140"/>
                  </a:cubicBezTo>
                  <a:cubicBezTo>
                    <a:pt x="4" y="132"/>
                    <a:pt x="0" y="121"/>
                    <a:pt x="0" y="111"/>
                  </a:cubicBezTo>
                  <a:cubicBezTo>
                    <a:pt x="0" y="100"/>
                    <a:pt x="4" y="90"/>
                    <a:pt x="12" y="82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94" y="0"/>
                    <a:pt x="120" y="0"/>
                    <a:pt x="13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68464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49" name="Freeform 460"/>
            <p:cNvSpPr>
              <a:spLocks noEditPoints="1"/>
            </p:cNvSpPr>
            <p:nvPr/>
          </p:nvSpPr>
          <p:spPr bwMode="auto">
            <a:xfrm>
              <a:off x="4170363" y="1525588"/>
              <a:ext cx="3863975" cy="3567113"/>
            </a:xfrm>
            <a:custGeom>
              <a:avLst/>
              <a:gdLst>
                <a:gd name="T0" fmla="*/ 1028 w 1028"/>
                <a:gd name="T1" fmla="*/ 514 h 949"/>
                <a:gd name="T2" fmla="*/ 787 w 1028"/>
                <a:gd name="T3" fmla="*/ 949 h 949"/>
                <a:gd name="T4" fmla="*/ 241 w 1028"/>
                <a:gd name="T5" fmla="*/ 949 h 949"/>
                <a:gd name="T6" fmla="*/ 0 w 1028"/>
                <a:gd name="T7" fmla="*/ 514 h 949"/>
                <a:gd name="T8" fmla="*/ 514 w 1028"/>
                <a:gd name="T9" fmla="*/ 0 h 949"/>
                <a:gd name="T10" fmla="*/ 1028 w 1028"/>
                <a:gd name="T11" fmla="*/ 514 h 949"/>
                <a:gd name="T12" fmla="*/ 714 w 1028"/>
                <a:gd name="T13" fmla="*/ 345 h 949"/>
                <a:gd name="T14" fmla="*/ 714 w 1028"/>
                <a:gd name="T15" fmla="*/ 251 h 949"/>
                <a:gd name="T16" fmla="*/ 632 w 1028"/>
                <a:gd name="T17" fmla="*/ 187 h 949"/>
                <a:gd name="T18" fmla="*/ 563 w 1028"/>
                <a:gd name="T19" fmla="*/ 187 h 949"/>
                <a:gd name="T20" fmla="*/ 563 w 1028"/>
                <a:gd name="T21" fmla="*/ 153 h 949"/>
                <a:gd name="T22" fmla="*/ 466 w 1028"/>
                <a:gd name="T23" fmla="*/ 153 h 949"/>
                <a:gd name="T24" fmla="*/ 466 w 1028"/>
                <a:gd name="T25" fmla="*/ 187 h 949"/>
                <a:gd name="T26" fmla="*/ 397 w 1028"/>
                <a:gd name="T27" fmla="*/ 187 h 949"/>
                <a:gd name="T28" fmla="*/ 316 w 1028"/>
                <a:gd name="T29" fmla="*/ 251 h 949"/>
                <a:gd name="T30" fmla="*/ 316 w 1028"/>
                <a:gd name="T31" fmla="*/ 438 h 949"/>
                <a:gd name="T32" fmla="*/ 397 w 1028"/>
                <a:gd name="T33" fmla="*/ 503 h 949"/>
                <a:gd name="T34" fmla="*/ 466 w 1028"/>
                <a:gd name="T35" fmla="*/ 503 h 949"/>
                <a:gd name="T36" fmla="*/ 466 w 1028"/>
                <a:gd name="T37" fmla="*/ 701 h 949"/>
                <a:gd name="T38" fmla="*/ 440 w 1028"/>
                <a:gd name="T39" fmla="*/ 701 h 949"/>
                <a:gd name="T40" fmla="*/ 389 w 1028"/>
                <a:gd name="T41" fmla="*/ 661 h 949"/>
                <a:gd name="T42" fmla="*/ 389 w 1028"/>
                <a:gd name="T43" fmla="*/ 602 h 949"/>
                <a:gd name="T44" fmla="*/ 315 w 1028"/>
                <a:gd name="T45" fmla="*/ 602 h 949"/>
                <a:gd name="T46" fmla="*/ 315 w 1028"/>
                <a:gd name="T47" fmla="*/ 696 h 949"/>
                <a:gd name="T48" fmla="*/ 396 w 1028"/>
                <a:gd name="T49" fmla="*/ 760 h 949"/>
                <a:gd name="T50" fmla="*/ 466 w 1028"/>
                <a:gd name="T51" fmla="*/ 760 h 949"/>
                <a:gd name="T52" fmla="*/ 466 w 1028"/>
                <a:gd name="T53" fmla="*/ 796 h 949"/>
                <a:gd name="T54" fmla="*/ 563 w 1028"/>
                <a:gd name="T55" fmla="*/ 796 h 949"/>
                <a:gd name="T56" fmla="*/ 563 w 1028"/>
                <a:gd name="T57" fmla="*/ 760 h 949"/>
                <a:gd name="T58" fmla="*/ 632 w 1028"/>
                <a:gd name="T59" fmla="*/ 760 h 949"/>
                <a:gd name="T60" fmla="*/ 713 w 1028"/>
                <a:gd name="T61" fmla="*/ 696 h 949"/>
                <a:gd name="T62" fmla="*/ 713 w 1028"/>
                <a:gd name="T63" fmla="*/ 509 h 949"/>
                <a:gd name="T64" fmla="*/ 632 w 1028"/>
                <a:gd name="T65" fmla="*/ 444 h 949"/>
                <a:gd name="T66" fmla="*/ 563 w 1028"/>
                <a:gd name="T67" fmla="*/ 444 h 949"/>
                <a:gd name="T68" fmla="*/ 563 w 1028"/>
                <a:gd name="T69" fmla="*/ 246 h 949"/>
                <a:gd name="T70" fmla="*/ 588 w 1028"/>
                <a:gd name="T71" fmla="*/ 246 h 949"/>
                <a:gd name="T72" fmla="*/ 639 w 1028"/>
                <a:gd name="T73" fmla="*/ 286 h 949"/>
                <a:gd name="T74" fmla="*/ 639 w 1028"/>
                <a:gd name="T75" fmla="*/ 345 h 949"/>
                <a:gd name="T76" fmla="*/ 714 w 1028"/>
                <a:gd name="T77" fmla="*/ 345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8" h="949">
                  <a:moveTo>
                    <a:pt x="1028" y="514"/>
                  </a:moveTo>
                  <a:cubicBezTo>
                    <a:pt x="1028" y="697"/>
                    <a:pt x="932" y="858"/>
                    <a:pt x="787" y="949"/>
                  </a:cubicBezTo>
                  <a:cubicBezTo>
                    <a:pt x="241" y="949"/>
                    <a:pt x="241" y="949"/>
                    <a:pt x="241" y="949"/>
                  </a:cubicBezTo>
                  <a:cubicBezTo>
                    <a:pt x="97" y="858"/>
                    <a:pt x="0" y="697"/>
                    <a:pt x="0" y="514"/>
                  </a:cubicBezTo>
                  <a:cubicBezTo>
                    <a:pt x="0" y="230"/>
                    <a:pt x="231" y="0"/>
                    <a:pt x="514" y="0"/>
                  </a:cubicBezTo>
                  <a:cubicBezTo>
                    <a:pt x="798" y="0"/>
                    <a:pt x="1028" y="230"/>
                    <a:pt x="1028" y="514"/>
                  </a:cubicBezTo>
                  <a:close/>
                  <a:moveTo>
                    <a:pt x="714" y="345"/>
                  </a:moveTo>
                  <a:cubicBezTo>
                    <a:pt x="714" y="251"/>
                    <a:pt x="714" y="251"/>
                    <a:pt x="714" y="251"/>
                  </a:cubicBezTo>
                  <a:cubicBezTo>
                    <a:pt x="714" y="216"/>
                    <a:pt x="677" y="187"/>
                    <a:pt x="632" y="187"/>
                  </a:cubicBezTo>
                  <a:cubicBezTo>
                    <a:pt x="563" y="187"/>
                    <a:pt x="563" y="187"/>
                    <a:pt x="563" y="187"/>
                  </a:cubicBezTo>
                  <a:cubicBezTo>
                    <a:pt x="563" y="153"/>
                    <a:pt x="563" y="153"/>
                    <a:pt x="563" y="153"/>
                  </a:cubicBezTo>
                  <a:cubicBezTo>
                    <a:pt x="466" y="153"/>
                    <a:pt x="466" y="153"/>
                    <a:pt x="466" y="153"/>
                  </a:cubicBezTo>
                  <a:cubicBezTo>
                    <a:pt x="466" y="187"/>
                    <a:pt x="466" y="187"/>
                    <a:pt x="466" y="187"/>
                  </a:cubicBezTo>
                  <a:cubicBezTo>
                    <a:pt x="397" y="187"/>
                    <a:pt x="397" y="187"/>
                    <a:pt x="397" y="187"/>
                  </a:cubicBezTo>
                  <a:cubicBezTo>
                    <a:pt x="352" y="187"/>
                    <a:pt x="316" y="216"/>
                    <a:pt x="316" y="251"/>
                  </a:cubicBezTo>
                  <a:cubicBezTo>
                    <a:pt x="316" y="438"/>
                    <a:pt x="316" y="438"/>
                    <a:pt x="316" y="438"/>
                  </a:cubicBezTo>
                  <a:cubicBezTo>
                    <a:pt x="316" y="474"/>
                    <a:pt x="352" y="503"/>
                    <a:pt x="397" y="503"/>
                  </a:cubicBezTo>
                  <a:cubicBezTo>
                    <a:pt x="466" y="503"/>
                    <a:pt x="466" y="503"/>
                    <a:pt x="466" y="503"/>
                  </a:cubicBezTo>
                  <a:cubicBezTo>
                    <a:pt x="466" y="701"/>
                    <a:pt x="466" y="701"/>
                    <a:pt x="466" y="701"/>
                  </a:cubicBezTo>
                  <a:cubicBezTo>
                    <a:pt x="440" y="701"/>
                    <a:pt x="440" y="701"/>
                    <a:pt x="440" y="701"/>
                  </a:cubicBezTo>
                  <a:cubicBezTo>
                    <a:pt x="412" y="701"/>
                    <a:pt x="389" y="683"/>
                    <a:pt x="389" y="661"/>
                  </a:cubicBezTo>
                  <a:cubicBezTo>
                    <a:pt x="389" y="602"/>
                    <a:pt x="389" y="602"/>
                    <a:pt x="389" y="602"/>
                  </a:cubicBezTo>
                  <a:cubicBezTo>
                    <a:pt x="315" y="602"/>
                    <a:pt x="315" y="602"/>
                    <a:pt x="315" y="602"/>
                  </a:cubicBezTo>
                  <a:cubicBezTo>
                    <a:pt x="315" y="696"/>
                    <a:pt x="315" y="696"/>
                    <a:pt x="315" y="696"/>
                  </a:cubicBezTo>
                  <a:cubicBezTo>
                    <a:pt x="315" y="731"/>
                    <a:pt x="351" y="760"/>
                    <a:pt x="396" y="760"/>
                  </a:cubicBezTo>
                  <a:cubicBezTo>
                    <a:pt x="466" y="760"/>
                    <a:pt x="466" y="760"/>
                    <a:pt x="466" y="760"/>
                  </a:cubicBezTo>
                  <a:cubicBezTo>
                    <a:pt x="466" y="796"/>
                    <a:pt x="466" y="796"/>
                    <a:pt x="466" y="796"/>
                  </a:cubicBezTo>
                  <a:cubicBezTo>
                    <a:pt x="563" y="796"/>
                    <a:pt x="563" y="796"/>
                    <a:pt x="563" y="796"/>
                  </a:cubicBezTo>
                  <a:cubicBezTo>
                    <a:pt x="563" y="760"/>
                    <a:pt x="563" y="760"/>
                    <a:pt x="563" y="760"/>
                  </a:cubicBezTo>
                  <a:cubicBezTo>
                    <a:pt x="632" y="760"/>
                    <a:pt x="632" y="760"/>
                    <a:pt x="632" y="760"/>
                  </a:cubicBezTo>
                  <a:cubicBezTo>
                    <a:pt x="677" y="760"/>
                    <a:pt x="713" y="731"/>
                    <a:pt x="713" y="696"/>
                  </a:cubicBezTo>
                  <a:cubicBezTo>
                    <a:pt x="713" y="509"/>
                    <a:pt x="713" y="509"/>
                    <a:pt x="713" y="509"/>
                  </a:cubicBezTo>
                  <a:cubicBezTo>
                    <a:pt x="713" y="473"/>
                    <a:pt x="677" y="444"/>
                    <a:pt x="632" y="444"/>
                  </a:cubicBezTo>
                  <a:cubicBezTo>
                    <a:pt x="563" y="444"/>
                    <a:pt x="563" y="444"/>
                    <a:pt x="563" y="444"/>
                  </a:cubicBezTo>
                  <a:cubicBezTo>
                    <a:pt x="563" y="246"/>
                    <a:pt x="563" y="246"/>
                    <a:pt x="563" y="246"/>
                  </a:cubicBezTo>
                  <a:cubicBezTo>
                    <a:pt x="588" y="246"/>
                    <a:pt x="588" y="246"/>
                    <a:pt x="588" y="246"/>
                  </a:cubicBezTo>
                  <a:cubicBezTo>
                    <a:pt x="617" y="246"/>
                    <a:pt x="639" y="264"/>
                    <a:pt x="639" y="286"/>
                  </a:cubicBezTo>
                  <a:cubicBezTo>
                    <a:pt x="639" y="345"/>
                    <a:pt x="639" y="345"/>
                    <a:pt x="639" y="345"/>
                  </a:cubicBezTo>
                  <a:lnTo>
                    <a:pt x="714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68464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50" name="Freeform 461"/>
            <p:cNvSpPr>
              <a:spLocks/>
            </p:cNvSpPr>
            <p:nvPr/>
          </p:nvSpPr>
          <p:spPr bwMode="auto">
            <a:xfrm>
              <a:off x="5187951" y="5254626"/>
              <a:ext cx="1827213" cy="209550"/>
            </a:xfrm>
            <a:custGeom>
              <a:avLst/>
              <a:gdLst>
                <a:gd name="T0" fmla="*/ 436 w 486"/>
                <a:gd name="T1" fmla="*/ 0 h 56"/>
                <a:gd name="T2" fmla="*/ 486 w 486"/>
                <a:gd name="T3" fmla="*/ 28 h 56"/>
                <a:gd name="T4" fmla="*/ 436 w 486"/>
                <a:gd name="T5" fmla="*/ 56 h 56"/>
                <a:gd name="T6" fmla="*/ 51 w 486"/>
                <a:gd name="T7" fmla="*/ 56 h 56"/>
                <a:gd name="T8" fmla="*/ 0 w 486"/>
                <a:gd name="T9" fmla="*/ 28 h 56"/>
                <a:gd name="T10" fmla="*/ 15 w 486"/>
                <a:gd name="T11" fmla="*/ 8 h 56"/>
                <a:gd name="T12" fmla="*/ 51 w 486"/>
                <a:gd name="T13" fmla="*/ 0 h 56"/>
                <a:gd name="T14" fmla="*/ 436 w 486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6" h="56">
                  <a:moveTo>
                    <a:pt x="436" y="0"/>
                  </a:moveTo>
                  <a:cubicBezTo>
                    <a:pt x="464" y="0"/>
                    <a:pt x="486" y="13"/>
                    <a:pt x="486" y="28"/>
                  </a:cubicBezTo>
                  <a:cubicBezTo>
                    <a:pt x="486" y="44"/>
                    <a:pt x="464" y="56"/>
                    <a:pt x="436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23" y="56"/>
                    <a:pt x="0" y="44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1" y="0"/>
                  </a:cubicBezTo>
                  <a:lnTo>
                    <a:pt x="4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68464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51" name="Freeform 462"/>
            <p:cNvSpPr>
              <a:spLocks/>
            </p:cNvSpPr>
            <p:nvPr/>
          </p:nvSpPr>
          <p:spPr bwMode="auto">
            <a:xfrm>
              <a:off x="5368926" y="5576888"/>
              <a:ext cx="1470025" cy="211138"/>
            </a:xfrm>
            <a:custGeom>
              <a:avLst/>
              <a:gdLst>
                <a:gd name="T0" fmla="*/ 341 w 391"/>
                <a:gd name="T1" fmla="*/ 0 h 56"/>
                <a:gd name="T2" fmla="*/ 391 w 391"/>
                <a:gd name="T3" fmla="*/ 28 h 56"/>
                <a:gd name="T4" fmla="*/ 341 w 391"/>
                <a:gd name="T5" fmla="*/ 56 h 56"/>
                <a:gd name="T6" fmla="*/ 50 w 391"/>
                <a:gd name="T7" fmla="*/ 56 h 56"/>
                <a:gd name="T8" fmla="*/ 0 w 391"/>
                <a:gd name="T9" fmla="*/ 28 h 56"/>
                <a:gd name="T10" fmla="*/ 14 w 391"/>
                <a:gd name="T11" fmla="*/ 8 h 56"/>
                <a:gd name="T12" fmla="*/ 50 w 391"/>
                <a:gd name="T13" fmla="*/ 0 h 56"/>
                <a:gd name="T14" fmla="*/ 341 w 391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1" h="56">
                  <a:moveTo>
                    <a:pt x="341" y="0"/>
                  </a:moveTo>
                  <a:cubicBezTo>
                    <a:pt x="369" y="0"/>
                    <a:pt x="391" y="12"/>
                    <a:pt x="391" y="28"/>
                  </a:cubicBezTo>
                  <a:cubicBezTo>
                    <a:pt x="391" y="43"/>
                    <a:pt x="369" y="56"/>
                    <a:pt x="341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2" y="56"/>
                    <a:pt x="0" y="43"/>
                    <a:pt x="0" y="28"/>
                  </a:cubicBezTo>
                  <a:cubicBezTo>
                    <a:pt x="0" y="20"/>
                    <a:pt x="5" y="13"/>
                    <a:pt x="14" y="8"/>
                  </a:cubicBezTo>
                  <a:cubicBezTo>
                    <a:pt x="24" y="3"/>
                    <a:pt x="36" y="0"/>
                    <a:pt x="50" y="0"/>
                  </a:cubicBezTo>
                  <a:lnTo>
                    <a:pt x="3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68464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52" name="Freeform 463"/>
            <p:cNvSpPr>
              <a:spLocks/>
            </p:cNvSpPr>
            <p:nvPr/>
          </p:nvSpPr>
          <p:spPr bwMode="auto">
            <a:xfrm>
              <a:off x="5556251" y="5895976"/>
              <a:ext cx="1090613" cy="211138"/>
            </a:xfrm>
            <a:custGeom>
              <a:avLst/>
              <a:gdLst>
                <a:gd name="T0" fmla="*/ 240 w 290"/>
                <a:gd name="T1" fmla="*/ 0 h 56"/>
                <a:gd name="T2" fmla="*/ 290 w 290"/>
                <a:gd name="T3" fmla="*/ 28 h 56"/>
                <a:gd name="T4" fmla="*/ 240 w 290"/>
                <a:gd name="T5" fmla="*/ 56 h 56"/>
                <a:gd name="T6" fmla="*/ 50 w 290"/>
                <a:gd name="T7" fmla="*/ 56 h 56"/>
                <a:gd name="T8" fmla="*/ 0 w 290"/>
                <a:gd name="T9" fmla="*/ 28 h 56"/>
                <a:gd name="T10" fmla="*/ 15 w 290"/>
                <a:gd name="T11" fmla="*/ 8 h 56"/>
                <a:gd name="T12" fmla="*/ 50 w 290"/>
                <a:gd name="T13" fmla="*/ 0 h 56"/>
                <a:gd name="T14" fmla="*/ 240 w 290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56">
                  <a:moveTo>
                    <a:pt x="240" y="0"/>
                  </a:moveTo>
                  <a:cubicBezTo>
                    <a:pt x="268" y="0"/>
                    <a:pt x="290" y="12"/>
                    <a:pt x="290" y="28"/>
                  </a:cubicBezTo>
                  <a:cubicBezTo>
                    <a:pt x="290" y="43"/>
                    <a:pt x="268" y="56"/>
                    <a:pt x="24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3" y="56"/>
                    <a:pt x="0" y="43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0" y="0"/>
                  </a:cubicBezTo>
                  <a:lnTo>
                    <a:pt x="2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68464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53" name="Freeform 464"/>
            <p:cNvSpPr>
              <a:spLocks/>
            </p:cNvSpPr>
            <p:nvPr/>
          </p:nvSpPr>
          <p:spPr bwMode="auto">
            <a:xfrm>
              <a:off x="6286501" y="3416301"/>
              <a:ext cx="285750" cy="744538"/>
            </a:xfrm>
            <a:custGeom>
              <a:avLst/>
              <a:gdLst>
                <a:gd name="T0" fmla="*/ 76 w 76"/>
                <a:gd name="T1" fmla="*/ 41 h 198"/>
                <a:gd name="T2" fmla="*/ 76 w 76"/>
                <a:gd name="T3" fmla="*/ 158 h 198"/>
                <a:gd name="T4" fmla="*/ 25 w 76"/>
                <a:gd name="T5" fmla="*/ 198 h 198"/>
                <a:gd name="T6" fmla="*/ 0 w 76"/>
                <a:gd name="T7" fmla="*/ 198 h 198"/>
                <a:gd name="T8" fmla="*/ 0 w 76"/>
                <a:gd name="T9" fmla="*/ 0 h 198"/>
                <a:gd name="T10" fmla="*/ 25 w 76"/>
                <a:gd name="T11" fmla="*/ 0 h 198"/>
                <a:gd name="T12" fmla="*/ 76 w 76"/>
                <a:gd name="T13" fmla="*/ 4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41"/>
                  </a:moveTo>
                  <a:cubicBezTo>
                    <a:pt x="76" y="158"/>
                    <a:pt x="76" y="158"/>
                    <a:pt x="76" y="158"/>
                  </a:cubicBezTo>
                  <a:cubicBezTo>
                    <a:pt x="76" y="180"/>
                    <a:pt x="53" y="198"/>
                    <a:pt x="25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3" y="0"/>
                    <a:pt x="76" y="18"/>
                    <a:pt x="7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68464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54" name="Freeform 465"/>
            <p:cNvSpPr>
              <a:spLocks/>
            </p:cNvSpPr>
            <p:nvPr/>
          </p:nvSpPr>
          <p:spPr bwMode="auto">
            <a:xfrm>
              <a:off x="5948363" y="754063"/>
              <a:ext cx="307975" cy="658813"/>
            </a:xfrm>
            <a:custGeom>
              <a:avLst/>
              <a:gdLst>
                <a:gd name="T0" fmla="*/ 82 w 82"/>
                <a:gd name="T1" fmla="*/ 41 h 175"/>
                <a:gd name="T2" fmla="*/ 82 w 82"/>
                <a:gd name="T3" fmla="*/ 134 h 175"/>
                <a:gd name="T4" fmla="*/ 41 w 82"/>
                <a:gd name="T5" fmla="*/ 175 h 175"/>
                <a:gd name="T6" fmla="*/ 12 w 82"/>
                <a:gd name="T7" fmla="*/ 163 h 175"/>
                <a:gd name="T8" fmla="*/ 0 w 82"/>
                <a:gd name="T9" fmla="*/ 134 h 175"/>
                <a:gd name="T10" fmla="*/ 0 w 82"/>
                <a:gd name="T11" fmla="*/ 41 h 175"/>
                <a:gd name="T12" fmla="*/ 41 w 82"/>
                <a:gd name="T13" fmla="*/ 0 h 175"/>
                <a:gd name="T14" fmla="*/ 82 w 82"/>
                <a:gd name="T15" fmla="*/ 4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175">
                  <a:moveTo>
                    <a:pt x="82" y="41"/>
                  </a:moveTo>
                  <a:cubicBezTo>
                    <a:pt x="82" y="134"/>
                    <a:pt x="82" y="134"/>
                    <a:pt x="82" y="134"/>
                  </a:cubicBezTo>
                  <a:cubicBezTo>
                    <a:pt x="82" y="157"/>
                    <a:pt x="64" y="175"/>
                    <a:pt x="41" y="175"/>
                  </a:cubicBezTo>
                  <a:cubicBezTo>
                    <a:pt x="30" y="175"/>
                    <a:pt x="20" y="171"/>
                    <a:pt x="12" y="163"/>
                  </a:cubicBezTo>
                  <a:cubicBezTo>
                    <a:pt x="5" y="156"/>
                    <a:pt x="0" y="146"/>
                    <a:pt x="0" y="1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68464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55" name="Freeform 466"/>
            <p:cNvSpPr>
              <a:spLocks/>
            </p:cNvSpPr>
            <p:nvPr/>
          </p:nvSpPr>
          <p:spPr bwMode="auto">
            <a:xfrm>
              <a:off x="5635626" y="2449513"/>
              <a:ext cx="285750" cy="744538"/>
            </a:xfrm>
            <a:custGeom>
              <a:avLst/>
              <a:gdLst>
                <a:gd name="T0" fmla="*/ 76 w 76"/>
                <a:gd name="T1" fmla="*/ 0 h 198"/>
                <a:gd name="T2" fmla="*/ 76 w 76"/>
                <a:gd name="T3" fmla="*/ 198 h 198"/>
                <a:gd name="T4" fmla="*/ 51 w 76"/>
                <a:gd name="T5" fmla="*/ 198 h 198"/>
                <a:gd name="T6" fmla="*/ 0 w 76"/>
                <a:gd name="T7" fmla="*/ 157 h 198"/>
                <a:gd name="T8" fmla="*/ 0 w 76"/>
                <a:gd name="T9" fmla="*/ 40 h 198"/>
                <a:gd name="T10" fmla="*/ 51 w 76"/>
                <a:gd name="T11" fmla="*/ 0 h 198"/>
                <a:gd name="T12" fmla="*/ 76 w 76"/>
                <a:gd name="T1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98">
                  <a:moveTo>
                    <a:pt x="76" y="0"/>
                  </a:moveTo>
                  <a:cubicBezTo>
                    <a:pt x="76" y="198"/>
                    <a:pt x="76" y="198"/>
                    <a:pt x="76" y="198"/>
                  </a:cubicBezTo>
                  <a:cubicBezTo>
                    <a:pt x="51" y="198"/>
                    <a:pt x="51" y="198"/>
                    <a:pt x="51" y="198"/>
                  </a:cubicBezTo>
                  <a:cubicBezTo>
                    <a:pt x="23" y="198"/>
                    <a:pt x="0" y="180"/>
                    <a:pt x="0" y="15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23" y="0"/>
                    <a:pt x="51" y="0"/>
                  </a:cubicBez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68464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56" name="Freeform 467"/>
            <p:cNvSpPr>
              <a:spLocks/>
            </p:cNvSpPr>
            <p:nvPr/>
          </p:nvSpPr>
          <p:spPr bwMode="auto">
            <a:xfrm>
              <a:off x="3951288" y="1539876"/>
              <a:ext cx="571500" cy="587375"/>
            </a:xfrm>
            <a:custGeom>
              <a:avLst/>
              <a:gdLst>
                <a:gd name="T0" fmla="*/ 140 w 152"/>
                <a:gd name="T1" fmla="*/ 82 h 156"/>
                <a:gd name="T2" fmla="*/ 152 w 152"/>
                <a:gd name="T3" fmla="*/ 111 h 156"/>
                <a:gd name="T4" fmla="*/ 140 w 152"/>
                <a:gd name="T5" fmla="*/ 140 h 156"/>
                <a:gd name="T6" fmla="*/ 82 w 152"/>
                <a:gd name="T7" fmla="*/ 140 h 156"/>
                <a:gd name="T8" fmla="*/ 16 w 152"/>
                <a:gd name="T9" fmla="*/ 74 h 156"/>
                <a:gd name="T10" fmla="*/ 16 w 152"/>
                <a:gd name="T11" fmla="*/ 16 h 156"/>
                <a:gd name="T12" fmla="*/ 74 w 152"/>
                <a:gd name="T13" fmla="*/ 16 h 156"/>
                <a:gd name="T14" fmla="*/ 140 w 152"/>
                <a:gd name="T15" fmla="*/ 8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56">
                  <a:moveTo>
                    <a:pt x="140" y="82"/>
                  </a:moveTo>
                  <a:cubicBezTo>
                    <a:pt x="148" y="90"/>
                    <a:pt x="152" y="100"/>
                    <a:pt x="152" y="111"/>
                  </a:cubicBezTo>
                  <a:cubicBezTo>
                    <a:pt x="152" y="121"/>
                    <a:pt x="148" y="132"/>
                    <a:pt x="140" y="140"/>
                  </a:cubicBezTo>
                  <a:cubicBezTo>
                    <a:pt x="124" y="156"/>
                    <a:pt x="98" y="156"/>
                    <a:pt x="82" y="14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0" y="58"/>
                    <a:pt x="0" y="32"/>
                    <a:pt x="16" y="16"/>
                  </a:cubicBezTo>
                  <a:cubicBezTo>
                    <a:pt x="32" y="0"/>
                    <a:pt x="58" y="0"/>
                    <a:pt x="74" y="16"/>
                  </a:cubicBezTo>
                  <a:lnTo>
                    <a:pt x="14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68464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  <p:sp>
          <p:nvSpPr>
            <p:cNvPr id="57" name="Freeform 468"/>
            <p:cNvSpPr>
              <a:spLocks/>
            </p:cNvSpPr>
            <p:nvPr/>
          </p:nvSpPr>
          <p:spPr bwMode="auto">
            <a:xfrm>
              <a:off x="3294063" y="3122613"/>
              <a:ext cx="657225" cy="307975"/>
            </a:xfrm>
            <a:custGeom>
              <a:avLst/>
              <a:gdLst>
                <a:gd name="T0" fmla="*/ 134 w 175"/>
                <a:gd name="T1" fmla="*/ 0 h 82"/>
                <a:gd name="T2" fmla="*/ 175 w 175"/>
                <a:gd name="T3" fmla="*/ 41 h 82"/>
                <a:gd name="T4" fmla="*/ 134 w 175"/>
                <a:gd name="T5" fmla="*/ 82 h 82"/>
                <a:gd name="T6" fmla="*/ 41 w 175"/>
                <a:gd name="T7" fmla="*/ 82 h 82"/>
                <a:gd name="T8" fmla="*/ 0 w 175"/>
                <a:gd name="T9" fmla="*/ 41 h 82"/>
                <a:gd name="T10" fmla="*/ 12 w 175"/>
                <a:gd name="T11" fmla="*/ 12 h 82"/>
                <a:gd name="T12" fmla="*/ 41 w 175"/>
                <a:gd name="T13" fmla="*/ 0 h 82"/>
                <a:gd name="T14" fmla="*/ 134 w 175"/>
                <a:gd name="T1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82">
                  <a:moveTo>
                    <a:pt x="134" y="0"/>
                  </a:moveTo>
                  <a:cubicBezTo>
                    <a:pt x="156" y="0"/>
                    <a:pt x="175" y="19"/>
                    <a:pt x="175" y="41"/>
                  </a:cubicBezTo>
                  <a:cubicBezTo>
                    <a:pt x="175" y="64"/>
                    <a:pt x="156" y="82"/>
                    <a:pt x="134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8" y="82"/>
                    <a:pt x="0" y="64"/>
                    <a:pt x="0" y="41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19" y="5"/>
                    <a:pt x="29" y="0"/>
                    <a:pt x="41" y="0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pPr defTabSz="684646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prstClr val="black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58" name="六边形 57"/>
          <p:cNvSpPr/>
          <p:nvPr/>
        </p:nvSpPr>
        <p:spPr>
          <a:xfrm>
            <a:off x="4644350" y="1763823"/>
            <a:ext cx="274692" cy="274692"/>
          </a:xfrm>
          <a:prstGeom prst="hexagon">
            <a:avLst/>
          </a:prstGeom>
          <a:solidFill>
            <a:srgbClr val="195CC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六边形 58"/>
          <p:cNvSpPr/>
          <p:nvPr/>
        </p:nvSpPr>
        <p:spPr>
          <a:xfrm>
            <a:off x="4348107" y="1882125"/>
            <a:ext cx="137347" cy="137347"/>
          </a:xfrm>
          <a:prstGeom prst="hexagon">
            <a:avLst/>
          </a:prstGeom>
          <a:solidFill>
            <a:srgbClr val="195CC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六边形 59"/>
          <p:cNvSpPr/>
          <p:nvPr/>
        </p:nvSpPr>
        <p:spPr>
          <a:xfrm>
            <a:off x="5154174" y="1760979"/>
            <a:ext cx="137347" cy="137347"/>
          </a:xfrm>
          <a:prstGeom prst="hexagon">
            <a:avLst/>
          </a:prstGeom>
          <a:solidFill>
            <a:srgbClr val="195CC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六边形 60"/>
          <p:cNvSpPr/>
          <p:nvPr/>
        </p:nvSpPr>
        <p:spPr>
          <a:xfrm>
            <a:off x="3626711" y="1631547"/>
            <a:ext cx="250377" cy="250377"/>
          </a:xfrm>
          <a:prstGeom prst="hexagon">
            <a:avLst/>
          </a:prstGeom>
          <a:solidFill>
            <a:srgbClr val="195CC7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六边形 61"/>
          <p:cNvSpPr/>
          <p:nvPr/>
        </p:nvSpPr>
        <p:spPr>
          <a:xfrm>
            <a:off x="3927841" y="1606204"/>
            <a:ext cx="274692" cy="274692"/>
          </a:xfrm>
          <a:prstGeom prst="hexagon">
            <a:avLst/>
          </a:prstGeom>
          <a:solidFill>
            <a:srgbClr val="195CC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六边形 62"/>
          <p:cNvSpPr/>
          <p:nvPr/>
        </p:nvSpPr>
        <p:spPr>
          <a:xfrm>
            <a:off x="4162595" y="1892629"/>
            <a:ext cx="137347" cy="137347"/>
          </a:xfrm>
          <a:prstGeom prst="hexagon">
            <a:avLst/>
          </a:prstGeom>
          <a:solidFill>
            <a:srgbClr val="195CC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六边形 63"/>
          <p:cNvSpPr/>
          <p:nvPr/>
        </p:nvSpPr>
        <p:spPr>
          <a:xfrm>
            <a:off x="5297916" y="1707640"/>
            <a:ext cx="322052" cy="322052"/>
          </a:xfrm>
          <a:prstGeom prst="hexagon">
            <a:avLst/>
          </a:prstGeom>
          <a:solidFill>
            <a:srgbClr val="195CC7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六边形 64"/>
          <p:cNvSpPr/>
          <p:nvPr/>
        </p:nvSpPr>
        <p:spPr>
          <a:xfrm>
            <a:off x="3299369" y="1763693"/>
            <a:ext cx="274692" cy="274692"/>
          </a:xfrm>
          <a:prstGeom prst="hexagon">
            <a:avLst/>
          </a:prstGeom>
          <a:solidFill>
            <a:srgbClr val="195CC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六边形 65"/>
          <p:cNvSpPr/>
          <p:nvPr/>
        </p:nvSpPr>
        <p:spPr>
          <a:xfrm>
            <a:off x="3014247" y="1894884"/>
            <a:ext cx="137347" cy="137347"/>
          </a:xfrm>
          <a:prstGeom prst="hexagon">
            <a:avLst/>
          </a:prstGeom>
          <a:solidFill>
            <a:srgbClr val="195CC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六边形 66"/>
          <p:cNvSpPr/>
          <p:nvPr/>
        </p:nvSpPr>
        <p:spPr>
          <a:xfrm>
            <a:off x="4864368" y="1580479"/>
            <a:ext cx="274692" cy="274692"/>
          </a:xfrm>
          <a:prstGeom prst="hexagon">
            <a:avLst/>
          </a:prstGeom>
          <a:solidFill>
            <a:srgbClr val="195CC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六边形 67"/>
          <p:cNvSpPr/>
          <p:nvPr/>
        </p:nvSpPr>
        <p:spPr>
          <a:xfrm>
            <a:off x="3782997" y="1816739"/>
            <a:ext cx="137347" cy="137347"/>
          </a:xfrm>
          <a:prstGeom prst="hexagon">
            <a:avLst/>
          </a:prstGeom>
          <a:solidFill>
            <a:srgbClr val="195CC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3674855" y="362632"/>
            <a:ext cx="1583591" cy="137348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23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71" name="椭圆 237"/>
            <p:cNvSpPr/>
            <p:nvPr/>
          </p:nvSpPr>
          <p:spPr>
            <a:xfrm>
              <a:off x="392113" y="760413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73" name="六边形 72"/>
          <p:cNvSpPr/>
          <p:nvPr/>
        </p:nvSpPr>
        <p:spPr>
          <a:xfrm>
            <a:off x="5729654" y="1892629"/>
            <a:ext cx="137347" cy="137347"/>
          </a:xfrm>
          <a:prstGeom prst="hexagon">
            <a:avLst/>
          </a:prstGeom>
          <a:solidFill>
            <a:srgbClr val="195CC7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Rectangle 4"/>
          <p:cNvSpPr txBox="1">
            <a:spLocks noChangeArrowheads="1"/>
          </p:cNvSpPr>
          <p:nvPr/>
        </p:nvSpPr>
        <p:spPr bwMode="auto">
          <a:xfrm>
            <a:off x="3780632" y="880202"/>
            <a:ext cx="1372035" cy="38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0" tIns="34274" rIns="68550" bIns="3427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kern="0" dirty="0">
                <a:solidFill>
                  <a:schemeClr val="accent3">
                    <a:lumMod val="75000"/>
                  </a:schemeClr>
                </a:solidFill>
                <a:latin typeface="Arial"/>
                <a:ea typeface="微软雅黑"/>
              </a:rPr>
              <a:t>CATALOG</a:t>
            </a:r>
            <a:endParaRPr lang="zh-CN" altLang="en-US" sz="1800" kern="0" dirty="0">
              <a:solidFill>
                <a:schemeClr val="accent3">
                  <a:lumMod val="75000"/>
                </a:schemeClr>
              </a:solidFill>
              <a:latin typeface="Arial"/>
              <a:ea typeface="微软雅黑"/>
            </a:endParaRPr>
          </a:p>
        </p:txBody>
      </p:sp>
      <p:sp>
        <p:nvSpPr>
          <p:cNvPr id="75" name="Rectangle 4"/>
          <p:cNvSpPr txBox="1">
            <a:spLocks noChangeArrowheads="1"/>
          </p:cNvSpPr>
          <p:nvPr/>
        </p:nvSpPr>
        <p:spPr bwMode="auto">
          <a:xfrm>
            <a:off x="686999" y="4095280"/>
            <a:ext cx="1372035" cy="38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0" tIns="34274" rIns="68550" bIns="3427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0" kern="0" dirty="0">
                <a:solidFill>
                  <a:schemeClr val="accent3">
                    <a:lumMod val="75000"/>
                  </a:schemeClr>
                </a:solidFill>
                <a:latin typeface="Arial"/>
                <a:ea typeface="微软雅黑"/>
              </a:rPr>
              <a:t>Add a title</a:t>
            </a:r>
          </a:p>
        </p:txBody>
      </p:sp>
      <p:sp>
        <p:nvSpPr>
          <p:cNvPr id="76" name="Rectangle 4"/>
          <p:cNvSpPr txBox="1">
            <a:spLocks noChangeArrowheads="1"/>
          </p:cNvSpPr>
          <p:nvPr/>
        </p:nvSpPr>
        <p:spPr bwMode="auto">
          <a:xfrm>
            <a:off x="686999" y="4323809"/>
            <a:ext cx="1372035" cy="38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0" tIns="34274" rIns="68550" bIns="3427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b="0" kern="0" dirty="0">
                <a:solidFill>
                  <a:schemeClr val="accent3">
                    <a:lumMod val="75000"/>
                  </a:schemeClr>
                </a:solidFill>
                <a:latin typeface="Arial"/>
                <a:ea typeface="微软雅黑"/>
              </a:rPr>
              <a:t>Add title</a:t>
            </a:r>
            <a:endParaRPr lang="zh-CN" altLang="en-US" sz="900" b="0" kern="0" dirty="0">
              <a:solidFill>
                <a:schemeClr val="accent3">
                  <a:lumMod val="75000"/>
                </a:schemeClr>
              </a:solidFill>
              <a:latin typeface="Arial"/>
              <a:ea typeface="微软雅黑"/>
            </a:endParaRPr>
          </a:p>
        </p:txBody>
      </p:sp>
      <p:sp>
        <p:nvSpPr>
          <p:cNvPr id="77" name="Rectangle 4"/>
          <p:cNvSpPr txBox="1">
            <a:spLocks noChangeArrowheads="1"/>
          </p:cNvSpPr>
          <p:nvPr/>
        </p:nvSpPr>
        <p:spPr bwMode="auto">
          <a:xfrm>
            <a:off x="2286705" y="4095280"/>
            <a:ext cx="1372035" cy="38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0" tIns="34274" rIns="68550" bIns="3427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0" kern="0" dirty="0">
                <a:solidFill>
                  <a:schemeClr val="accent3">
                    <a:lumMod val="75000"/>
                  </a:schemeClr>
                </a:solidFill>
                <a:latin typeface="Arial"/>
                <a:ea typeface="微软雅黑"/>
              </a:rPr>
              <a:t>Add a title</a:t>
            </a:r>
          </a:p>
        </p:txBody>
      </p:sp>
      <p:sp>
        <p:nvSpPr>
          <p:cNvPr id="78" name="Rectangle 4"/>
          <p:cNvSpPr txBox="1">
            <a:spLocks noChangeArrowheads="1"/>
          </p:cNvSpPr>
          <p:nvPr/>
        </p:nvSpPr>
        <p:spPr bwMode="auto">
          <a:xfrm>
            <a:off x="2286705" y="4323809"/>
            <a:ext cx="1372035" cy="38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0" tIns="34274" rIns="68550" bIns="3427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b="0" kern="0" dirty="0">
                <a:solidFill>
                  <a:schemeClr val="accent3">
                    <a:lumMod val="75000"/>
                  </a:schemeClr>
                </a:solidFill>
                <a:latin typeface="Arial"/>
                <a:ea typeface="微软雅黑"/>
              </a:rPr>
              <a:t>Add title</a:t>
            </a:r>
            <a:endParaRPr lang="zh-CN" altLang="en-US" sz="900" b="0" kern="0" dirty="0">
              <a:solidFill>
                <a:schemeClr val="accent3">
                  <a:lumMod val="75000"/>
                </a:schemeClr>
              </a:solidFill>
              <a:latin typeface="Arial"/>
              <a:ea typeface="微软雅黑"/>
            </a:endParaRPr>
          </a:p>
        </p:txBody>
      </p:sp>
      <p:sp>
        <p:nvSpPr>
          <p:cNvPr id="79" name="Rectangle 4"/>
          <p:cNvSpPr txBox="1">
            <a:spLocks noChangeArrowheads="1"/>
          </p:cNvSpPr>
          <p:nvPr/>
        </p:nvSpPr>
        <p:spPr bwMode="auto">
          <a:xfrm>
            <a:off x="3886411" y="4095280"/>
            <a:ext cx="1372035" cy="38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0" tIns="34274" rIns="68550" bIns="3427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0" kern="0" dirty="0">
                <a:solidFill>
                  <a:schemeClr val="accent3">
                    <a:lumMod val="75000"/>
                  </a:schemeClr>
                </a:solidFill>
                <a:latin typeface="Arial"/>
                <a:ea typeface="微软雅黑"/>
              </a:rPr>
              <a:t>Add a title</a:t>
            </a:r>
          </a:p>
        </p:txBody>
      </p:sp>
      <p:sp>
        <p:nvSpPr>
          <p:cNvPr id="80" name="Rectangle 4"/>
          <p:cNvSpPr txBox="1">
            <a:spLocks noChangeArrowheads="1"/>
          </p:cNvSpPr>
          <p:nvPr/>
        </p:nvSpPr>
        <p:spPr bwMode="auto">
          <a:xfrm>
            <a:off x="3886411" y="4323809"/>
            <a:ext cx="1372035" cy="38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0" tIns="34274" rIns="68550" bIns="3427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b="0" kern="0" dirty="0">
                <a:solidFill>
                  <a:schemeClr val="accent3">
                    <a:lumMod val="75000"/>
                  </a:schemeClr>
                </a:solidFill>
                <a:latin typeface="Arial"/>
                <a:ea typeface="微软雅黑"/>
              </a:rPr>
              <a:t>Add title</a:t>
            </a:r>
            <a:endParaRPr lang="zh-CN" altLang="en-US" sz="900" b="0" kern="0" dirty="0">
              <a:solidFill>
                <a:schemeClr val="accent3">
                  <a:lumMod val="75000"/>
                </a:schemeClr>
              </a:solidFill>
              <a:latin typeface="Arial"/>
              <a:ea typeface="微软雅黑"/>
            </a:endParaRPr>
          </a:p>
        </p:txBody>
      </p:sp>
      <p:sp>
        <p:nvSpPr>
          <p:cNvPr id="81" name="Rectangle 4"/>
          <p:cNvSpPr txBox="1">
            <a:spLocks noChangeArrowheads="1"/>
          </p:cNvSpPr>
          <p:nvPr/>
        </p:nvSpPr>
        <p:spPr bwMode="auto">
          <a:xfrm>
            <a:off x="5486118" y="4095280"/>
            <a:ext cx="1372035" cy="38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0" tIns="34274" rIns="68550" bIns="3427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0" kern="0" dirty="0">
                <a:solidFill>
                  <a:schemeClr val="accent3">
                    <a:lumMod val="75000"/>
                  </a:schemeClr>
                </a:solidFill>
                <a:latin typeface="Arial"/>
                <a:ea typeface="微软雅黑"/>
              </a:rPr>
              <a:t>Add a title</a:t>
            </a:r>
          </a:p>
        </p:txBody>
      </p:sp>
      <p:sp>
        <p:nvSpPr>
          <p:cNvPr id="82" name="Rectangle 4"/>
          <p:cNvSpPr txBox="1">
            <a:spLocks noChangeArrowheads="1"/>
          </p:cNvSpPr>
          <p:nvPr/>
        </p:nvSpPr>
        <p:spPr bwMode="auto">
          <a:xfrm>
            <a:off x="5486118" y="4323809"/>
            <a:ext cx="1372035" cy="38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0" tIns="34274" rIns="68550" bIns="3427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b="0" kern="0" dirty="0">
                <a:solidFill>
                  <a:schemeClr val="accent3">
                    <a:lumMod val="75000"/>
                  </a:schemeClr>
                </a:solidFill>
                <a:latin typeface="Arial"/>
                <a:ea typeface="微软雅黑"/>
              </a:rPr>
              <a:t>Add title</a:t>
            </a:r>
            <a:endParaRPr lang="zh-CN" altLang="en-US" sz="900" b="0" kern="0" dirty="0">
              <a:solidFill>
                <a:schemeClr val="accent3">
                  <a:lumMod val="75000"/>
                </a:schemeClr>
              </a:solidFill>
              <a:latin typeface="Arial"/>
              <a:ea typeface="微软雅黑"/>
            </a:endParaRPr>
          </a:p>
        </p:txBody>
      </p:sp>
      <p:sp>
        <p:nvSpPr>
          <p:cNvPr id="83" name="Rectangle 4"/>
          <p:cNvSpPr txBox="1">
            <a:spLocks noChangeArrowheads="1"/>
          </p:cNvSpPr>
          <p:nvPr/>
        </p:nvSpPr>
        <p:spPr bwMode="auto">
          <a:xfrm>
            <a:off x="7161143" y="4095280"/>
            <a:ext cx="1372035" cy="38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0" tIns="34274" rIns="68550" bIns="3427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0" kern="0" dirty="0">
                <a:solidFill>
                  <a:schemeClr val="accent3">
                    <a:lumMod val="75000"/>
                  </a:schemeClr>
                </a:solidFill>
                <a:latin typeface="Arial"/>
                <a:ea typeface="微软雅黑"/>
              </a:rPr>
              <a:t>Add a title</a:t>
            </a:r>
          </a:p>
        </p:txBody>
      </p:sp>
      <p:sp>
        <p:nvSpPr>
          <p:cNvPr id="84" name="Rectangle 4"/>
          <p:cNvSpPr txBox="1">
            <a:spLocks noChangeArrowheads="1"/>
          </p:cNvSpPr>
          <p:nvPr/>
        </p:nvSpPr>
        <p:spPr bwMode="auto">
          <a:xfrm>
            <a:off x="7161143" y="4323809"/>
            <a:ext cx="1372035" cy="38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0" tIns="34274" rIns="68550" bIns="3427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00" b="0" kern="0" dirty="0">
                <a:solidFill>
                  <a:schemeClr val="accent3">
                    <a:lumMod val="75000"/>
                  </a:schemeClr>
                </a:solidFill>
                <a:latin typeface="Arial"/>
                <a:ea typeface="微软雅黑"/>
              </a:rPr>
              <a:t>Add title</a:t>
            </a:r>
            <a:endParaRPr lang="zh-CN" altLang="en-US" sz="900" b="0" kern="0" dirty="0">
              <a:solidFill>
                <a:schemeClr val="accent3">
                  <a:lumMod val="75000"/>
                </a:schemeClr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01002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7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7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7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7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2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7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7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7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2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7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64980" y="-18249"/>
            <a:ext cx="649080" cy="761765"/>
            <a:chOff x="8266914" y="-18254"/>
            <a:chExt cx="649280" cy="762000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 rot="5400000">
              <a:off x="8201851" y="88633"/>
              <a:ext cx="762000" cy="548226"/>
            </a:xfrm>
            <a:prstGeom prst="homePlate">
              <a:avLst>
                <a:gd name="adj" fmla="val 35606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vert="eaVert" wrap="none" lIns="91412" tIns="45706" rIns="91412" bIns="45706" numCol="1" anchor="ctr" anchorCtr="0" compatLnSpc="1"/>
            <a:lstStyle/>
            <a:p>
              <a:endParaRPr lang="zh-CN" altLang="zh-CN" b="0" dirty="0"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266914" y="134144"/>
              <a:ext cx="649280" cy="475558"/>
              <a:chOff x="235091" y="185120"/>
              <a:chExt cx="649280" cy="47555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35091" y="185120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0" dirty="0">
                    <a:solidFill>
                      <a:schemeClr val="accent3">
                        <a:lumMod val="50000"/>
                      </a:schemeClr>
                    </a:solidFill>
                    <a:latin typeface="Impact" panose="020B0806030902050204" pitchFamily="34" charset="0"/>
                  </a:rPr>
                  <a:t>LOGO</a:t>
                </a:r>
                <a:endParaRPr lang="zh-CN" altLang="en-US" b="0" dirty="0">
                  <a:solidFill>
                    <a:schemeClr val="accent3">
                      <a:lumMod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92677" y="460623"/>
                <a:ext cx="535724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00" b="0" dirty="0">
                    <a:solidFill>
                      <a:srgbClr val="195CC7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TEXT HERE</a:t>
                </a:r>
                <a:endParaRPr lang="zh-CN" altLang="en-US" sz="700" b="0" dirty="0">
                  <a:solidFill>
                    <a:srgbClr val="195CC7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903711" y="249867"/>
            <a:ext cx="2830349" cy="679489"/>
            <a:chOff x="903371" y="249943"/>
            <a:chExt cx="2831223" cy="679699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195CC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6200000">
            <a:off x="574964" y="158113"/>
            <a:ext cx="764867" cy="862996"/>
            <a:chOff x="8439634" y="3544648"/>
            <a:chExt cx="1611146" cy="1817848"/>
          </a:xfrm>
        </p:grpSpPr>
        <p:sp>
          <p:nvSpPr>
            <p:cNvPr id="1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95CC7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" name="Group 17"/>
          <p:cNvGrpSpPr>
            <a:grpSpLocks noChangeAspect="1"/>
          </p:cNvGrpSpPr>
          <p:nvPr/>
        </p:nvGrpSpPr>
        <p:grpSpPr bwMode="auto">
          <a:xfrm>
            <a:off x="827767" y="455514"/>
            <a:ext cx="259260" cy="278300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14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448764" y="442777"/>
            <a:ext cx="1164383" cy="3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zh-CN" altLang="en-US" sz="1999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grpSp>
        <p:nvGrpSpPr>
          <p:cNvPr id="18" name="组合 17"/>
          <p:cNvGrpSpPr/>
          <p:nvPr/>
        </p:nvGrpSpPr>
        <p:grpSpPr>
          <a:xfrm rot="635756">
            <a:off x="3171714" y="1403736"/>
            <a:ext cx="1077309" cy="1385483"/>
            <a:chOff x="3102484" y="1163896"/>
            <a:chExt cx="1077642" cy="1385911"/>
          </a:xfrm>
          <a:solidFill>
            <a:srgbClr val="195CC7"/>
          </a:solidFill>
        </p:grpSpPr>
        <p:sp>
          <p:nvSpPr>
            <p:cNvPr id="19" name="椭圆 34"/>
            <p:cNvSpPr/>
            <p:nvPr/>
          </p:nvSpPr>
          <p:spPr>
            <a:xfrm rot="10094606">
              <a:off x="3102484" y="1163896"/>
              <a:ext cx="1077642" cy="1385911"/>
            </a:xfrm>
            <a:custGeom>
              <a:avLst/>
              <a:gdLst/>
              <a:ahLst/>
              <a:cxnLst/>
              <a:rect l="l" t="t" r="r" b="b"/>
              <a:pathLst>
                <a:path w="1118836" h="1438889">
                  <a:moveTo>
                    <a:pt x="548270" y="0"/>
                  </a:moveTo>
                  <a:lnTo>
                    <a:pt x="721662" y="346785"/>
                  </a:lnTo>
                  <a:cubicBezTo>
                    <a:pt x="951885" y="413972"/>
                    <a:pt x="1118836" y="627225"/>
                    <a:pt x="1118836" y="879471"/>
                  </a:cubicBezTo>
                  <a:cubicBezTo>
                    <a:pt x="1118836" y="1188429"/>
                    <a:pt x="868376" y="1438889"/>
                    <a:pt x="559418" y="1438889"/>
                  </a:cubicBezTo>
                  <a:cubicBezTo>
                    <a:pt x="250460" y="1438889"/>
                    <a:pt x="0" y="1188429"/>
                    <a:pt x="0" y="879471"/>
                  </a:cubicBezTo>
                  <a:cubicBezTo>
                    <a:pt x="0" y="636984"/>
                    <a:pt x="154283" y="430531"/>
                    <a:pt x="370781" y="354978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 rot="16200000">
              <a:off x="3123442" y="1198146"/>
              <a:ext cx="967866" cy="967866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rot="635756">
            <a:off x="6804435" y="1403737"/>
            <a:ext cx="1077309" cy="1385483"/>
            <a:chOff x="3102484" y="1163896"/>
            <a:chExt cx="1077642" cy="1385911"/>
          </a:xfrm>
          <a:solidFill>
            <a:srgbClr val="195CC7"/>
          </a:solidFill>
        </p:grpSpPr>
        <p:sp>
          <p:nvSpPr>
            <p:cNvPr id="22" name="椭圆 34"/>
            <p:cNvSpPr/>
            <p:nvPr/>
          </p:nvSpPr>
          <p:spPr>
            <a:xfrm rot="10094606">
              <a:off x="3102484" y="1163896"/>
              <a:ext cx="1077642" cy="1385911"/>
            </a:xfrm>
            <a:custGeom>
              <a:avLst/>
              <a:gdLst/>
              <a:ahLst/>
              <a:cxnLst/>
              <a:rect l="l" t="t" r="r" b="b"/>
              <a:pathLst>
                <a:path w="1118836" h="1438889">
                  <a:moveTo>
                    <a:pt x="548270" y="0"/>
                  </a:moveTo>
                  <a:lnTo>
                    <a:pt x="721662" y="346785"/>
                  </a:lnTo>
                  <a:cubicBezTo>
                    <a:pt x="951885" y="413972"/>
                    <a:pt x="1118836" y="627225"/>
                    <a:pt x="1118836" y="879471"/>
                  </a:cubicBezTo>
                  <a:cubicBezTo>
                    <a:pt x="1118836" y="1188429"/>
                    <a:pt x="868376" y="1438889"/>
                    <a:pt x="559418" y="1438889"/>
                  </a:cubicBezTo>
                  <a:cubicBezTo>
                    <a:pt x="250460" y="1438889"/>
                    <a:pt x="0" y="1188429"/>
                    <a:pt x="0" y="879471"/>
                  </a:cubicBezTo>
                  <a:cubicBezTo>
                    <a:pt x="0" y="636984"/>
                    <a:pt x="154283" y="430531"/>
                    <a:pt x="370781" y="354978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 rot="16200000">
              <a:off x="3123442" y="1198146"/>
              <a:ext cx="967866" cy="967866"/>
            </a:xfrm>
            <a:prstGeom prst="ellipse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10800000">
            <a:off x="1372589" y="1423082"/>
            <a:ext cx="1061344" cy="137893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1490197" y="1798158"/>
            <a:ext cx="1377631" cy="26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12" tIns="41455" rIns="82912" bIns="4145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a title</a:t>
            </a:r>
          </a:p>
        </p:txBody>
      </p:sp>
      <p:sp>
        <p:nvSpPr>
          <p:cNvPr id="28" name="文本框 13"/>
          <p:cNvSpPr txBox="1"/>
          <p:nvPr/>
        </p:nvSpPr>
        <p:spPr>
          <a:xfrm>
            <a:off x="991706" y="3028810"/>
            <a:ext cx="1675883" cy="604797"/>
          </a:xfrm>
          <a:prstGeom prst="rect">
            <a:avLst/>
          </a:prstGeom>
          <a:noFill/>
        </p:spPr>
        <p:txBody>
          <a:bodyPr wrap="square" lIns="65804" tIns="32901" rIns="65804" bIns="32901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comprehensive description of the chart above here and the comprehensive description description of the chart above.</a:t>
            </a: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288236" y="1753477"/>
            <a:ext cx="1377631" cy="26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12" tIns="41455" rIns="82912" bIns="4145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</a:rPr>
              <a:t>Add a title</a:t>
            </a:r>
          </a:p>
        </p:txBody>
      </p:sp>
      <p:sp>
        <p:nvSpPr>
          <p:cNvPr id="30" name="文本框 13"/>
          <p:cNvSpPr txBox="1"/>
          <p:nvPr/>
        </p:nvSpPr>
        <p:spPr>
          <a:xfrm>
            <a:off x="2819942" y="3028810"/>
            <a:ext cx="1675883" cy="604797"/>
          </a:xfrm>
          <a:prstGeom prst="rect">
            <a:avLst/>
          </a:prstGeom>
          <a:noFill/>
        </p:spPr>
        <p:txBody>
          <a:bodyPr wrap="square" lIns="65804" tIns="32901" rIns="65804" bIns="32901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comprehensive description of the chart above here and the comprehensive description description of the chart above.</a:t>
            </a:r>
          </a:p>
        </p:txBody>
      </p:sp>
      <p:grpSp>
        <p:nvGrpSpPr>
          <p:cNvPr id="31" name="组合 30"/>
          <p:cNvGrpSpPr/>
          <p:nvPr/>
        </p:nvGrpSpPr>
        <p:grpSpPr>
          <a:xfrm rot="10800000">
            <a:off x="5000481" y="1423082"/>
            <a:ext cx="1061344" cy="137893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107918" y="1784308"/>
            <a:ext cx="1377631" cy="26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12" tIns="41455" rIns="82912" bIns="4145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a title</a:t>
            </a:r>
          </a:p>
        </p:txBody>
      </p:sp>
      <p:sp>
        <p:nvSpPr>
          <p:cNvPr id="35" name="文本框 13"/>
          <p:cNvSpPr txBox="1"/>
          <p:nvPr/>
        </p:nvSpPr>
        <p:spPr>
          <a:xfrm>
            <a:off x="4686266" y="3028810"/>
            <a:ext cx="1675883" cy="604797"/>
          </a:xfrm>
          <a:prstGeom prst="rect">
            <a:avLst/>
          </a:prstGeom>
          <a:noFill/>
        </p:spPr>
        <p:txBody>
          <a:bodyPr wrap="square" lIns="65804" tIns="32901" rIns="65804" bIns="32901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comprehensive description of the chart above here and the comprehensive description description of the chart above.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6887349" y="1799488"/>
            <a:ext cx="1377631" cy="26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12" tIns="41455" rIns="82912" bIns="4145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</a:rPr>
              <a:t>Add a title</a:t>
            </a:r>
          </a:p>
        </p:txBody>
      </p:sp>
      <p:sp>
        <p:nvSpPr>
          <p:cNvPr id="37" name="文本框 13"/>
          <p:cNvSpPr txBox="1"/>
          <p:nvPr/>
        </p:nvSpPr>
        <p:spPr>
          <a:xfrm>
            <a:off x="6476412" y="3028810"/>
            <a:ext cx="1675883" cy="604797"/>
          </a:xfrm>
          <a:prstGeom prst="rect">
            <a:avLst/>
          </a:prstGeom>
          <a:noFill/>
        </p:spPr>
        <p:txBody>
          <a:bodyPr wrap="square" lIns="65804" tIns="32901" rIns="65804" bIns="32901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Enter the comprehensive description of the chart above here and the comprehensive description description of the chart above.</a:t>
            </a:r>
          </a:p>
        </p:txBody>
      </p:sp>
    </p:spTree>
    <p:extLst>
      <p:ext uri="{BB962C8B-B14F-4D97-AF65-F5344CB8AC3E}">
        <p14:creationId xmlns:p14="http://schemas.microsoft.com/office/powerpoint/2010/main" val="68459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:a14="http://schemas.microsoft.com/office/drawing/2010/main"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6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39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4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52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6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3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650"/>
                                </p:stCondLst>
                                <p:childTnLst>
                                  <p:par>
                                    <p:cTn id="65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150"/>
                                </p:stCondLst>
                                <p:childTnLst>
                                  <p:par>
                                    <p:cTn id="7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7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7" grpId="0"/>
          <p:bldP spid="28" grpId="0"/>
          <p:bldP spid="29" grpId="0"/>
          <p:bldP spid="30" grpId="0"/>
          <p:bldP spid="34" grpId="0"/>
          <p:bldP spid="35" grpId="0"/>
          <p:bldP spid="36" grpId="0"/>
          <p:bldP spid="37" grpId="0"/>
        </p:bldLst>
      </p:timing>
    </mc:Choice>
    <mc:Fallback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35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7" dur="75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150"/>
                                </p:stCondLst>
                                <p:childTnLst>
                                  <p:par>
                                    <p:cTn id="3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4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4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0" dur="7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52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57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61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3" dur="75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650"/>
                                </p:stCondLst>
                                <p:childTnLst>
                                  <p:par>
                                    <p:cTn id="6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7150"/>
                                </p:stCondLst>
                                <p:childTnLst>
                                  <p:par>
                                    <p:cTn id="7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2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7650"/>
                                </p:stCondLst>
                                <p:childTnLst>
                                  <p:par>
                                    <p:cTn id="7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6" dur="75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7" grpId="0"/>
          <p:bldP spid="28" grpId="0"/>
          <p:bldP spid="29" grpId="0"/>
          <p:bldP spid="30" grpId="0"/>
          <p:bldP spid="34" grpId="0"/>
          <p:bldP spid="35" grpId="0"/>
          <p:bldP spid="36" grpId="0"/>
          <p:bldP spid="3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284673" y="4110383"/>
            <a:ext cx="1178917" cy="11789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1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" name="椭圆 1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57991" y="4605222"/>
            <a:ext cx="630036" cy="6300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1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7" name="椭圆 1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436572" y="4920241"/>
            <a:ext cx="890244" cy="8902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1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0" name="椭圆 18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758358" y="4730422"/>
            <a:ext cx="685588" cy="68558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2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3" name="椭圆 2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66953" y="5038933"/>
            <a:ext cx="588675" cy="5886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2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6" name="椭圆 2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962589" y="4528455"/>
            <a:ext cx="252413" cy="25241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" name="同心圆 2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9" name="椭圆 2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181440" y="4325716"/>
            <a:ext cx="528912" cy="5289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2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2" name="椭圆 3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463459" y="3830481"/>
            <a:ext cx="1178917" cy="11789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3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5" name="椭圆 33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419647" y="4323809"/>
            <a:ext cx="223011" cy="2230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3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8" name="椭圆 3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43493" y="4704692"/>
            <a:ext cx="1178917" cy="11789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3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1" name="椭圆 39"/>
            <p:cNvSpPr/>
            <p:nvPr/>
          </p:nvSpPr>
          <p:spPr>
            <a:xfrm>
              <a:off x="392112" y="760412"/>
              <a:ext cx="3825873" cy="3825873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75640" y="4605224"/>
            <a:ext cx="520031" cy="5200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4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4" name="椭圆 4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91656" y="4920241"/>
            <a:ext cx="316779" cy="3167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4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7" name="椭圆 4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17745" y="4736990"/>
            <a:ext cx="158389" cy="15838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9" name="同心圆 4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0" name="椭圆 48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sp>
        <p:nvSpPr>
          <p:cNvPr id="55" name="Rectangle 4"/>
          <p:cNvSpPr txBox="1">
            <a:spLocks noChangeArrowheads="1"/>
          </p:cNvSpPr>
          <p:nvPr/>
        </p:nvSpPr>
        <p:spPr bwMode="auto">
          <a:xfrm>
            <a:off x="1203605" y="2889557"/>
            <a:ext cx="1921042" cy="79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0" tIns="34274" rIns="68550" bIns="3427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99" b="0" kern="0" dirty="0">
                <a:solidFill>
                  <a:schemeClr val="accent3">
                    <a:lumMod val="75000"/>
                  </a:schemeClr>
                </a:solidFill>
                <a:latin typeface="Arial"/>
                <a:ea typeface="微软雅黑"/>
              </a:rPr>
              <a:t>Add a title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1267939" y="895868"/>
            <a:ext cx="1857566" cy="2144979"/>
            <a:chOff x="1267713" y="896144"/>
            <a:chExt cx="1858140" cy="2145641"/>
          </a:xfrm>
        </p:grpSpPr>
        <p:grpSp>
          <p:nvGrpSpPr>
            <p:cNvPr id="57" name="组合 56"/>
            <p:cNvGrpSpPr/>
            <p:nvPr/>
          </p:nvGrpSpPr>
          <p:grpSpPr>
            <a:xfrm>
              <a:off x="1267713" y="896144"/>
              <a:ext cx="1858140" cy="2145641"/>
              <a:chOff x="789153" y="2729597"/>
              <a:chExt cx="1202093" cy="1388087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789153" y="2729597"/>
                <a:ext cx="1202093" cy="1388087"/>
                <a:chOff x="3273692" y="1099961"/>
                <a:chExt cx="1202093" cy="1388087"/>
              </a:xfrm>
            </p:grpSpPr>
            <p:sp>
              <p:nvSpPr>
                <p:cNvPr id="72" name="Freeform 14"/>
                <p:cNvSpPr>
                  <a:spLocks/>
                </p:cNvSpPr>
                <p:nvPr/>
              </p:nvSpPr>
              <p:spPr bwMode="auto">
                <a:xfrm>
                  <a:off x="3345550" y="1141029"/>
                  <a:ext cx="529701" cy="237166"/>
                </a:xfrm>
                <a:custGeom>
                  <a:avLst/>
                  <a:gdLst>
                    <a:gd name="T0" fmla="*/ 0 w 516"/>
                    <a:gd name="T1" fmla="*/ 231 h 231"/>
                    <a:gd name="T2" fmla="*/ 398 w 516"/>
                    <a:gd name="T3" fmla="*/ 0 h 231"/>
                    <a:gd name="T4" fmla="*/ 516 w 516"/>
                    <a:gd name="T5" fmla="*/ 0 h 231"/>
                    <a:gd name="T6" fmla="*/ 516 w 516"/>
                    <a:gd name="T7" fmla="*/ 231 h 231"/>
                    <a:gd name="T8" fmla="*/ 0 w 51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6" h="231">
                      <a:moveTo>
                        <a:pt x="0" y="231"/>
                      </a:moveTo>
                      <a:lnTo>
                        <a:pt x="398" y="0"/>
                      </a:lnTo>
                      <a:lnTo>
                        <a:pt x="516" y="0"/>
                      </a:lnTo>
                      <a:lnTo>
                        <a:pt x="516" y="231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5F6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8" tIns="34284" rIns="68568" bIns="3428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3" name="Freeform 15"/>
                <p:cNvSpPr>
                  <a:spLocks/>
                </p:cNvSpPr>
                <p:nvPr/>
              </p:nvSpPr>
              <p:spPr bwMode="auto">
                <a:xfrm>
                  <a:off x="3273692" y="1099961"/>
                  <a:ext cx="1202093" cy="1388087"/>
                </a:xfrm>
                <a:custGeom>
                  <a:avLst/>
                  <a:gdLst>
                    <a:gd name="T0" fmla="*/ 0 w 1171"/>
                    <a:gd name="T1" fmla="*/ 1014 h 1352"/>
                    <a:gd name="T2" fmla="*/ 0 w 1171"/>
                    <a:gd name="T3" fmla="*/ 338 h 1352"/>
                    <a:gd name="T4" fmla="*/ 586 w 1171"/>
                    <a:gd name="T5" fmla="*/ 0 h 1352"/>
                    <a:gd name="T6" fmla="*/ 1171 w 1171"/>
                    <a:gd name="T7" fmla="*/ 338 h 1352"/>
                    <a:gd name="T8" fmla="*/ 1171 w 1171"/>
                    <a:gd name="T9" fmla="*/ 1014 h 1352"/>
                    <a:gd name="T10" fmla="*/ 586 w 1171"/>
                    <a:gd name="T11" fmla="*/ 1352 h 1352"/>
                    <a:gd name="T12" fmla="*/ 0 w 1171"/>
                    <a:gd name="T13" fmla="*/ 1014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1" h="1352">
                      <a:moveTo>
                        <a:pt x="0" y="1014"/>
                      </a:moveTo>
                      <a:lnTo>
                        <a:pt x="0" y="338"/>
                      </a:lnTo>
                      <a:lnTo>
                        <a:pt x="586" y="0"/>
                      </a:lnTo>
                      <a:lnTo>
                        <a:pt x="1171" y="338"/>
                      </a:lnTo>
                      <a:lnTo>
                        <a:pt x="1171" y="1014"/>
                      </a:lnTo>
                      <a:lnTo>
                        <a:pt x="586" y="1352"/>
                      </a:lnTo>
                      <a:lnTo>
                        <a:pt x="0" y="101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28600" sx="102000" sy="102000" algn="ctr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vert="horz" wrap="square" lIns="68568" tIns="34284" rIns="68568" bIns="3428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4" name="Freeform 16"/>
                <p:cNvSpPr>
                  <a:spLocks/>
                </p:cNvSpPr>
                <p:nvPr/>
              </p:nvSpPr>
              <p:spPr bwMode="auto">
                <a:xfrm>
                  <a:off x="3345551" y="1141029"/>
                  <a:ext cx="408568" cy="441478"/>
                </a:xfrm>
                <a:custGeom>
                  <a:avLst/>
                  <a:gdLst>
                    <a:gd name="T0" fmla="*/ 0 w 398"/>
                    <a:gd name="T1" fmla="*/ 430 h 430"/>
                    <a:gd name="T2" fmla="*/ 398 w 398"/>
                    <a:gd name="T3" fmla="*/ 430 h 430"/>
                    <a:gd name="T4" fmla="*/ 398 w 398"/>
                    <a:gd name="T5" fmla="*/ 0 h 430"/>
                    <a:gd name="T6" fmla="*/ 0 w 398"/>
                    <a:gd name="T7" fmla="*/ 231 h 430"/>
                    <a:gd name="T8" fmla="*/ 0 w 398"/>
                    <a:gd name="T9" fmla="*/ 430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8" h="430">
                      <a:moveTo>
                        <a:pt x="0" y="430"/>
                      </a:moveTo>
                      <a:lnTo>
                        <a:pt x="398" y="430"/>
                      </a:lnTo>
                      <a:lnTo>
                        <a:pt x="398" y="0"/>
                      </a:lnTo>
                      <a:lnTo>
                        <a:pt x="0" y="231"/>
                      </a:lnTo>
                      <a:lnTo>
                        <a:pt x="0" y="430"/>
                      </a:lnTo>
                      <a:close/>
                    </a:path>
                  </a:pathLst>
                </a:custGeom>
                <a:solidFill>
                  <a:srgbClr val="195CC7"/>
                </a:solidFill>
                <a:ln w="28575">
                  <a:noFill/>
                </a:ln>
                <a:effectLst>
                  <a:outerShdw blurRad="279400" dist="76200" dir="2700000" sx="101000" sy="101000" algn="tl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68" tIns="34284" rIns="68568" bIns="34284" rtlCol="0" anchor="ctr"/>
                <a:lstStyle/>
                <a:p>
                  <a:pPr algn="ctr"/>
                  <a:endParaRPr lang="zh-CN" altLang="en-US" dirty="0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71" name="TextBox 79"/>
              <p:cNvSpPr txBox="1"/>
              <p:nvPr/>
            </p:nvSpPr>
            <p:spPr>
              <a:xfrm>
                <a:off x="906887" y="2840568"/>
                <a:ext cx="948647" cy="43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799" dirty="0">
                    <a:solidFill>
                      <a:srgbClr val="FFFFFF"/>
                    </a:solidFill>
                    <a:latin typeface="Agency FB" panose="020B0503020202020204" pitchFamily="34" charset="0"/>
                  </a:rPr>
                  <a:t>05</a:t>
                </a:r>
                <a:endParaRPr lang="zh-CN" altLang="en-US" sz="3799" dirty="0">
                  <a:solidFill>
                    <a:srgbClr val="FFFFFF"/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1784254" y="1556803"/>
              <a:ext cx="898649" cy="859029"/>
              <a:chOff x="3294063" y="754063"/>
              <a:chExt cx="5600701" cy="5353051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59" name="Freeform 458"/>
              <p:cNvSpPr>
                <a:spLocks/>
              </p:cNvSpPr>
              <p:nvPr/>
            </p:nvSpPr>
            <p:spPr bwMode="auto">
              <a:xfrm>
                <a:off x="8235951" y="3122613"/>
                <a:ext cx="658813" cy="307975"/>
              </a:xfrm>
              <a:custGeom>
                <a:avLst/>
                <a:gdLst>
                  <a:gd name="T0" fmla="*/ 135 w 175"/>
                  <a:gd name="T1" fmla="*/ 0 h 82"/>
                  <a:gd name="T2" fmla="*/ 175 w 175"/>
                  <a:gd name="T3" fmla="*/ 41 h 82"/>
                  <a:gd name="T4" fmla="*/ 135 w 175"/>
                  <a:gd name="T5" fmla="*/ 82 h 82"/>
                  <a:gd name="T6" fmla="*/ 41 w 175"/>
                  <a:gd name="T7" fmla="*/ 82 h 82"/>
                  <a:gd name="T8" fmla="*/ 0 w 175"/>
                  <a:gd name="T9" fmla="*/ 41 h 82"/>
                  <a:gd name="T10" fmla="*/ 12 w 175"/>
                  <a:gd name="T11" fmla="*/ 12 h 82"/>
                  <a:gd name="T12" fmla="*/ 41 w 175"/>
                  <a:gd name="T13" fmla="*/ 0 h 82"/>
                  <a:gd name="T14" fmla="*/ 135 w 175"/>
                  <a:gd name="T1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82">
                    <a:moveTo>
                      <a:pt x="135" y="0"/>
                    </a:moveTo>
                    <a:cubicBezTo>
                      <a:pt x="157" y="0"/>
                      <a:pt x="175" y="19"/>
                      <a:pt x="175" y="41"/>
                    </a:cubicBezTo>
                    <a:cubicBezTo>
                      <a:pt x="175" y="64"/>
                      <a:pt x="157" y="82"/>
                      <a:pt x="135" y="82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19" y="82"/>
                      <a:pt x="0" y="64"/>
                      <a:pt x="0" y="41"/>
                    </a:cubicBezTo>
                    <a:cubicBezTo>
                      <a:pt x="0" y="30"/>
                      <a:pt x="5" y="20"/>
                      <a:pt x="12" y="12"/>
                    </a:cubicBezTo>
                    <a:cubicBezTo>
                      <a:pt x="20" y="5"/>
                      <a:pt x="30" y="0"/>
                      <a:pt x="41" y="0"/>
                    </a:cubicBezTo>
                    <a:lnTo>
                      <a:pt x="13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684646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0" name="Freeform 459"/>
              <p:cNvSpPr>
                <a:spLocks/>
              </p:cNvSpPr>
              <p:nvPr/>
            </p:nvSpPr>
            <p:spPr bwMode="auto">
              <a:xfrm>
                <a:off x="7646988" y="1539876"/>
                <a:ext cx="571500" cy="587375"/>
              </a:xfrm>
              <a:custGeom>
                <a:avLst/>
                <a:gdLst>
                  <a:gd name="T0" fmla="*/ 136 w 152"/>
                  <a:gd name="T1" fmla="*/ 16 h 156"/>
                  <a:gd name="T2" fmla="*/ 136 w 152"/>
                  <a:gd name="T3" fmla="*/ 74 h 156"/>
                  <a:gd name="T4" fmla="*/ 70 w 152"/>
                  <a:gd name="T5" fmla="*/ 140 h 156"/>
                  <a:gd name="T6" fmla="*/ 12 w 152"/>
                  <a:gd name="T7" fmla="*/ 140 h 156"/>
                  <a:gd name="T8" fmla="*/ 0 w 152"/>
                  <a:gd name="T9" fmla="*/ 111 h 156"/>
                  <a:gd name="T10" fmla="*/ 12 w 152"/>
                  <a:gd name="T11" fmla="*/ 82 h 156"/>
                  <a:gd name="T12" fmla="*/ 78 w 152"/>
                  <a:gd name="T13" fmla="*/ 16 h 156"/>
                  <a:gd name="T14" fmla="*/ 136 w 152"/>
                  <a:gd name="T15" fmla="*/ 1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156">
                    <a:moveTo>
                      <a:pt x="136" y="16"/>
                    </a:moveTo>
                    <a:cubicBezTo>
                      <a:pt x="152" y="32"/>
                      <a:pt x="152" y="58"/>
                      <a:pt x="136" y="74"/>
                    </a:cubicBezTo>
                    <a:cubicBezTo>
                      <a:pt x="70" y="140"/>
                      <a:pt x="70" y="140"/>
                      <a:pt x="70" y="140"/>
                    </a:cubicBezTo>
                    <a:cubicBezTo>
                      <a:pt x="54" y="156"/>
                      <a:pt x="28" y="156"/>
                      <a:pt x="12" y="140"/>
                    </a:cubicBezTo>
                    <a:cubicBezTo>
                      <a:pt x="4" y="132"/>
                      <a:pt x="0" y="121"/>
                      <a:pt x="0" y="111"/>
                    </a:cubicBezTo>
                    <a:cubicBezTo>
                      <a:pt x="0" y="100"/>
                      <a:pt x="4" y="90"/>
                      <a:pt x="12" y="82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94" y="0"/>
                      <a:pt x="120" y="0"/>
                      <a:pt x="13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684646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1" name="Freeform 460"/>
              <p:cNvSpPr>
                <a:spLocks noEditPoints="1"/>
              </p:cNvSpPr>
              <p:nvPr/>
            </p:nvSpPr>
            <p:spPr bwMode="auto">
              <a:xfrm>
                <a:off x="4170363" y="1525588"/>
                <a:ext cx="3863975" cy="3567113"/>
              </a:xfrm>
              <a:custGeom>
                <a:avLst/>
                <a:gdLst>
                  <a:gd name="T0" fmla="*/ 1028 w 1028"/>
                  <a:gd name="T1" fmla="*/ 514 h 949"/>
                  <a:gd name="T2" fmla="*/ 787 w 1028"/>
                  <a:gd name="T3" fmla="*/ 949 h 949"/>
                  <a:gd name="T4" fmla="*/ 241 w 1028"/>
                  <a:gd name="T5" fmla="*/ 949 h 949"/>
                  <a:gd name="T6" fmla="*/ 0 w 1028"/>
                  <a:gd name="T7" fmla="*/ 514 h 949"/>
                  <a:gd name="T8" fmla="*/ 514 w 1028"/>
                  <a:gd name="T9" fmla="*/ 0 h 949"/>
                  <a:gd name="T10" fmla="*/ 1028 w 1028"/>
                  <a:gd name="T11" fmla="*/ 514 h 949"/>
                  <a:gd name="T12" fmla="*/ 714 w 1028"/>
                  <a:gd name="T13" fmla="*/ 345 h 949"/>
                  <a:gd name="T14" fmla="*/ 714 w 1028"/>
                  <a:gd name="T15" fmla="*/ 251 h 949"/>
                  <a:gd name="T16" fmla="*/ 632 w 1028"/>
                  <a:gd name="T17" fmla="*/ 187 h 949"/>
                  <a:gd name="T18" fmla="*/ 563 w 1028"/>
                  <a:gd name="T19" fmla="*/ 187 h 949"/>
                  <a:gd name="T20" fmla="*/ 563 w 1028"/>
                  <a:gd name="T21" fmla="*/ 153 h 949"/>
                  <a:gd name="T22" fmla="*/ 466 w 1028"/>
                  <a:gd name="T23" fmla="*/ 153 h 949"/>
                  <a:gd name="T24" fmla="*/ 466 w 1028"/>
                  <a:gd name="T25" fmla="*/ 187 h 949"/>
                  <a:gd name="T26" fmla="*/ 397 w 1028"/>
                  <a:gd name="T27" fmla="*/ 187 h 949"/>
                  <a:gd name="T28" fmla="*/ 316 w 1028"/>
                  <a:gd name="T29" fmla="*/ 251 h 949"/>
                  <a:gd name="T30" fmla="*/ 316 w 1028"/>
                  <a:gd name="T31" fmla="*/ 438 h 949"/>
                  <a:gd name="T32" fmla="*/ 397 w 1028"/>
                  <a:gd name="T33" fmla="*/ 503 h 949"/>
                  <a:gd name="T34" fmla="*/ 466 w 1028"/>
                  <a:gd name="T35" fmla="*/ 503 h 949"/>
                  <a:gd name="T36" fmla="*/ 466 w 1028"/>
                  <a:gd name="T37" fmla="*/ 701 h 949"/>
                  <a:gd name="T38" fmla="*/ 440 w 1028"/>
                  <a:gd name="T39" fmla="*/ 701 h 949"/>
                  <a:gd name="T40" fmla="*/ 389 w 1028"/>
                  <a:gd name="T41" fmla="*/ 661 h 949"/>
                  <a:gd name="T42" fmla="*/ 389 w 1028"/>
                  <a:gd name="T43" fmla="*/ 602 h 949"/>
                  <a:gd name="T44" fmla="*/ 315 w 1028"/>
                  <a:gd name="T45" fmla="*/ 602 h 949"/>
                  <a:gd name="T46" fmla="*/ 315 w 1028"/>
                  <a:gd name="T47" fmla="*/ 696 h 949"/>
                  <a:gd name="T48" fmla="*/ 396 w 1028"/>
                  <a:gd name="T49" fmla="*/ 760 h 949"/>
                  <a:gd name="T50" fmla="*/ 466 w 1028"/>
                  <a:gd name="T51" fmla="*/ 760 h 949"/>
                  <a:gd name="T52" fmla="*/ 466 w 1028"/>
                  <a:gd name="T53" fmla="*/ 796 h 949"/>
                  <a:gd name="T54" fmla="*/ 563 w 1028"/>
                  <a:gd name="T55" fmla="*/ 796 h 949"/>
                  <a:gd name="T56" fmla="*/ 563 w 1028"/>
                  <a:gd name="T57" fmla="*/ 760 h 949"/>
                  <a:gd name="T58" fmla="*/ 632 w 1028"/>
                  <a:gd name="T59" fmla="*/ 760 h 949"/>
                  <a:gd name="T60" fmla="*/ 713 w 1028"/>
                  <a:gd name="T61" fmla="*/ 696 h 949"/>
                  <a:gd name="T62" fmla="*/ 713 w 1028"/>
                  <a:gd name="T63" fmla="*/ 509 h 949"/>
                  <a:gd name="T64" fmla="*/ 632 w 1028"/>
                  <a:gd name="T65" fmla="*/ 444 h 949"/>
                  <a:gd name="T66" fmla="*/ 563 w 1028"/>
                  <a:gd name="T67" fmla="*/ 444 h 949"/>
                  <a:gd name="T68" fmla="*/ 563 w 1028"/>
                  <a:gd name="T69" fmla="*/ 246 h 949"/>
                  <a:gd name="T70" fmla="*/ 588 w 1028"/>
                  <a:gd name="T71" fmla="*/ 246 h 949"/>
                  <a:gd name="T72" fmla="*/ 639 w 1028"/>
                  <a:gd name="T73" fmla="*/ 286 h 949"/>
                  <a:gd name="T74" fmla="*/ 639 w 1028"/>
                  <a:gd name="T75" fmla="*/ 345 h 949"/>
                  <a:gd name="T76" fmla="*/ 714 w 1028"/>
                  <a:gd name="T77" fmla="*/ 345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28" h="949">
                    <a:moveTo>
                      <a:pt x="1028" y="514"/>
                    </a:moveTo>
                    <a:cubicBezTo>
                      <a:pt x="1028" y="697"/>
                      <a:pt x="932" y="858"/>
                      <a:pt x="787" y="949"/>
                    </a:cubicBezTo>
                    <a:cubicBezTo>
                      <a:pt x="241" y="949"/>
                      <a:pt x="241" y="949"/>
                      <a:pt x="241" y="949"/>
                    </a:cubicBezTo>
                    <a:cubicBezTo>
                      <a:pt x="97" y="858"/>
                      <a:pt x="0" y="697"/>
                      <a:pt x="0" y="514"/>
                    </a:cubicBezTo>
                    <a:cubicBezTo>
                      <a:pt x="0" y="230"/>
                      <a:pt x="231" y="0"/>
                      <a:pt x="514" y="0"/>
                    </a:cubicBezTo>
                    <a:cubicBezTo>
                      <a:pt x="798" y="0"/>
                      <a:pt x="1028" y="230"/>
                      <a:pt x="1028" y="514"/>
                    </a:cubicBezTo>
                    <a:close/>
                    <a:moveTo>
                      <a:pt x="714" y="345"/>
                    </a:moveTo>
                    <a:cubicBezTo>
                      <a:pt x="714" y="251"/>
                      <a:pt x="714" y="251"/>
                      <a:pt x="714" y="251"/>
                    </a:cubicBezTo>
                    <a:cubicBezTo>
                      <a:pt x="714" y="216"/>
                      <a:pt x="677" y="187"/>
                      <a:pt x="632" y="187"/>
                    </a:cubicBezTo>
                    <a:cubicBezTo>
                      <a:pt x="563" y="187"/>
                      <a:pt x="563" y="187"/>
                      <a:pt x="563" y="187"/>
                    </a:cubicBezTo>
                    <a:cubicBezTo>
                      <a:pt x="563" y="153"/>
                      <a:pt x="563" y="153"/>
                      <a:pt x="563" y="153"/>
                    </a:cubicBezTo>
                    <a:cubicBezTo>
                      <a:pt x="466" y="153"/>
                      <a:pt x="466" y="153"/>
                      <a:pt x="466" y="153"/>
                    </a:cubicBezTo>
                    <a:cubicBezTo>
                      <a:pt x="466" y="187"/>
                      <a:pt x="466" y="187"/>
                      <a:pt x="466" y="187"/>
                    </a:cubicBezTo>
                    <a:cubicBezTo>
                      <a:pt x="397" y="187"/>
                      <a:pt x="397" y="187"/>
                      <a:pt x="397" y="187"/>
                    </a:cubicBezTo>
                    <a:cubicBezTo>
                      <a:pt x="352" y="187"/>
                      <a:pt x="316" y="216"/>
                      <a:pt x="316" y="251"/>
                    </a:cubicBezTo>
                    <a:cubicBezTo>
                      <a:pt x="316" y="438"/>
                      <a:pt x="316" y="438"/>
                      <a:pt x="316" y="438"/>
                    </a:cubicBezTo>
                    <a:cubicBezTo>
                      <a:pt x="316" y="474"/>
                      <a:pt x="352" y="503"/>
                      <a:pt x="397" y="503"/>
                    </a:cubicBezTo>
                    <a:cubicBezTo>
                      <a:pt x="466" y="503"/>
                      <a:pt x="466" y="503"/>
                      <a:pt x="466" y="503"/>
                    </a:cubicBezTo>
                    <a:cubicBezTo>
                      <a:pt x="466" y="701"/>
                      <a:pt x="466" y="701"/>
                      <a:pt x="466" y="701"/>
                    </a:cubicBezTo>
                    <a:cubicBezTo>
                      <a:pt x="440" y="701"/>
                      <a:pt x="440" y="701"/>
                      <a:pt x="440" y="701"/>
                    </a:cubicBezTo>
                    <a:cubicBezTo>
                      <a:pt x="412" y="701"/>
                      <a:pt x="389" y="683"/>
                      <a:pt x="389" y="661"/>
                    </a:cubicBezTo>
                    <a:cubicBezTo>
                      <a:pt x="389" y="602"/>
                      <a:pt x="389" y="602"/>
                      <a:pt x="389" y="602"/>
                    </a:cubicBezTo>
                    <a:cubicBezTo>
                      <a:pt x="315" y="602"/>
                      <a:pt x="315" y="602"/>
                      <a:pt x="315" y="602"/>
                    </a:cubicBezTo>
                    <a:cubicBezTo>
                      <a:pt x="315" y="696"/>
                      <a:pt x="315" y="696"/>
                      <a:pt x="315" y="696"/>
                    </a:cubicBezTo>
                    <a:cubicBezTo>
                      <a:pt x="315" y="731"/>
                      <a:pt x="351" y="760"/>
                      <a:pt x="396" y="760"/>
                    </a:cubicBezTo>
                    <a:cubicBezTo>
                      <a:pt x="466" y="760"/>
                      <a:pt x="466" y="760"/>
                      <a:pt x="466" y="760"/>
                    </a:cubicBezTo>
                    <a:cubicBezTo>
                      <a:pt x="466" y="796"/>
                      <a:pt x="466" y="796"/>
                      <a:pt x="466" y="796"/>
                    </a:cubicBezTo>
                    <a:cubicBezTo>
                      <a:pt x="563" y="796"/>
                      <a:pt x="563" y="796"/>
                      <a:pt x="563" y="796"/>
                    </a:cubicBezTo>
                    <a:cubicBezTo>
                      <a:pt x="563" y="760"/>
                      <a:pt x="563" y="760"/>
                      <a:pt x="563" y="760"/>
                    </a:cubicBezTo>
                    <a:cubicBezTo>
                      <a:pt x="632" y="760"/>
                      <a:pt x="632" y="760"/>
                      <a:pt x="632" y="760"/>
                    </a:cubicBezTo>
                    <a:cubicBezTo>
                      <a:pt x="677" y="760"/>
                      <a:pt x="713" y="731"/>
                      <a:pt x="713" y="696"/>
                    </a:cubicBezTo>
                    <a:cubicBezTo>
                      <a:pt x="713" y="509"/>
                      <a:pt x="713" y="509"/>
                      <a:pt x="713" y="509"/>
                    </a:cubicBezTo>
                    <a:cubicBezTo>
                      <a:pt x="713" y="473"/>
                      <a:pt x="677" y="444"/>
                      <a:pt x="632" y="444"/>
                    </a:cubicBezTo>
                    <a:cubicBezTo>
                      <a:pt x="563" y="444"/>
                      <a:pt x="563" y="444"/>
                      <a:pt x="563" y="444"/>
                    </a:cubicBezTo>
                    <a:cubicBezTo>
                      <a:pt x="563" y="246"/>
                      <a:pt x="563" y="246"/>
                      <a:pt x="563" y="246"/>
                    </a:cubicBezTo>
                    <a:cubicBezTo>
                      <a:pt x="588" y="246"/>
                      <a:pt x="588" y="246"/>
                      <a:pt x="588" y="246"/>
                    </a:cubicBezTo>
                    <a:cubicBezTo>
                      <a:pt x="617" y="246"/>
                      <a:pt x="639" y="264"/>
                      <a:pt x="639" y="286"/>
                    </a:cubicBezTo>
                    <a:cubicBezTo>
                      <a:pt x="639" y="345"/>
                      <a:pt x="639" y="345"/>
                      <a:pt x="639" y="345"/>
                    </a:cubicBezTo>
                    <a:lnTo>
                      <a:pt x="714" y="3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684646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2" name="Freeform 461"/>
              <p:cNvSpPr>
                <a:spLocks/>
              </p:cNvSpPr>
              <p:nvPr/>
            </p:nvSpPr>
            <p:spPr bwMode="auto">
              <a:xfrm>
                <a:off x="5187951" y="5254626"/>
                <a:ext cx="1827213" cy="209550"/>
              </a:xfrm>
              <a:custGeom>
                <a:avLst/>
                <a:gdLst>
                  <a:gd name="T0" fmla="*/ 436 w 486"/>
                  <a:gd name="T1" fmla="*/ 0 h 56"/>
                  <a:gd name="T2" fmla="*/ 486 w 486"/>
                  <a:gd name="T3" fmla="*/ 28 h 56"/>
                  <a:gd name="T4" fmla="*/ 436 w 486"/>
                  <a:gd name="T5" fmla="*/ 56 h 56"/>
                  <a:gd name="T6" fmla="*/ 51 w 486"/>
                  <a:gd name="T7" fmla="*/ 56 h 56"/>
                  <a:gd name="T8" fmla="*/ 0 w 486"/>
                  <a:gd name="T9" fmla="*/ 28 h 56"/>
                  <a:gd name="T10" fmla="*/ 15 w 486"/>
                  <a:gd name="T11" fmla="*/ 8 h 56"/>
                  <a:gd name="T12" fmla="*/ 51 w 486"/>
                  <a:gd name="T13" fmla="*/ 0 h 56"/>
                  <a:gd name="T14" fmla="*/ 436 w 486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6" h="56">
                    <a:moveTo>
                      <a:pt x="436" y="0"/>
                    </a:moveTo>
                    <a:cubicBezTo>
                      <a:pt x="464" y="0"/>
                      <a:pt x="486" y="13"/>
                      <a:pt x="486" y="28"/>
                    </a:cubicBezTo>
                    <a:cubicBezTo>
                      <a:pt x="486" y="44"/>
                      <a:pt x="464" y="56"/>
                      <a:pt x="436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23" y="56"/>
                      <a:pt x="0" y="44"/>
                      <a:pt x="0" y="28"/>
                    </a:cubicBezTo>
                    <a:cubicBezTo>
                      <a:pt x="0" y="20"/>
                      <a:pt x="6" y="13"/>
                      <a:pt x="15" y="8"/>
                    </a:cubicBezTo>
                    <a:cubicBezTo>
                      <a:pt x="24" y="3"/>
                      <a:pt x="37" y="0"/>
                      <a:pt x="51" y="0"/>
                    </a:cubicBezTo>
                    <a:lnTo>
                      <a:pt x="4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684646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3" name="Freeform 462"/>
              <p:cNvSpPr>
                <a:spLocks/>
              </p:cNvSpPr>
              <p:nvPr/>
            </p:nvSpPr>
            <p:spPr bwMode="auto">
              <a:xfrm>
                <a:off x="5368926" y="5576888"/>
                <a:ext cx="1470025" cy="211138"/>
              </a:xfrm>
              <a:custGeom>
                <a:avLst/>
                <a:gdLst>
                  <a:gd name="T0" fmla="*/ 341 w 391"/>
                  <a:gd name="T1" fmla="*/ 0 h 56"/>
                  <a:gd name="T2" fmla="*/ 391 w 391"/>
                  <a:gd name="T3" fmla="*/ 28 h 56"/>
                  <a:gd name="T4" fmla="*/ 341 w 391"/>
                  <a:gd name="T5" fmla="*/ 56 h 56"/>
                  <a:gd name="T6" fmla="*/ 50 w 391"/>
                  <a:gd name="T7" fmla="*/ 56 h 56"/>
                  <a:gd name="T8" fmla="*/ 0 w 391"/>
                  <a:gd name="T9" fmla="*/ 28 h 56"/>
                  <a:gd name="T10" fmla="*/ 14 w 391"/>
                  <a:gd name="T11" fmla="*/ 8 h 56"/>
                  <a:gd name="T12" fmla="*/ 50 w 391"/>
                  <a:gd name="T13" fmla="*/ 0 h 56"/>
                  <a:gd name="T14" fmla="*/ 341 w 391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1" h="56">
                    <a:moveTo>
                      <a:pt x="341" y="0"/>
                    </a:moveTo>
                    <a:cubicBezTo>
                      <a:pt x="369" y="0"/>
                      <a:pt x="391" y="12"/>
                      <a:pt x="391" y="28"/>
                    </a:cubicBezTo>
                    <a:cubicBezTo>
                      <a:pt x="391" y="43"/>
                      <a:pt x="369" y="56"/>
                      <a:pt x="341" y="56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22" y="56"/>
                      <a:pt x="0" y="43"/>
                      <a:pt x="0" y="28"/>
                    </a:cubicBezTo>
                    <a:cubicBezTo>
                      <a:pt x="0" y="20"/>
                      <a:pt x="5" y="13"/>
                      <a:pt x="14" y="8"/>
                    </a:cubicBezTo>
                    <a:cubicBezTo>
                      <a:pt x="24" y="3"/>
                      <a:pt x="36" y="0"/>
                      <a:pt x="50" y="0"/>
                    </a:cubicBezTo>
                    <a:lnTo>
                      <a:pt x="34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684646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4" name="Freeform 463"/>
              <p:cNvSpPr>
                <a:spLocks/>
              </p:cNvSpPr>
              <p:nvPr/>
            </p:nvSpPr>
            <p:spPr bwMode="auto">
              <a:xfrm>
                <a:off x="5556251" y="5895976"/>
                <a:ext cx="1090613" cy="211138"/>
              </a:xfrm>
              <a:custGeom>
                <a:avLst/>
                <a:gdLst>
                  <a:gd name="T0" fmla="*/ 240 w 290"/>
                  <a:gd name="T1" fmla="*/ 0 h 56"/>
                  <a:gd name="T2" fmla="*/ 290 w 290"/>
                  <a:gd name="T3" fmla="*/ 28 h 56"/>
                  <a:gd name="T4" fmla="*/ 240 w 290"/>
                  <a:gd name="T5" fmla="*/ 56 h 56"/>
                  <a:gd name="T6" fmla="*/ 50 w 290"/>
                  <a:gd name="T7" fmla="*/ 56 h 56"/>
                  <a:gd name="T8" fmla="*/ 0 w 290"/>
                  <a:gd name="T9" fmla="*/ 28 h 56"/>
                  <a:gd name="T10" fmla="*/ 15 w 290"/>
                  <a:gd name="T11" fmla="*/ 8 h 56"/>
                  <a:gd name="T12" fmla="*/ 50 w 290"/>
                  <a:gd name="T13" fmla="*/ 0 h 56"/>
                  <a:gd name="T14" fmla="*/ 240 w 290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0" h="56">
                    <a:moveTo>
                      <a:pt x="240" y="0"/>
                    </a:moveTo>
                    <a:cubicBezTo>
                      <a:pt x="268" y="0"/>
                      <a:pt x="290" y="12"/>
                      <a:pt x="290" y="28"/>
                    </a:cubicBezTo>
                    <a:cubicBezTo>
                      <a:pt x="290" y="43"/>
                      <a:pt x="268" y="56"/>
                      <a:pt x="240" y="56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23" y="56"/>
                      <a:pt x="0" y="43"/>
                      <a:pt x="0" y="28"/>
                    </a:cubicBezTo>
                    <a:cubicBezTo>
                      <a:pt x="0" y="20"/>
                      <a:pt x="6" y="13"/>
                      <a:pt x="15" y="8"/>
                    </a:cubicBezTo>
                    <a:cubicBezTo>
                      <a:pt x="24" y="3"/>
                      <a:pt x="37" y="0"/>
                      <a:pt x="50" y="0"/>
                    </a:cubicBezTo>
                    <a:lnTo>
                      <a:pt x="24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684646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5" name="Freeform 464"/>
              <p:cNvSpPr>
                <a:spLocks/>
              </p:cNvSpPr>
              <p:nvPr/>
            </p:nvSpPr>
            <p:spPr bwMode="auto">
              <a:xfrm>
                <a:off x="6286501" y="3416301"/>
                <a:ext cx="285750" cy="744538"/>
              </a:xfrm>
              <a:custGeom>
                <a:avLst/>
                <a:gdLst>
                  <a:gd name="T0" fmla="*/ 76 w 76"/>
                  <a:gd name="T1" fmla="*/ 41 h 198"/>
                  <a:gd name="T2" fmla="*/ 76 w 76"/>
                  <a:gd name="T3" fmla="*/ 158 h 198"/>
                  <a:gd name="T4" fmla="*/ 25 w 76"/>
                  <a:gd name="T5" fmla="*/ 198 h 198"/>
                  <a:gd name="T6" fmla="*/ 0 w 76"/>
                  <a:gd name="T7" fmla="*/ 198 h 198"/>
                  <a:gd name="T8" fmla="*/ 0 w 76"/>
                  <a:gd name="T9" fmla="*/ 0 h 198"/>
                  <a:gd name="T10" fmla="*/ 25 w 76"/>
                  <a:gd name="T11" fmla="*/ 0 h 198"/>
                  <a:gd name="T12" fmla="*/ 76 w 76"/>
                  <a:gd name="T13" fmla="*/ 41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98">
                    <a:moveTo>
                      <a:pt x="76" y="41"/>
                    </a:moveTo>
                    <a:cubicBezTo>
                      <a:pt x="76" y="158"/>
                      <a:pt x="76" y="158"/>
                      <a:pt x="76" y="158"/>
                    </a:cubicBezTo>
                    <a:cubicBezTo>
                      <a:pt x="76" y="180"/>
                      <a:pt x="53" y="198"/>
                      <a:pt x="25" y="198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53" y="0"/>
                      <a:pt x="76" y="18"/>
                      <a:pt x="76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684646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6" name="Freeform 465"/>
              <p:cNvSpPr>
                <a:spLocks/>
              </p:cNvSpPr>
              <p:nvPr/>
            </p:nvSpPr>
            <p:spPr bwMode="auto">
              <a:xfrm>
                <a:off x="5948363" y="754063"/>
                <a:ext cx="307975" cy="658813"/>
              </a:xfrm>
              <a:custGeom>
                <a:avLst/>
                <a:gdLst>
                  <a:gd name="T0" fmla="*/ 82 w 82"/>
                  <a:gd name="T1" fmla="*/ 41 h 175"/>
                  <a:gd name="T2" fmla="*/ 82 w 82"/>
                  <a:gd name="T3" fmla="*/ 134 h 175"/>
                  <a:gd name="T4" fmla="*/ 41 w 82"/>
                  <a:gd name="T5" fmla="*/ 175 h 175"/>
                  <a:gd name="T6" fmla="*/ 12 w 82"/>
                  <a:gd name="T7" fmla="*/ 163 h 175"/>
                  <a:gd name="T8" fmla="*/ 0 w 82"/>
                  <a:gd name="T9" fmla="*/ 134 h 175"/>
                  <a:gd name="T10" fmla="*/ 0 w 82"/>
                  <a:gd name="T11" fmla="*/ 41 h 175"/>
                  <a:gd name="T12" fmla="*/ 41 w 82"/>
                  <a:gd name="T13" fmla="*/ 0 h 175"/>
                  <a:gd name="T14" fmla="*/ 82 w 82"/>
                  <a:gd name="T15" fmla="*/ 4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2" h="175">
                    <a:moveTo>
                      <a:pt x="82" y="41"/>
                    </a:moveTo>
                    <a:cubicBezTo>
                      <a:pt x="82" y="134"/>
                      <a:pt x="82" y="134"/>
                      <a:pt x="82" y="134"/>
                    </a:cubicBezTo>
                    <a:cubicBezTo>
                      <a:pt x="82" y="157"/>
                      <a:pt x="64" y="175"/>
                      <a:pt x="41" y="175"/>
                    </a:cubicBezTo>
                    <a:cubicBezTo>
                      <a:pt x="30" y="175"/>
                      <a:pt x="20" y="171"/>
                      <a:pt x="12" y="163"/>
                    </a:cubicBezTo>
                    <a:cubicBezTo>
                      <a:pt x="5" y="156"/>
                      <a:pt x="0" y="146"/>
                      <a:pt x="0" y="134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9"/>
                      <a:pt x="19" y="0"/>
                      <a:pt x="41" y="0"/>
                    </a:cubicBezTo>
                    <a:cubicBezTo>
                      <a:pt x="64" y="0"/>
                      <a:pt x="82" y="19"/>
                      <a:pt x="8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684646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7" name="Freeform 466"/>
              <p:cNvSpPr>
                <a:spLocks/>
              </p:cNvSpPr>
              <p:nvPr/>
            </p:nvSpPr>
            <p:spPr bwMode="auto">
              <a:xfrm>
                <a:off x="5635626" y="2449513"/>
                <a:ext cx="285750" cy="744538"/>
              </a:xfrm>
              <a:custGeom>
                <a:avLst/>
                <a:gdLst>
                  <a:gd name="T0" fmla="*/ 76 w 76"/>
                  <a:gd name="T1" fmla="*/ 0 h 198"/>
                  <a:gd name="T2" fmla="*/ 76 w 76"/>
                  <a:gd name="T3" fmla="*/ 198 h 198"/>
                  <a:gd name="T4" fmla="*/ 51 w 76"/>
                  <a:gd name="T5" fmla="*/ 198 h 198"/>
                  <a:gd name="T6" fmla="*/ 0 w 76"/>
                  <a:gd name="T7" fmla="*/ 157 h 198"/>
                  <a:gd name="T8" fmla="*/ 0 w 76"/>
                  <a:gd name="T9" fmla="*/ 40 h 198"/>
                  <a:gd name="T10" fmla="*/ 51 w 76"/>
                  <a:gd name="T11" fmla="*/ 0 h 198"/>
                  <a:gd name="T12" fmla="*/ 76 w 76"/>
                  <a:gd name="T13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198">
                    <a:moveTo>
                      <a:pt x="76" y="0"/>
                    </a:moveTo>
                    <a:cubicBezTo>
                      <a:pt x="76" y="198"/>
                      <a:pt x="76" y="198"/>
                      <a:pt x="76" y="198"/>
                    </a:cubicBezTo>
                    <a:cubicBezTo>
                      <a:pt x="51" y="198"/>
                      <a:pt x="51" y="198"/>
                      <a:pt x="51" y="198"/>
                    </a:cubicBezTo>
                    <a:cubicBezTo>
                      <a:pt x="23" y="198"/>
                      <a:pt x="0" y="180"/>
                      <a:pt x="0" y="15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23" y="0"/>
                      <a:pt x="51" y="0"/>
                    </a:cubicBezTo>
                    <a:lnTo>
                      <a:pt x="7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684646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8" name="Freeform 467"/>
              <p:cNvSpPr>
                <a:spLocks/>
              </p:cNvSpPr>
              <p:nvPr/>
            </p:nvSpPr>
            <p:spPr bwMode="auto">
              <a:xfrm>
                <a:off x="3951288" y="1539876"/>
                <a:ext cx="571500" cy="587375"/>
              </a:xfrm>
              <a:custGeom>
                <a:avLst/>
                <a:gdLst>
                  <a:gd name="T0" fmla="*/ 140 w 152"/>
                  <a:gd name="T1" fmla="*/ 82 h 156"/>
                  <a:gd name="T2" fmla="*/ 152 w 152"/>
                  <a:gd name="T3" fmla="*/ 111 h 156"/>
                  <a:gd name="T4" fmla="*/ 140 w 152"/>
                  <a:gd name="T5" fmla="*/ 140 h 156"/>
                  <a:gd name="T6" fmla="*/ 82 w 152"/>
                  <a:gd name="T7" fmla="*/ 140 h 156"/>
                  <a:gd name="T8" fmla="*/ 16 w 152"/>
                  <a:gd name="T9" fmla="*/ 74 h 156"/>
                  <a:gd name="T10" fmla="*/ 16 w 152"/>
                  <a:gd name="T11" fmla="*/ 16 h 156"/>
                  <a:gd name="T12" fmla="*/ 74 w 152"/>
                  <a:gd name="T13" fmla="*/ 16 h 156"/>
                  <a:gd name="T14" fmla="*/ 140 w 152"/>
                  <a:gd name="T15" fmla="*/ 8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156">
                    <a:moveTo>
                      <a:pt x="140" y="82"/>
                    </a:moveTo>
                    <a:cubicBezTo>
                      <a:pt x="148" y="90"/>
                      <a:pt x="152" y="100"/>
                      <a:pt x="152" y="111"/>
                    </a:cubicBezTo>
                    <a:cubicBezTo>
                      <a:pt x="152" y="121"/>
                      <a:pt x="148" y="132"/>
                      <a:pt x="140" y="140"/>
                    </a:cubicBezTo>
                    <a:cubicBezTo>
                      <a:pt x="124" y="156"/>
                      <a:pt x="98" y="156"/>
                      <a:pt x="82" y="140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0" y="58"/>
                      <a:pt x="0" y="32"/>
                      <a:pt x="16" y="16"/>
                    </a:cubicBezTo>
                    <a:cubicBezTo>
                      <a:pt x="32" y="0"/>
                      <a:pt x="58" y="0"/>
                      <a:pt x="74" y="16"/>
                    </a:cubicBezTo>
                    <a:lnTo>
                      <a:pt x="140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684646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69" name="Freeform 468"/>
              <p:cNvSpPr>
                <a:spLocks/>
              </p:cNvSpPr>
              <p:nvPr/>
            </p:nvSpPr>
            <p:spPr bwMode="auto">
              <a:xfrm>
                <a:off x="3294063" y="3122613"/>
                <a:ext cx="657225" cy="307975"/>
              </a:xfrm>
              <a:custGeom>
                <a:avLst/>
                <a:gdLst>
                  <a:gd name="T0" fmla="*/ 134 w 175"/>
                  <a:gd name="T1" fmla="*/ 0 h 82"/>
                  <a:gd name="T2" fmla="*/ 175 w 175"/>
                  <a:gd name="T3" fmla="*/ 41 h 82"/>
                  <a:gd name="T4" fmla="*/ 134 w 175"/>
                  <a:gd name="T5" fmla="*/ 82 h 82"/>
                  <a:gd name="T6" fmla="*/ 41 w 175"/>
                  <a:gd name="T7" fmla="*/ 82 h 82"/>
                  <a:gd name="T8" fmla="*/ 0 w 175"/>
                  <a:gd name="T9" fmla="*/ 41 h 82"/>
                  <a:gd name="T10" fmla="*/ 12 w 175"/>
                  <a:gd name="T11" fmla="*/ 12 h 82"/>
                  <a:gd name="T12" fmla="*/ 41 w 175"/>
                  <a:gd name="T13" fmla="*/ 0 h 82"/>
                  <a:gd name="T14" fmla="*/ 134 w 175"/>
                  <a:gd name="T15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82">
                    <a:moveTo>
                      <a:pt x="134" y="0"/>
                    </a:moveTo>
                    <a:cubicBezTo>
                      <a:pt x="156" y="0"/>
                      <a:pt x="175" y="19"/>
                      <a:pt x="175" y="41"/>
                    </a:cubicBezTo>
                    <a:cubicBezTo>
                      <a:pt x="175" y="64"/>
                      <a:pt x="156" y="82"/>
                      <a:pt x="134" y="82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18" y="82"/>
                      <a:pt x="0" y="64"/>
                      <a:pt x="0" y="41"/>
                    </a:cubicBezTo>
                    <a:cubicBezTo>
                      <a:pt x="0" y="30"/>
                      <a:pt x="4" y="20"/>
                      <a:pt x="12" y="12"/>
                    </a:cubicBezTo>
                    <a:cubicBezTo>
                      <a:pt x="19" y="5"/>
                      <a:pt x="29" y="0"/>
                      <a:pt x="41" y="0"/>
                    </a:cubicBezTo>
                    <a:lnTo>
                      <a:pt x="13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684646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>
                  <a:solidFill>
                    <a:prstClr val="black"/>
                  </a:solidFill>
                  <a:latin typeface="Calibri"/>
                  <a:ea typeface="宋体"/>
                </a:endParaRPr>
              </a:p>
            </p:txBody>
          </p:sp>
        </p:grpSp>
      </p:grpSp>
      <p:cxnSp>
        <p:nvCxnSpPr>
          <p:cNvPr id="75" name="直接连接符 74"/>
          <p:cNvCxnSpPr/>
          <p:nvPr/>
        </p:nvCxnSpPr>
        <p:spPr>
          <a:xfrm>
            <a:off x="6113230" y="1071336"/>
            <a:ext cx="0" cy="1943400"/>
          </a:xfrm>
          <a:prstGeom prst="line">
            <a:avLst/>
          </a:prstGeom>
          <a:ln w="6350">
            <a:solidFill>
              <a:srgbClr val="195C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组合 75"/>
          <p:cNvGrpSpPr/>
          <p:nvPr/>
        </p:nvGrpSpPr>
        <p:grpSpPr>
          <a:xfrm>
            <a:off x="6041244" y="993810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77" name="椭圆 51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8" name="椭圆 52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041244" y="1391476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80" name="椭圆 54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1" name="椭圆 55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041244" y="1789142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83" name="椭圆 57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4" name="椭圆 58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041244" y="2186809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86" name="椭圆 60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87" name="椭圆 61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6041244" y="2584475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89" name="椭圆 63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0" name="椭圆 64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041244" y="2982141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92" name="椭圆 66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93" name="椭圆 67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94" name="TextBox 71"/>
          <p:cNvSpPr txBox="1"/>
          <p:nvPr/>
        </p:nvSpPr>
        <p:spPr>
          <a:xfrm>
            <a:off x="6324059" y="811651"/>
            <a:ext cx="1697774" cy="2469135"/>
          </a:xfrm>
          <a:prstGeom prst="rect">
            <a:avLst/>
          </a:prstGeom>
          <a:noFill/>
        </p:spPr>
        <p:txBody>
          <a:bodyPr wrap="square" lIns="68550" tIns="34274" rIns="68550" bIns="34274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83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:a14="http://schemas.microsoft.com/office/drawing/2010/main"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410"/>
                            </p:stCondLst>
                            <p:childTnLst>
                              <p:par>
                                <p:cTn id="10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910"/>
                            </p:stCondLst>
                            <p:childTnLst>
                              <p:par>
                                <p:cTn id="10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61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64980" y="-18249"/>
            <a:ext cx="649080" cy="761765"/>
            <a:chOff x="8266914" y="-18254"/>
            <a:chExt cx="649280" cy="762000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 rot="5400000">
              <a:off x="8201851" y="88633"/>
              <a:ext cx="762000" cy="548226"/>
            </a:xfrm>
            <a:prstGeom prst="homePlate">
              <a:avLst>
                <a:gd name="adj" fmla="val 35606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vert="eaVert" wrap="none" lIns="91412" tIns="45706" rIns="91412" bIns="45706" numCol="1" anchor="ctr" anchorCtr="0" compatLnSpc="1"/>
            <a:lstStyle/>
            <a:p>
              <a:endParaRPr lang="zh-CN" altLang="zh-CN" b="0" dirty="0"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266914" y="134144"/>
              <a:ext cx="649280" cy="475558"/>
              <a:chOff x="235091" y="185120"/>
              <a:chExt cx="649280" cy="47555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35091" y="185120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0" dirty="0">
                    <a:solidFill>
                      <a:schemeClr val="accent3">
                        <a:lumMod val="50000"/>
                      </a:schemeClr>
                    </a:solidFill>
                    <a:latin typeface="Impact" panose="020B0806030902050204" pitchFamily="34" charset="0"/>
                  </a:rPr>
                  <a:t>LOGO</a:t>
                </a:r>
                <a:endParaRPr lang="zh-CN" altLang="en-US" b="0" dirty="0">
                  <a:solidFill>
                    <a:schemeClr val="accent3">
                      <a:lumMod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92677" y="460623"/>
                <a:ext cx="535724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00" b="0" dirty="0">
                    <a:solidFill>
                      <a:srgbClr val="195CC7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TEXT HERE</a:t>
                </a:r>
                <a:endParaRPr lang="zh-CN" altLang="en-US" sz="700" b="0" dirty="0">
                  <a:solidFill>
                    <a:srgbClr val="195CC7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903711" y="249867"/>
            <a:ext cx="2830349" cy="679489"/>
            <a:chOff x="903371" y="249943"/>
            <a:chExt cx="2831223" cy="679699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195CC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6200000">
            <a:off x="574964" y="158113"/>
            <a:ext cx="764867" cy="862996"/>
            <a:chOff x="8439634" y="3544648"/>
            <a:chExt cx="1611146" cy="1817848"/>
          </a:xfrm>
        </p:grpSpPr>
        <p:sp>
          <p:nvSpPr>
            <p:cNvPr id="1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95CC7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" name="Group 17"/>
          <p:cNvGrpSpPr>
            <a:grpSpLocks noChangeAspect="1"/>
          </p:cNvGrpSpPr>
          <p:nvPr/>
        </p:nvGrpSpPr>
        <p:grpSpPr bwMode="auto">
          <a:xfrm>
            <a:off x="827767" y="455514"/>
            <a:ext cx="259260" cy="278300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14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448764" y="442777"/>
            <a:ext cx="1164383" cy="3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zh-CN" altLang="en-US" sz="1999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727294" y="1542127"/>
            <a:ext cx="2778235" cy="247193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3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0" name="椭圆 3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0" ker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359264" y="2114691"/>
            <a:ext cx="1514295" cy="1372694"/>
            <a:chOff x="3235325" y="871538"/>
            <a:chExt cx="5781675" cy="5240338"/>
          </a:xfrm>
          <a:solidFill>
            <a:srgbClr val="195CC7"/>
          </a:solidFill>
        </p:grpSpPr>
        <p:sp>
          <p:nvSpPr>
            <p:cNvPr id="22" name="Freeform 230"/>
            <p:cNvSpPr/>
            <p:nvPr/>
          </p:nvSpPr>
          <p:spPr bwMode="auto">
            <a:xfrm>
              <a:off x="6208713" y="5040313"/>
              <a:ext cx="1450975" cy="1071563"/>
            </a:xfrm>
            <a:custGeom>
              <a:avLst/>
              <a:gdLst>
                <a:gd name="T0" fmla="*/ 0 w 386"/>
                <a:gd name="T1" fmla="*/ 187 h 285"/>
                <a:gd name="T2" fmla="*/ 386 w 386"/>
                <a:gd name="T3" fmla="*/ 49 h 285"/>
                <a:gd name="T4" fmla="*/ 270 w 386"/>
                <a:gd name="T5" fmla="*/ 156 h 285"/>
                <a:gd name="T6" fmla="*/ 19 w 386"/>
                <a:gd name="T7" fmla="*/ 216 h 285"/>
                <a:gd name="T8" fmla="*/ 261 w 386"/>
                <a:gd name="T9" fmla="*/ 61 h 285"/>
                <a:gd name="T10" fmla="*/ 0 w 386"/>
                <a:gd name="T11" fmla="*/ 187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285">
                  <a:moveTo>
                    <a:pt x="0" y="187"/>
                  </a:moveTo>
                  <a:cubicBezTo>
                    <a:pt x="13" y="146"/>
                    <a:pt x="81" y="0"/>
                    <a:pt x="386" y="49"/>
                  </a:cubicBezTo>
                  <a:cubicBezTo>
                    <a:pt x="344" y="42"/>
                    <a:pt x="288" y="129"/>
                    <a:pt x="270" y="156"/>
                  </a:cubicBezTo>
                  <a:cubicBezTo>
                    <a:pt x="206" y="248"/>
                    <a:pt x="107" y="285"/>
                    <a:pt x="19" y="216"/>
                  </a:cubicBezTo>
                  <a:cubicBezTo>
                    <a:pt x="107" y="90"/>
                    <a:pt x="261" y="61"/>
                    <a:pt x="261" y="61"/>
                  </a:cubicBezTo>
                  <a:cubicBezTo>
                    <a:pt x="261" y="61"/>
                    <a:pt x="80" y="75"/>
                    <a:pt x="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3" name="Freeform 231"/>
            <p:cNvSpPr>
              <a:spLocks noEditPoints="1"/>
            </p:cNvSpPr>
            <p:nvPr/>
          </p:nvSpPr>
          <p:spPr bwMode="auto">
            <a:xfrm>
              <a:off x="5273675" y="871538"/>
              <a:ext cx="3743325" cy="2243138"/>
            </a:xfrm>
            <a:custGeom>
              <a:avLst/>
              <a:gdLst>
                <a:gd name="T0" fmla="*/ 295 w 996"/>
                <a:gd name="T1" fmla="*/ 381 h 597"/>
                <a:gd name="T2" fmla="*/ 157 w 996"/>
                <a:gd name="T3" fmla="*/ 274 h 597"/>
                <a:gd name="T4" fmla="*/ 152 w 996"/>
                <a:gd name="T5" fmla="*/ 275 h 597"/>
                <a:gd name="T6" fmla="*/ 155 w 996"/>
                <a:gd name="T7" fmla="*/ 289 h 597"/>
                <a:gd name="T8" fmla="*/ 51 w 996"/>
                <a:gd name="T9" fmla="*/ 378 h 597"/>
                <a:gd name="T10" fmla="*/ 0 w 996"/>
                <a:gd name="T11" fmla="*/ 145 h 597"/>
                <a:gd name="T12" fmla="*/ 132 w 996"/>
                <a:gd name="T13" fmla="*/ 182 h 597"/>
                <a:gd name="T14" fmla="*/ 138 w 996"/>
                <a:gd name="T15" fmla="*/ 212 h 597"/>
                <a:gd name="T16" fmla="*/ 253 w 996"/>
                <a:gd name="T17" fmla="*/ 187 h 597"/>
                <a:gd name="T18" fmla="*/ 237 w 996"/>
                <a:gd name="T19" fmla="*/ 115 h 597"/>
                <a:gd name="T20" fmla="*/ 769 w 996"/>
                <a:gd name="T21" fmla="*/ 0 h 597"/>
                <a:gd name="T22" fmla="*/ 777 w 996"/>
                <a:gd name="T23" fmla="*/ 37 h 597"/>
                <a:gd name="T24" fmla="*/ 803 w 996"/>
                <a:gd name="T25" fmla="*/ 28 h 597"/>
                <a:gd name="T26" fmla="*/ 977 w 996"/>
                <a:gd name="T27" fmla="*/ 160 h 597"/>
                <a:gd name="T28" fmla="*/ 873 w 996"/>
                <a:gd name="T29" fmla="*/ 353 h 597"/>
                <a:gd name="T30" fmla="*/ 846 w 996"/>
                <a:gd name="T31" fmla="*/ 356 h 597"/>
                <a:gd name="T32" fmla="*/ 850 w 996"/>
                <a:gd name="T33" fmla="*/ 374 h 597"/>
                <a:gd name="T34" fmla="*/ 776 w 996"/>
                <a:gd name="T35" fmla="*/ 513 h 597"/>
                <a:gd name="T36" fmla="*/ 444 w 996"/>
                <a:gd name="T37" fmla="*/ 585 h 597"/>
                <a:gd name="T38" fmla="*/ 319 w 996"/>
                <a:gd name="T39" fmla="*/ 490 h 597"/>
                <a:gd name="T40" fmla="*/ 295 w 996"/>
                <a:gd name="T41" fmla="*/ 381 h 597"/>
                <a:gd name="T42" fmla="*/ 289 w 996"/>
                <a:gd name="T43" fmla="*/ 352 h 597"/>
                <a:gd name="T44" fmla="*/ 267 w 996"/>
                <a:gd name="T45" fmla="*/ 250 h 597"/>
                <a:gd name="T46" fmla="*/ 182 w 996"/>
                <a:gd name="T47" fmla="*/ 269 h 597"/>
                <a:gd name="T48" fmla="*/ 289 w 996"/>
                <a:gd name="T49" fmla="*/ 352 h 597"/>
                <a:gd name="T50" fmla="*/ 865 w 996"/>
                <a:gd name="T51" fmla="*/ 315 h 597"/>
                <a:gd name="T52" fmla="*/ 944 w 996"/>
                <a:gd name="T53" fmla="*/ 167 h 597"/>
                <a:gd name="T54" fmla="*/ 811 w 996"/>
                <a:gd name="T55" fmla="*/ 66 h 597"/>
                <a:gd name="T56" fmla="*/ 785 w 996"/>
                <a:gd name="T57" fmla="*/ 76 h 597"/>
                <a:gd name="T58" fmla="*/ 838 w 996"/>
                <a:gd name="T59" fmla="*/ 317 h 597"/>
                <a:gd name="T60" fmla="*/ 865 w 996"/>
                <a:gd name="T61" fmla="*/ 31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96" h="597">
                  <a:moveTo>
                    <a:pt x="295" y="381"/>
                  </a:moveTo>
                  <a:cubicBezTo>
                    <a:pt x="157" y="274"/>
                    <a:pt x="157" y="274"/>
                    <a:pt x="157" y="274"/>
                  </a:cubicBezTo>
                  <a:cubicBezTo>
                    <a:pt x="152" y="275"/>
                    <a:pt x="152" y="275"/>
                    <a:pt x="152" y="275"/>
                  </a:cubicBezTo>
                  <a:cubicBezTo>
                    <a:pt x="155" y="289"/>
                    <a:pt x="155" y="289"/>
                    <a:pt x="155" y="289"/>
                  </a:cubicBezTo>
                  <a:cubicBezTo>
                    <a:pt x="51" y="378"/>
                    <a:pt x="51" y="378"/>
                    <a:pt x="51" y="378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32" y="182"/>
                    <a:pt x="132" y="182"/>
                    <a:pt x="132" y="182"/>
                  </a:cubicBezTo>
                  <a:cubicBezTo>
                    <a:pt x="138" y="212"/>
                    <a:pt x="138" y="212"/>
                    <a:pt x="138" y="212"/>
                  </a:cubicBezTo>
                  <a:cubicBezTo>
                    <a:pt x="253" y="187"/>
                    <a:pt x="253" y="187"/>
                    <a:pt x="253" y="187"/>
                  </a:cubicBezTo>
                  <a:cubicBezTo>
                    <a:pt x="237" y="115"/>
                    <a:pt x="237" y="115"/>
                    <a:pt x="237" y="115"/>
                  </a:cubicBezTo>
                  <a:cubicBezTo>
                    <a:pt x="769" y="0"/>
                    <a:pt x="769" y="0"/>
                    <a:pt x="769" y="0"/>
                  </a:cubicBezTo>
                  <a:cubicBezTo>
                    <a:pt x="777" y="37"/>
                    <a:pt x="777" y="37"/>
                    <a:pt x="777" y="37"/>
                  </a:cubicBezTo>
                  <a:cubicBezTo>
                    <a:pt x="785" y="33"/>
                    <a:pt x="794" y="30"/>
                    <a:pt x="803" y="28"/>
                  </a:cubicBezTo>
                  <a:cubicBezTo>
                    <a:pt x="879" y="11"/>
                    <a:pt x="957" y="71"/>
                    <a:pt x="977" y="160"/>
                  </a:cubicBezTo>
                  <a:cubicBezTo>
                    <a:pt x="996" y="250"/>
                    <a:pt x="950" y="336"/>
                    <a:pt x="873" y="353"/>
                  </a:cubicBezTo>
                  <a:cubicBezTo>
                    <a:pt x="864" y="355"/>
                    <a:pt x="855" y="356"/>
                    <a:pt x="846" y="356"/>
                  </a:cubicBezTo>
                  <a:cubicBezTo>
                    <a:pt x="850" y="374"/>
                    <a:pt x="850" y="374"/>
                    <a:pt x="850" y="374"/>
                  </a:cubicBezTo>
                  <a:cubicBezTo>
                    <a:pt x="864" y="439"/>
                    <a:pt x="831" y="501"/>
                    <a:pt x="776" y="513"/>
                  </a:cubicBezTo>
                  <a:cubicBezTo>
                    <a:pt x="444" y="585"/>
                    <a:pt x="444" y="585"/>
                    <a:pt x="444" y="585"/>
                  </a:cubicBezTo>
                  <a:cubicBezTo>
                    <a:pt x="389" y="597"/>
                    <a:pt x="333" y="554"/>
                    <a:pt x="319" y="490"/>
                  </a:cubicBezTo>
                  <a:lnTo>
                    <a:pt x="295" y="381"/>
                  </a:lnTo>
                  <a:close/>
                  <a:moveTo>
                    <a:pt x="289" y="352"/>
                  </a:moveTo>
                  <a:cubicBezTo>
                    <a:pt x="267" y="250"/>
                    <a:pt x="267" y="250"/>
                    <a:pt x="267" y="250"/>
                  </a:cubicBezTo>
                  <a:cubicBezTo>
                    <a:pt x="182" y="269"/>
                    <a:pt x="182" y="269"/>
                    <a:pt x="182" y="269"/>
                  </a:cubicBezTo>
                  <a:lnTo>
                    <a:pt x="289" y="352"/>
                  </a:lnTo>
                  <a:close/>
                  <a:moveTo>
                    <a:pt x="865" y="315"/>
                  </a:moveTo>
                  <a:cubicBezTo>
                    <a:pt x="924" y="302"/>
                    <a:pt x="959" y="236"/>
                    <a:pt x="944" y="167"/>
                  </a:cubicBezTo>
                  <a:cubicBezTo>
                    <a:pt x="929" y="99"/>
                    <a:pt x="870" y="53"/>
                    <a:pt x="811" y="66"/>
                  </a:cubicBezTo>
                  <a:cubicBezTo>
                    <a:pt x="802" y="68"/>
                    <a:pt x="793" y="71"/>
                    <a:pt x="785" y="76"/>
                  </a:cubicBezTo>
                  <a:cubicBezTo>
                    <a:pt x="838" y="317"/>
                    <a:pt x="838" y="317"/>
                    <a:pt x="838" y="317"/>
                  </a:cubicBezTo>
                  <a:cubicBezTo>
                    <a:pt x="847" y="318"/>
                    <a:pt x="856" y="317"/>
                    <a:pt x="865" y="3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4" name="Freeform 232"/>
            <p:cNvSpPr/>
            <p:nvPr/>
          </p:nvSpPr>
          <p:spPr bwMode="auto">
            <a:xfrm>
              <a:off x="5535613" y="3897313"/>
              <a:ext cx="925513" cy="2003425"/>
            </a:xfrm>
            <a:custGeom>
              <a:avLst/>
              <a:gdLst>
                <a:gd name="T0" fmla="*/ 246 w 246"/>
                <a:gd name="T1" fmla="*/ 267 h 533"/>
                <a:gd name="T2" fmla="*/ 0 w 246"/>
                <a:gd name="T3" fmla="*/ 533 h 533"/>
                <a:gd name="T4" fmla="*/ 0 w 246"/>
                <a:gd name="T5" fmla="*/ 446 h 533"/>
                <a:gd name="T6" fmla="*/ 53 w 246"/>
                <a:gd name="T7" fmla="*/ 446 h 533"/>
                <a:gd name="T8" fmla="*/ 105 w 246"/>
                <a:gd name="T9" fmla="*/ 405 h 533"/>
                <a:gd name="T10" fmla="*/ 105 w 246"/>
                <a:gd name="T11" fmla="*/ 287 h 533"/>
                <a:gd name="T12" fmla="*/ 53 w 246"/>
                <a:gd name="T13" fmla="*/ 246 h 533"/>
                <a:gd name="T14" fmla="*/ 0 w 246"/>
                <a:gd name="T15" fmla="*/ 246 h 533"/>
                <a:gd name="T16" fmla="*/ 0 w 246"/>
                <a:gd name="T17" fmla="*/ 120 h 533"/>
                <a:gd name="T18" fmla="*/ 26 w 246"/>
                <a:gd name="T19" fmla="*/ 120 h 533"/>
                <a:gd name="T20" fmla="*/ 59 w 246"/>
                <a:gd name="T21" fmla="*/ 146 h 533"/>
                <a:gd name="T22" fmla="*/ 59 w 246"/>
                <a:gd name="T23" fmla="*/ 183 h 533"/>
                <a:gd name="T24" fmla="*/ 106 w 246"/>
                <a:gd name="T25" fmla="*/ 183 h 533"/>
                <a:gd name="T26" fmla="*/ 106 w 246"/>
                <a:gd name="T27" fmla="*/ 124 h 533"/>
                <a:gd name="T28" fmla="*/ 54 w 246"/>
                <a:gd name="T29" fmla="*/ 83 h 533"/>
                <a:gd name="T30" fmla="*/ 0 w 246"/>
                <a:gd name="T31" fmla="*/ 83 h 533"/>
                <a:gd name="T32" fmla="*/ 0 w 246"/>
                <a:gd name="T33" fmla="*/ 0 h 533"/>
                <a:gd name="T34" fmla="*/ 246 w 246"/>
                <a:gd name="T35" fmla="*/ 267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533">
                  <a:moveTo>
                    <a:pt x="246" y="267"/>
                  </a:moveTo>
                  <a:cubicBezTo>
                    <a:pt x="246" y="407"/>
                    <a:pt x="138" y="522"/>
                    <a:pt x="0" y="533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53" y="446"/>
                    <a:pt x="53" y="446"/>
                    <a:pt x="53" y="446"/>
                  </a:cubicBezTo>
                  <a:cubicBezTo>
                    <a:pt x="82" y="446"/>
                    <a:pt x="105" y="428"/>
                    <a:pt x="105" y="405"/>
                  </a:cubicBezTo>
                  <a:cubicBezTo>
                    <a:pt x="105" y="287"/>
                    <a:pt x="105" y="287"/>
                    <a:pt x="105" y="287"/>
                  </a:cubicBezTo>
                  <a:cubicBezTo>
                    <a:pt x="105" y="264"/>
                    <a:pt x="82" y="246"/>
                    <a:pt x="53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44" y="120"/>
                    <a:pt x="59" y="132"/>
                    <a:pt x="59" y="146"/>
                  </a:cubicBezTo>
                  <a:cubicBezTo>
                    <a:pt x="59" y="183"/>
                    <a:pt x="59" y="183"/>
                    <a:pt x="59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6" y="101"/>
                    <a:pt x="83" y="83"/>
                    <a:pt x="54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8" y="11"/>
                    <a:pt x="246" y="126"/>
                    <a:pt x="246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5" name="Freeform 233"/>
            <p:cNvSpPr/>
            <p:nvPr/>
          </p:nvSpPr>
          <p:spPr bwMode="auto">
            <a:xfrm>
              <a:off x="5535613" y="4960938"/>
              <a:ext cx="219075" cy="469900"/>
            </a:xfrm>
            <a:custGeom>
              <a:avLst/>
              <a:gdLst>
                <a:gd name="T0" fmla="*/ 58 w 58"/>
                <a:gd name="T1" fmla="*/ 26 h 125"/>
                <a:gd name="T2" fmla="*/ 58 w 58"/>
                <a:gd name="T3" fmla="*/ 100 h 125"/>
                <a:gd name="T4" fmla="*/ 26 w 58"/>
                <a:gd name="T5" fmla="*/ 125 h 125"/>
                <a:gd name="T6" fmla="*/ 0 w 58"/>
                <a:gd name="T7" fmla="*/ 125 h 125"/>
                <a:gd name="T8" fmla="*/ 0 w 58"/>
                <a:gd name="T9" fmla="*/ 0 h 125"/>
                <a:gd name="T10" fmla="*/ 26 w 58"/>
                <a:gd name="T11" fmla="*/ 0 h 125"/>
                <a:gd name="T12" fmla="*/ 58 w 58"/>
                <a:gd name="T13" fmla="*/ 2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25">
                  <a:moveTo>
                    <a:pt x="58" y="26"/>
                  </a:moveTo>
                  <a:cubicBezTo>
                    <a:pt x="58" y="100"/>
                    <a:pt x="58" y="100"/>
                    <a:pt x="58" y="100"/>
                  </a:cubicBezTo>
                  <a:cubicBezTo>
                    <a:pt x="58" y="114"/>
                    <a:pt x="44" y="125"/>
                    <a:pt x="26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44" y="0"/>
                    <a:pt x="58" y="12"/>
                    <a:pt x="5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6" name="Freeform 234"/>
            <p:cNvSpPr/>
            <p:nvPr/>
          </p:nvSpPr>
          <p:spPr bwMode="auto">
            <a:xfrm>
              <a:off x="4452938" y="3897313"/>
              <a:ext cx="925513" cy="2003425"/>
            </a:xfrm>
            <a:custGeom>
              <a:avLst/>
              <a:gdLst>
                <a:gd name="T0" fmla="*/ 246 w 246"/>
                <a:gd name="T1" fmla="*/ 446 h 533"/>
                <a:gd name="T2" fmla="*/ 246 w 246"/>
                <a:gd name="T3" fmla="*/ 533 h 533"/>
                <a:gd name="T4" fmla="*/ 0 w 246"/>
                <a:gd name="T5" fmla="*/ 267 h 533"/>
                <a:gd name="T6" fmla="*/ 246 w 246"/>
                <a:gd name="T7" fmla="*/ 0 h 533"/>
                <a:gd name="T8" fmla="*/ 246 w 246"/>
                <a:gd name="T9" fmla="*/ 83 h 533"/>
                <a:gd name="T10" fmla="*/ 193 w 246"/>
                <a:gd name="T11" fmla="*/ 83 h 533"/>
                <a:gd name="T12" fmla="*/ 141 w 246"/>
                <a:gd name="T13" fmla="*/ 124 h 533"/>
                <a:gd name="T14" fmla="*/ 141 w 246"/>
                <a:gd name="T15" fmla="*/ 242 h 533"/>
                <a:gd name="T16" fmla="*/ 193 w 246"/>
                <a:gd name="T17" fmla="*/ 283 h 533"/>
                <a:gd name="T18" fmla="*/ 246 w 246"/>
                <a:gd name="T19" fmla="*/ 283 h 533"/>
                <a:gd name="T20" fmla="*/ 246 w 246"/>
                <a:gd name="T21" fmla="*/ 408 h 533"/>
                <a:gd name="T22" fmla="*/ 220 w 246"/>
                <a:gd name="T23" fmla="*/ 408 h 533"/>
                <a:gd name="T24" fmla="*/ 188 w 246"/>
                <a:gd name="T25" fmla="*/ 383 h 533"/>
                <a:gd name="T26" fmla="*/ 188 w 246"/>
                <a:gd name="T27" fmla="*/ 346 h 533"/>
                <a:gd name="T28" fmla="*/ 141 w 246"/>
                <a:gd name="T29" fmla="*/ 346 h 533"/>
                <a:gd name="T30" fmla="*/ 141 w 246"/>
                <a:gd name="T31" fmla="*/ 405 h 533"/>
                <a:gd name="T32" fmla="*/ 193 w 246"/>
                <a:gd name="T33" fmla="*/ 446 h 533"/>
                <a:gd name="T34" fmla="*/ 246 w 246"/>
                <a:gd name="T35" fmla="*/ 44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6" h="533">
                  <a:moveTo>
                    <a:pt x="246" y="446"/>
                  </a:moveTo>
                  <a:cubicBezTo>
                    <a:pt x="246" y="533"/>
                    <a:pt x="246" y="533"/>
                    <a:pt x="246" y="533"/>
                  </a:cubicBezTo>
                  <a:cubicBezTo>
                    <a:pt x="109" y="522"/>
                    <a:pt x="0" y="407"/>
                    <a:pt x="0" y="267"/>
                  </a:cubicBezTo>
                  <a:cubicBezTo>
                    <a:pt x="0" y="126"/>
                    <a:pt x="109" y="11"/>
                    <a:pt x="246" y="0"/>
                  </a:cubicBezTo>
                  <a:cubicBezTo>
                    <a:pt x="246" y="83"/>
                    <a:pt x="246" y="83"/>
                    <a:pt x="246" y="83"/>
                  </a:cubicBezTo>
                  <a:cubicBezTo>
                    <a:pt x="193" y="83"/>
                    <a:pt x="193" y="83"/>
                    <a:pt x="193" y="83"/>
                  </a:cubicBezTo>
                  <a:cubicBezTo>
                    <a:pt x="165" y="83"/>
                    <a:pt x="141" y="101"/>
                    <a:pt x="141" y="124"/>
                  </a:cubicBezTo>
                  <a:cubicBezTo>
                    <a:pt x="141" y="242"/>
                    <a:pt x="141" y="242"/>
                    <a:pt x="141" y="242"/>
                  </a:cubicBezTo>
                  <a:cubicBezTo>
                    <a:pt x="141" y="265"/>
                    <a:pt x="165" y="283"/>
                    <a:pt x="193" y="283"/>
                  </a:cubicBezTo>
                  <a:cubicBezTo>
                    <a:pt x="246" y="283"/>
                    <a:pt x="246" y="283"/>
                    <a:pt x="246" y="283"/>
                  </a:cubicBezTo>
                  <a:cubicBezTo>
                    <a:pt x="246" y="408"/>
                    <a:pt x="246" y="408"/>
                    <a:pt x="246" y="408"/>
                  </a:cubicBezTo>
                  <a:cubicBezTo>
                    <a:pt x="220" y="408"/>
                    <a:pt x="220" y="408"/>
                    <a:pt x="220" y="408"/>
                  </a:cubicBezTo>
                  <a:cubicBezTo>
                    <a:pt x="203" y="408"/>
                    <a:pt x="188" y="397"/>
                    <a:pt x="188" y="383"/>
                  </a:cubicBezTo>
                  <a:cubicBezTo>
                    <a:pt x="188" y="346"/>
                    <a:pt x="188" y="346"/>
                    <a:pt x="188" y="346"/>
                  </a:cubicBezTo>
                  <a:cubicBezTo>
                    <a:pt x="141" y="346"/>
                    <a:pt x="141" y="346"/>
                    <a:pt x="141" y="346"/>
                  </a:cubicBezTo>
                  <a:cubicBezTo>
                    <a:pt x="141" y="405"/>
                    <a:pt x="141" y="405"/>
                    <a:pt x="141" y="405"/>
                  </a:cubicBezTo>
                  <a:cubicBezTo>
                    <a:pt x="141" y="428"/>
                    <a:pt x="164" y="446"/>
                    <a:pt x="193" y="446"/>
                  </a:cubicBezTo>
                  <a:lnTo>
                    <a:pt x="246" y="4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" name="Freeform 235"/>
            <p:cNvSpPr/>
            <p:nvPr/>
          </p:nvSpPr>
          <p:spPr bwMode="auto">
            <a:xfrm>
              <a:off x="5164138" y="4348163"/>
              <a:ext cx="214313" cy="473075"/>
            </a:xfrm>
            <a:custGeom>
              <a:avLst/>
              <a:gdLst>
                <a:gd name="T0" fmla="*/ 57 w 57"/>
                <a:gd name="T1" fmla="*/ 0 h 126"/>
                <a:gd name="T2" fmla="*/ 57 w 57"/>
                <a:gd name="T3" fmla="*/ 126 h 126"/>
                <a:gd name="T4" fmla="*/ 32 w 57"/>
                <a:gd name="T5" fmla="*/ 126 h 126"/>
                <a:gd name="T6" fmla="*/ 0 w 57"/>
                <a:gd name="T7" fmla="*/ 100 h 126"/>
                <a:gd name="T8" fmla="*/ 0 w 57"/>
                <a:gd name="T9" fmla="*/ 26 h 126"/>
                <a:gd name="T10" fmla="*/ 32 w 57"/>
                <a:gd name="T11" fmla="*/ 0 h 126"/>
                <a:gd name="T12" fmla="*/ 57 w 57"/>
                <a:gd name="T1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26">
                  <a:moveTo>
                    <a:pt x="57" y="0"/>
                  </a:moveTo>
                  <a:cubicBezTo>
                    <a:pt x="57" y="126"/>
                    <a:pt x="57" y="126"/>
                    <a:pt x="57" y="126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14" y="126"/>
                    <a:pt x="0" y="114"/>
                    <a:pt x="0" y="10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4" y="0"/>
                    <a:pt x="3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8" name="Freeform 236"/>
            <p:cNvSpPr>
              <a:spLocks noEditPoints="1"/>
            </p:cNvSpPr>
            <p:nvPr/>
          </p:nvSpPr>
          <p:spPr bwMode="auto">
            <a:xfrm>
              <a:off x="4810125" y="2449513"/>
              <a:ext cx="1274763" cy="1173163"/>
            </a:xfrm>
            <a:custGeom>
              <a:avLst/>
              <a:gdLst>
                <a:gd name="T0" fmla="*/ 169 w 339"/>
                <a:gd name="T1" fmla="*/ 312 h 312"/>
                <a:gd name="T2" fmla="*/ 169 w 339"/>
                <a:gd name="T3" fmla="*/ 0 h 312"/>
                <a:gd name="T4" fmla="*/ 169 w 339"/>
                <a:gd name="T5" fmla="*/ 312 h 312"/>
                <a:gd name="T6" fmla="*/ 177 w 339"/>
                <a:gd name="T7" fmla="*/ 69 h 312"/>
                <a:gd name="T8" fmla="*/ 169 w 339"/>
                <a:gd name="T9" fmla="*/ 55 h 312"/>
                <a:gd name="T10" fmla="*/ 169 w 339"/>
                <a:gd name="T11" fmla="*/ 270 h 312"/>
                <a:gd name="T12" fmla="*/ 174 w 339"/>
                <a:gd name="T13" fmla="*/ 270 h 312"/>
                <a:gd name="T14" fmla="*/ 177 w 339"/>
                <a:gd name="T15" fmla="*/ 69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9" h="312">
                  <a:moveTo>
                    <a:pt x="169" y="312"/>
                  </a:moveTo>
                  <a:cubicBezTo>
                    <a:pt x="0" y="312"/>
                    <a:pt x="169" y="0"/>
                    <a:pt x="169" y="0"/>
                  </a:cubicBezTo>
                  <a:cubicBezTo>
                    <a:pt x="169" y="0"/>
                    <a:pt x="339" y="312"/>
                    <a:pt x="169" y="312"/>
                  </a:cubicBezTo>
                  <a:close/>
                  <a:moveTo>
                    <a:pt x="177" y="69"/>
                  </a:moveTo>
                  <a:cubicBezTo>
                    <a:pt x="172" y="60"/>
                    <a:pt x="169" y="55"/>
                    <a:pt x="169" y="55"/>
                  </a:cubicBezTo>
                  <a:cubicBezTo>
                    <a:pt x="169" y="55"/>
                    <a:pt x="53" y="270"/>
                    <a:pt x="169" y="270"/>
                  </a:cubicBezTo>
                  <a:cubicBezTo>
                    <a:pt x="171" y="270"/>
                    <a:pt x="172" y="270"/>
                    <a:pt x="174" y="270"/>
                  </a:cubicBezTo>
                  <a:cubicBezTo>
                    <a:pt x="126" y="236"/>
                    <a:pt x="149" y="142"/>
                    <a:pt x="17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9" name="Freeform 237"/>
            <p:cNvSpPr/>
            <p:nvPr/>
          </p:nvSpPr>
          <p:spPr bwMode="auto">
            <a:xfrm>
              <a:off x="3235325" y="5040313"/>
              <a:ext cx="1450975" cy="1071563"/>
            </a:xfrm>
            <a:custGeom>
              <a:avLst/>
              <a:gdLst>
                <a:gd name="T0" fmla="*/ 125 w 386"/>
                <a:gd name="T1" fmla="*/ 61 h 285"/>
                <a:gd name="T2" fmla="*/ 367 w 386"/>
                <a:gd name="T3" fmla="*/ 216 h 285"/>
                <a:gd name="T4" fmla="*/ 116 w 386"/>
                <a:gd name="T5" fmla="*/ 156 h 285"/>
                <a:gd name="T6" fmla="*/ 0 w 386"/>
                <a:gd name="T7" fmla="*/ 49 h 285"/>
                <a:gd name="T8" fmla="*/ 386 w 386"/>
                <a:gd name="T9" fmla="*/ 187 h 285"/>
                <a:gd name="T10" fmla="*/ 125 w 386"/>
                <a:gd name="T11" fmla="*/ 6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6" h="285">
                  <a:moveTo>
                    <a:pt x="125" y="61"/>
                  </a:moveTo>
                  <a:cubicBezTo>
                    <a:pt x="125" y="61"/>
                    <a:pt x="279" y="90"/>
                    <a:pt x="367" y="216"/>
                  </a:cubicBezTo>
                  <a:cubicBezTo>
                    <a:pt x="279" y="285"/>
                    <a:pt x="180" y="248"/>
                    <a:pt x="116" y="156"/>
                  </a:cubicBezTo>
                  <a:cubicBezTo>
                    <a:pt x="98" y="129"/>
                    <a:pt x="41" y="42"/>
                    <a:pt x="0" y="49"/>
                  </a:cubicBezTo>
                  <a:cubicBezTo>
                    <a:pt x="305" y="0"/>
                    <a:pt x="373" y="146"/>
                    <a:pt x="386" y="187"/>
                  </a:cubicBezTo>
                  <a:cubicBezTo>
                    <a:pt x="306" y="75"/>
                    <a:pt x="125" y="61"/>
                    <a:pt x="12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pPr defTabSz="684325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0" name="TextBox 9"/>
          <p:cNvSpPr txBox="1"/>
          <p:nvPr/>
        </p:nvSpPr>
        <p:spPr>
          <a:xfrm>
            <a:off x="4186211" y="1607256"/>
            <a:ext cx="179256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Funds required:</a:t>
            </a:r>
          </a:p>
        </p:txBody>
      </p:sp>
      <p:sp>
        <p:nvSpPr>
          <p:cNvPr id="31" name="TextBox 9"/>
          <p:cNvSpPr txBox="1"/>
          <p:nvPr/>
        </p:nvSpPr>
        <p:spPr>
          <a:xfrm>
            <a:off x="5712155" y="1200575"/>
            <a:ext cx="2171030" cy="10922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498" b="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300</a:t>
            </a:r>
            <a:endParaRPr lang="zh-CN" altLang="en-US" sz="6498" b="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TextBox 9"/>
          <p:cNvSpPr txBox="1"/>
          <p:nvPr/>
        </p:nvSpPr>
        <p:spPr>
          <a:xfrm>
            <a:off x="7349951" y="1657632"/>
            <a:ext cx="721863" cy="4769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99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zh-CN" altLang="en-US" sz="2499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44"/>
          <p:cNvSpPr txBox="1"/>
          <p:nvPr/>
        </p:nvSpPr>
        <p:spPr>
          <a:xfrm>
            <a:off x="4226715" y="2279212"/>
            <a:ext cx="3845099" cy="438549"/>
          </a:xfrm>
          <a:prstGeom prst="rect">
            <a:avLst/>
          </a:prstGeom>
          <a:noFill/>
        </p:spPr>
        <p:txBody>
          <a:bodyPr wrap="square" lIns="68550" tIns="34274" rIns="68550" bIns="34274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  <a:p>
            <a:pPr algn="l"/>
            <a:endParaRPr lang="zh-CN" altLang="en-US" sz="1200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9"/>
          <p:cNvSpPr txBox="1"/>
          <p:nvPr/>
        </p:nvSpPr>
        <p:spPr>
          <a:xfrm>
            <a:off x="4186211" y="3181163"/>
            <a:ext cx="179256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Funds available:</a:t>
            </a:r>
          </a:p>
        </p:txBody>
      </p:sp>
      <p:sp>
        <p:nvSpPr>
          <p:cNvPr id="35" name="TextBox 9"/>
          <p:cNvSpPr txBox="1"/>
          <p:nvPr/>
        </p:nvSpPr>
        <p:spPr>
          <a:xfrm>
            <a:off x="5712155" y="2774482"/>
            <a:ext cx="2171030" cy="10922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498" b="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100</a:t>
            </a:r>
            <a:endParaRPr lang="zh-CN" altLang="en-US" sz="6498" b="0" dirty="0">
              <a:solidFill>
                <a:schemeClr val="tx1">
                  <a:lumMod val="75000"/>
                  <a:lumOff val="2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7349951" y="3231539"/>
            <a:ext cx="721863" cy="4769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99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zh-CN" altLang="en-US" sz="2499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48"/>
          <p:cNvSpPr txBox="1"/>
          <p:nvPr/>
        </p:nvSpPr>
        <p:spPr>
          <a:xfrm>
            <a:off x="4226715" y="3853119"/>
            <a:ext cx="3845099" cy="438549"/>
          </a:xfrm>
          <a:prstGeom prst="rect">
            <a:avLst/>
          </a:prstGeom>
          <a:noFill/>
        </p:spPr>
        <p:txBody>
          <a:bodyPr wrap="square" lIns="68550" tIns="34274" rIns="68550" bIns="34274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  <a:p>
            <a:pPr algn="l"/>
            <a:endParaRPr lang="zh-CN" altLang="en-US" sz="1200" b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445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5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5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50"/>
                            </p:stCondLst>
                            <p:childTnLst>
                              <p:par>
                                <p:cTn id="5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64980" y="-18249"/>
            <a:ext cx="649080" cy="761765"/>
            <a:chOff x="8266914" y="-18254"/>
            <a:chExt cx="649280" cy="762000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 rot="5400000">
              <a:off x="8201851" y="88633"/>
              <a:ext cx="762000" cy="548226"/>
            </a:xfrm>
            <a:prstGeom prst="homePlate">
              <a:avLst>
                <a:gd name="adj" fmla="val 35606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vert="eaVert" wrap="none" lIns="91412" tIns="45706" rIns="91412" bIns="45706" numCol="1" anchor="ctr" anchorCtr="0" compatLnSpc="1"/>
            <a:lstStyle/>
            <a:p>
              <a:endParaRPr lang="zh-CN" altLang="zh-CN" b="0" dirty="0"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266914" y="134144"/>
              <a:ext cx="649280" cy="475558"/>
              <a:chOff x="235091" y="185120"/>
              <a:chExt cx="649280" cy="47555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35091" y="185120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0" dirty="0">
                    <a:solidFill>
                      <a:schemeClr val="accent3">
                        <a:lumMod val="50000"/>
                      </a:schemeClr>
                    </a:solidFill>
                    <a:latin typeface="Impact" panose="020B0806030902050204" pitchFamily="34" charset="0"/>
                  </a:rPr>
                  <a:t>LOGO</a:t>
                </a:r>
                <a:endParaRPr lang="zh-CN" altLang="en-US" b="0" dirty="0">
                  <a:solidFill>
                    <a:schemeClr val="accent3">
                      <a:lumMod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92677" y="460623"/>
                <a:ext cx="535724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00" b="0" dirty="0">
                    <a:solidFill>
                      <a:srgbClr val="195CC7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TEXT HERE</a:t>
                </a:r>
                <a:endParaRPr lang="zh-CN" altLang="en-US" sz="700" b="0" dirty="0">
                  <a:solidFill>
                    <a:srgbClr val="195CC7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903711" y="249867"/>
            <a:ext cx="2830349" cy="679489"/>
            <a:chOff x="903371" y="249943"/>
            <a:chExt cx="2831223" cy="679699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195CC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6200000">
            <a:off x="574964" y="158113"/>
            <a:ext cx="764867" cy="862996"/>
            <a:chOff x="8439634" y="3544648"/>
            <a:chExt cx="1611146" cy="1817848"/>
          </a:xfrm>
        </p:grpSpPr>
        <p:sp>
          <p:nvSpPr>
            <p:cNvPr id="1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95CC7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" name="Group 17"/>
          <p:cNvGrpSpPr>
            <a:grpSpLocks noChangeAspect="1"/>
          </p:cNvGrpSpPr>
          <p:nvPr/>
        </p:nvGrpSpPr>
        <p:grpSpPr bwMode="auto">
          <a:xfrm>
            <a:off x="827767" y="455514"/>
            <a:ext cx="259260" cy="278300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14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448764" y="442777"/>
            <a:ext cx="1164383" cy="3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zh-CN" altLang="en-US" sz="1999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2890845" y="1292235"/>
            <a:ext cx="3478704" cy="3477446"/>
            <a:chOff x="3704682" y="1203419"/>
            <a:chExt cx="4637668" cy="4637668"/>
          </a:xfrm>
        </p:grpSpPr>
        <p:sp>
          <p:nvSpPr>
            <p:cNvPr id="72" name="椭圆 71"/>
            <p:cNvSpPr/>
            <p:nvPr/>
          </p:nvSpPr>
          <p:spPr>
            <a:xfrm>
              <a:off x="3704682" y="1203419"/>
              <a:ext cx="4637668" cy="463766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B2B2B2"/>
                </a:gs>
              </a:gsLst>
              <a:lin ang="2700000" scaled="1"/>
            </a:gradFill>
            <a:ln>
              <a:noFill/>
            </a:ln>
            <a:effectLst>
              <a:outerShdw blurRad="635000" dist="2159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750795" y="1249532"/>
              <a:ext cx="4545442" cy="4545442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rgbClr val="BCBCBC"/>
                </a:gs>
              </a:gsLst>
              <a:lin ang="2700000" scaled="1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240975" y="1641972"/>
            <a:ext cx="2778445" cy="2777974"/>
            <a:chOff x="4171460" y="1669843"/>
            <a:chExt cx="3704111" cy="3704823"/>
          </a:xfrm>
        </p:grpSpPr>
        <p:sp>
          <p:nvSpPr>
            <p:cNvPr id="75" name="任意多边形 74"/>
            <p:cNvSpPr/>
            <p:nvPr/>
          </p:nvSpPr>
          <p:spPr>
            <a:xfrm>
              <a:off x="4171460" y="1669843"/>
              <a:ext cx="3704111" cy="3704823"/>
            </a:xfrm>
            <a:custGeom>
              <a:avLst/>
              <a:gdLst>
                <a:gd name="connsiteX0" fmla="*/ 2030648 w 4326152"/>
                <a:gd name="connsiteY0" fmla="*/ 0 h 4326984"/>
                <a:gd name="connsiteX1" fmla="*/ 2030648 w 4326152"/>
                <a:gd name="connsiteY1" fmla="*/ 111254 h 4326984"/>
                <a:gd name="connsiteX2" fmla="*/ 2163076 w 4326152"/>
                <a:gd name="connsiteY2" fmla="*/ 243682 h 4326984"/>
                <a:gd name="connsiteX3" fmla="*/ 2163076 w 4326152"/>
                <a:gd name="connsiteY3" fmla="*/ 243683 h 4326984"/>
                <a:gd name="connsiteX4" fmla="*/ 2295504 w 4326152"/>
                <a:gd name="connsiteY4" fmla="*/ 111255 h 4326984"/>
                <a:gd name="connsiteX5" fmla="*/ 2295504 w 4326152"/>
                <a:gd name="connsiteY5" fmla="*/ 0 h 4326984"/>
                <a:gd name="connsiteX6" fmla="*/ 2371233 w 4326152"/>
                <a:gd name="connsiteY6" fmla="*/ 3586 h 4326984"/>
                <a:gd name="connsiteX7" fmla="*/ 2549612 w 4326152"/>
                <a:gd name="connsiteY7" fmla="*/ 28059 h 4326984"/>
                <a:gd name="connsiteX8" fmla="*/ 2595431 w 4326152"/>
                <a:gd name="connsiteY8" fmla="*/ 38261 h 4326984"/>
                <a:gd name="connsiteX9" fmla="*/ 2566319 w 4326152"/>
                <a:gd name="connsiteY9" fmla="*/ 146906 h 4326984"/>
                <a:gd name="connsiteX10" fmla="*/ 2659960 w 4326152"/>
                <a:gd name="connsiteY10" fmla="*/ 309097 h 4326984"/>
                <a:gd name="connsiteX11" fmla="*/ 2659960 w 4326152"/>
                <a:gd name="connsiteY11" fmla="*/ 309098 h 4326984"/>
                <a:gd name="connsiteX12" fmla="*/ 2822150 w 4326152"/>
                <a:gd name="connsiteY12" fmla="*/ 215457 h 4326984"/>
                <a:gd name="connsiteX13" fmla="*/ 2851337 w 4326152"/>
                <a:gd name="connsiteY13" fmla="*/ 106529 h 4326984"/>
                <a:gd name="connsiteX14" fmla="*/ 2891016 w 4326152"/>
                <a:gd name="connsiteY14" fmla="*/ 118856 h 4326984"/>
                <a:gd name="connsiteX15" fmla="*/ 3052820 w 4326152"/>
                <a:gd name="connsiteY15" fmla="*/ 183959 h 4326984"/>
                <a:gd name="connsiteX16" fmla="*/ 3130038 w 4326152"/>
                <a:gd name="connsiteY16" fmla="*/ 223810 h 4326984"/>
                <a:gd name="connsiteX17" fmla="*/ 3074510 w 4326152"/>
                <a:gd name="connsiteY17" fmla="*/ 319987 h 4326984"/>
                <a:gd name="connsiteX18" fmla="*/ 3122982 w 4326152"/>
                <a:gd name="connsiteY18" fmla="*/ 500887 h 4326984"/>
                <a:gd name="connsiteX19" fmla="*/ 3122982 w 4326152"/>
                <a:gd name="connsiteY19" fmla="*/ 500886 h 4326984"/>
                <a:gd name="connsiteX20" fmla="*/ 3303882 w 4326152"/>
                <a:gd name="connsiteY20" fmla="*/ 452415 h 4326984"/>
                <a:gd name="connsiteX21" fmla="*/ 3359224 w 4326152"/>
                <a:gd name="connsiteY21" fmla="*/ 356559 h 4326984"/>
                <a:gd name="connsiteX22" fmla="*/ 3449666 w 4326152"/>
                <a:gd name="connsiteY22" fmla="*/ 416159 h 4326984"/>
                <a:gd name="connsiteX23" fmla="*/ 3583755 w 4326152"/>
                <a:gd name="connsiteY23" fmla="*/ 523465 h 4326984"/>
                <a:gd name="connsiteX24" fmla="*/ 3600299 w 4326152"/>
                <a:gd name="connsiteY24" fmla="*/ 538988 h 4326984"/>
                <a:gd name="connsiteX25" fmla="*/ 3520588 w 4326152"/>
                <a:gd name="connsiteY25" fmla="*/ 618698 h 4326984"/>
                <a:gd name="connsiteX26" fmla="*/ 3520588 w 4326152"/>
                <a:gd name="connsiteY26" fmla="*/ 805980 h 4326984"/>
                <a:gd name="connsiteX27" fmla="*/ 3520589 w 4326152"/>
                <a:gd name="connsiteY27" fmla="*/ 805979 h 4326984"/>
                <a:gd name="connsiteX28" fmla="*/ 3707871 w 4326152"/>
                <a:gd name="connsiteY28" fmla="*/ 805979 h 4326984"/>
                <a:gd name="connsiteX29" fmla="*/ 3787084 w 4326152"/>
                <a:gd name="connsiteY29" fmla="*/ 726766 h 4326984"/>
                <a:gd name="connsiteX30" fmla="*/ 3824377 w 4326152"/>
                <a:gd name="connsiteY30" fmla="*/ 767725 h 4326984"/>
                <a:gd name="connsiteX31" fmla="*/ 3929689 w 4326152"/>
                <a:gd name="connsiteY31" fmla="*/ 903458 h 4326984"/>
                <a:gd name="connsiteX32" fmla="*/ 3971001 w 4326152"/>
                <a:gd name="connsiteY32" fmla="*/ 966771 h 4326984"/>
                <a:gd name="connsiteX33" fmla="*/ 3874154 w 4326152"/>
                <a:gd name="connsiteY33" fmla="*/ 1022685 h 4326984"/>
                <a:gd name="connsiteX34" fmla="*/ 3825682 w 4326152"/>
                <a:gd name="connsiteY34" fmla="*/ 1203585 h 4326984"/>
                <a:gd name="connsiteX35" fmla="*/ 3825683 w 4326152"/>
                <a:gd name="connsiteY35" fmla="*/ 1203585 h 4326984"/>
                <a:gd name="connsiteX36" fmla="*/ 4006583 w 4326152"/>
                <a:gd name="connsiteY36" fmla="*/ 1252057 h 4326984"/>
                <a:gd name="connsiteX37" fmla="*/ 4104403 w 4326152"/>
                <a:gd name="connsiteY37" fmla="*/ 1195580 h 4326984"/>
                <a:gd name="connsiteX38" fmla="*/ 4117447 w 4326152"/>
                <a:gd name="connsiteY38" fmla="*/ 1219846 h 4326984"/>
                <a:gd name="connsiteX39" fmla="*/ 4191020 w 4326152"/>
                <a:gd name="connsiteY39" fmla="*/ 1390279 h 4326984"/>
                <a:gd name="connsiteX40" fmla="*/ 4219328 w 4326152"/>
                <a:gd name="connsiteY40" fmla="*/ 1475421 h 4326984"/>
                <a:gd name="connsiteX41" fmla="*/ 4111112 w 4326152"/>
                <a:gd name="connsiteY41" fmla="*/ 1504417 h 4326984"/>
                <a:gd name="connsiteX42" fmla="*/ 4017472 w 4326152"/>
                <a:gd name="connsiteY42" fmla="*/ 1666608 h 4326984"/>
                <a:gd name="connsiteX43" fmla="*/ 4017472 w 4326152"/>
                <a:gd name="connsiteY43" fmla="*/ 1666607 h 4326984"/>
                <a:gd name="connsiteX44" fmla="*/ 4179663 w 4326152"/>
                <a:gd name="connsiteY44" fmla="*/ 1760248 h 4326984"/>
                <a:gd name="connsiteX45" fmla="*/ 4288875 w 4326152"/>
                <a:gd name="connsiteY45" fmla="*/ 1730985 h 4326984"/>
                <a:gd name="connsiteX46" fmla="*/ 4293856 w 4326152"/>
                <a:gd name="connsiteY46" fmla="*/ 1751919 h 4326984"/>
                <a:gd name="connsiteX47" fmla="*/ 4321637 w 4326152"/>
                <a:gd name="connsiteY47" fmla="*/ 1941645 h 4326984"/>
                <a:gd name="connsiteX48" fmla="*/ 4326152 w 4326152"/>
                <a:gd name="connsiteY48" fmla="*/ 2031064 h 4326984"/>
                <a:gd name="connsiteX49" fmla="*/ 4215316 w 4326152"/>
                <a:gd name="connsiteY49" fmla="*/ 2031064 h 4326984"/>
                <a:gd name="connsiteX50" fmla="*/ 4093295 w 4326152"/>
                <a:gd name="connsiteY50" fmla="*/ 2111945 h 4326984"/>
                <a:gd name="connsiteX51" fmla="*/ 4082888 w 4326152"/>
                <a:gd name="connsiteY51" fmla="*/ 2163492 h 4326984"/>
                <a:gd name="connsiteX52" fmla="*/ 4093295 w 4326152"/>
                <a:gd name="connsiteY52" fmla="*/ 2215038 h 4326984"/>
                <a:gd name="connsiteX53" fmla="*/ 4215316 w 4326152"/>
                <a:gd name="connsiteY53" fmla="*/ 2295919 h 4326984"/>
                <a:gd name="connsiteX54" fmla="*/ 4326152 w 4326152"/>
                <a:gd name="connsiteY54" fmla="*/ 2295919 h 4326984"/>
                <a:gd name="connsiteX55" fmla="*/ 4321637 w 4326152"/>
                <a:gd name="connsiteY55" fmla="*/ 2385337 h 4326984"/>
                <a:gd name="connsiteX56" fmla="*/ 4293856 w 4326152"/>
                <a:gd name="connsiteY56" fmla="*/ 2575063 h 4326984"/>
                <a:gd name="connsiteX57" fmla="*/ 4288875 w 4326152"/>
                <a:gd name="connsiteY57" fmla="*/ 2595998 h 4326984"/>
                <a:gd name="connsiteX58" fmla="*/ 4179663 w 4326152"/>
                <a:gd name="connsiteY58" fmla="*/ 2566735 h 4326984"/>
                <a:gd name="connsiteX59" fmla="*/ 4017472 w 4326152"/>
                <a:gd name="connsiteY59" fmla="*/ 2660376 h 4326984"/>
                <a:gd name="connsiteX60" fmla="*/ 4017472 w 4326152"/>
                <a:gd name="connsiteY60" fmla="*/ 2660375 h 4326984"/>
                <a:gd name="connsiteX61" fmla="*/ 4111113 w 4326152"/>
                <a:gd name="connsiteY61" fmla="*/ 2822565 h 4326984"/>
                <a:gd name="connsiteX62" fmla="*/ 4219329 w 4326152"/>
                <a:gd name="connsiteY62" fmla="*/ 2851562 h 4326984"/>
                <a:gd name="connsiteX63" fmla="*/ 4191021 w 4326152"/>
                <a:gd name="connsiteY63" fmla="*/ 2936704 h 4326984"/>
                <a:gd name="connsiteX64" fmla="*/ 4117447 w 4326152"/>
                <a:gd name="connsiteY64" fmla="*/ 3107136 h 4326984"/>
                <a:gd name="connsiteX65" fmla="*/ 4104403 w 4326152"/>
                <a:gd name="connsiteY65" fmla="*/ 3131403 h 4326984"/>
                <a:gd name="connsiteX66" fmla="*/ 4006582 w 4326152"/>
                <a:gd name="connsiteY66" fmla="*/ 3074926 h 4326984"/>
                <a:gd name="connsiteX67" fmla="*/ 3825682 w 4326152"/>
                <a:gd name="connsiteY67" fmla="*/ 3123398 h 4326984"/>
                <a:gd name="connsiteX68" fmla="*/ 3825683 w 4326152"/>
                <a:gd name="connsiteY68" fmla="*/ 3123398 h 4326984"/>
                <a:gd name="connsiteX69" fmla="*/ 3874155 w 4326152"/>
                <a:gd name="connsiteY69" fmla="*/ 3304298 h 4326984"/>
                <a:gd name="connsiteX70" fmla="*/ 3971001 w 4326152"/>
                <a:gd name="connsiteY70" fmla="*/ 3360212 h 4326984"/>
                <a:gd name="connsiteX71" fmla="*/ 3929689 w 4326152"/>
                <a:gd name="connsiteY71" fmla="*/ 3423525 h 4326984"/>
                <a:gd name="connsiteX72" fmla="*/ 3824377 w 4326152"/>
                <a:gd name="connsiteY72" fmla="*/ 3559259 h 4326984"/>
                <a:gd name="connsiteX73" fmla="*/ 3787083 w 4326152"/>
                <a:gd name="connsiteY73" fmla="*/ 3600218 h 4326984"/>
                <a:gd name="connsiteX74" fmla="*/ 3707870 w 4326152"/>
                <a:gd name="connsiteY74" fmla="*/ 3521004 h 4326984"/>
                <a:gd name="connsiteX75" fmla="*/ 3564396 w 4326152"/>
                <a:gd name="connsiteY75" fmla="*/ 3491914 h 4326984"/>
                <a:gd name="connsiteX76" fmla="*/ 3520589 w 4326152"/>
                <a:gd name="connsiteY76" fmla="*/ 3521004 h 4326984"/>
                <a:gd name="connsiteX77" fmla="*/ 3491499 w 4326152"/>
                <a:gd name="connsiteY77" fmla="*/ 3564811 h 4326984"/>
                <a:gd name="connsiteX78" fmla="*/ 3520589 w 4326152"/>
                <a:gd name="connsiteY78" fmla="*/ 3708285 h 4326984"/>
                <a:gd name="connsiteX79" fmla="*/ 3600299 w 4326152"/>
                <a:gd name="connsiteY79" fmla="*/ 3787995 h 4326984"/>
                <a:gd name="connsiteX80" fmla="*/ 3583755 w 4326152"/>
                <a:gd name="connsiteY80" fmla="*/ 3803519 h 4326984"/>
                <a:gd name="connsiteX81" fmla="*/ 3449666 w 4326152"/>
                <a:gd name="connsiteY81" fmla="*/ 3910825 h 4326984"/>
                <a:gd name="connsiteX82" fmla="*/ 3359224 w 4326152"/>
                <a:gd name="connsiteY82" fmla="*/ 3970425 h 4326984"/>
                <a:gd name="connsiteX83" fmla="*/ 3303882 w 4326152"/>
                <a:gd name="connsiteY83" fmla="*/ 3874570 h 4326984"/>
                <a:gd name="connsiteX84" fmla="*/ 3122982 w 4326152"/>
                <a:gd name="connsiteY84" fmla="*/ 3826098 h 4326984"/>
                <a:gd name="connsiteX85" fmla="*/ 3122982 w 4326152"/>
                <a:gd name="connsiteY85" fmla="*/ 3826097 h 4326984"/>
                <a:gd name="connsiteX86" fmla="*/ 3074510 w 4326152"/>
                <a:gd name="connsiteY86" fmla="*/ 4006997 h 4326984"/>
                <a:gd name="connsiteX87" fmla="*/ 3130038 w 4326152"/>
                <a:gd name="connsiteY87" fmla="*/ 4103174 h 4326984"/>
                <a:gd name="connsiteX88" fmla="*/ 3052820 w 4326152"/>
                <a:gd name="connsiteY88" fmla="*/ 4143025 h 4326984"/>
                <a:gd name="connsiteX89" fmla="*/ 2891016 w 4326152"/>
                <a:gd name="connsiteY89" fmla="*/ 4208128 h 4326984"/>
                <a:gd name="connsiteX90" fmla="*/ 2851337 w 4326152"/>
                <a:gd name="connsiteY90" fmla="*/ 4220455 h 4326984"/>
                <a:gd name="connsiteX91" fmla="*/ 2822150 w 4326152"/>
                <a:gd name="connsiteY91" fmla="*/ 4111528 h 4326984"/>
                <a:gd name="connsiteX92" fmla="*/ 2659960 w 4326152"/>
                <a:gd name="connsiteY92" fmla="*/ 4017887 h 4326984"/>
                <a:gd name="connsiteX93" fmla="*/ 2659961 w 4326152"/>
                <a:gd name="connsiteY93" fmla="*/ 4017887 h 4326984"/>
                <a:gd name="connsiteX94" fmla="*/ 2566320 w 4326152"/>
                <a:gd name="connsiteY94" fmla="*/ 4180078 h 4326984"/>
                <a:gd name="connsiteX95" fmla="*/ 2595431 w 4326152"/>
                <a:gd name="connsiteY95" fmla="*/ 4288723 h 4326984"/>
                <a:gd name="connsiteX96" fmla="*/ 2549612 w 4326152"/>
                <a:gd name="connsiteY96" fmla="*/ 4298926 h 4326984"/>
                <a:gd name="connsiteX97" fmla="*/ 2371233 w 4326152"/>
                <a:gd name="connsiteY97" fmla="*/ 4323399 h 4326984"/>
                <a:gd name="connsiteX98" fmla="*/ 2295504 w 4326152"/>
                <a:gd name="connsiteY98" fmla="*/ 4326984 h 4326984"/>
                <a:gd name="connsiteX99" fmla="*/ 2295504 w 4326152"/>
                <a:gd name="connsiteY99" fmla="*/ 4215732 h 4326984"/>
                <a:gd name="connsiteX100" fmla="*/ 2214623 w 4326152"/>
                <a:gd name="connsiteY100" fmla="*/ 4093711 h 4326984"/>
                <a:gd name="connsiteX101" fmla="*/ 2163077 w 4326152"/>
                <a:gd name="connsiteY101" fmla="*/ 4083304 h 4326984"/>
                <a:gd name="connsiteX102" fmla="*/ 2111530 w 4326152"/>
                <a:gd name="connsiteY102" fmla="*/ 4093711 h 4326984"/>
                <a:gd name="connsiteX103" fmla="*/ 2030649 w 4326152"/>
                <a:gd name="connsiteY103" fmla="*/ 4215732 h 4326984"/>
                <a:gd name="connsiteX104" fmla="*/ 2030649 w 4326152"/>
                <a:gd name="connsiteY104" fmla="*/ 4326984 h 4326984"/>
                <a:gd name="connsiteX105" fmla="*/ 1954919 w 4326152"/>
                <a:gd name="connsiteY105" fmla="*/ 4323399 h 4326984"/>
                <a:gd name="connsiteX106" fmla="*/ 1776540 w 4326152"/>
                <a:gd name="connsiteY106" fmla="*/ 4298926 h 4326984"/>
                <a:gd name="connsiteX107" fmla="*/ 1730721 w 4326152"/>
                <a:gd name="connsiteY107" fmla="*/ 4288723 h 4326984"/>
                <a:gd name="connsiteX108" fmla="*/ 1759832 w 4326152"/>
                <a:gd name="connsiteY108" fmla="*/ 4180078 h 4326984"/>
                <a:gd name="connsiteX109" fmla="*/ 1666192 w 4326152"/>
                <a:gd name="connsiteY109" fmla="*/ 4017887 h 4326984"/>
                <a:gd name="connsiteX110" fmla="*/ 1666193 w 4326152"/>
                <a:gd name="connsiteY110" fmla="*/ 4017887 h 4326984"/>
                <a:gd name="connsiteX111" fmla="*/ 1504002 w 4326152"/>
                <a:gd name="connsiteY111" fmla="*/ 4111528 h 4326984"/>
                <a:gd name="connsiteX112" fmla="*/ 1474816 w 4326152"/>
                <a:gd name="connsiteY112" fmla="*/ 4220455 h 4326984"/>
                <a:gd name="connsiteX113" fmla="*/ 1435137 w 4326152"/>
                <a:gd name="connsiteY113" fmla="*/ 4208128 h 4326984"/>
                <a:gd name="connsiteX114" fmla="*/ 1273332 w 4326152"/>
                <a:gd name="connsiteY114" fmla="*/ 4143025 h 4326984"/>
                <a:gd name="connsiteX115" fmla="*/ 1196114 w 4326152"/>
                <a:gd name="connsiteY115" fmla="*/ 4103174 h 4326984"/>
                <a:gd name="connsiteX116" fmla="*/ 1251642 w 4326152"/>
                <a:gd name="connsiteY116" fmla="*/ 4006996 h 4326984"/>
                <a:gd name="connsiteX117" fmla="*/ 1203170 w 4326152"/>
                <a:gd name="connsiteY117" fmla="*/ 3826096 h 4326984"/>
                <a:gd name="connsiteX118" fmla="*/ 1203171 w 4326152"/>
                <a:gd name="connsiteY118" fmla="*/ 3826097 h 4326984"/>
                <a:gd name="connsiteX119" fmla="*/ 1022271 w 4326152"/>
                <a:gd name="connsiteY119" fmla="*/ 3874569 h 4326984"/>
                <a:gd name="connsiteX120" fmla="*/ 966928 w 4326152"/>
                <a:gd name="connsiteY120" fmla="*/ 3970425 h 4326984"/>
                <a:gd name="connsiteX121" fmla="*/ 876487 w 4326152"/>
                <a:gd name="connsiteY121" fmla="*/ 3910825 h 4326984"/>
                <a:gd name="connsiteX122" fmla="*/ 742398 w 4326152"/>
                <a:gd name="connsiteY122" fmla="*/ 3803519 h 4326984"/>
                <a:gd name="connsiteX123" fmla="*/ 725853 w 4326152"/>
                <a:gd name="connsiteY123" fmla="*/ 3787994 h 4326984"/>
                <a:gd name="connsiteX124" fmla="*/ 805563 w 4326152"/>
                <a:gd name="connsiteY124" fmla="*/ 3708284 h 4326984"/>
                <a:gd name="connsiteX125" fmla="*/ 834654 w 4326152"/>
                <a:gd name="connsiteY125" fmla="*/ 3564810 h 4326984"/>
                <a:gd name="connsiteX126" fmla="*/ 805564 w 4326152"/>
                <a:gd name="connsiteY126" fmla="*/ 3521003 h 4326984"/>
                <a:gd name="connsiteX127" fmla="*/ 805564 w 4326152"/>
                <a:gd name="connsiteY127" fmla="*/ 3521003 h 4326984"/>
                <a:gd name="connsiteX128" fmla="*/ 805563 w 4326152"/>
                <a:gd name="connsiteY128" fmla="*/ 3521002 h 4326984"/>
                <a:gd name="connsiteX129" fmla="*/ 805564 w 4326152"/>
                <a:gd name="connsiteY129" fmla="*/ 3521003 h 4326984"/>
                <a:gd name="connsiteX130" fmla="*/ 761756 w 4326152"/>
                <a:gd name="connsiteY130" fmla="*/ 3491913 h 4326984"/>
                <a:gd name="connsiteX131" fmla="*/ 618283 w 4326152"/>
                <a:gd name="connsiteY131" fmla="*/ 3521003 h 4326984"/>
                <a:gd name="connsiteX132" fmla="*/ 539069 w 4326152"/>
                <a:gd name="connsiteY132" fmla="*/ 3600217 h 4326984"/>
                <a:gd name="connsiteX133" fmla="*/ 501776 w 4326152"/>
                <a:gd name="connsiteY133" fmla="*/ 3559259 h 4326984"/>
                <a:gd name="connsiteX134" fmla="*/ 396463 w 4326152"/>
                <a:gd name="connsiteY134" fmla="*/ 3423525 h 4326984"/>
                <a:gd name="connsiteX135" fmla="*/ 355151 w 4326152"/>
                <a:gd name="connsiteY135" fmla="*/ 3360211 h 4326984"/>
                <a:gd name="connsiteX136" fmla="*/ 451998 w 4326152"/>
                <a:gd name="connsiteY136" fmla="*/ 3304297 h 4326984"/>
                <a:gd name="connsiteX137" fmla="*/ 500470 w 4326152"/>
                <a:gd name="connsiteY137" fmla="*/ 3123397 h 4326984"/>
                <a:gd name="connsiteX138" fmla="*/ 500470 w 4326152"/>
                <a:gd name="connsiteY138" fmla="*/ 3123397 h 4326984"/>
                <a:gd name="connsiteX139" fmla="*/ 319570 w 4326152"/>
                <a:gd name="connsiteY139" fmla="*/ 3074925 h 4326984"/>
                <a:gd name="connsiteX140" fmla="*/ 221749 w 4326152"/>
                <a:gd name="connsiteY140" fmla="*/ 3131402 h 4326984"/>
                <a:gd name="connsiteX141" fmla="*/ 208706 w 4326152"/>
                <a:gd name="connsiteY141" fmla="*/ 3107136 h 4326984"/>
                <a:gd name="connsiteX142" fmla="*/ 135132 w 4326152"/>
                <a:gd name="connsiteY142" fmla="*/ 2936704 h 4326984"/>
                <a:gd name="connsiteX143" fmla="*/ 106824 w 4326152"/>
                <a:gd name="connsiteY143" fmla="*/ 2851561 h 4326984"/>
                <a:gd name="connsiteX144" fmla="*/ 215039 w 4326152"/>
                <a:gd name="connsiteY144" fmla="*/ 2822564 h 4326984"/>
                <a:gd name="connsiteX145" fmla="*/ 308680 w 4326152"/>
                <a:gd name="connsiteY145" fmla="*/ 2660374 h 4326984"/>
                <a:gd name="connsiteX146" fmla="*/ 308680 w 4326152"/>
                <a:gd name="connsiteY146" fmla="*/ 2660375 h 4326984"/>
                <a:gd name="connsiteX147" fmla="*/ 146490 w 4326152"/>
                <a:gd name="connsiteY147" fmla="*/ 2566734 h 4326984"/>
                <a:gd name="connsiteX148" fmla="*/ 37277 w 4326152"/>
                <a:gd name="connsiteY148" fmla="*/ 2595997 h 4326984"/>
                <a:gd name="connsiteX149" fmla="*/ 32296 w 4326152"/>
                <a:gd name="connsiteY149" fmla="*/ 2575063 h 4326984"/>
                <a:gd name="connsiteX150" fmla="*/ 4516 w 4326152"/>
                <a:gd name="connsiteY150" fmla="*/ 2385337 h 4326984"/>
                <a:gd name="connsiteX151" fmla="*/ 0 w 4326152"/>
                <a:gd name="connsiteY151" fmla="*/ 2295920 h 4326984"/>
                <a:gd name="connsiteX152" fmla="*/ 110836 w 4326152"/>
                <a:gd name="connsiteY152" fmla="*/ 2295920 h 4326984"/>
                <a:gd name="connsiteX153" fmla="*/ 243264 w 4326152"/>
                <a:gd name="connsiteY153" fmla="*/ 2163492 h 4326984"/>
                <a:gd name="connsiteX154" fmla="*/ 243265 w 4326152"/>
                <a:gd name="connsiteY154" fmla="*/ 2163492 h 4326984"/>
                <a:gd name="connsiteX155" fmla="*/ 110837 w 4326152"/>
                <a:gd name="connsiteY155" fmla="*/ 2031064 h 4326984"/>
                <a:gd name="connsiteX156" fmla="*/ 0 w 4326152"/>
                <a:gd name="connsiteY156" fmla="*/ 2031064 h 4326984"/>
                <a:gd name="connsiteX157" fmla="*/ 4516 w 4326152"/>
                <a:gd name="connsiteY157" fmla="*/ 1941645 h 4326984"/>
                <a:gd name="connsiteX158" fmla="*/ 32296 w 4326152"/>
                <a:gd name="connsiteY158" fmla="*/ 1751919 h 4326984"/>
                <a:gd name="connsiteX159" fmla="*/ 37277 w 4326152"/>
                <a:gd name="connsiteY159" fmla="*/ 1730986 h 4326984"/>
                <a:gd name="connsiteX160" fmla="*/ 146489 w 4326152"/>
                <a:gd name="connsiteY160" fmla="*/ 1760249 h 4326984"/>
                <a:gd name="connsiteX161" fmla="*/ 308680 w 4326152"/>
                <a:gd name="connsiteY161" fmla="*/ 1666608 h 4326984"/>
                <a:gd name="connsiteX162" fmla="*/ 308681 w 4326152"/>
                <a:gd name="connsiteY162" fmla="*/ 1666609 h 4326984"/>
                <a:gd name="connsiteX163" fmla="*/ 215040 w 4326152"/>
                <a:gd name="connsiteY163" fmla="*/ 1504418 h 4326984"/>
                <a:gd name="connsiteX164" fmla="*/ 106824 w 4326152"/>
                <a:gd name="connsiteY164" fmla="*/ 1475422 h 4326984"/>
                <a:gd name="connsiteX165" fmla="*/ 135132 w 4326152"/>
                <a:gd name="connsiteY165" fmla="*/ 1390279 h 4326984"/>
                <a:gd name="connsiteX166" fmla="*/ 208706 w 4326152"/>
                <a:gd name="connsiteY166" fmla="*/ 1219846 h 4326984"/>
                <a:gd name="connsiteX167" fmla="*/ 221749 w 4326152"/>
                <a:gd name="connsiteY167" fmla="*/ 1195581 h 4326984"/>
                <a:gd name="connsiteX168" fmla="*/ 319570 w 4326152"/>
                <a:gd name="connsiteY168" fmla="*/ 1252058 h 4326984"/>
                <a:gd name="connsiteX169" fmla="*/ 500470 w 4326152"/>
                <a:gd name="connsiteY169" fmla="*/ 1203586 h 4326984"/>
                <a:gd name="connsiteX170" fmla="*/ 500471 w 4326152"/>
                <a:gd name="connsiteY170" fmla="*/ 1203586 h 4326984"/>
                <a:gd name="connsiteX171" fmla="*/ 451999 w 4326152"/>
                <a:gd name="connsiteY171" fmla="*/ 1022686 h 4326984"/>
                <a:gd name="connsiteX172" fmla="*/ 355151 w 4326152"/>
                <a:gd name="connsiteY172" fmla="*/ 966771 h 4326984"/>
                <a:gd name="connsiteX173" fmla="*/ 396463 w 4326152"/>
                <a:gd name="connsiteY173" fmla="*/ 903458 h 4326984"/>
                <a:gd name="connsiteX174" fmla="*/ 501776 w 4326152"/>
                <a:gd name="connsiteY174" fmla="*/ 767725 h 4326984"/>
                <a:gd name="connsiteX175" fmla="*/ 539068 w 4326152"/>
                <a:gd name="connsiteY175" fmla="*/ 726767 h 4326984"/>
                <a:gd name="connsiteX176" fmla="*/ 618282 w 4326152"/>
                <a:gd name="connsiteY176" fmla="*/ 805980 h 4326984"/>
                <a:gd name="connsiteX177" fmla="*/ 805563 w 4326152"/>
                <a:gd name="connsiteY177" fmla="*/ 805980 h 4326984"/>
                <a:gd name="connsiteX178" fmla="*/ 805564 w 4326152"/>
                <a:gd name="connsiteY178" fmla="*/ 805981 h 4326984"/>
                <a:gd name="connsiteX179" fmla="*/ 805564 w 4326152"/>
                <a:gd name="connsiteY179" fmla="*/ 618700 h 4326984"/>
                <a:gd name="connsiteX180" fmla="*/ 725853 w 4326152"/>
                <a:gd name="connsiteY180" fmla="*/ 538989 h 4326984"/>
                <a:gd name="connsiteX181" fmla="*/ 742398 w 4326152"/>
                <a:gd name="connsiteY181" fmla="*/ 523465 h 4326984"/>
                <a:gd name="connsiteX182" fmla="*/ 876487 w 4326152"/>
                <a:gd name="connsiteY182" fmla="*/ 416159 h 4326984"/>
                <a:gd name="connsiteX183" fmla="*/ 966928 w 4326152"/>
                <a:gd name="connsiteY183" fmla="*/ 356559 h 4326984"/>
                <a:gd name="connsiteX184" fmla="*/ 1022270 w 4326152"/>
                <a:gd name="connsiteY184" fmla="*/ 452415 h 4326984"/>
                <a:gd name="connsiteX185" fmla="*/ 1203170 w 4326152"/>
                <a:gd name="connsiteY185" fmla="*/ 500888 h 4326984"/>
                <a:gd name="connsiteX186" fmla="*/ 1203171 w 4326152"/>
                <a:gd name="connsiteY186" fmla="*/ 500888 h 4326984"/>
                <a:gd name="connsiteX187" fmla="*/ 1251643 w 4326152"/>
                <a:gd name="connsiteY187" fmla="*/ 319988 h 4326984"/>
                <a:gd name="connsiteX188" fmla="*/ 1196114 w 4326152"/>
                <a:gd name="connsiteY188" fmla="*/ 223810 h 4326984"/>
                <a:gd name="connsiteX189" fmla="*/ 1273332 w 4326152"/>
                <a:gd name="connsiteY189" fmla="*/ 183959 h 4326984"/>
                <a:gd name="connsiteX190" fmla="*/ 1435137 w 4326152"/>
                <a:gd name="connsiteY190" fmla="*/ 118856 h 4326984"/>
                <a:gd name="connsiteX191" fmla="*/ 1474815 w 4326152"/>
                <a:gd name="connsiteY191" fmla="*/ 106529 h 4326984"/>
                <a:gd name="connsiteX192" fmla="*/ 1504001 w 4326152"/>
                <a:gd name="connsiteY192" fmla="*/ 215456 h 4326984"/>
                <a:gd name="connsiteX193" fmla="*/ 1666192 w 4326152"/>
                <a:gd name="connsiteY193" fmla="*/ 309096 h 4326984"/>
                <a:gd name="connsiteX194" fmla="*/ 1666192 w 4326152"/>
                <a:gd name="connsiteY194" fmla="*/ 309098 h 4326984"/>
                <a:gd name="connsiteX195" fmla="*/ 1759833 w 4326152"/>
                <a:gd name="connsiteY195" fmla="*/ 146907 h 4326984"/>
                <a:gd name="connsiteX196" fmla="*/ 1730721 w 4326152"/>
                <a:gd name="connsiteY196" fmla="*/ 38261 h 4326984"/>
                <a:gd name="connsiteX197" fmla="*/ 1776540 w 4326152"/>
                <a:gd name="connsiteY197" fmla="*/ 28059 h 4326984"/>
                <a:gd name="connsiteX198" fmla="*/ 1954919 w 4326152"/>
                <a:gd name="connsiteY198" fmla="*/ 3586 h 432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4326152" h="4326984">
                  <a:moveTo>
                    <a:pt x="2030648" y="0"/>
                  </a:moveTo>
                  <a:lnTo>
                    <a:pt x="2030648" y="111254"/>
                  </a:lnTo>
                  <a:cubicBezTo>
                    <a:pt x="2030648" y="184392"/>
                    <a:pt x="2089938" y="243682"/>
                    <a:pt x="2163076" y="243682"/>
                  </a:cubicBezTo>
                  <a:lnTo>
                    <a:pt x="2163076" y="243683"/>
                  </a:lnTo>
                  <a:cubicBezTo>
                    <a:pt x="2236214" y="243683"/>
                    <a:pt x="2295504" y="184393"/>
                    <a:pt x="2295504" y="111255"/>
                  </a:cubicBezTo>
                  <a:lnTo>
                    <a:pt x="2295504" y="0"/>
                  </a:lnTo>
                  <a:lnTo>
                    <a:pt x="2371233" y="3586"/>
                  </a:lnTo>
                  <a:cubicBezTo>
                    <a:pt x="2431444" y="9316"/>
                    <a:pt x="2490937" y="17508"/>
                    <a:pt x="2549612" y="28059"/>
                  </a:cubicBezTo>
                  <a:lnTo>
                    <a:pt x="2595431" y="38261"/>
                  </a:lnTo>
                  <a:lnTo>
                    <a:pt x="2566319" y="146906"/>
                  </a:lnTo>
                  <a:cubicBezTo>
                    <a:pt x="2547390" y="217552"/>
                    <a:pt x="2589314" y="290167"/>
                    <a:pt x="2659960" y="309097"/>
                  </a:cubicBezTo>
                  <a:lnTo>
                    <a:pt x="2659960" y="309098"/>
                  </a:lnTo>
                  <a:cubicBezTo>
                    <a:pt x="2730606" y="328027"/>
                    <a:pt x="2803221" y="286103"/>
                    <a:pt x="2822150" y="215457"/>
                  </a:cubicBezTo>
                  <a:lnTo>
                    <a:pt x="2851337" y="106529"/>
                  </a:lnTo>
                  <a:lnTo>
                    <a:pt x="2891016" y="118856"/>
                  </a:lnTo>
                  <a:cubicBezTo>
                    <a:pt x="2946007" y="138435"/>
                    <a:pt x="2999976" y="160170"/>
                    <a:pt x="3052820" y="183959"/>
                  </a:cubicBezTo>
                  <a:lnTo>
                    <a:pt x="3130038" y="223810"/>
                  </a:lnTo>
                  <a:lnTo>
                    <a:pt x="3074510" y="319987"/>
                  </a:lnTo>
                  <a:cubicBezTo>
                    <a:pt x="3037941" y="383327"/>
                    <a:pt x="3059643" y="464318"/>
                    <a:pt x="3122982" y="500887"/>
                  </a:cubicBezTo>
                  <a:lnTo>
                    <a:pt x="3122982" y="500886"/>
                  </a:lnTo>
                  <a:cubicBezTo>
                    <a:pt x="3186322" y="537455"/>
                    <a:pt x="3267313" y="515753"/>
                    <a:pt x="3303882" y="452415"/>
                  </a:cubicBezTo>
                  <a:lnTo>
                    <a:pt x="3359224" y="356559"/>
                  </a:lnTo>
                  <a:lnTo>
                    <a:pt x="3449666" y="416159"/>
                  </a:lnTo>
                  <a:cubicBezTo>
                    <a:pt x="3495792" y="450178"/>
                    <a:pt x="3540522" y="485981"/>
                    <a:pt x="3583755" y="523465"/>
                  </a:cubicBezTo>
                  <a:lnTo>
                    <a:pt x="3600299" y="538988"/>
                  </a:lnTo>
                  <a:lnTo>
                    <a:pt x="3520588" y="618698"/>
                  </a:lnTo>
                  <a:cubicBezTo>
                    <a:pt x="3468872" y="670415"/>
                    <a:pt x="3468872" y="754263"/>
                    <a:pt x="3520588" y="805980"/>
                  </a:cubicBezTo>
                  <a:lnTo>
                    <a:pt x="3520589" y="805979"/>
                  </a:lnTo>
                  <a:cubicBezTo>
                    <a:pt x="3572305" y="857695"/>
                    <a:pt x="3656154" y="857695"/>
                    <a:pt x="3707871" y="805979"/>
                  </a:cubicBezTo>
                  <a:lnTo>
                    <a:pt x="3787084" y="726766"/>
                  </a:lnTo>
                  <a:lnTo>
                    <a:pt x="3824377" y="767725"/>
                  </a:lnTo>
                  <a:cubicBezTo>
                    <a:pt x="3861215" y="811526"/>
                    <a:pt x="3896353" y="856804"/>
                    <a:pt x="3929689" y="903458"/>
                  </a:cubicBezTo>
                  <a:lnTo>
                    <a:pt x="3971001" y="966771"/>
                  </a:lnTo>
                  <a:lnTo>
                    <a:pt x="3874154" y="1022685"/>
                  </a:lnTo>
                  <a:cubicBezTo>
                    <a:pt x="3810815" y="1059254"/>
                    <a:pt x="3789113" y="1140246"/>
                    <a:pt x="3825682" y="1203585"/>
                  </a:cubicBezTo>
                  <a:lnTo>
                    <a:pt x="3825683" y="1203585"/>
                  </a:lnTo>
                  <a:cubicBezTo>
                    <a:pt x="3862252" y="1266924"/>
                    <a:pt x="3943243" y="1288626"/>
                    <a:pt x="4006583" y="1252057"/>
                  </a:cubicBezTo>
                  <a:lnTo>
                    <a:pt x="4104403" y="1195580"/>
                  </a:lnTo>
                  <a:lnTo>
                    <a:pt x="4117447" y="1219846"/>
                  </a:lnTo>
                  <a:cubicBezTo>
                    <a:pt x="4144310" y="1275380"/>
                    <a:pt x="4168875" y="1332232"/>
                    <a:pt x="4191020" y="1390279"/>
                  </a:cubicBezTo>
                  <a:lnTo>
                    <a:pt x="4219328" y="1475421"/>
                  </a:lnTo>
                  <a:lnTo>
                    <a:pt x="4111112" y="1504417"/>
                  </a:lnTo>
                  <a:cubicBezTo>
                    <a:pt x="4040466" y="1523347"/>
                    <a:pt x="3998542" y="1595962"/>
                    <a:pt x="4017472" y="1666608"/>
                  </a:cubicBezTo>
                  <a:lnTo>
                    <a:pt x="4017472" y="1666607"/>
                  </a:lnTo>
                  <a:cubicBezTo>
                    <a:pt x="4036402" y="1737253"/>
                    <a:pt x="4109017" y="1779178"/>
                    <a:pt x="4179663" y="1760248"/>
                  </a:cubicBezTo>
                  <a:lnTo>
                    <a:pt x="4288875" y="1730985"/>
                  </a:lnTo>
                  <a:lnTo>
                    <a:pt x="4293856" y="1751919"/>
                  </a:lnTo>
                  <a:cubicBezTo>
                    <a:pt x="4305825" y="1814254"/>
                    <a:pt x="4315127" y="1877537"/>
                    <a:pt x="4321637" y="1941645"/>
                  </a:cubicBezTo>
                  <a:lnTo>
                    <a:pt x="4326152" y="2031064"/>
                  </a:lnTo>
                  <a:lnTo>
                    <a:pt x="4215316" y="2031064"/>
                  </a:lnTo>
                  <a:cubicBezTo>
                    <a:pt x="4160463" y="2031064"/>
                    <a:pt x="4113399" y="2064415"/>
                    <a:pt x="4093295" y="2111945"/>
                  </a:cubicBezTo>
                  <a:lnTo>
                    <a:pt x="4082888" y="2163492"/>
                  </a:lnTo>
                  <a:lnTo>
                    <a:pt x="4093295" y="2215038"/>
                  </a:lnTo>
                  <a:cubicBezTo>
                    <a:pt x="4113399" y="2262568"/>
                    <a:pt x="4160463" y="2295919"/>
                    <a:pt x="4215316" y="2295919"/>
                  </a:cubicBezTo>
                  <a:lnTo>
                    <a:pt x="4326152" y="2295919"/>
                  </a:lnTo>
                  <a:lnTo>
                    <a:pt x="4321637" y="2385337"/>
                  </a:lnTo>
                  <a:cubicBezTo>
                    <a:pt x="4315127" y="2449445"/>
                    <a:pt x="4305825" y="2512729"/>
                    <a:pt x="4293856" y="2575063"/>
                  </a:cubicBezTo>
                  <a:lnTo>
                    <a:pt x="4288875" y="2595998"/>
                  </a:lnTo>
                  <a:lnTo>
                    <a:pt x="4179663" y="2566735"/>
                  </a:lnTo>
                  <a:cubicBezTo>
                    <a:pt x="4109017" y="2547805"/>
                    <a:pt x="4036402" y="2589730"/>
                    <a:pt x="4017472" y="2660376"/>
                  </a:cubicBezTo>
                  <a:lnTo>
                    <a:pt x="4017472" y="2660375"/>
                  </a:lnTo>
                  <a:cubicBezTo>
                    <a:pt x="3998543" y="2731021"/>
                    <a:pt x="4040467" y="2803636"/>
                    <a:pt x="4111113" y="2822565"/>
                  </a:cubicBezTo>
                  <a:lnTo>
                    <a:pt x="4219329" y="2851562"/>
                  </a:lnTo>
                  <a:lnTo>
                    <a:pt x="4191021" y="2936704"/>
                  </a:lnTo>
                  <a:cubicBezTo>
                    <a:pt x="4168876" y="2994751"/>
                    <a:pt x="4144310" y="3051603"/>
                    <a:pt x="4117447" y="3107136"/>
                  </a:cubicBezTo>
                  <a:lnTo>
                    <a:pt x="4104403" y="3131403"/>
                  </a:lnTo>
                  <a:lnTo>
                    <a:pt x="4006582" y="3074926"/>
                  </a:lnTo>
                  <a:cubicBezTo>
                    <a:pt x="3943243" y="3038357"/>
                    <a:pt x="3862251" y="3060059"/>
                    <a:pt x="3825682" y="3123398"/>
                  </a:cubicBezTo>
                  <a:lnTo>
                    <a:pt x="3825683" y="3123398"/>
                  </a:lnTo>
                  <a:cubicBezTo>
                    <a:pt x="3789114" y="3186737"/>
                    <a:pt x="3810815" y="3267729"/>
                    <a:pt x="3874155" y="3304298"/>
                  </a:cubicBezTo>
                  <a:lnTo>
                    <a:pt x="3971001" y="3360212"/>
                  </a:lnTo>
                  <a:lnTo>
                    <a:pt x="3929689" y="3423525"/>
                  </a:lnTo>
                  <a:cubicBezTo>
                    <a:pt x="3896353" y="3470179"/>
                    <a:pt x="3861215" y="3515458"/>
                    <a:pt x="3824377" y="3559259"/>
                  </a:cubicBezTo>
                  <a:lnTo>
                    <a:pt x="3787083" y="3600218"/>
                  </a:lnTo>
                  <a:lnTo>
                    <a:pt x="3707870" y="3521004"/>
                  </a:lnTo>
                  <a:cubicBezTo>
                    <a:pt x="3669082" y="3482217"/>
                    <a:pt x="3612221" y="3472520"/>
                    <a:pt x="3564396" y="3491914"/>
                  </a:cubicBezTo>
                  <a:lnTo>
                    <a:pt x="3520589" y="3521004"/>
                  </a:lnTo>
                  <a:lnTo>
                    <a:pt x="3491499" y="3564811"/>
                  </a:lnTo>
                  <a:cubicBezTo>
                    <a:pt x="3472105" y="3612636"/>
                    <a:pt x="3481802" y="3669497"/>
                    <a:pt x="3520589" y="3708285"/>
                  </a:cubicBezTo>
                  <a:lnTo>
                    <a:pt x="3600299" y="3787995"/>
                  </a:lnTo>
                  <a:lnTo>
                    <a:pt x="3583755" y="3803519"/>
                  </a:lnTo>
                  <a:cubicBezTo>
                    <a:pt x="3540522" y="3841003"/>
                    <a:pt x="3495791" y="3876805"/>
                    <a:pt x="3449666" y="3910825"/>
                  </a:cubicBezTo>
                  <a:lnTo>
                    <a:pt x="3359224" y="3970425"/>
                  </a:lnTo>
                  <a:lnTo>
                    <a:pt x="3303882" y="3874570"/>
                  </a:lnTo>
                  <a:cubicBezTo>
                    <a:pt x="3267313" y="3811230"/>
                    <a:pt x="3186321" y="3789529"/>
                    <a:pt x="3122982" y="3826098"/>
                  </a:cubicBezTo>
                  <a:lnTo>
                    <a:pt x="3122982" y="3826097"/>
                  </a:lnTo>
                  <a:cubicBezTo>
                    <a:pt x="3059643" y="3862666"/>
                    <a:pt x="3037941" y="3943658"/>
                    <a:pt x="3074510" y="4006997"/>
                  </a:cubicBezTo>
                  <a:lnTo>
                    <a:pt x="3130038" y="4103174"/>
                  </a:lnTo>
                  <a:lnTo>
                    <a:pt x="3052820" y="4143025"/>
                  </a:lnTo>
                  <a:cubicBezTo>
                    <a:pt x="2999976" y="4166814"/>
                    <a:pt x="2946007" y="4188549"/>
                    <a:pt x="2891016" y="4208128"/>
                  </a:cubicBezTo>
                  <a:lnTo>
                    <a:pt x="2851337" y="4220455"/>
                  </a:lnTo>
                  <a:lnTo>
                    <a:pt x="2822150" y="4111528"/>
                  </a:lnTo>
                  <a:cubicBezTo>
                    <a:pt x="2803221" y="4040882"/>
                    <a:pt x="2730606" y="3998958"/>
                    <a:pt x="2659960" y="4017887"/>
                  </a:cubicBezTo>
                  <a:lnTo>
                    <a:pt x="2659961" y="4017887"/>
                  </a:lnTo>
                  <a:cubicBezTo>
                    <a:pt x="2589315" y="4036817"/>
                    <a:pt x="2547391" y="4109432"/>
                    <a:pt x="2566320" y="4180078"/>
                  </a:cubicBezTo>
                  <a:lnTo>
                    <a:pt x="2595431" y="4288723"/>
                  </a:lnTo>
                  <a:lnTo>
                    <a:pt x="2549612" y="4298926"/>
                  </a:lnTo>
                  <a:cubicBezTo>
                    <a:pt x="2490937" y="4309476"/>
                    <a:pt x="2431444" y="4317668"/>
                    <a:pt x="2371233" y="4323399"/>
                  </a:cubicBezTo>
                  <a:lnTo>
                    <a:pt x="2295504" y="4326984"/>
                  </a:lnTo>
                  <a:lnTo>
                    <a:pt x="2295504" y="4215732"/>
                  </a:lnTo>
                  <a:cubicBezTo>
                    <a:pt x="2295504" y="4160879"/>
                    <a:pt x="2262154" y="4113815"/>
                    <a:pt x="2214623" y="4093711"/>
                  </a:cubicBezTo>
                  <a:lnTo>
                    <a:pt x="2163077" y="4083304"/>
                  </a:lnTo>
                  <a:lnTo>
                    <a:pt x="2111530" y="4093711"/>
                  </a:lnTo>
                  <a:cubicBezTo>
                    <a:pt x="2064000" y="4113815"/>
                    <a:pt x="2030649" y="4160879"/>
                    <a:pt x="2030649" y="4215732"/>
                  </a:cubicBezTo>
                  <a:lnTo>
                    <a:pt x="2030649" y="4326984"/>
                  </a:lnTo>
                  <a:lnTo>
                    <a:pt x="1954919" y="4323399"/>
                  </a:lnTo>
                  <a:cubicBezTo>
                    <a:pt x="1894708" y="4317668"/>
                    <a:pt x="1835215" y="4309476"/>
                    <a:pt x="1776540" y="4298926"/>
                  </a:cubicBezTo>
                  <a:lnTo>
                    <a:pt x="1730721" y="4288723"/>
                  </a:lnTo>
                  <a:lnTo>
                    <a:pt x="1759832" y="4180078"/>
                  </a:lnTo>
                  <a:cubicBezTo>
                    <a:pt x="1778762" y="4109432"/>
                    <a:pt x="1736838" y="4036817"/>
                    <a:pt x="1666192" y="4017887"/>
                  </a:cubicBezTo>
                  <a:lnTo>
                    <a:pt x="1666193" y="4017887"/>
                  </a:lnTo>
                  <a:cubicBezTo>
                    <a:pt x="1595547" y="3998958"/>
                    <a:pt x="1522932" y="4040882"/>
                    <a:pt x="1504002" y="4111528"/>
                  </a:cubicBezTo>
                  <a:lnTo>
                    <a:pt x="1474816" y="4220455"/>
                  </a:lnTo>
                  <a:lnTo>
                    <a:pt x="1435137" y="4208128"/>
                  </a:lnTo>
                  <a:cubicBezTo>
                    <a:pt x="1380146" y="4188549"/>
                    <a:pt x="1326177" y="4166814"/>
                    <a:pt x="1273332" y="4143025"/>
                  </a:cubicBezTo>
                  <a:lnTo>
                    <a:pt x="1196114" y="4103174"/>
                  </a:lnTo>
                  <a:lnTo>
                    <a:pt x="1251642" y="4006996"/>
                  </a:lnTo>
                  <a:cubicBezTo>
                    <a:pt x="1288211" y="3943657"/>
                    <a:pt x="1266509" y="3862665"/>
                    <a:pt x="1203170" y="3826096"/>
                  </a:cubicBezTo>
                  <a:lnTo>
                    <a:pt x="1203171" y="3826097"/>
                  </a:lnTo>
                  <a:cubicBezTo>
                    <a:pt x="1139832" y="3789528"/>
                    <a:pt x="1058840" y="3811229"/>
                    <a:pt x="1022271" y="3874569"/>
                  </a:cubicBezTo>
                  <a:lnTo>
                    <a:pt x="966928" y="3970425"/>
                  </a:lnTo>
                  <a:lnTo>
                    <a:pt x="876487" y="3910825"/>
                  </a:lnTo>
                  <a:cubicBezTo>
                    <a:pt x="830362" y="3876805"/>
                    <a:pt x="785631" y="3841003"/>
                    <a:pt x="742398" y="3803519"/>
                  </a:cubicBezTo>
                  <a:lnTo>
                    <a:pt x="725853" y="3787994"/>
                  </a:lnTo>
                  <a:lnTo>
                    <a:pt x="805563" y="3708284"/>
                  </a:lnTo>
                  <a:cubicBezTo>
                    <a:pt x="844351" y="3669496"/>
                    <a:pt x="854048" y="3612635"/>
                    <a:pt x="834654" y="3564810"/>
                  </a:cubicBezTo>
                  <a:lnTo>
                    <a:pt x="805564" y="3521003"/>
                  </a:lnTo>
                  <a:lnTo>
                    <a:pt x="805564" y="3521003"/>
                  </a:lnTo>
                  <a:lnTo>
                    <a:pt x="805563" y="3521002"/>
                  </a:lnTo>
                  <a:lnTo>
                    <a:pt x="805564" y="3521003"/>
                  </a:lnTo>
                  <a:lnTo>
                    <a:pt x="761756" y="3491913"/>
                  </a:lnTo>
                  <a:cubicBezTo>
                    <a:pt x="713932" y="3472519"/>
                    <a:pt x="657070" y="3482216"/>
                    <a:pt x="618283" y="3521003"/>
                  </a:cubicBezTo>
                  <a:lnTo>
                    <a:pt x="539069" y="3600217"/>
                  </a:lnTo>
                  <a:lnTo>
                    <a:pt x="501776" y="3559259"/>
                  </a:lnTo>
                  <a:cubicBezTo>
                    <a:pt x="464937" y="3515458"/>
                    <a:pt x="429799" y="3470179"/>
                    <a:pt x="396463" y="3423525"/>
                  </a:cubicBezTo>
                  <a:lnTo>
                    <a:pt x="355151" y="3360211"/>
                  </a:lnTo>
                  <a:lnTo>
                    <a:pt x="451998" y="3304297"/>
                  </a:lnTo>
                  <a:cubicBezTo>
                    <a:pt x="515337" y="3267728"/>
                    <a:pt x="537039" y="3186736"/>
                    <a:pt x="500470" y="3123397"/>
                  </a:cubicBezTo>
                  <a:lnTo>
                    <a:pt x="500470" y="3123397"/>
                  </a:lnTo>
                  <a:cubicBezTo>
                    <a:pt x="463901" y="3060058"/>
                    <a:pt x="382910" y="3038356"/>
                    <a:pt x="319570" y="3074925"/>
                  </a:cubicBezTo>
                  <a:lnTo>
                    <a:pt x="221749" y="3131402"/>
                  </a:lnTo>
                  <a:lnTo>
                    <a:pt x="208706" y="3107136"/>
                  </a:lnTo>
                  <a:cubicBezTo>
                    <a:pt x="181843" y="3051603"/>
                    <a:pt x="157277" y="2994751"/>
                    <a:pt x="135132" y="2936704"/>
                  </a:cubicBezTo>
                  <a:lnTo>
                    <a:pt x="106824" y="2851561"/>
                  </a:lnTo>
                  <a:lnTo>
                    <a:pt x="215039" y="2822564"/>
                  </a:lnTo>
                  <a:cubicBezTo>
                    <a:pt x="285685" y="2803635"/>
                    <a:pt x="327610" y="2731020"/>
                    <a:pt x="308680" y="2660374"/>
                  </a:cubicBezTo>
                  <a:lnTo>
                    <a:pt x="308680" y="2660375"/>
                  </a:lnTo>
                  <a:cubicBezTo>
                    <a:pt x="289751" y="2589729"/>
                    <a:pt x="217136" y="2547804"/>
                    <a:pt x="146490" y="2566734"/>
                  </a:cubicBezTo>
                  <a:lnTo>
                    <a:pt x="37277" y="2595997"/>
                  </a:lnTo>
                  <a:lnTo>
                    <a:pt x="32296" y="2575063"/>
                  </a:lnTo>
                  <a:cubicBezTo>
                    <a:pt x="20328" y="2512729"/>
                    <a:pt x="11026" y="2449445"/>
                    <a:pt x="4516" y="2385337"/>
                  </a:cubicBezTo>
                  <a:lnTo>
                    <a:pt x="0" y="2295920"/>
                  </a:lnTo>
                  <a:lnTo>
                    <a:pt x="110836" y="2295920"/>
                  </a:lnTo>
                  <a:cubicBezTo>
                    <a:pt x="183974" y="2295920"/>
                    <a:pt x="243264" y="2236630"/>
                    <a:pt x="243264" y="2163492"/>
                  </a:cubicBezTo>
                  <a:lnTo>
                    <a:pt x="243265" y="2163492"/>
                  </a:lnTo>
                  <a:cubicBezTo>
                    <a:pt x="243265" y="2090354"/>
                    <a:pt x="183975" y="2031064"/>
                    <a:pt x="110837" y="2031064"/>
                  </a:cubicBezTo>
                  <a:lnTo>
                    <a:pt x="0" y="2031064"/>
                  </a:lnTo>
                  <a:lnTo>
                    <a:pt x="4516" y="1941645"/>
                  </a:lnTo>
                  <a:cubicBezTo>
                    <a:pt x="11026" y="1877537"/>
                    <a:pt x="20327" y="1814254"/>
                    <a:pt x="32296" y="1751919"/>
                  </a:cubicBezTo>
                  <a:lnTo>
                    <a:pt x="37277" y="1730986"/>
                  </a:lnTo>
                  <a:lnTo>
                    <a:pt x="146489" y="1760249"/>
                  </a:lnTo>
                  <a:cubicBezTo>
                    <a:pt x="217135" y="1779179"/>
                    <a:pt x="289751" y="1737254"/>
                    <a:pt x="308680" y="1666608"/>
                  </a:cubicBezTo>
                  <a:lnTo>
                    <a:pt x="308681" y="1666609"/>
                  </a:lnTo>
                  <a:cubicBezTo>
                    <a:pt x="327610" y="1595963"/>
                    <a:pt x="285686" y="1523348"/>
                    <a:pt x="215040" y="1504418"/>
                  </a:cubicBezTo>
                  <a:lnTo>
                    <a:pt x="106824" y="1475422"/>
                  </a:lnTo>
                  <a:lnTo>
                    <a:pt x="135132" y="1390279"/>
                  </a:lnTo>
                  <a:cubicBezTo>
                    <a:pt x="157277" y="1332232"/>
                    <a:pt x="181843" y="1275379"/>
                    <a:pt x="208706" y="1219846"/>
                  </a:cubicBezTo>
                  <a:lnTo>
                    <a:pt x="221749" y="1195581"/>
                  </a:lnTo>
                  <a:lnTo>
                    <a:pt x="319570" y="1252058"/>
                  </a:lnTo>
                  <a:cubicBezTo>
                    <a:pt x="382909" y="1288627"/>
                    <a:pt x="463901" y="1266925"/>
                    <a:pt x="500470" y="1203586"/>
                  </a:cubicBezTo>
                  <a:lnTo>
                    <a:pt x="500471" y="1203586"/>
                  </a:lnTo>
                  <a:cubicBezTo>
                    <a:pt x="537040" y="1140247"/>
                    <a:pt x="515338" y="1059255"/>
                    <a:pt x="451999" y="1022686"/>
                  </a:cubicBezTo>
                  <a:lnTo>
                    <a:pt x="355151" y="966771"/>
                  </a:lnTo>
                  <a:lnTo>
                    <a:pt x="396463" y="903458"/>
                  </a:lnTo>
                  <a:cubicBezTo>
                    <a:pt x="429799" y="856804"/>
                    <a:pt x="464937" y="811526"/>
                    <a:pt x="501776" y="767725"/>
                  </a:cubicBezTo>
                  <a:lnTo>
                    <a:pt x="539068" y="726767"/>
                  </a:lnTo>
                  <a:lnTo>
                    <a:pt x="618282" y="805980"/>
                  </a:lnTo>
                  <a:cubicBezTo>
                    <a:pt x="669998" y="857696"/>
                    <a:pt x="753847" y="857696"/>
                    <a:pt x="805563" y="805980"/>
                  </a:cubicBezTo>
                  <a:lnTo>
                    <a:pt x="805564" y="805981"/>
                  </a:lnTo>
                  <a:cubicBezTo>
                    <a:pt x="857281" y="754265"/>
                    <a:pt x="857281" y="670416"/>
                    <a:pt x="805564" y="618700"/>
                  </a:cubicBezTo>
                  <a:lnTo>
                    <a:pt x="725853" y="538989"/>
                  </a:lnTo>
                  <a:lnTo>
                    <a:pt x="742398" y="523465"/>
                  </a:lnTo>
                  <a:cubicBezTo>
                    <a:pt x="785631" y="485981"/>
                    <a:pt x="830362" y="450178"/>
                    <a:pt x="876487" y="416159"/>
                  </a:cubicBezTo>
                  <a:lnTo>
                    <a:pt x="966928" y="356559"/>
                  </a:lnTo>
                  <a:lnTo>
                    <a:pt x="1022270" y="452415"/>
                  </a:lnTo>
                  <a:cubicBezTo>
                    <a:pt x="1058839" y="515755"/>
                    <a:pt x="1139831" y="537457"/>
                    <a:pt x="1203170" y="500888"/>
                  </a:cubicBezTo>
                  <a:lnTo>
                    <a:pt x="1203171" y="500888"/>
                  </a:lnTo>
                  <a:cubicBezTo>
                    <a:pt x="1266510" y="464320"/>
                    <a:pt x="1288212" y="383328"/>
                    <a:pt x="1251643" y="319988"/>
                  </a:cubicBezTo>
                  <a:lnTo>
                    <a:pt x="1196114" y="223810"/>
                  </a:lnTo>
                  <a:lnTo>
                    <a:pt x="1273332" y="183959"/>
                  </a:lnTo>
                  <a:cubicBezTo>
                    <a:pt x="1326177" y="160170"/>
                    <a:pt x="1380146" y="138435"/>
                    <a:pt x="1435137" y="118856"/>
                  </a:cubicBezTo>
                  <a:lnTo>
                    <a:pt x="1474815" y="106529"/>
                  </a:lnTo>
                  <a:lnTo>
                    <a:pt x="1504001" y="215456"/>
                  </a:lnTo>
                  <a:cubicBezTo>
                    <a:pt x="1522931" y="286102"/>
                    <a:pt x="1595546" y="328026"/>
                    <a:pt x="1666192" y="309096"/>
                  </a:cubicBezTo>
                  <a:lnTo>
                    <a:pt x="1666192" y="309098"/>
                  </a:lnTo>
                  <a:cubicBezTo>
                    <a:pt x="1736838" y="290168"/>
                    <a:pt x="1778762" y="217553"/>
                    <a:pt x="1759833" y="146907"/>
                  </a:cubicBezTo>
                  <a:lnTo>
                    <a:pt x="1730721" y="38261"/>
                  </a:lnTo>
                  <a:lnTo>
                    <a:pt x="1776540" y="28059"/>
                  </a:lnTo>
                  <a:cubicBezTo>
                    <a:pt x="1835215" y="17508"/>
                    <a:pt x="1894708" y="9316"/>
                    <a:pt x="1954919" y="3586"/>
                  </a:cubicBezTo>
                  <a:close/>
                </a:path>
              </a:pathLst>
            </a:custGeom>
            <a:ln>
              <a:noFill/>
            </a:ln>
            <a:effectLst>
              <a:outerShdw blurRad="4572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4171460" y="1669843"/>
              <a:ext cx="1851700" cy="1852410"/>
            </a:xfrm>
            <a:custGeom>
              <a:avLst/>
              <a:gdLst>
                <a:gd name="connsiteX0" fmla="*/ 1675960 w 1784914"/>
                <a:gd name="connsiteY0" fmla="*/ 0 h 1785599"/>
                <a:gd name="connsiteX1" fmla="*/ 1675960 w 1784914"/>
                <a:gd name="connsiteY1" fmla="*/ 91822 h 1785599"/>
                <a:gd name="connsiteX2" fmla="*/ 1742714 w 1784914"/>
                <a:gd name="connsiteY2" fmla="*/ 192530 h 1785599"/>
                <a:gd name="connsiteX3" fmla="*/ 1784914 w 1784914"/>
                <a:gd name="connsiteY3" fmla="*/ 201050 h 1785599"/>
                <a:gd name="connsiteX4" fmla="*/ 1784914 w 1784914"/>
                <a:gd name="connsiteY4" fmla="*/ 1785599 h 1785599"/>
                <a:gd name="connsiteX5" fmla="*/ 200774 w 1784914"/>
                <a:gd name="connsiteY5" fmla="*/ 1785599 h 1785599"/>
                <a:gd name="connsiteX6" fmla="*/ 192186 w 1784914"/>
                <a:gd name="connsiteY6" fmla="*/ 1743057 h 1785599"/>
                <a:gd name="connsiteX7" fmla="*/ 91477 w 1784914"/>
                <a:gd name="connsiteY7" fmla="*/ 1676303 h 1785599"/>
                <a:gd name="connsiteX8" fmla="*/ 0 w 1784914"/>
                <a:gd name="connsiteY8" fmla="*/ 1676303 h 1785599"/>
                <a:gd name="connsiteX9" fmla="*/ 3727 w 1784914"/>
                <a:gd name="connsiteY9" fmla="*/ 1602503 h 1785599"/>
                <a:gd name="connsiteX10" fmla="*/ 26655 w 1784914"/>
                <a:gd name="connsiteY10" fmla="*/ 1445916 h 1785599"/>
                <a:gd name="connsiteX11" fmla="*/ 30766 w 1784914"/>
                <a:gd name="connsiteY11" fmla="*/ 1428639 h 1785599"/>
                <a:gd name="connsiteX12" fmla="*/ 120902 w 1784914"/>
                <a:gd name="connsiteY12" fmla="*/ 1452791 h 1785599"/>
                <a:gd name="connsiteX13" fmla="*/ 254764 w 1784914"/>
                <a:gd name="connsiteY13" fmla="*/ 1375506 h 1785599"/>
                <a:gd name="connsiteX14" fmla="*/ 254765 w 1784914"/>
                <a:gd name="connsiteY14" fmla="*/ 1375507 h 1785599"/>
                <a:gd name="connsiteX15" fmla="*/ 177480 w 1784914"/>
                <a:gd name="connsiteY15" fmla="*/ 1241645 h 1785599"/>
                <a:gd name="connsiteX16" fmla="*/ 88165 w 1784914"/>
                <a:gd name="connsiteY16" fmla="*/ 1217714 h 1785599"/>
                <a:gd name="connsiteX17" fmla="*/ 111529 w 1784914"/>
                <a:gd name="connsiteY17" fmla="*/ 1147442 h 1785599"/>
                <a:gd name="connsiteX18" fmla="*/ 172252 w 1784914"/>
                <a:gd name="connsiteY18" fmla="*/ 1006779 h 1785599"/>
                <a:gd name="connsiteX19" fmla="*/ 183017 w 1784914"/>
                <a:gd name="connsiteY19" fmla="*/ 986752 h 1785599"/>
                <a:gd name="connsiteX20" fmla="*/ 263752 w 1784914"/>
                <a:gd name="connsiteY20" fmla="*/ 1033364 h 1785599"/>
                <a:gd name="connsiteX21" fmla="*/ 413054 w 1784914"/>
                <a:gd name="connsiteY21" fmla="*/ 993359 h 1785599"/>
                <a:gd name="connsiteX22" fmla="*/ 413055 w 1784914"/>
                <a:gd name="connsiteY22" fmla="*/ 993359 h 1785599"/>
                <a:gd name="connsiteX23" fmla="*/ 373050 w 1784914"/>
                <a:gd name="connsiteY23" fmla="*/ 844056 h 1785599"/>
                <a:gd name="connsiteX24" fmla="*/ 293118 w 1784914"/>
                <a:gd name="connsiteY24" fmla="*/ 797908 h 1785599"/>
                <a:gd name="connsiteX25" fmla="*/ 327214 w 1784914"/>
                <a:gd name="connsiteY25" fmla="*/ 745653 h 1785599"/>
                <a:gd name="connsiteX26" fmla="*/ 414132 w 1784914"/>
                <a:gd name="connsiteY26" fmla="*/ 633628 h 1785599"/>
                <a:gd name="connsiteX27" fmla="*/ 444911 w 1784914"/>
                <a:gd name="connsiteY27" fmla="*/ 599824 h 1785599"/>
                <a:gd name="connsiteX28" fmla="*/ 510288 w 1784914"/>
                <a:gd name="connsiteY28" fmla="*/ 665202 h 1785599"/>
                <a:gd name="connsiteX29" fmla="*/ 664857 w 1784914"/>
                <a:gd name="connsiteY29" fmla="*/ 665202 h 1785599"/>
                <a:gd name="connsiteX30" fmla="*/ 664858 w 1784914"/>
                <a:gd name="connsiteY30" fmla="*/ 665202 h 1785599"/>
                <a:gd name="connsiteX31" fmla="*/ 664858 w 1784914"/>
                <a:gd name="connsiteY31" fmla="*/ 510633 h 1785599"/>
                <a:gd name="connsiteX32" fmla="*/ 599070 w 1784914"/>
                <a:gd name="connsiteY32" fmla="*/ 444845 h 1785599"/>
                <a:gd name="connsiteX33" fmla="*/ 612725 w 1784914"/>
                <a:gd name="connsiteY33" fmla="*/ 432033 h 1785599"/>
                <a:gd name="connsiteX34" fmla="*/ 723393 w 1784914"/>
                <a:gd name="connsiteY34" fmla="*/ 343470 h 1785599"/>
                <a:gd name="connsiteX35" fmla="*/ 798037 w 1784914"/>
                <a:gd name="connsiteY35" fmla="*/ 294280 h 1785599"/>
                <a:gd name="connsiteX36" fmla="*/ 843713 w 1784914"/>
                <a:gd name="connsiteY36" fmla="*/ 373393 h 1785599"/>
                <a:gd name="connsiteX37" fmla="*/ 993016 w 1784914"/>
                <a:gd name="connsiteY37" fmla="*/ 413399 h 1785599"/>
                <a:gd name="connsiteX38" fmla="*/ 1033022 w 1784914"/>
                <a:gd name="connsiteY38" fmla="*/ 264097 h 1785599"/>
                <a:gd name="connsiteX39" fmla="*/ 987192 w 1784914"/>
                <a:gd name="connsiteY39" fmla="*/ 184718 h 1785599"/>
                <a:gd name="connsiteX40" fmla="*/ 1050922 w 1784914"/>
                <a:gd name="connsiteY40" fmla="*/ 151827 h 1785599"/>
                <a:gd name="connsiteX41" fmla="*/ 1184466 w 1784914"/>
                <a:gd name="connsiteY41" fmla="*/ 98096 h 1785599"/>
                <a:gd name="connsiteX42" fmla="*/ 1217213 w 1784914"/>
                <a:gd name="connsiteY42" fmla="*/ 87922 h 1785599"/>
                <a:gd name="connsiteX43" fmla="*/ 1241301 w 1784914"/>
                <a:gd name="connsiteY43" fmla="*/ 177823 h 1785599"/>
                <a:gd name="connsiteX44" fmla="*/ 1375163 w 1784914"/>
                <a:gd name="connsiteY44" fmla="*/ 255107 h 1785599"/>
                <a:gd name="connsiteX45" fmla="*/ 1375163 w 1784914"/>
                <a:gd name="connsiteY45" fmla="*/ 255109 h 1785599"/>
                <a:gd name="connsiteX46" fmla="*/ 1452447 w 1784914"/>
                <a:gd name="connsiteY46" fmla="*/ 121247 h 1785599"/>
                <a:gd name="connsiteX47" fmla="*/ 1428421 w 1784914"/>
                <a:gd name="connsiteY47" fmla="*/ 31578 h 1785599"/>
                <a:gd name="connsiteX48" fmla="*/ 1466236 w 1784914"/>
                <a:gd name="connsiteY48" fmla="*/ 23158 h 1785599"/>
                <a:gd name="connsiteX49" fmla="*/ 1613458 w 1784914"/>
                <a:gd name="connsiteY49" fmla="*/ 2960 h 178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84914" h="1785599">
                  <a:moveTo>
                    <a:pt x="1675960" y="0"/>
                  </a:moveTo>
                  <a:lnTo>
                    <a:pt x="1675960" y="91822"/>
                  </a:lnTo>
                  <a:cubicBezTo>
                    <a:pt x="1675960" y="137094"/>
                    <a:pt x="1703485" y="175937"/>
                    <a:pt x="1742714" y="192530"/>
                  </a:cubicBezTo>
                  <a:lnTo>
                    <a:pt x="1784914" y="201050"/>
                  </a:lnTo>
                  <a:lnTo>
                    <a:pt x="1784914" y="1785599"/>
                  </a:lnTo>
                  <a:lnTo>
                    <a:pt x="200774" y="1785599"/>
                  </a:lnTo>
                  <a:lnTo>
                    <a:pt x="192186" y="1743057"/>
                  </a:lnTo>
                  <a:cubicBezTo>
                    <a:pt x="175593" y="1703829"/>
                    <a:pt x="136750" y="1676303"/>
                    <a:pt x="91477" y="1676303"/>
                  </a:cubicBezTo>
                  <a:lnTo>
                    <a:pt x="0" y="1676303"/>
                  </a:lnTo>
                  <a:lnTo>
                    <a:pt x="3727" y="1602503"/>
                  </a:lnTo>
                  <a:cubicBezTo>
                    <a:pt x="9100" y="1549592"/>
                    <a:pt x="16777" y="1497363"/>
                    <a:pt x="26655" y="1445916"/>
                  </a:cubicBezTo>
                  <a:lnTo>
                    <a:pt x="30766" y="1428639"/>
                  </a:lnTo>
                  <a:lnTo>
                    <a:pt x="120902" y="1452791"/>
                  </a:lnTo>
                  <a:cubicBezTo>
                    <a:pt x="179209" y="1468414"/>
                    <a:pt x="239141" y="1433812"/>
                    <a:pt x="254764" y="1375506"/>
                  </a:cubicBezTo>
                  <a:lnTo>
                    <a:pt x="254765" y="1375507"/>
                  </a:lnTo>
                  <a:cubicBezTo>
                    <a:pt x="270387" y="1317200"/>
                    <a:pt x="235786" y="1257269"/>
                    <a:pt x="177480" y="1241645"/>
                  </a:cubicBezTo>
                  <a:lnTo>
                    <a:pt x="88165" y="1217714"/>
                  </a:lnTo>
                  <a:lnTo>
                    <a:pt x="111529" y="1147442"/>
                  </a:lnTo>
                  <a:cubicBezTo>
                    <a:pt x="129806" y="1099534"/>
                    <a:pt x="150081" y="1052612"/>
                    <a:pt x="172252" y="1006779"/>
                  </a:cubicBezTo>
                  <a:lnTo>
                    <a:pt x="183017" y="986752"/>
                  </a:lnTo>
                  <a:lnTo>
                    <a:pt x="263752" y="1033364"/>
                  </a:lnTo>
                  <a:cubicBezTo>
                    <a:pt x="316027" y="1063546"/>
                    <a:pt x="382873" y="1045634"/>
                    <a:pt x="413054" y="993359"/>
                  </a:cubicBezTo>
                  <a:lnTo>
                    <a:pt x="413055" y="993359"/>
                  </a:lnTo>
                  <a:cubicBezTo>
                    <a:pt x="443237" y="941083"/>
                    <a:pt x="425325" y="874238"/>
                    <a:pt x="373050" y="844056"/>
                  </a:cubicBezTo>
                  <a:lnTo>
                    <a:pt x="293118" y="797908"/>
                  </a:lnTo>
                  <a:lnTo>
                    <a:pt x="327214" y="745653"/>
                  </a:lnTo>
                  <a:cubicBezTo>
                    <a:pt x="354727" y="707148"/>
                    <a:pt x="383728" y="669779"/>
                    <a:pt x="414132" y="633628"/>
                  </a:cubicBezTo>
                  <a:lnTo>
                    <a:pt x="444911" y="599824"/>
                  </a:lnTo>
                  <a:lnTo>
                    <a:pt x="510288" y="665202"/>
                  </a:lnTo>
                  <a:cubicBezTo>
                    <a:pt x="552971" y="707884"/>
                    <a:pt x="622175" y="707884"/>
                    <a:pt x="664857" y="665202"/>
                  </a:cubicBezTo>
                  <a:lnTo>
                    <a:pt x="664858" y="665202"/>
                  </a:lnTo>
                  <a:cubicBezTo>
                    <a:pt x="707542" y="622519"/>
                    <a:pt x="707542" y="553316"/>
                    <a:pt x="664858" y="510633"/>
                  </a:cubicBezTo>
                  <a:lnTo>
                    <a:pt x="599070" y="444845"/>
                  </a:lnTo>
                  <a:lnTo>
                    <a:pt x="612725" y="432033"/>
                  </a:lnTo>
                  <a:cubicBezTo>
                    <a:pt x="648407" y="401096"/>
                    <a:pt x="685325" y="371547"/>
                    <a:pt x="723393" y="343470"/>
                  </a:cubicBezTo>
                  <a:lnTo>
                    <a:pt x="798037" y="294280"/>
                  </a:lnTo>
                  <a:lnTo>
                    <a:pt x="843713" y="373393"/>
                  </a:lnTo>
                  <a:cubicBezTo>
                    <a:pt x="873894" y="425669"/>
                    <a:pt x="940740" y="443581"/>
                    <a:pt x="993016" y="413399"/>
                  </a:cubicBezTo>
                  <a:cubicBezTo>
                    <a:pt x="1045292" y="383218"/>
                    <a:pt x="1063203" y="316373"/>
                    <a:pt x="1033022" y="264097"/>
                  </a:cubicBezTo>
                  <a:lnTo>
                    <a:pt x="987192" y="184718"/>
                  </a:lnTo>
                  <a:lnTo>
                    <a:pt x="1050922" y="151827"/>
                  </a:lnTo>
                  <a:cubicBezTo>
                    <a:pt x="1094537" y="132194"/>
                    <a:pt x="1139080" y="114255"/>
                    <a:pt x="1184466" y="98096"/>
                  </a:cubicBezTo>
                  <a:lnTo>
                    <a:pt x="1217213" y="87922"/>
                  </a:lnTo>
                  <a:lnTo>
                    <a:pt x="1241301" y="177823"/>
                  </a:lnTo>
                  <a:cubicBezTo>
                    <a:pt x="1256925" y="236129"/>
                    <a:pt x="1316856" y="270731"/>
                    <a:pt x="1375163" y="255107"/>
                  </a:cubicBezTo>
                  <a:lnTo>
                    <a:pt x="1375163" y="255109"/>
                  </a:lnTo>
                  <a:cubicBezTo>
                    <a:pt x="1433469" y="239485"/>
                    <a:pt x="1468070" y="179554"/>
                    <a:pt x="1452447" y="121247"/>
                  </a:cubicBezTo>
                  <a:lnTo>
                    <a:pt x="1428421" y="31578"/>
                  </a:lnTo>
                  <a:lnTo>
                    <a:pt x="1466236" y="23158"/>
                  </a:lnTo>
                  <a:cubicBezTo>
                    <a:pt x="1514663" y="14450"/>
                    <a:pt x="1563764" y="7689"/>
                    <a:pt x="1613458" y="29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>
              <a:innerShdw blurRad="12700" dist="127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77" name="任意多边形 76"/>
            <p:cNvSpPr/>
            <p:nvPr/>
          </p:nvSpPr>
          <p:spPr>
            <a:xfrm flipH="1">
              <a:off x="6023160" y="1669843"/>
              <a:ext cx="1851700" cy="1852410"/>
            </a:xfrm>
            <a:custGeom>
              <a:avLst/>
              <a:gdLst>
                <a:gd name="connsiteX0" fmla="*/ 1675960 w 1784914"/>
                <a:gd name="connsiteY0" fmla="*/ 0 h 1785599"/>
                <a:gd name="connsiteX1" fmla="*/ 1675960 w 1784914"/>
                <a:gd name="connsiteY1" fmla="*/ 91822 h 1785599"/>
                <a:gd name="connsiteX2" fmla="*/ 1742714 w 1784914"/>
                <a:gd name="connsiteY2" fmla="*/ 192530 h 1785599"/>
                <a:gd name="connsiteX3" fmla="*/ 1784914 w 1784914"/>
                <a:gd name="connsiteY3" fmla="*/ 201050 h 1785599"/>
                <a:gd name="connsiteX4" fmla="*/ 1784914 w 1784914"/>
                <a:gd name="connsiteY4" fmla="*/ 1785599 h 1785599"/>
                <a:gd name="connsiteX5" fmla="*/ 200774 w 1784914"/>
                <a:gd name="connsiteY5" fmla="*/ 1785599 h 1785599"/>
                <a:gd name="connsiteX6" fmla="*/ 192186 w 1784914"/>
                <a:gd name="connsiteY6" fmla="*/ 1743057 h 1785599"/>
                <a:gd name="connsiteX7" fmla="*/ 91477 w 1784914"/>
                <a:gd name="connsiteY7" fmla="*/ 1676303 h 1785599"/>
                <a:gd name="connsiteX8" fmla="*/ 0 w 1784914"/>
                <a:gd name="connsiteY8" fmla="*/ 1676303 h 1785599"/>
                <a:gd name="connsiteX9" fmla="*/ 3727 w 1784914"/>
                <a:gd name="connsiteY9" fmla="*/ 1602503 h 1785599"/>
                <a:gd name="connsiteX10" fmla="*/ 26655 w 1784914"/>
                <a:gd name="connsiteY10" fmla="*/ 1445916 h 1785599"/>
                <a:gd name="connsiteX11" fmla="*/ 30766 w 1784914"/>
                <a:gd name="connsiteY11" fmla="*/ 1428639 h 1785599"/>
                <a:gd name="connsiteX12" fmla="*/ 120902 w 1784914"/>
                <a:gd name="connsiteY12" fmla="*/ 1452791 h 1785599"/>
                <a:gd name="connsiteX13" fmla="*/ 254764 w 1784914"/>
                <a:gd name="connsiteY13" fmla="*/ 1375506 h 1785599"/>
                <a:gd name="connsiteX14" fmla="*/ 254765 w 1784914"/>
                <a:gd name="connsiteY14" fmla="*/ 1375507 h 1785599"/>
                <a:gd name="connsiteX15" fmla="*/ 177480 w 1784914"/>
                <a:gd name="connsiteY15" fmla="*/ 1241645 h 1785599"/>
                <a:gd name="connsiteX16" fmla="*/ 88165 w 1784914"/>
                <a:gd name="connsiteY16" fmla="*/ 1217714 h 1785599"/>
                <a:gd name="connsiteX17" fmla="*/ 111529 w 1784914"/>
                <a:gd name="connsiteY17" fmla="*/ 1147442 h 1785599"/>
                <a:gd name="connsiteX18" fmla="*/ 172252 w 1784914"/>
                <a:gd name="connsiteY18" fmla="*/ 1006779 h 1785599"/>
                <a:gd name="connsiteX19" fmla="*/ 183017 w 1784914"/>
                <a:gd name="connsiteY19" fmla="*/ 986752 h 1785599"/>
                <a:gd name="connsiteX20" fmla="*/ 263752 w 1784914"/>
                <a:gd name="connsiteY20" fmla="*/ 1033364 h 1785599"/>
                <a:gd name="connsiteX21" fmla="*/ 413054 w 1784914"/>
                <a:gd name="connsiteY21" fmla="*/ 993359 h 1785599"/>
                <a:gd name="connsiteX22" fmla="*/ 413055 w 1784914"/>
                <a:gd name="connsiteY22" fmla="*/ 993359 h 1785599"/>
                <a:gd name="connsiteX23" fmla="*/ 373050 w 1784914"/>
                <a:gd name="connsiteY23" fmla="*/ 844056 h 1785599"/>
                <a:gd name="connsiteX24" fmla="*/ 293118 w 1784914"/>
                <a:gd name="connsiteY24" fmla="*/ 797908 h 1785599"/>
                <a:gd name="connsiteX25" fmla="*/ 327214 w 1784914"/>
                <a:gd name="connsiteY25" fmla="*/ 745653 h 1785599"/>
                <a:gd name="connsiteX26" fmla="*/ 414132 w 1784914"/>
                <a:gd name="connsiteY26" fmla="*/ 633628 h 1785599"/>
                <a:gd name="connsiteX27" fmla="*/ 444911 w 1784914"/>
                <a:gd name="connsiteY27" fmla="*/ 599824 h 1785599"/>
                <a:gd name="connsiteX28" fmla="*/ 510288 w 1784914"/>
                <a:gd name="connsiteY28" fmla="*/ 665202 h 1785599"/>
                <a:gd name="connsiteX29" fmla="*/ 664857 w 1784914"/>
                <a:gd name="connsiteY29" fmla="*/ 665202 h 1785599"/>
                <a:gd name="connsiteX30" fmla="*/ 664858 w 1784914"/>
                <a:gd name="connsiteY30" fmla="*/ 665202 h 1785599"/>
                <a:gd name="connsiteX31" fmla="*/ 664858 w 1784914"/>
                <a:gd name="connsiteY31" fmla="*/ 510633 h 1785599"/>
                <a:gd name="connsiteX32" fmla="*/ 599070 w 1784914"/>
                <a:gd name="connsiteY32" fmla="*/ 444845 h 1785599"/>
                <a:gd name="connsiteX33" fmla="*/ 612725 w 1784914"/>
                <a:gd name="connsiteY33" fmla="*/ 432033 h 1785599"/>
                <a:gd name="connsiteX34" fmla="*/ 723393 w 1784914"/>
                <a:gd name="connsiteY34" fmla="*/ 343470 h 1785599"/>
                <a:gd name="connsiteX35" fmla="*/ 798037 w 1784914"/>
                <a:gd name="connsiteY35" fmla="*/ 294280 h 1785599"/>
                <a:gd name="connsiteX36" fmla="*/ 843713 w 1784914"/>
                <a:gd name="connsiteY36" fmla="*/ 373393 h 1785599"/>
                <a:gd name="connsiteX37" fmla="*/ 993016 w 1784914"/>
                <a:gd name="connsiteY37" fmla="*/ 413399 h 1785599"/>
                <a:gd name="connsiteX38" fmla="*/ 1033022 w 1784914"/>
                <a:gd name="connsiteY38" fmla="*/ 264097 h 1785599"/>
                <a:gd name="connsiteX39" fmla="*/ 987192 w 1784914"/>
                <a:gd name="connsiteY39" fmla="*/ 184718 h 1785599"/>
                <a:gd name="connsiteX40" fmla="*/ 1050922 w 1784914"/>
                <a:gd name="connsiteY40" fmla="*/ 151827 h 1785599"/>
                <a:gd name="connsiteX41" fmla="*/ 1184466 w 1784914"/>
                <a:gd name="connsiteY41" fmla="*/ 98096 h 1785599"/>
                <a:gd name="connsiteX42" fmla="*/ 1217213 w 1784914"/>
                <a:gd name="connsiteY42" fmla="*/ 87922 h 1785599"/>
                <a:gd name="connsiteX43" fmla="*/ 1241301 w 1784914"/>
                <a:gd name="connsiteY43" fmla="*/ 177823 h 1785599"/>
                <a:gd name="connsiteX44" fmla="*/ 1375163 w 1784914"/>
                <a:gd name="connsiteY44" fmla="*/ 255107 h 1785599"/>
                <a:gd name="connsiteX45" fmla="*/ 1375163 w 1784914"/>
                <a:gd name="connsiteY45" fmla="*/ 255109 h 1785599"/>
                <a:gd name="connsiteX46" fmla="*/ 1452447 w 1784914"/>
                <a:gd name="connsiteY46" fmla="*/ 121247 h 1785599"/>
                <a:gd name="connsiteX47" fmla="*/ 1428421 w 1784914"/>
                <a:gd name="connsiteY47" fmla="*/ 31578 h 1785599"/>
                <a:gd name="connsiteX48" fmla="*/ 1466236 w 1784914"/>
                <a:gd name="connsiteY48" fmla="*/ 23158 h 1785599"/>
                <a:gd name="connsiteX49" fmla="*/ 1613458 w 1784914"/>
                <a:gd name="connsiteY49" fmla="*/ 2960 h 178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84914" h="1785599">
                  <a:moveTo>
                    <a:pt x="1675960" y="0"/>
                  </a:moveTo>
                  <a:lnTo>
                    <a:pt x="1675960" y="91822"/>
                  </a:lnTo>
                  <a:cubicBezTo>
                    <a:pt x="1675960" y="137094"/>
                    <a:pt x="1703485" y="175937"/>
                    <a:pt x="1742714" y="192530"/>
                  </a:cubicBezTo>
                  <a:lnTo>
                    <a:pt x="1784914" y="201050"/>
                  </a:lnTo>
                  <a:lnTo>
                    <a:pt x="1784914" y="1785599"/>
                  </a:lnTo>
                  <a:lnTo>
                    <a:pt x="200774" y="1785599"/>
                  </a:lnTo>
                  <a:lnTo>
                    <a:pt x="192186" y="1743057"/>
                  </a:lnTo>
                  <a:cubicBezTo>
                    <a:pt x="175593" y="1703829"/>
                    <a:pt x="136750" y="1676303"/>
                    <a:pt x="91477" y="1676303"/>
                  </a:cubicBezTo>
                  <a:lnTo>
                    <a:pt x="0" y="1676303"/>
                  </a:lnTo>
                  <a:lnTo>
                    <a:pt x="3727" y="1602503"/>
                  </a:lnTo>
                  <a:cubicBezTo>
                    <a:pt x="9100" y="1549592"/>
                    <a:pt x="16777" y="1497363"/>
                    <a:pt x="26655" y="1445916"/>
                  </a:cubicBezTo>
                  <a:lnTo>
                    <a:pt x="30766" y="1428639"/>
                  </a:lnTo>
                  <a:lnTo>
                    <a:pt x="120902" y="1452791"/>
                  </a:lnTo>
                  <a:cubicBezTo>
                    <a:pt x="179209" y="1468414"/>
                    <a:pt x="239141" y="1433812"/>
                    <a:pt x="254764" y="1375506"/>
                  </a:cubicBezTo>
                  <a:lnTo>
                    <a:pt x="254765" y="1375507"/>
                  </a:lnTo>
                  <a:cubicBezTo>
                    <a:pt x="270387" y="1317200"/>
                    <a:pt x="235786" y="1257269"/>
                    <a:pt x="177480" y="1241645"/>
                  </a:cubicBezTo>
                  <a:lnTo>
                    <a:pt x="88165" y="1217714"/>
                  </a:lnTo>
                  <a:lnTo>
                    <a:pt x="111529" y="1147442"/>
                  </a:lnTo>
                  <a:cubicBezTo>
                    <a:pt x="129806" y="1099534"/>
                    <a:pt x="150081" y="1052612"/>
                    <a:pt x="172252" y="1006779"/>
                  </a:cubicBezTo>
                  <a:lnTo>
                    <a:pt x="183017" y="986752"/>
                  </a:lnTo>
                  <a:lnTo>
                    <a:pt x="263752" y="1033364"/>
                  </a:lnTo>
                  <a:cubicBezTo>
                    <a:pt x="316027" y="1063546"/>
                    <a:pt x="382873" y="1045634"/>
                    <a:pt x="413054" y="993359"/>
                  </a:cubicBezTo>
                  <a:lnTo>
                    <a:pt x="413055" y="993359"/>
                  </a:lnTo>
                  <a:cubicBezTo>
                    <a:pt x="443237" y="941083"/>
                    <a:pt x="425325" y="874238"/>
                    <a:pt x="373050" y="844056"/>
                  </a:cubicBezTo>
                  <a:lnTo>
                    <a:pt x="293118" y="797908"/>
                  </a:lnTo>
                  <a:lnTo>
                    <a:pt x="327214" y="745653"/>
                  </a:lnTo>
                  <a:cubicBezTo>
                    <a:pt x="354727" y="707148"/>
                    <a:pt x="383728" y="669779"/>
                    <a:pt x="414132" y="633628"/>
                  </a:cubicBezTo>
                  <a:lnTo>
                    <a:pt x="444911" y="599824"/>
                  </a:lnTo>
                  <a:lnTo>
                    <a:pt x="510288" y="665202"/>
                  </a:lnTo>
                  <a:cubicBezTo>
                    <a:pt x="552971" y="707884"/>
                    <a:pt x="622175" y="707884"/>
                    <a:pt x="664857" y="665202"/>
                  </a:cubicBezTo>
                  <a:lnTo>
                    <a:pt x="664858" y="665202"/>
                  </a:lnTo>
                  <a:cubicBezTo>
                    <a:pt x="707542" y="622519"/>
                    <a:pt x="707542" y="553316"/>
                    <a:pt x="664858" y="510633"/>
                  </a:cubicBezTo>
                  <a:lnTo>
                    <a:pt x="599070" y="444845"/>
                  </a:lnTo>
                  <a:lnTo>
                    <a:pt x="612725" y="432033"/>
                  </a:lnTo>
                  <a:cubicBezTo>
                    <a:pt x="648407" y="401096"/>
                    <a:pt x="685325" y="371547"/>
                    <a:pt x="723393" y="343470"/>
                  </a:cubicBezTo>
                  <a:lnTo>
                    <a:pt x="798037" y="294280"/>
                  </a:lnTo>
                  <a:lnTo>
                    <a:pt x="843713" y="373393"/>
                  </a:lnTo>
                  <a:cubicBezTo>
                    <a:pt x="873894" y="425669"/>
                    <a:pt x="940740" y="443581"/>
                    <a:pt x="993016" y="413399"/>
                  </a:cubicBezTo>
                  <a:cubicBezTo>
                    <a:pt x="1045292" y="383218"/>
                    <a:pt x="1063203" y="316373"/>
                    <a:pt x="1033022" y="264097"/>
                  </a:cubicBezTo>
                  <a:lnTo>
                    <a:pt x="987192" y="184718"/>
                  </a:lnTo>
                  <a:lnTo>
                    <a:pt x="1050922" y="151827"/>
                  </a:lnTo>
                  <a:cubicBezTo>
                    <a:pt x="1094537" y="132194"/>
                    <a:pt x="1139080" y="114255"/>
                    <a:pt x="1184466" y="98096"/>
                  </a:cubicBezTo>
                  <a:lnTo>
                    <a:pt x="1217213" y="87922"/>
                  </a:lnTo>
                  <a:lnTo>
                    <a:pt x="1241301" y="177823"/>
                  </a:lnTo>
                  <a:cubicBezTo>
                    <a:pt x="1256925" y="236129"/>
                    <a:pt x="1316856" y="270731"/>
                    <a:pt x="1375163" y="255107"/>
                  </a:cubicBezTo>
                  <a:lnTo>
                    <a:pt x="1375163" y="255109"/>
                  </a:lnTo>
                  <a:cubicBezTo>
                    <a:pt x="1433469" y="239485"/>
                    <a:pt x="1468070" y="179554"/>
                    <a:pt x="1452447" y="121247"/>
                  </a:cubicBezTo>
                  <a:lnTo>
                    <a:pt x="1428421" y="31578"/>
                  </a:lnTo>
                  <a:lnTo>
                    <a:pt x="1466236" y="23158"/>
                  </a:lnTo>
                  <a:cubicBezTo>
                    <a:pt x="1514663" y="14450"/>
                    <a:pt x="1563764" y="7689"/>
                    <a:pt x="1613458" y="2960"/>
                  </a:cubicBezTo>
                  <a:close/>
                </a:path>
              </a:pathLst>
            </a:custGeom>
            <a:solidFill>
              <a:srgbClr val="195CC7"/>
            </a:solidFill>
            <a:ln>
              <a:noFill/>
            </a:ln>
            <a:effectLst>
              <a:innerShdw blurRad="12700" dist="127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78" name="任意多边形 77"/>
            <p:cNvSpPr/>
            <p:nvPr/>
          </p:nvSpPr>
          <p:spPr>
            <a:xfrm flipV="1">
              <a:off x="4171460" y="3522253"/>
              <a:ext cx="1851700" cy="1852410"/>
            </a:xfrm>
            <a:custGeom>
              <a:avLst/>
              <a:gdLst>
                <a:gd name="connsiteX0" fmla="*/ 1675960 w 1784914"/>
                <a:gd name="connsiteY0" fmla="*/ 0 h 1785599"/>
                <a:gd name="connsiteX1" fmla="*/ 1675960 w 1784914"/>
                <a:gd name="connsiteY1" fmla="*/ 91822 h 1785599"/>
                <a:gd name="connsiteX2" fmla="*/ 1742714 w 1784914"/>
                <a:gd name="connsiteY2" fmla="*/ 192530 h 1785599"/>
                <a:gd name="connsiteX3" fmla="*/ 1784914 w 1784914"/>
                <a:gd name="connsiteY3" fmla="*/ 201050 h 1785599"/>
                <a:gd name="connsiteX4" fmla="*/ 1784914 w 1784914"/>
                <a:gd name="connsiteY4" fmla="*/ 1785599 h 1785599"/>
                <a:gd name="connsiteX5" fmla="*/ 200774 w 1784914"/>
                <a:gd name="connsiteY5" fmla="*/ 1785599 h 1785599"/>
                <a:gd name="connsiteX6" fmla="*/ 192186 w 1784914"/>
                <a:gd name="connsiteY6" fmla="*/ 1743057 h 1785599"/>
                <a:gd name="connsiteX7" fmla="*/ 91477 w 1784914"/>
                <a:gd name="connsiteY7" fmla="*/ 1676303 h 1785599"/>
                <a:gd name="connsiteX8" fmla="*/ 0 w 1784914"/>
                <a:gd name="connsiteY8" fmla="*/ 1676303 h 1785599"/>
                <a:gd name="connsiteX9" fmla="*/ 3727 w 1784914"/>
                <a:gd name="connsiteY9" fmla="*/ 1602503 h 1785599"/>
                <a:gd name="connsiteX10" fmla="*/ 26655 w 1784914"/>
                <a:gd name="connsiteY10" fmla="*/ 1445916 h 1785599"/>
                <a:gd name="connsiteX11" fmla="*/ 30766 w 1784914"/>
                <a:gd name="connsiteY11" fmla="*/ 1428639 h 1785599"/>
                <a:gd name="connsiteX12" fmla="*/ 120902 w 1784914"/>
                <a:gd name="connsiteY12" fmla="*/ 1452791 h 1785599"/>
                <a:gd name="connsiteX13" fmla="*/ 254764 w 1784914"/>
                <a:gd name="connsiteY13" fmla="*/ 1375506 h 1785599"/>
                <a:gd name="connsiteX14" fmla="*/ 254765 w 1784914"/>
                <a:gd name="connsiteY14" fmla="*/ 1375507 h 1785599"/>
                <a:gd name="connsiteX15" fmla="*/ 177480 w 1784914"/>
                <a:gd name="connsiteY15" fmla="*/ 1241645 h 1785599"/>
                <a:gd name="connsiteX16" fmla="*/ 88165 w 1784914"/>
                <a:gd name="connsiteY16" fmla="*/ 1217714 h 1785599"/>
                <a:gd name="connsiteX17" fmla="*/ 111529 w 1784914"/>
                <a:gd name="connsiteY17" fmla="*/ 1147442 h 1785599"/>
                <a:gd name="connsiteX18" fmla="*/ 172252 w 1784914"/>
                <a:gd name="connsiteY18" fmla="*/ 1006779 h 1785599"/>
                <a:gd name="connsiteX19" fmla="*/ 183017 w 1784914"/>
                <a:gd name="connsiteY19" fmla="*/ 986752 h 1785599"/>
                <a:gd name="connsiteX20" fmla="*/ 263752 w 1784914"/>
                <a:gd name="connsiteY20" fmla="*/ 1033364 h 1785599"/>
                <a:gd name="connsiteX21" fmla="*/ 413054 w 1784914"/>
                <a:gd name="connsiteY21" fmla="*/ 993359 h 1785599"/>
                <a:gd name="connsiteX22" fmla="*/ 413055 w 1784914"/>
                <a:gd name="connsiteY22" fmla="*/ 993359 h 1785599"/>
                <a:gd name="connsiteX23" fmla="*/ 373050 w 1784914"/>
                <a:gd name="connsiteY23" fmla="*/ 844056 h 1785599"/>
                <a:gd name="connsiteX24" fmla="*/ 293118 w 1784914"/>
                <a:gd name="connsiteY24" fmla="*/ 797908 h 1785599"/>
                <a:gd name="connsiteX25" fmla="*/ 327214 w 1784914"/>
                <a:gd name="connsiteY25" fmla="*/ 745653 h 1785599"/>
                <a:gd name="connsiteX26" fmla="*/ 414132 w 1784914"/>
                <a:gd name="connsiteY26" fmla="*/ 633628 h 1785599"/>
                <a:gd name="connsiteX27" fmla="*/ 444911 w 1784914"/>
                <a:gd name="connsiteY27" fmla="*/ 599824 h 1785599"/>
                <a:gd name="connsiteX28" fmla="*/ 510288 w 1784914"/>
                <a:gd name="connsiteY28" fmla="*/ 665202 h 1785599"/>
                <a:gd name="connsiteX29" fmla="*/ 664857 w 1784914"/>
                <a:gd name="connsiteY29" fmla="*/ 665202 h 1785599"/>
                <a:gd name="connsiteX30" fmla="*/ 664858 w 1784914"/>
                <a:gd name="connsiteY30" fmla="*/ 665202 h 1785599"/>
                <a:gd name="connsiteX31" fmla="*/ 664858 w 1784914"/>
                <a:gd name="connsiteY31" fmla="*/ 510633 h 1785599"/>
                <a:gd name="connsiteX32" fmla="*/ 599070 w 1784914"/>
                <a:gd name="connsiteY32" fmla="*/ 444845 h 1785599"/>
                <a:gd name="connsiteX33" fmla="*/ 612725 w 1784914"/>
                <a:gd name="connsiteY33" fmla="*/ 432033 h 1785599"/>
                <a:gd name="connsiteX34" fmla="*/ 723393 w 1784914"/>
                <a:gd name="connsiteY34" fmla="*/ 343470 h 1785599"/>
                <a:gd name="connsiteX35" fmla="*/ 798037 w 1784914"/>
                <a:gd name="connsiteY35" fmla="*/ 294280 h 1785599"/>
                <a:gd name="connsiteX36" fmla="*/ 843713 w 1784914"/>
                <a:gd name="connsiteY36" fmla="*/ 373393 h 1785599"/>
                <a:gd name="connsiteX37" fmla="*/ 993016 w 1784914"/>
                <a:gd name="connsiteY37" fmla="*/ 413399 h 1785599"/>
                <a:gd name="connsiteX38" fmla="*/ 1033022 w 1784914"/>
                <a:gd name="connsiteY38" fmla="*/ 264097 h 1785599"/>
                <a:gd name="connsiteX39" fmla="*/ 987192 w 1784914"/>
                <a:gd name="connsiteY39" fmla="*/ 184718 h 1785599"/>
                <a:gd name="connsiteX40" fmla="*/ 1050922 w 1784914"/>
                <a:gd name="connsiteY40" fmla="*/ 151827 h 1785599"/>
                <a:gd name="connsiteX41" fmla="*/ 1184466 w 1784914"/>
                <a:gd name="connsiteY41" fmla="*/ 98096 h 1785599"/>
                <a:gd name="connsiteX42" fmla="*/ 1217213 w 1784914"/>
                <a:gd name="connsiteY42" fmla="*/ 87922 h 1785599"/>
                <a:gd name="connsiteX43" fmla="*/ 1241301 w 1784914"/>
                <a:gd name="connsiteY43" fmla="*/ 177823 h 1785599"/>
                <a:gd name="connsiteX44" fmla="*/ 1375163 w 1784914"/>
                <a:gd name="connsiteY44" fmla="*/ 255107 h 1785599"/>
                <a:gd name="connsiteX45" fmla="*/ 1375163 w 1784914"/>
                <a:gd name="connsiteY45" fmla="*/ 255109 h 1785599"/>
                <a:gd name="connsiteX46" fmla="*/ 1452447 w 1784914"/>
                <a:gd name="connsiteY46" fmla="*/ 121247 h 1785599"/>
                <a:gd name="connsiteX47" fmla="*/ 1428421 w 1784914"/>
                <a:gd name="connsiteY47" fmla="*/ 31578 h 1785599"/>
                <a:gd name="connsiteX48" fmla="*/ 1466236 w 1784914"/>
                <a:gd name="connsiteY48" fmla="*/ 23158 h 1785599"/>
                <a:gd name="connsiteX49" fmla="*/ 1613458 w 1784914"/>
                <a:gd name="connsiteY49" fmla="*/ 2960 h 178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84914" h="1785599">
                  <a:moveTo>
                    <a:pt x="1675960" y="0"/>
                  </a:moveTo>
                  <a:lnTo>
                    <a:pt x="1675960" y="91822"/>
                  </a:lnTo>
                  <a:cubicBezTo>
                    <a:pt x="1675960" y="137094"/>
                    <a:pt x="1703485" y="175937"/>
                    <a:pt x="1742714" y="192530"/>
                  </a:cubicBezTo>
                  <a:lnTo>
                    <a:pt x="1784914" y="201050"/>
                  </a:lnTo>
                  <a:lnTo>
                    <a:pt x="1784914" y="1785599"/>
                  </a:lnTo>
                  <a:lnTo>
                    <a:pt x="200774" y="1785599"/>
                  </a:lnTo>
                  <a:lnTo>
                    <a:pt x="192186" y="1743057"/>
                  </a:lnTo>
                  <a:cubicBezTo>
                    <a:pt x="175593" y="1703829"/>
                    <a:pt x="136750" y="1676303"/>
                    <a:pt x="91477" y="1676303"/>
                  </a:cubicBezTo>
                  <a:lnTo>
                    <a:pt x="0" y="1676303"/>
                  </a:lnTo>
                  <a:lnTo>
                    <a:pt x="3727" y="1602503"/>
                  </a:lnTo>
                  <a:cubicBezTo>
                    <a:pt x="9100" y="1549592"/>
                    <a:pt x="16777" y="1497363"/>
                    <a:pt x="26655" y="1445916"/>
                  </a:cubicBezTo>
                  <a:lnTo>
                    <a:pt x="30766" y="1428639"/>
                  </a:lnTo>
                  <a:lnTo>
                    <a:pt x="120902" y="1452791"/>
                  </a:lnTo>
                  <a:cubicBezTo>
                    <a:pt x="179209" y="1468414"/>
                    <a:pt x="239141" y="1433812"/>
                    <a:pt x="254764" y="1375506"/>
                  </a:cubicBezTo>
                  <a:lnTo>
                    <a:pt x="254765" y="1375507"/>
                  </a:lnTo>
                  <a:cubicBezTo>
                    <a:pt x="270387" y="1317200"/>
                    <a:pt x="235786" y="1257269"/>
                    <a:pt x="177480" y="1241645"/>
                  </a:cubicBezTo>
                  <a:lnTo>
                    <a:pt x="88165" y="1217714"/>
                  </a:lnTo>
                  <a:lnTo>
                    <a:pt x="111529" y="1147442"/>
                  </a:lnTo>
                  <a:cubicBezTo>
                    <a:pt x="129806" y="1099534"/>
                    <a:pt x="150081" y="1052612"/>
                    <a:pt x="172252" y="1006779"/>
                  </a:cubicBezTo>
                  <a:lnTo>
                    <a:pt x="183017" y="986752"/>
                  </a:lnTo>
                  <a:lnTo>
                    <a:pt x="263752" y="1033364"/>
                  </a:lnTo>
                  <a:cubicBezTo>
                    <a:pt x="316027" y="1063546"/>
                    <a:pt x="382873" y="1045634"/>
                    <a:pt x="413054" y="993359"/>
                  </a:cubicBezTo>
                  <a:lnTo>
                    <a:pt x="413055" y="993359"/>
                  </a:lnTo>
                  <a:cubicBezTo>
                    <a:pt x="443237" y="941083"/>
                    <a:pt x="425325" y="874238"/>
                    <a:pt x="373050" y="844056"/>
                  </a:cubicBezTo>
                  <a:lnTo>
                    <a:pt x="293118" y="797908"/>
                  </a:lnTo>
                  <a:lnTo>
                    <a:pt x="327214" y="745653"/>
                  </a:lnTo>
                  <a:cubicBezTo>
                    <a:pt x="354727" y="707148"/>
                    <a:pt x="383728" y="669779"/>
                    <a:pt x="414132" y="633628"/>
                  </a:cubicBezTo>
                  <a:lnTo>
                    <a:pt x="444911" y="599824"/>
                  </a:lnTo>
                  <a:lnTo>
                    <a:pt x="510288" y="665202"/>
                  </a:lnTo>
                  <a:cubicBezTo>
                    <a:pt x="552971" y="707884"/>
                    <a:pt x="622175" y="707884"/>
                    <a:pt x="664857" y="665202"/>
                  </a:cubicBezTo>
                  <a:lnTo>
                    <a:pt x="664858" y="665202"/>
                  </a:lnTo>
                  <a:cubicBezTo>
                    <a:pt x="707542" y="622519"/>
                    <a:pt x="707542" y="553316"/>
                    <a:pt x="664858" y="510633"/>
                  </a:cubicBezTo>
                  <a:lnTo>
                    <a:pt x="599070" y="444845"/>
                  </a:lnTo>
                  <a:lnTo>
                    <a:pt x="612725" y="432033"/>
                  </a:lnTo>
                  <a:cubicBezTo>
                    <a:pt x="648407" y="401096"/>
                    <a:pt x="685325" y="371547"/>
                    <a:pt x="723393" y="343470"/>
                  </a:cubicBezTo>
                  <a:lnTo>
                    <a:pt x="798037" y="294280"/>
                  </a:lnTo>
                  <a:lnTo>
                    <a:pt x="843713" y="373393"/>
                  </a:lnTo>
                  <a:cubicBezTo>
                    <a:pt x="873894" y="425669"/>
                    <a:pt x="940740" y="443581"/>
                    <a:pt x="993016" y="413399"/>
                  </a:cubicBezTo>
                  <a:cubicBezTo>
                    <a:pt x="1045292" y="383218"/>
                    <a:pt x="1063203" y="316373"/>
                    <a:pt x="1033022" y="264097"/>
                  </a:cubicBezTo>
                  <a:lnTo>
                    <a:pt x="987192" y="184718"/>
                  </a:lnTo>
                  <a:lnTo>
                    <a:pt x="1050922" y="151827"/>
                  </a:lnTo>
                  <a:cubicBezTo>
                    <a:pt x="1094537" y="132194"/>
                    <a:pt x="1139080" y="114255"/>
                    <a:pt x="1184466" y="98096"/>
                  </a:cubicBezTo>
                  <a:lnTo>
                    <a:pt x="1217213" y="87922"/>
                  </a:lnTo>
                  <a:lnTo>
                    <a:pt x="1241301" y="177823"/>
                  </a:lnTo>
                  <a:cubicBezTo>
                    <a:pt x="1256925" y="236129"/>
                    <a:pt x="1316856" y="270731"/>
                    <a:pt x="1375163" y="255107"/>
                  </a:cubicBezTo>
                  <a:lnTo>
                    <a:pt x="1375163" y="255109"/>
                  </a:lnTo>
                  <a:cubicBezTo>
                    <a:pt x="1433469" y="239485"/>
                    <a:pt x="1468070" y="179554"/>
                    <a:pt x="1452447" y="121247"/>
                  </a:cubicBezTo>
                  <a:lnTo>
                    <a:pt x="1428421" y="31578"/>
                  </a:lnTo>
                  <a:lnTo>
                    <a:pt x="1466236" y="23158"/>
                  </a:lnTo>
                  <a:cubicBezTo>
                    <a:pt x="1514663" y="14450"/>
                    <a:pt x="1563764" y="7689"/>
                    <a:pt x="1613458" y="2960"/>
                  </a:cubicBezTo>
                  <a:close/>
                </a:path>
              </a:pathLst>
            </a:custGeom>
            <a:solidFill>
              <a:srgbClr val="195CC7"/>
            </a:solidFill>
            <a:ln>
              <a:noFill/>
            </a:ln>
            <a:effectLst>
              <a:innerShdw blurRad="12700" dist="127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79" name="任意多边形 78"/>
            <p:cNvSpPr/>
            <p:nvPr/>
          </p:nvSpPr>
          <p:spPr>
            <a:xfrm flipH="1" flipV="1">
              <a:off x="6023160" y="3522253"/>
              <a:ext cx="1851700" cy="1852410"/>
            </a:xfrm>
            <a:custGeom>
              <a:avLst/>
              <a:gdLst>
                <a:gd name="connsiteX0" fmla="*/ 1675960 w 1784914"/>
                <a:gd name="connsiteY0" fmla="*/ 0 h 1785599"/>
                <a:gd name="connsiteX1" fmla="*/ 1675960 w 1784914"/>
                <a:gd name="connsiteY1" fmla="*/ 91822 h 1785599"/>
                <a:gd name="connsiteX2" fmla="*/ 1742714 w 1784914"/>
                <a:gd name="connsiteY2" fmla="*/ 192530 h 1785599"/>
                <a:gd name="connsiteX3" fmla="*/ 1784914 w 1784914"/>
                <a:gd name="connsiteY3" fmla="*/ 201050 h 1785599"/>
                <a:gd name="connsiteX4" fmla="*/ 1784914 w 1784914"/>
                <a:gd name="connsiteY4" fmla="*/ 1785599 h 1785599"/>
                <a:gd name="connsiteX5" fmla="*/ 200774 w 1784914"/>
                <a:gd name="connsiteY5" fmla="*/ 1785599 h 1785599"/>
                <a:gd name="connsiteX6" fmla="*/ 192186 w 1784914"/>
                <a:gd name="connsiteY6" fmla="*/ 1743057 h 1785599"/>
                <a:gd name="connsiteX7" fmla="*/ 91477 w 1784914"/>
                <a:gd name="connsiteY7" fmla="*/ 1676303 h 1785599"/>
                <a:gd name="connsiteX8" fmla="*/ 0 w 1784914"/>
                <a:gd name="connsiteY8" fmla="*/ 1676303 h 1785599"/>
                <a:gd name="connsiteX9" fmla="*/ 3727 w 1784914"/>
                <a:gd name="connsiteY9" fmla="*/ 1602503 h 1785599"/>
                <a:gd name="connsiteX10" fmla="*/ 26655 w 1784914"/>
                <a:gd name="connsiteY10" fmla="*/ 1445916 h 1785599"/>
                <a:gd name="connsiteX11" fmla="*/ 30766 w 1784914"/>
                <a:gd name="connsiteY11" fmla="*/ 1428639 h 1785599"/>
                <a:gd name="connsiteX12" fmla="*/ 120902 w 1784914"/>
                <a:gd name="connsiteY12" fmla="*/ 1452791 h 1785599"/>
                <a:gd name="connsiteX13" fmla="*/ 254764 w 1784914"/>
                <a:gd name="connsiteY13" fmla="*/ 1375506 h 1785599"/>
                <a:gd name="connsiteX14" fmla="*/ 254765 w 1784914"/>
                <a:gd name="connsiteY14" fmla="*/ 1375507 h 1785599"/>
                <a:gd name="connsiteX15" fmla="*/ 177480 w 1784914"/>
                <a:gd name="connsiteY15" fmla="*/ 1241645 h 1785599"/>
                <a:gd name="connsiteX16" fmla="*/ 88165 w 1784914"/>
                <a:gd name="connsiteY16" fmla="*/ 1217714 h 1785599"/>
                <a:gd name="connsiteX17" fmla="*/ 111529 w 1784914"/>
                <a:gd name="connsiteY17" fmla="*/ 1147442 h 1785599"/>
                <a:gd name="connsiteX18" fmla="*/ 172252 w 1784914"/>
                <a:gd name="connsiteY18" fmla="*/ 1006779 h 1785599"/>
                <a:gd name="connsiteX19" fmla="*/ 183017 w 1784914"/>
                <a:gd name="connsiteY19" fmla="*/ 986752 h 1785599"/>
                <a:gd name="connsiteX20" fmla="*/ 263752 w 1784914"/>
                <a:gd name="connsiteY20" fmla="*/ 1033364 h 1785599"/>
                <a:gd name="connsiteX21" fmla="*/ 413054 w 1784914"/>
                <a:gd name="connsiteY21" fmla="*/ 993359 h 1785599"/>
                <a:gd name="connsiteX22" fmla="*/ 413055 w 1784914"/>
                <a:gd name="connsiteY22" fmla="*/ 993359 h 1785599"/>
                <a:gd name="connsiteX23" fmla="*/ 373050 w 1784914"/>
                <a:gd name="connsiteY23" fmla="*/ 844056 h 1785599"/>
                <a:gd name="connsiteX24" fmla="*/ 293118 w 1784914"/>
                <a:gd name="connsiteY24" fmla="*/ 797908 h 1785599"/>
                <a:gd name="connsiteX25" fmla="*/ 327214 w 1784914"/>
                <a:gd name="connsiteY25" fmla="*/ 745653 h 1785599"/>
                <a:gd name="connsiteX26" fmla="*/ 414132 w 1784914"/>
                <a:gd name="connsiteY26" fmla="*/ 633628 h 1785599"/>
                <a:gd name="connsiteX27" fmla="*/ 444911 w 1784914"/>
                <a:gd name="connsiteY27" fmla="*/ 599824 h 1785599"/>
                <a:gd name="connsiteX28" fmla="*/ 510288 w 1784914"/>
                <a:gd name="connsiteY28" fmla="*/ 665202 h 1785599"/>
                <a:gd name="connsiteX29" fmla="*/ 664857 w 1784914"/>
                <a:gd name="connsiteY29" fmla="*/ 665202 h 1785599"/>
                <a:gd name="connsiteX30" fmla="*/ 664858 w 1784914"/>
                <a:gd name="connsiteY30" fmla="*/ 665202 h 1785599"/>
                <a:gd name="connsiteX31" fmla="*/ 664858 w 1784914"/>
                <a:gd name="connsiteY31" fmla="*/ 510633 h 1785599"/>
                <a:gd name="connsiteX32" fmla="*/ 599070 w 1784914"/>
                <a:gd name="connsiteY32" fmla="*/ 444845 h 1785599"/>
                <a:gd name="connsiteX33" fmla="*/ 612725 w 1784914"/>
                <a:gd name="connsiteY33" fmla="*/ 432033 h 1785599"/>
                <a:gd name="connsiteX34" fmla="*/ 723393 w 1784914"/>
                <a:gd name="connsiteY34" fmla="*/ 343470 h 1785599"/>
                <a:gd name="connsiteX35" fmla="*/ 798037 w 1784914"/>
                <a:gd name="connsiteY35" fmla="*/ 294280 h 1785599"/>
                <a:gd name="connsiteX36" fmla="*/ 843713 w 1784914"/>
                <a:gd name="connsiteY36" fmla="*/ 373393 h 1785599"/>
                <a:gd name="connsiteX37" fmla="*/ 993016 w 1784914"/>
                <a:gd name="connsiteY37" fmla="*/ 413399 h 1785599"/>
                <a:gd name="connsiteX38" fmla="*/ 1033022 w 1784914"/>
                <a:gd name="connsiteY38" fmla="*/ 264097 h 1785599"/>
                <a:gd name="connsiteX39" fmla="*/ 987192 w 1784914"/>
                <a:gd name="connsiteY39" fmla="*/ 184718 h 1785599"/>
                <a:gd name="connsiteX40" fmla="*/ 1050922 w 1784914"/>
                <a:gd name="connsiteY40" fmla="*/ 151827 h 1785599"/>
                <a:gd name="connsiteX41" fmla="*/ 1184466 w 1784914"/>
                <a:gd name="connsiteY41" fmla="*/ 98096 h 1785599"/>
                <a:gd name="connsiteX42" fmla="*/ 1217213 w 1784914"/>
                <a:gd name="connsiteY42" fmla="*/ 87922 h 1785599"/>
                <a:gd name="connsiteX43" fmla="*/ 1241301 w 1784914"/>
                <a:gd name="connsiteY43" fmla="*/ 177823 h 1785599"/>
                <a:gd name="connsiteX44" fmla="*/ 1375163 w 1784914"/>
                <a:gd name="connsiteY44" fmla="*/ 255107 h 1785599"/>
                <a:gd name="connsiteX45" fmla="*/ 1375163 w 1784914"/>
                <a:gd name="connsiteY45" fmla="*/ 255109 h 1785599"/>
                <a:gd name="connsiteX46" fmla="*/ 1452447 w 1784914"/>
                <a:gd name="connsiteY46" fmla="*/ 121247 h 1785599"/>
                <a:gd name="connsiteX47" fmla="*/ 1428421 w 1784914"/>
                <a:gd name="connsiteY47" fmla="*/ 31578 h 1785599"/>
                <a:gd name="connsiteX48" fmla="*/ 1466236 w 1784914"/>
                <a:gd name="connsiteY48" fmla="*/ 23158 h 1785599"/>
                <a:gd name="connsiteX49" fmla="*/ 1613458 w 1784914"/>
                <a:gd name="connsiteY49" fmla="*/ 2960 h 1785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784914" h="1785599">
                  <a:moveTo>
                    <a:pt x="1675960" y="0"/>
                  </a:moveTo>
                  <a:lnTo>
                    <a:pt x="1675960" y="91822"/>
                  </a:lnTo>
                  <a:cubicBezTo>
                    <a:pt x="1675960" y="137094"/>
                    <a:pt x="1703485" y="175937"/>
                    <a:pt x="1742714" y="192530"/>
                  </a:cubicBezTo>
                  <a:lnTo>
                    <a:pt x="1784914" y="201050"/>
                  </a:lnTo>
                  <a:lnTo>
                    <a:pt x="1784914" y="1785599"/>
                  </a:lnTo>
                  <a:lnTo>
                    <a:pt x="200774" y="1785599"/>
                  </a:lnTo>
                  <a:lnTo>
                    <a:pt x="192186" y="1743057"/>
                  </a:lnTo>
                  <a:cubicBezTo>
                    <a:pt x="175593" y="1703829"/>
                    <a:pt x="136750" y="1676303"/>
                    <a:pt x="91477" y="1676303"/>
                  </a:cubicBezTo>
                  <a:lnTo>
                    <a:pt x="0" y="1676303"/>
                  </a:lnTo>
                  <a:lnTo>
                    <a:pt x="3727" y="1602503"/>
                  </a:lnTo>
                  <a:cubicBezTo>
                    <a:pt x="9100" y="1549592"/>
                    <a:pt x="16777" y="1497363"/>
                    <a:pt x="26655" y="1445916"/>
                  </a:cubicBezTo>
                  <a:lnTo>
                    <a:pt x="30766" y="1428639"/>
                  </a:lnTo>
                  <a:lnTo>
                    <a:pt x="120902" y="1452791"/>
                  </a:lnTo>
                  <a:cubicBezTo>
                    <a:pt x="179209" y="1468414"/>
                    <a:pt x="239141" y="1433812"/>
                    <a:pt x="254764" y="1375506"/>
                  </a:cubicBezTo>
                  <a:lnTo>
                    <a:pt x="254765" y="1375507"/>
                  </a:lnTo>
                  <a:cubicBezTo>
                    <a:pt x="270387" y="1317200"/>
                    <a:pt x="235786" y="1257269"/>
                    <a:pt x="177480" y="1241645"/>
                  </a:cubicBezTo>
                  <a:lnTo>
                    <a:pt x="88165" y="1217714"/>
                  </a:lnTo>
                  <a:lnTo>
                    <a:pt x="111529" y="1147442"/>
                  </a:lnTo>
                  <a:cubicBezTo>
                    <a:pt x="129806" y="1099534"/>
                    <a:pt x="150081" y="1052612"/>
                    <a:pt x="172252" y="1006779"/>
                  </a:cubicBezTo>
                  <a:lnTo>
                    <a:pt x="183017" y="986752"/>
                  </a:lnTo>
                  <a:lnTo>
                    <a:pt x="263752" y="1033364"/>
                  </a:lnTo>
                  <a:cubicBezTo>
                    <a:pt x="316027" y="1063546"/>
                    <a:pt x="382873" y="1045634"/>
                    <a:pt x="413054" y="993359"/>
                  </a:cubicBezTo>
                  <a:lnTo>
                    <a:pt x="413055" y="993359"/>
                  </a:lnTo>
                  <a:cubicBezTo>
                    <a:pt x="443237" y="941083"/>
                    <a:pt x="425325" y="874238"/>
                    <a:pt x="373050" y="844056"/>
                  </a:cubicBezTo>
                  <a:lnTo>
                    <a:pt x="293118" y="797908"/>
                  </a:lnTo>
                  <a:lnTo>
                    <a:pt x="327214" y="745653"/>
                  </a:lnTo>
                  <a:cubicBezTo>
                    <a:pt x="354727" y="707148"/>
                    <a:pt x="383728" y="669779"/>
                    <a:pt x="414132" y="633628"/>
                  </a:cubicBezTo>
                  <a:lnTo>
                    <a:pt x="444911" y="599824"/>
                  </a:lnTo>
                  <a:lnTo>
                    <a:pt x="510288" y="665202"/>
                  </a:lnTo>
                  <a:cubicBezTo>
                    <a:pt x="552971" y="707884"/>
                    <a:pt x="622175" y="707884"/>
                    <a:pt x="664857" y="665202"/>
                  </a:cubicBezTo>
                  <a:lnTo>
                    <a:pt x="664858" y="665202"/>
                  </a:lnTo>
                  <a:cubicBezTo>
                    <a:pt x="707542" y="622519"/>
                    <a:pt x="707542" y="553316"/>
                    <a:pt x="664858" y="510633"/>
                  </a:cubicBezTo>
                  <a:lnTo>
                    <a:pt x="599070" y="444845"/>
                  </a:lnTo>
                  <a:lnTo>
                    <a:pt x="612725" y="432033"/>
                  </a:lnTo>
                  <a:cubicBezTo>
                    <a:pt x="648407" y="401096"/>
                    <a:pt x="685325" y="371547"/>
                    <a:pt x="723393" y="343470"/>
                  </a:cubicBezTo>
                  <a:lnTo>
                    <a:pt x="798037" y="294280"/>
                  </a:lnTo>
                  <a:lnTo>
                    <a:pt x="843713" y="373393"/>
                  </a:lnTo>
                  <a:cubicBezTo>
                    <a:pt x="873894" y="425669"/>
                    <a:pt x="940740" y="443581"/>
                    <a:pt x="993016" y="413399"/>
                  </a:cubicBezTo>
                  <a:cubicBezTo>
                    <a:pt x="1045292" y="383218"/>
                    <a:pt x="1063203" y="316373"/>
                    <a:pt x="1033022" y="264097"/>
                  </a:cubicBezTo>
                  <a:lnTo>
                    <a:pt x="987192" y="184718"/>
                  </a:lnTo>
                  <a:lnTo>
                    <a:pt x="1050922" y="151827"/>
                  </a:lnTo>
                  <a:cubicBezTo>
                    <a:pt x="1094537" y="132194"/>
                    <a:pt x="1139080" y="114255"/>
                    <a:pt x="1184466" y="98096"/>
                  </a:cubicBezTo>
                  <a:lnTo>
                    <a:pt x="1217213" y="87922"/>
                  </a:lnTo>
                  <a:lnTo>
                    <a:pt x="1241301" y="177823"/>
                  </a:lnTo>
                  <a:cubicBezTo>
                    <a:pt x="1256925" y="236129"/>
                    <a:pt x="1316856" y="270731"/>
                    <a:pt x="1375163" y="255107"/>
                  </a:cubicBezTo>
                  <a:lnTo>
                    <a:pt x="1375163" y="255109"/>
                  </a:lnTo>
                  <a:cubicBezTo>
                    <a:pt x="1433469" y="239485"/>
                    <a:pt x="1468070" y="179554"/>
                    <a:pt x="1452447" y="121247"/>
                  </a:cubicBezTo>
                  <a:lnTo>
                    <a:pt x="1428421" y="31578"/>
                  </a:lnTo>
                  <a:lnTo>
                    <a:pt x="1466236" y="23158"/>
                  </a:lnTo>
                  <a:cubicBezTo>
                    <a:pt x="1514663" y="14450"/>
                    <a:pt x="1563764" y="7689"/>
                    <a:pt x="1613458" y="29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ffectLst>
              <a:innerShdw blurRad="12700" dist="127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5114428" y="2613165"/>
              <a:ext cx="1818177" cy="1818177"/>
            </a:xfrm>
            <a:prstGeom prst="ellipse">
              <a:avLst/>
            </a:prstGeom>
            <a:gradFill>
              <a:gsLst>
                <a:gs pos="100000">
                  <a:schemeClr val="bg1"/>
                </a:gs>
                <a:gs pos="0">
                  <a:srgbClr val="B2B2B2"/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rgbClr val="B0B0B0"/>
                  </a:gs>
                  <a:gs pos="100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</a:ln>
            <a:effectLst>
              <a:innerShdw blurRad="558800" dist="1016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grpSp>
          <p:nvGrpSpPr>
            <p:cNvPr id="81" name="Group 41"/>
            <p:cNvGrpSpPr>
              <a:grpSpLocks noChangeAspect="1"/>
            </p:cNvGrpSpPr>
            <p:nvPr/>
          </p:nvGrpSpPr>
          <p:grpSpPr bwMode="auto">
            <a:xfrm>
              <a:off x="4865078" y="2446036"/>
              <a:ext cx="348413" cy="426505"/>
              <a:chOff x="3783" y="2089"/>
              <a:chExt cx="116" cy="142"/>
            </a:xfrm>
            <a:solidFill>
              <a:schemeClr val="bg1"/>
            </a:solidFill>
            <a:effectLst/>
          </p:grpSpPr>
          <p:sp>
            <p:nvSpPr>
              <p:cNvPr id="102" name="Freeform 42"/>
              <p:cNvSpPr>
                <a:spLocks/>
              </p:cNvSpPr>
              <p:nvPr/>
            </p:nvSpPr>
            <p:spPr bwMode="auto">
              <a:xfrm>
                <a:off x="3791" y="2221"/>
                <a:ext cx="20" cy="10"/>
              </a:xfrm>
              <a:custGeom>
                <a:avLst/>
                <a:gdLst>
                  <a:gd name="T0" fmla="*/ 8 w 8"/>
                  <a:gd name="T1" fmla="*/ 0 h 4"/>
                  <a:gd name="T2" fmla="*/ 1 w 8"/>
                  <a:gd name="T3" fmla="*/ 0 h 4"/>
                  <a:gd name="T4" fmla="*/ 0 w 8"/>
                  <a:gd name="T5" fmla="*/ 0 h 4"/>
                  <a:gd name="T6" fmla="*/ 0 w 8"/>
                  <a:gd name="T7" fmla="*/ 4 h 4"/>
                  <a:gd name="T8" fmla="*/ 1 w 8"/>
                  <a:gd name="T9" fmla="*/ 4 h 4"/>
                  <a:gd name="T10" fmla="*/ 8 w 8"/>
                  <a:gd name="T11" fmla="*/ 4 h 4"/>
                  <a:gd name="T12" fmla="*/ 8 w 8"/>
                  <a:gd name="T13" fmla="*/ 4 h 4"/>
                  <a:gd name="T14" fmla="*/ 8 w 8"/>
                  <a:gd name="T15" fmla="*/ 0 h 4"/>
                  <a:gd name="T16" fmla="*/ 8 w 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Freeform 43"/>
              <p:cNvSpPr>
                <a:spLocks/>
              </p:cNvSpPr>
              <p:nvPr/>
            </p:nvSpPr>
            <p:spPr bwMode="auto">
              <a:xfrm>
                <a:off x="3818" y="2208"/>
                <a:ext cx="23" cy="23"/>
              </a:xfrm>
              <a:custGeom>
                <a:avLst/>
                <a:gdLst>
                  <a:gd name="T0" fmla="*/ 8 w 9"/>
                  <a:gd name="T1" fmla="*/ 0 h 9"/>
                  <a:gd name="T2" fmla="*/ 1 w 9"/>
                  <a:gd name="T3" fmla="*/ 0 h 9"/>
                  <a:gd name="T4" fmla="*/ 0 w 9"/>
                  <a:gd name="T5" fmla="*/ 1 h 9"/>
                  <a:gd name="T6" fmla="*/ 0 w 9"/>
                  <a:gd name="T7" fmla="*/ 9 h 9"/>
                  <a:gd name="T8" fmla="*/ 1 w 9"/>
                  <a:gd name="T9" fmla="*/ 9 h 9"/>
                  <a:gd name="T10" fmla="*/ 8 w 9"/>
                  <a:gd name="T11" fmla="*/ 9 h 9"/>
                  <a:gd name="T12" fmla="*/ 9 w 9"/>
                  <a:gd name="T13" fmla="*/ 9 h 9"/>
                  <a:gd name="T14" fmla="*/ 9 w 9"/>
                  <a:gd name="T15" fmla="*/ 1 h 9"/>
                  <a:gd name="T16" fmla="*/ 8 w 9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9" y="9"/>
                      <a:pt x="9" y="9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04" name="Freeform 44"/>
              <p:cNvSpPr>
                <a:spLocks/>
              </p:cNvSpPr>
              <p:nvPr/>
            </p:nvSpPr>
            <p:spPr bwMode="auto">
              <a:xfrm>
                <a:off x="3849" y="2184"/>
                <a:ext cx="20" cy="47"/>
              </a:xfrm>
              <a:custGeom>
                <a:avLst/>
                <a:gdLst>
                  <a:gd name="T0" fmla="*/ 7 w 8"/>
                  <a:gd name="T1" fmla="*/ 0 h 19"/>
                  <a:gd name="T2" fmla="*/ 0 w 8"/>
                  <a:gd name="T3" fmla="*/ 0 h 19"/>
                  <a:gd name="T4" fmla="*/ 0 w 8"/>
                  <a:gd name="T5" fmla="*/ 1 h 19"/>
                  <a:gd name="T6" fmla="*/ 0 w 8"/>
                  <a:gd name="T7" fmla="*/ 19 h 19"/>
                  <a:gd name="T8" fmla="*/ 0 w 8"/>
                  <a:gd name="T9" fmla="*/ 19 h 19"/>
                  <a:gd name="T10" fmla="*/ 7 w 8"/>
                  <a:gd name="T11" fmla="*/ 19 h 19"/>
                  <a:gd name="T12" fmla="*/ 8 w 8"/>
                  <a:gd name="T13" fmla="*/ 19 h 19"/>
                  <a:gd name="T14" fmla="*/ 8 w 8"/>
                  <a:gd name="T15" fmla="*/ 1 h 19"/>
                  <a:gd name="T16" fmla="*/ 7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Freeform 45"/>
              <p:cNvSpPr>
                <a:spLocks/>
              </p:cNvSpPr>
              <p:nvPr/>
            </p:nvSpPr>
            <p:spPr bwMode="auto">
              <a:xfrm>
                <a:off x="3877" y="2161"/>
                <a:ext cx="22" cy="70"/>
              </a:xfrm>
              <a:custGeom>
                <a:avLst/>
                <a:gdLst>
                  <a:gd name="T0" fmla="*/ 8 w 9"/>
                  <a:gd name="T1" fmla="*/ 0 h 28"/>
                  <a:gd name="T2" fmla="*/ 1 w 9"/>
                  <a:gd name="T3" fmla="*/ 0 h 28"/>
                  <a:gd name="T4" fmla="*/ 0 w 9"/>
                  <a:gd name="T5" fmla="*/ 1 h 28"/>
                  <a:gd name="T6" fmla="*/ 0 w 9"/>
                  <a:gd name="T7" fmla="*/ 28 h 28"/>
                  <a:gd name="T8" fmla="*/ 1 w 9"/>
                  <a:gd name="T9" fmla="*/ 28 h 28"/>
                  <a:gd name="T10" fmla="*/ 8 w 9"/>
                  <a:gd name="T11" fmla="*/ 28 h 28"/>
                  <a:gd name="T12" fmla="*/ 9 w 9"/>
                  <a:gd name="T13" fmla="*/ 28 h 28"/>
                  <a:gd name="T14" fmla="*/ 9 w 9"/>
                  <a:gd name="T15" fmla="*/ 1 h 28"/>
                  <a:gd name="T16" fmla="*/ 8 w 9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28">
                    <a:moveTo>
                      <a:pt x="8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1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8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06" name="Freeform 46"/>
              <p:cNvSpPr>
                <a:spLocks/>
              </p:cNvSpPr>
              <p:nvPr/>
            </p:nvSpPr>
            <p:spPr bwMode="auto">
              <a:xfrm>
                <a:off x="3821" y="2089"/>
                <a:ext cx="23" cy="27"/>
              </a:xfrm>
              <a:custGeom>
                <a:avLst/>
                <a:gdLst>
                  <a:gd name="T0" fmla="*/ 5 w 9"/>
                  <a:gd name="T1" fmla="*/ 10 h 11"/>
                  <a:gd name="T2" fmla="*/ 8 w 9"/>
                  <a:gd name="T3" fmla="*/ 4 h 11"/>
                  <a:gd name="T4" fmla="*/ 5 w 9"/>
                  <a:gd name="T5" fmla="*/ 0 h 11"/>
                  <a:gd name="T6" fmla="*/ 0 w 9"/>
                  <a:gd name="T7" fmla="*/ 4 h 11"/>
                  <a:gd name="T8" fmla="*/ 5 w 9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5" y="10"/>
                    </a:moveTo>
                    <a:cubicBezTo>
                      <a:pt x="8" y="10"/>
                      <a:pt x="8" y="7"/>
                      <a:pt x="8" y="4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1" y="8"/>
                      <a:pt x="4" y="11"/>
                      <a:pt x="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07" name="Freeform 47"/>
              <p:cNvSpPr>
                <a:spLocks/>
              </p:cNvSpPr>
              <p:nvPr/>
            </p:nvSpPr>
            <p:spPr bwMode="auto">
              <a:xfrm>
                <a:off x="3785" y="2164"/>
                <a:ext cx="36" cy="44"/>
              </a:xfrm>
              <a:custGeom>
                <a:avLst/>
                <a:gdLst>
                  <a:gd name="T0" fmla="*/ 12 w 14"/>
                  <a:gd name="T1" fmla="*/ 1 h 18"/>
                  <a:gd name="T2" fmla="*/ 10 w 14"/>
                  <a:gd name="T3" fmla="*/ 0 h 18"/>
                  <a:gd name="T4" fmla="*/ 8 w 14"/>
                  <a:gd name="T5" fmla="*/ 6 h 18"/>
                  <a:gd name="T6" fmla="*/ 1 w 14"/>
                  <a:gd name="T7" fmla="*/ 14 h 18"/>
                  <a:gd name="T8" fmla="*/ 1 w 14"/>
                  <a:gd name="T9" fmla="*/ 17 h 18"/>
                  <a:gd name="T10" fmla="*/ 4 w 14"/>
                  <a:gd name="T11" fmla="*/ 17 h 18"/>
                  <a:gd name="T12" fmla="*/ 12 w 14"/>
                  <a:gd name="T13" fmla="*/ 9 h 18"/>
                  <a:gd name="T14" fmla="*/ 13 w 14"/>
                  <a:gd name="T15" fmla="*/ 8 h 18"/>
                  <a:gd name="T16" fmla="*/ 14 w 14"/>
                  <a:gd name="T17" fmla="*/ 3 h 18"/>
                  <a:gd name="T18" fmla="*/ 12 w 14"/>
                  <a:gd name="T19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8">
                    <a:moveTo>
                      <a:pt x="12" y="1"/>
                    </a:moveTo>
                    <a:cubicBezTo>
                      <a:pt x="11" y="1"/>
                      <a:pt x="10" y="0"/>
                      <a:pt x="10" y="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1" y="17"/>
                    </a:cubicBezTo>
                    <a:cubicBezTo>
                      <a:pt x="2" y="18"/>
                      <a:pt x="4" y="18"/>
                      <a:pt x="4" y="1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13" y="8"/>
                      <a:pt x="13" y="8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48"/>
              <p:cNvSpPr>
                <a:spLocks/>
              </p:cNvSpPr>
              <p:nvPr/>
            </p:nvSpPr>
            <p:spPr bwMode="auto">
              <a:xfrm>
                <a:off x="3836" y="2116"/>
                <a:ext cx="33" cy="20"/>
              </a:xfrm>
              <a:custGeom>
                <a:avLst/>
                <a:gdLst>
                  <a:gd name="T0" fmla="*/ 6 w 13"/>
                  <a:gd name="T1" fmla="*/ 8 h 8"/>
                  <a:gd name="T2" fmla="*/ 12 w 13"/>
                  <a:gd name="T3" fmla="*/ 4 h 8"/>
                  <a:gd name="T4" fmla="*/ 12 w 13"/>
                  <a:gd name="T5" fmla="*/ 1 h 8"/>
                  <a:gd name="T6" fmla="*/ 10 w 13"/>
                  <a:gd name="T7" fmla="*/ 1 h 8"/>
                  <a:gd name="T8" fmla="*/ 5 w 13"/>
                  <a:gd name="T9" fmla="*/ 4 h 8"/>
                  <a:gd name="T10" fmla="*/ 1 w 13"/>
                  <a:gd name="T11" fmla="*/ 3 h 8"/>
                  <a:gd name="T12" fmla="*/ 1 w 13"/>
                  <a:gd name="T13" fmla="*/ 5 h 8"/>
                  <a:gd name="T14" fmla="*/ 0 w 13"/>
                  <a:gd name="T15" fmla="*/ 7 h 8"/>
                  <a:gd name="T16" fmla="*/ 5 w 13"/>
                  <a:gd name="T17" fmla="*/ 8 h 8"/>
                  <a:gd name="T18" fmla="*/ 6 w 13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">
                    <a:moveTo>
                      <a:pt x="6" y="8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13" y="2"/>
                      <a:pt x="12" y="1"/>
                    </a:cubicBezTo>
                    <a:cubicBezTo>
                      <a:pt x="12" y="1"/>
                      <a:pt x="11" y="0"/>
                      <a:pt x="10" y="1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0" y="7"/>
                      <a:pt x="0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49"/>
              <p:cNvSpPr>
                <a:spLocks/>
              </p:cNvSpPr>
              <p:nvPr/>
            </p:nvSpPr>
            <p:spPr bwMode="auto">
              <a:xfrm>
                <a:off x="3783" y="2116"/>
                <a:ext cx="58" cy="87"/>
              </a:xfrm>
              <a:custGeom>
                <a:avLst/>
                <a:gdLst>
                  <a:gd name="T0" fmla="*/ 18 w 23"/>
                  <a:gd name="T1" fmla="*/ 17 h 35"/>
                  <a:gd name="T2" fmla="*/ 21 w 23"/>
                  <a:gd name="T3" fmla="*/ 5 h 35"/>
                  <a:gd name="T4" fmla="*/ 21 w 23"/>
                  <a:gd name="T5" fmla="*/ 2 h 35"/>
                  <a:gd name="T6" fmla="*/ 20 w 23"/>
                  <a:gd name="T7" fmla="*/ 2 h 35"/>
                  <a:gd name="T8" fmla="*/ 19 w 23"/>
                  <a:gd name="T9" fmla="*/ 7 h 35"/>
                  <a:gd name="T10" fmla="*/ 20 w 23"/>
                  <a:gd name="T11" fmla="*/ 3 h 35"/>
                  <a:gd name="T12" fmla="*/ 20 w 23"/>
                  <a:gd name="T13" fmla="*/ 2 h 35"/>
                  <a:gd name="T14" fmla="*/ 20 w 23"/>
                  <a:gd name="T15" fmla="*/ 1 h 35"/>
                  <a:gd name="T16" fmla="*/ 19 w 23"/>
                  <a:gd name="T17" fmla="*/ 1 h 35"/>
                  <a:gd name="T18" fmla="*/ 18 w 23"/>
                  <a:gd name="T19" fmla="*/ 2 h 35"/>
                  <a:gd name="T20" fmla="*/ 19 w 23"/>
                  <a:gd name="T21" fmla="*/ 3 h 35"/>
                  <a:gd name="T22" fmla="*/ 18 w 23"/>
                  <a:gd name="T23" fmla="*/ 6 h 35"/>
                  <a:gd name="T24" fmla="*/ 17 w 23"/>
                  <a:gd name="T25" fmla="*/ 0 h 35"/>
                  <a:gd name="T26" fmla="*/ 17 w 23"/>
                  <a:gd name="T27" fmla="*/ 0 h 35"/>
                  <a:gd name="T28" fmla="*/ 17 w 23"/>
                  <a:gd name="T29" fmla="*/ 0 h 35"/>
                  <a:gd name="T30" fmla="*/ 15 w 23"/>
                  <a:gd name="T31" fmla="*/ 0 h 35"/>
                  <a:gd name="T32" fmla="*/ 8 w 23"/>
                  <a:gd name="T33" fmla="*/ 0 h 35"/>
                  <a:gd name="T34" fmla="*/ 1 w 23"/>
                  <a:gd name="T35" fmla="*/ 5 h 35"/>
                  <a:gd name="T36" fmla="*/ 1 w 23"/>
                  <a:gd name="T37" fmla="*/ 8 h 35"/>
                  <a:gd name="T38" fmla="*/ 4 w 23"/>
                  <a:gd name="T39" fmla="*/ 8 h 35"/>
                  <a:gd name="T40" fmla="*/ 4 w 23"/>
                  <a:gd name="T41" fmla="*/ 8 h 35"/>
                  <a:gd name="T42" fmla="*/ 9 w 23"/>
                  <a:gd name="T43" fmla="*/ 4 h 35"/>
                  <a:gd name="T44" fmla="*/ 13 w 23"/>
                  <a:gd name="T45" fmla="*/ 4 h 35"/>
                  <a:gd name="T46" fmla="*/ 12 w 23"/>
                  <a:gd name="T47" fmla="*/ 4 h 35"/>
                  <a:gd name="T48" fmla="*/ 9 w 23"/>
                  <a:gd name="T49" fmla="*/ 15 h 35"/>
                  <a:gd name="T50" fmla="*/ 10 w 23"/>
                  <a:gd name="T51" fmla="*/ 16 h 35"/>
                  <a:gd name="T52" fmla="*/ 14 w 23"/>
                  <a:gd name="T53" fmla="*/ 20 h 35"/>
                  <a:gd name="T54" fmla="*/ 18 w 23"/>
                  <a:gd name="T55" fmla="*/ 24 h 35"/>
                  <a:gd name="T56" fmla="*/ 17 w 23"/>
                  <a:gd name="T57" fmla="*/ 32 h 35"/>
                  <a:gd name="T58" fmla="*/ 19 w 23"/>
                  <a:gd name="T59" fmla="*/ 35 h 35"/>
                  <a:gd name="T60" fmla="*/ 22 w 23"/>
                  <a:gd name="T61" fmla="*/ 33 h 35"/>
                  <a:gd name="T62" fmla="*/ 23 w 23"/>
                  <a:gd name="T63" fmla="*/ 24 h 35"/>
                  <a:gd name="T64" fmla="*/ 23 w 23"/>
                  <a:gd name="T65" fmla="*/ 22 h 35"/>
                  <a:gd name="T66" fmla="*/ 18 w 23"/>
                  <a:gd name="T6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" h="35">
                    <a:moveTo>
                      <a:pt x="18" y="17"/>
                    </a:moveTo>
                    <a:cubicBezTo>
                      <a:pt x="19" y="10"/>
                      <a:pt x="21" y="6"/>
                      <a:pt x="21" y="5"/>
                    </a:cubicBezTo>
                    <a:cubicBezTo>
                      <a:pt x="21" y="3"/>
                      <a:pt x="21" y="2"/>
                      <a:pt x="21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5"/>
                      <a:pt x="19" y="7"/>
                      <a:pt x="19" y="7"/>
                    </a:cubicBezTo>
                    <a:cubicBezTo>
                      <a:pt x="19" y="7"/>
                      <a:pt x="20" y="4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8" y="2"/>
                      <a:pt x="18" y="2"/>
                    </a:cubicBezTo>
                    <a:cubicBezTo>
                      <a:pt x="18" y="2"/>
                      <a:pt x="18" y="2"/>
                      <a:pt x="19" y="3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8" y="1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3" y="0"/>
                      <a:pt x="11" y="0"/>
                      <a:pt x="8" y="0"/>
                    </a:cubicBezTo>
                    <a:cubicBezTo>
                      <a:pt x="8" y="0"/>
                      <a:pt x="1" y="5"/>
                      <a:pt x="1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3" y="9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9" y="4"/>
                      <a:pt x="9" y="4"/>
                    </a:cubicBezTo>
                    <a:cubicBezTo>
                      <a:pt x="9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7"/>
                      <a:pt x="9" y="13"/>
                      <a:pt x="9" y="15"/>
                    </a:cubicBezTo>
                    <a:cubicBezTo>
                      <a:pt x="9" y="15"/>
                      <a:pt x="10" y="15"/>
                      <a:pt x="10" y="16"/>
                    </a:cubicBezTo>
                    <a:cubicBezTo>
                      <a:pt x="10" y="16"/>
                      <a:pt x="11" y="18"/>
                      <a:pt x="14" y="20"/>
                    </a:cubicBezTo>
                    <a:cubicBezTo>
                      <a:pt x="14" y="20"/>
                      <a:pt x="18" y="24"/>
                      <a:pt x="18" y="24"/>
                    </a:cubicBezTo>
                    <a:cubicBezTo>
                      <a:pt x="18" y="24"/>
                      <a:pt x="17" y="32"/>
                      <a:pt x="17" y="32"/>
                    </a:cubicBezTo>
                    <a:cubicBezTo>
                      <a:pt x="17" y="34"/>
                      <a:pt x="18" y="35"/>
                      <a:pt x="19" y="35"/>
                    </a:cubicBezTo>
                    <a:cubicBezTo>
                      <a:pt x="20" y="35"/>
                      <a:pt x="21" y="35"/>
                      <a:pt x="22" y="33"/>
                    </a:cubicBezTo>
                    <a:cubicBezTo>
                      <a:pt x="22" y="33"/>
                      <a:pt x="23" y="24"/>
                      <a:pt x="23" y="24"/>
                    </a:cubicBezTo>
                    <a:cubicBezTo>
                      <a:pt x="23" y="23"/>
                      <a:pt x="23" y="22"/>
                      <a:pt x="23" y="22"/>
                    </a:cubicBezTo>
                    <a:cubicBezTo>
                      <a:pt x="22" y="21"/>
                      <a:pt x="18" y="17"/>
                      <a:pt x="18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2" name="Group 52"/>
            <p:cNvGrpSpPr>
              <a:grpSpLocks noChangeAspect="1"/>
            </p:cNvGrpSpPr>
            <p:nvPr/>
          </p:nvGrpSpPr>
          <p:grpSpPr bwMode="auto">
            <a:xfrm>
              <a:off x="4859275" y="4171037"/>
              <a:ext cx="442081" cy="438269"/>
              <a:chOff x="3783" y="2102"/>
              <a:chExt cx="116" cy="115"/>
            </a:xfrm>
            <a:solidFill>
              <a:schemeClr val="bg1"/>
            </a:solidFill>
            <a:effectLst/>
          </p:grpSpPr>
          <p:sp>
            <p:nvSpPr>
              <p:cNvPr id="95" name="Freeform 53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Freeform 54"/>
              <p:cNvSpPr>
                <a:spLocks noEditPoints="1"/>
              </p:cNvSpPr>
              <p:nvPr/>
            </p:nvSpPr>
            <p:spPr bwMode="auto">
              <a:xfrm>
                <a:off x="3783" y="2102"/>
                <a:ext cx="116" cy="115"/>
              </a:xfrm>
              <a:custGeom>
                <a:avLst/>
                <a:gdLst>
                  <a:gd name="T0" fmla="*/ 23 w 46"/>
                  <a:gd name="T1" fmla="*/ 0 h 46"/>
                  <a:gd name="T2" fmla="*/ 0 w 46"/>
                  <a:gd name="T3" fmla="*/ 23 h 46"/>
                  <a:gd name="T4" fmla="*/ 23 w 46"/>
                  <a:gd name="T5" fmla="*/ 46 h 46"/>
                  <a:gd name="T6" fmla="*/ 46 w 46"/>
                  <a:gd name="T7" fmla="*/ 23 h 46"/>
                  <a:gd name="T8" fmla="*/ 23 w 46"/>
                  <a:gd name="T9" fmla="*/ 0 h 46"/>
                  <a:gd name="T10" fmla="*/ 23 w 46"/>
                  <a:gd name="T11" fmla="*/ 42 h 46"/>
                  <a:gd name="T12" fmla="*/ 5 w 46"/>
                  <a:gd name="T13" fmla="*/ 23 h 46"/>
                  <a:gd name="T14" fmla="*/ 23 w 46"/>
                  <a:gd name="T15" fmla="*/ 4 h 46"/>
                  <a:gd name="T16" fmla="*/ 42 w 46"/>
                  <a:gd name="T17" fmla="*/ 23 h 46"/>
                  <a:gd name="T18" fmla="*/ 23 w 46"/>
                  <a:gd name="T19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46">
                    <a:moveTo>
                      <a:pt x="23" y="0"/>
                    </a:moveTo>
                    <a:cubicBezTo>
                      <a:pt x="10" y="0"/>
                      <a:pt x="0" y="10"/>
                      <a:pt x="0" y="23"/>
                    </a:cubicBezTo>
                    <a:cubicBezTo>
                      <a:pt x="0" y="36"/>
                      <a:pt x="10" y="46"/>
                      <a:pt x="23" y="46"/>
                    </a:cubicBezTo>
                    <a:cubicBezTo>
                      <a:pt x="36" y="46"/>
                      <a:pt x="46" y="36"/>
                      <a:pt x="46" y="23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  <a:moveTo>
                      <a:pt x="23" y="42"/>
                    </a:moveTo>
                    <a:cubicBezTo>
                      <a:pt x="13" y="42"/>
                      <a:pt x="5" y="33"/>
                      <a:pt x="5" y="23"/>
                    </a:cubicBezTo>
                    <a:cubicBezTo>
                      <a:pt x="5" y="13"/>
                      <a:pt x="13" y="4"/>
                      <a:pt x="23" y="4"/>
                    </a:cubicBezTo>
                    <a:cubicBezTo>
                      <a:pt x="34" y="4"/>
                      <a:pt x="42" y="13"/>
                      <a:pt x="42" y="23"/>
                    </a:cubicBezTo>
                    <a:cubicBezTo>
                      <a:pt x="42" y="33"/>
                      <a:pt x="34" y="42"/>
                      <a:pt x="23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55"/>
              <p:cNvSpPr>
                <a:spLocks/>
              </p:cNvSpPr>
              <p:nvPr/>
            </p:nvSpPr>
            <p:spPr bwMode="auto">
              <a:xfrm>
                <a:off x="3839" y="2115"/>
                <a:ext cx="7" cy="10"/>
              </a:xfrm>
              <a:custGeom>
                <a:avLst/>
                <a:gdLst>
                  <a:gd name="T0" fmla="*/ 1 w 3"/>
                  <a:gd name="T1" fmla="*/ 4 h 4"/>
                  <a:gd name="T2" fmla="*/ 1 w 3"/>
                  <a:gd name="T3" fmla="*/ 4 h 4"/>
                  <a:gd name="T4" fmla="*/ 3 w 3"/>
                  <a:gd name="T5" fmla="*/ 3 h 4"/>
                  <a:gd name="T6" fmla="*/ 3 w 3"/>
                  <a:gd name="T7" fmla="*/ 0 h 4"/>
                  <a:gd name="T8" fmla="*/ 1 w 3"/>
                  <a:gd name="T9" fmla="*/ 0 h 4"/>
                  <a:gd name="T10" fmla="*/ 0 w 3"/>
                  <a:gd name="T11" fmla="*/ 0 h 4"/>
                  <a:gd name="T12" fmla="*/ 0 w 3"/>
                  <a:gd name="T13" fmla="*/ 3 h 4"/>
                  <a:gd name="T14" fmla="*/ 1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56"/>
              <p:cNvSpPr>
                <a:spLocks/>
              </p:cNvSpPr>
              <p:nvPr/>
            </p:nvSpPr>
            <p:spPr bwMode="auto">
              <a:xfrm>
                <a:off x="3839" y="2195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0 h 4"/>
                  <a:gd name="T4" fmla="*/ 0 w 3"/>
                  <a:gd name="T5" fmla="*/ 1 h 4"/>
                  <a:gd name="T6" fmla="*/ 0 w 3"/>
                  <a:gd name="T7" fmla="*/ 4 h 4"/>
                  <a:gd name="T8" fmla="*/ 1 w 3"/>
                  <a:gd name="T9" fmla="*/ 4 h 4"/>
                  <a:gd name="T10" fmla="*/ 3 w 3"/>
                  <a:gd name="T11" fmla="*/ 4 h 4"/>
                  <a:gd name="T12" fmla="*/ 3 w 3"/>
                  <a:gd name="T13" fmla="*/ 1 h 4"/>
                  <a:gd name="T14" fmla="*/ 1 w 3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57"/>
              <p:cNvSpPr>
                <a:spLocks/>
              </p:cNvSpPr>
              <p:nvPr/>
            </p:nvSpPr>
            <p:spPr bwMode="auto">
              <a:xfrm>
                <a:off x="3796" y="2155"/>
                <a:ext cx="10" cy="10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  <a:gd name="T8" fmla="*/ 3 w 4"/>
                  <a:gd name="T9" fmla="*/ 4 h 4"/>
                  <a:gd name="T10" fmla="*/ 4 w 4"/>
                  <a:gd name="T11" fmla="*/ 2 h 4"/>
                  <a:gd name="T12" fmla="*/ 4 w 4"/>
                  <a:gd name="T13" fmla="*/ 2 h 4"/>
                  <a:gd name="T14" fmla="*/ 3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Freeform 58"/>
              <p:cNvSpPr>
                <a:spLocks/>
              </p:cNvSpPr>
              <p:nvPr/>
            </p:nvSpPr>
            <p:spPr bwMode="auto">
              <a:xfrm>
                <a:off x="3877" y="2155"/>
                <a:ext cx="10" cy="10"/>
              </a:xfrm>
              <a:custGeom>
                <a:avLst/>
                <a:gdLst>
                  <a:gd name="T0" fmla="*/ 4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2 w 4"/>
                  <a:gd name="T9" fmla="*/ 4 h 4"/>
                  <a:gd name="T10" fmla="*/ 4 w 4"/>
                  <a:gd name="T11" fmla="*/ 4 h 4"/>
                  <a:gd name="T12" fmla="*/ 4 w 4"/>
                  <a:gd name="T13" fmla="*/ 2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Freeform 59"/>
              <p:cNvSpPr>
                <a:spLocks/>
              </p:cNvSpPr>
              <p:nvPr/>
            </p:nvSpPr>
            <p:spPr bwMode="auto">
              <a:xfrm>
                <a:off x="3813" y="2127"/>
                <a:ext cx="33" cy="38"/>
              </a:xfrm>
              <a:custGeom>
                <a:avLst/>
                <a:gdLst>
                  <a:gd name="T0" fmla="*/ 11 w 13"/>
                  <a:gd name="T1" fmla="*/ 0 h 15"/>
                  <a:gd name="T2" fmla="*/ 10 w 13"/>
                  <a:gd name="T3" fmla="*/ 2 h 15"/>
                  <a:gd name="T4" fmla="*/ 10 w 13"/>
                  <a:gd name="T5" fmla="*/ 11 h 15"/>
                  <a:gd name="T6" fmla="*/ 9 w 13"/>
                  <a:gd name="T7" fmla="*/ 12 h 15"/>
                  <a:gd name="T8" fmla="*/ 2 w 13"/>
                  <a:gd name="T9" fmla="*/ 12 h 15"/>
                  <a:gd name="T10" fmla="*/ 0 w 13"/>
                  <a:gd name="T11" fmla="*/ 14 h 15"/>
                  <a:gd name="T12" fmla="*/ 2 w 13"/>
                  <a:gd name="T13" fmla="*/ 15 h 15"/>
                  <a:gd name="T14" fmla="*/ 11 w 13"/>
                  <a:gd name="T15" fmla="*/ 15 h 15"/>
                  <a:gd name="T16" fmla="*/ 12 w 13"/>
                  <a:gd name="T17" fmla="*/ 15 h 15"/>
                  <a:gd name="T18" fmla="*/ 12 w 13"/>
                  <a:gd name="T19" fmla="*/ 15 h 15"/>
                  <a:gd name="T20" fmla="*/ 13 w 13"/>
                  <a:gd name="T21" fmla="*/ 13 h 15"/>
                  <a:gd name="T22" fmla="*/ 13 w 13"/>
                  <a:gd name="T23" fmla="*/ 2 h 15"/>
                  <a:gd name="T24" fmla="*/ 11 w 13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5">
                    <a:moveTo>
                      <a:pt x="11" y="0"/>
                    </a:moveTo>
                    <a:cubicBezTo>
                      <a:pt x="10" y="0"/>
                      <a:pt x="10" y="1"/>
                      <a:pt x="10" y="2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12"/>
                      <a:pt x="0" y="13"/>
                      <a:pt x="0" y="14"/>
                    </a:cubicBezTo>
                    <a:cubicBezTo>
                      <a:pt x="0" y="14"/>
                      <a:pt x="1" y="15"/>
                      <a:pt x="2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3" name="Group 62"/>
            <p:cNvGrpSpPr>
              <a:grpSpLocks noChangeAspect="1"/>
            </p:cNvGrpSpPr>
            <p:nvPr/>
          </p:nvGrpSpPr>
          <p:grpSpPr bwMode="auto">
            <a:xfrm>
              <a:off x="6751809" y="2519083"/>
              <a:ext cx="428564" cy="342187"/>
              <a:chOff x="3775" y="2110"/>
              <a:chExt cx="129" cy="103"/>
            </a:xfrm>
            <a:solidFill>
              <a:schemeClr val="bg1"/>
            </a:solidFill>
            <a:effectLst/>
          </p:grpSpPr>
          <p:sp>
            <p:nvSpPr>
              <p:cNvPr id="92" name="Freeform 63"/>
              <p:cNvSpPr>
                <a:spLocks/>
              </p:cNvSpPr>
              <p:nvPr/>
            </p:nvSpPr>
            <p:spPr bwMode="auto">
              <a:xfrm>
                <a:off x="3775" y="2177"/>
                <a:ext cx="40" cy="36"/>
              </a:xfrm>
              <a:custGeom>
                <a:avLst/>
                <a:gdLst>
                  <a:gd name="T0" fmla="*/ 5 w 16"/>
                  <a:gd name="T1" fmla="*/ 0 h 14"/>
                  <a:gd name="T2" fmla="*/ 0 w 16"/>
                  <a:gd name="T3" fmla="*/ 4 h 14"/>
                  <a:gd name="T4" fmla="*/ 10 w 16"/>
                  <a:gd name="T5" fmla="*/ 14 h 14"/>
                  <a:gd name="T6" fmla="*/ 16 w 16"/>
                  <a:gd name="T7" fmla="*/ 9 h 14"/>
                  <a:gd name="T8" fmla="*/ 5 w 1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4">
                    <a:moveTo>
                      <a:pt x="5" y="0"/>
                    </a:moveTo>
                    <a:cubicBezTo>
                      <a:pt x="1" y="3"/>
                      <a:pt x="0" y="4"/>
                      <a:pt x="0" y="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3" y="11"/>
                      <a:pt x="16" y="9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64"/>
              <p:cNvSpPr>
                <a:spLocks/>
              </p:cNvSpPr>
              <p:nvPr/>
            </p:nvSpPr>
            <p:spPr bwMode="auto">
              <a:xfrm>
                <a:off x="3795" y="2156"/>
                <a:ext cx="109" cy="41"/>
              </a:xfrm>
              <a:custGeom>
                <a:avLst/>
                <a:gdLst>
                  <a:gd name="T0" fmla="*/ 37 w 44"/>
                  <a:gd name="T1" fmla="*/ 4 h 16"/>
                  <a:gd name="T2" fmla="*/ 29 w 44"/>
                  <a:gd name="T3" fmla="*/ 9 h 16"/>
                  <a:gd name="T4" fmla="*/ 18 w 44"/>
                  <a:gd name="T5" fmla="*/ 8 h 16"/>
                  <a:gd name="T6" fmla="*/ 25 w 44"/>
                  <a:gd name="T7" fmla="*/ 7 h 16"/>
                  <a:gd name="T8" fmla="*/ 31 w 44"/>
                  <a:gd name="T9" fmla="*/ 2 h 16"/>
                  <a:gd name="T10" fmla="*/ 20 w 44"/>
                  <a:gd name="T11" fmla="*/ 2 h 16"/>
                  <a:gd name="T12" fmla="*/ 9 w 44"/>
                  <a:gd name="T13" fmla="*/ 2 h 16"/>
                  <a:gd name="T14" fmla="*/ 0 w 44"/>
                  <a:gd name="T15" fmla="*/ 7 h 16"/>
                  <a:gd name="T16" fmla="*/ 9 w 44"/>
                  <a:gd name="T17" fmla="*/ 16 h 16"/>
                  <a:gd name="T18" fmla="*/ 13 w 44"/>
                  <a:gd name="T19" fmla="*/ 14 h 16"/>
                  <a:gd name="T20" fmla="*/ 29 w 44"/>
                  <a:gd name="T21" fmla="*/ 14 h 16"/>
                  <a:gd name="T22" fmla="*/ 44 w 44"/>
                  <a:gd name="T23" fmla="*/ 2 h 16"/>
                  <a:gd name="T24" fmla="*/ 37 w 44"/>
                  <a:gd name="T2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6">
                    <a:moveTo>
                      <a:pt x="37" y="4"/>
                    </a:moveTo>
                    <a:cubicBezTo>
                      <a:pt x="34" y="7"/>
                      <a:pt x="32" y="8"/>
                      <a:pt x="29" y="9"/>
                    </a:cubicBezTo>
                    <a:cubicBezTo>
                      <a:pt x="24" y="10"/>
                      <a:pt x="19" y="9"/>
                      <a:pt x="18" y="8"/>
                    </a:cubicBezTo>
                    <a:cubicBezTo>
                      <a:pt x="15" y="6"/>
                      <a:pt x="18" y="7"/>
                      <a:pt x="25" y="7"/>
                    </a:cubicBezTo>
                    <a:cubicBezTo>
                      <a:pt x="32" y="6"/>
                      <a:pt x="31" y="2"/>
                      <a:pt x="31" y="2"/>
                    </a:cubicBezTo>
                    <a:cubicBezTo>
                      <a:pt x="29" y="2"/>
                      <a:pt x="27" y="2"/>
                      <a:pt x="20" y="2"/>
                    </a:cubicBezTo>
                    <a:cubicBezTo>
                      <a:pt x="17" y="2"/>
                      <a:pt x="12" y="1"/>
                      <a:pt x="9" y="2"/>
                    </a:cubicBezTo>
                    <a:cubicBezTo>
                      <a:pt x="6" y="2"/>
                      <a:pt x="4" y="5"/>
                      <a:pt x="0" y="7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1" y="15"/>
                      <a:pt x="12" y="14"/>
                      <a:pt x="13" y="14"/>
                    </a:cubicBezTo>
                    <a:cubicBezTo>
                      <a:pt x="16" y="14"/>
                      <a:pt x="23" y="15"/>
                      <a:pt x="29" y="14"/>
                    </a:cubicBezTo>
                    <a:cubicBezTo>
                      <a:pt x="40" y="9"/>
                      <a:pt x="44" y="2"/>
                      <a:pt x="44" y="2"/>
                    </a:cubicBezTo>
                    <a:cubicBezTo>
                      <a:pt x="44" y="2"/>
                      <a:pt x="41" y="0"/>
                      <a:pt x="3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65"/>
              <p:cNvSpPr>
                <a:spLocks noEditPoints="1"/>
              </p:cNvSpPr>
              <p:nvPr/>
            </p:nvSpPr>
            <p:spPr bwMode="auto">
              <a:xfrm>
                <a:off x="3810" y="2110"/>
                <a:ext cx="94" cy="41"/>
              </a:xfrm>
              <a:custGeom>
                <a:avLst/>
                <a:gdLst>
                  <a:gd name="T0" fmla="*/ 38 w 38"/>
                  <a:gd name="T1" fmla="*/ 0 h 16"/>
                  <a:gd name="T2" fmla="*/ 34 w 38"/>
                  <a:gd name="T3" fmla="*/ 0 h 16"/>
                  <a:gd name="T4" fmla="*/ 34 w 38"/>
                  <a:gd name="T5" fmla="*/ 6 h 16"/>
                  <a:gd name="T6" fmla="*/ 32 w 38"/>
                  <a:gd name="T7" fmla="*/ 6 h 16"/>
                  <a:gd name="T8" fmla="*/ 32 w 38"/>
                  <a:gd name="T9" fmla="*/ 0 h 16"/>
                  <a:gd name="T10" fmla="*/ 28 w 38"/>
                  <a:gd name="T11" fmla="*/ 0 h 16"/>
                  <a:gd name="T12" fmla="*/ 28 w 38"/>
                  <a:gd name="T13" fmla="*/ 6 h 16"/>
                  <a:gd name="T14" fmla="*/ 12 w 38"/>
                  <a:gd name="T15" fmla="*/ 6 h 16"/>
                  <a:gd name="T16" fmla="*/ 12 w 38"/>
                  <a:gd name="T17" fmla="*/ 3 h 16"/>
                  <a:gd name="T18" fmla="*/ 12 w 38"/>
                  <a:gd name="T19" fmla="*/ 1 h 16"/>
                  <a:gd name="T20" fmla="*/ 11 w 38"/>
                  <a:gd name="T21" fmla="*/ 0 h 16"/>
                  <a:gd name="T22" fmla="*/ 9 w 38"/>
                  <a:gd name="T23" fmla="*/ 0 h 16"/>
                  <a:gd name="T24" fmla="*/ 3 w 38"/>
                  <a:gd name="T25" fmla="*/ 0 h 16"/>
                  <a:gd name="T26" fmla="*/ 1 w 38"/>
                  <a:gd name="T27" fmla="*/ 0 h 16"/>
                  <a:gd name="T28" fmla="*/ 0 w 38"/>
                  <a:gd name="T29" fmla="*/ 2 h 16"/>
                  <a:gd name="T30" fmla="*/ 0 w 38"/>
                  <a:gd name="T31" fmla="*/ 3 h 16"/>
                  <a:gd name="T32" fmla="*/ 0 w 38"/>
                  <a:gd name="T33" fmla="*/ 13 h 16"/>
                  <a:gd name="T34" fmla="*/ 0 w 38"/>
                  <a:gd name="T35" fmla="*/ 15 h 16"/>
                  <a:gd name="T36" fmla="*/ 2 w 38"/>
                  <a:gd name="T37" fmla="*/ 16 h 16"/>
                  <a:gd name="T38" fmla="*/ 3 w 38"/>
                  <a:gd name="T39" fmla="*/ 16 h 16"/>
                  <a:gd name="T40" fmla="*/ 9 w 38"/>
                  <a:gd name="T41" fmla="*/ 16 h 16"/>
                  <a:gd name="T42" fmla="*/ 11 w 38"/>
                  <a:gd name="T43" fmla="*/ 16 h 16"/>
                  <a:gd name="T44" fmla="*/ 12 w 38"/>
                  <a:gd name="T45" fmla="*/ 14 h 16"/>
                  <a:gd name="T46" fmla="*/ 12 w 38"/>
                  <a:gd name="T47" fmla="*/ 13 h 16"/>
                  <a:gd name="T48" fmla="*/ 12 w 38"/>
                  <a:gd name="T49" fmla="*/ 10 h 16"/>
                  <a:gd name="T50" fmla="*/ 38 w 38"/>
                  <a:gd name="T51" fmla="*/ 10 h 16"/>
                  <a:gd name="T52" fmla="*/ 38 w 38"/>
                  <a:gd name="T53" fmla="*/ 0 h 16"/>
                  <a:gd name="T54" fmla="*/ 3 w 38"/>
                  <a:gd name="T55" fmla="*/ 3 h 16"/>
                  <a:gd name="T56" fmla="*/ 9 w 38"/>
                  <a:gd name="T57" fmla="*/ 3 h 16"/>
                  <a:gd name="T58" fmla="*/ 9 w 38"/>
                  <a:gd name="T59" fmla="*/ 13 h 16"/>
                  <a:gd name="T60" fmla="*/ 3 w 38"/>
                  <a:gd name="T61" fmla="*/ 13 h 16"/>
                  <a:gd name="T62" fmla="*/ 3 w 38"/>
                  <a:gd name="T63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16">
                    <a:moveTo>
                      <a:pt x="38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3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2" y="15"/>
                      <a:pt x="12" y="15"/>
                      <a:pt x="12" y="14"/>
                    </a:cubicBezTo>
                    <a:cubicBezTo>
                      <a:pt x="12" y="14"/>
                      <a:pt x="12" y="13"/>
                      <a:pt x="12" y="13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38" y="10"/>
                      <a:pt x="38" y="10"/>
                      <a:pt x="38" y="10"/>
                    </a:cubicBezTo>
                    <a:lnTo>
                      <a:pt x="38" y="0"/>
                    </a:ln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3" y="13"/>
                      <a:pt x="3" y="13"/>
                      <a:pt x="3" y="13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4" name="Group 68"/>
            <p:cNvGrpSpPr>
              <a:grpSpLocks noChangeAspect="1"/>
            </p:cNvGrpSpPr>
            <p:nvPr/>
          </p:nvGrpSpPr>
          <p:grpSpPr bwMode="auto">
            <a:xfrm>
              <a:off x="6708675" y="4162910"/>
              <a:ext cx="420525" cy="405179"/>
              <a:chOff x="3770" y="2095"/>
              <a:chExt cx="137" cy="132"/>
            </a:xfrm>
            <a:solidFill>
              <a:schemeClr val="bg1"/>
            </a:solidFill>
            <a:effectLst/>
          </p:grpSpPr>
          <p:sp>
            <p:nvSpPr>
              <p:cNvPr id="85" name="Freeform 69"/>
              <p:cNvSpPr>
                <a:spLocks/>
              </p:cNvSpPr>
              <p:nvPr/>
            </p:nvSpPr>
            <p:spPr bwMode="auto">
              <a:xfrm>
                <a:off x="3770" y="2190"/>
                <a:ext cx="137" cy="37"/>
              </a:xfrm>
              <a:custGeom>
                <a:avLst/>
                <a:gdLst>
                  <a:gd name="T0" fmla="*/ 52 w 55"/>
                  <a:gd name="T1" fmla="*/ 6 h 15"/>
                  <a:gd name="T2" fmla="*/ 38 w 55"/>
                  <a:gd name="T3" fmla="*/ 6 h 15"/>
                  <a:gd name="T4" fmla="*/ 37 w 55"/>
                  <a:gd name="T5" fmla="*/ 6 h 15"/>
                  <a:gd name="T6" fmla="*/ 37 w 55"/>
                  <a:gd name="T7" fmla="*/ 3 h 15"/>
                  <a:gd name="T8" fmla="*/ 37 w 55"/>
                  <a:gd name="T9" fmla="*/ 1 h 15"/>
                  <a:gd name="T10" fmla="*/ 35 w 55"/>
                  <a:gd name="T11" fmla="*/ 0 h 15"/>
                  <a:gd name="T12" fmla="*/ 20 w 55"/>
                  <a:gd name="T13" fmla="*/ 0 h 15"/>
                  <a:gd name="T14" fmla="*/ 18 w 55"/>
                  <a:gd name="T15" fmla="*/ 3 h 15"/>
                  <a:gd name="T16" fmla="*/ 18 w 55"/>
                  <a:gd name="T17" fmla="*/ 6 h 15"/>
                  <a:gd name="T18" fmla="*/ 18 w 55"/>
                  <a:gd name="T19" fmla="*/ 6 h 15"/>
                  <a:gd name="T20" fmla="*/ 3 w 55"/>
                  <a:gd name="T21" fmla="*/ 6 h 15"/>
                  <a:gd name="T22" fmla="*/ 0 w 55"/>
                  <a:gd name="T23" fmla="*/ 8 h 15"/>
                  <a:gd name="T24" fmla="*/ 0 w 55"/>
                  <a:gd name="T25" fmla="*/ 14 h 15"/>
                  <a:gd name="T26" fmla="*/ 1 w 55"/>
                  <a:gd name="T27" fmla="*/ 15 h 15"/>
                  <a:gd name="T28" fmla="*/ 2 w 55"/>
                  <a:gd name="T29" fmla="*/ 14 h 15"/>
                  <a:gd name="T30" fmla="*/ 2 w 55"/>
                  <a:gd name="T31" fmla="*/ 8 h 15"/>
                  <a:gd name="T32" fmla="*/ 3 w 55"/>
                  <a:gd name="T33" fmla="*/ 8 h 15"/>
                  <a:gd name="T34" fmla="*/ 18 w 55"/>
                  <a:gd name="T35" fmla="*/ 8 h 15"/>
                  <a:gd name="T36" fmla="*/ 18 w 55"/>
                  <a:gd name="T37" fmla="*/ 8 h 15"/>
                  <a:gd name="T38" fmla="*/ 18 w 55"/>
                  <a:gd name="T39" fmla="*/ 9 h 15"/>
                  <a:gd name="T40" fmla="*/ 19 w 55"/>
                  <a:gd name="T41" fmla="*/ 9 h 15"/>
                  <a:gd name="T42" fmla="*/ 20 w 55"/>
                  <a:gd name="T43" fmla="*/ 9 h 15"/>
                  <a:gd name="T44" fmla="*/ 20 w 55"/>
                  <a:gd name="T45" fmla="*/ 8 h 15"/>
                  <a:gd name="T46" fmla="*/ 20 w 55"/>
                  <a:gd name="T47" fmla="*/ 3 h 15"/>
                  <a:gd name="T48" fmla="*/ 20 w 55"/>
                  <a:gd name="T49" fmla="*/ 2 h 15"/>
                  <a:gd name="T50" fmla="*/ 35 w 55"/>
                  <a:gd name="T51" fmla="*/ 2 h 15"/>
                  <a:gd name="T52" fmla="*/ 35 w 55"/>
                  <a:gd name="T53" fmla="*/ 3 h 15"/>
                  <a:gd name="T54" fmla="*/ 35 w 55"/>
                  <a:gd name="T55" fmla="*/ 8 h 15"/>
                  <a:gd name="T56" fmla="*/ 36 w 55"/>
                  <a:gd name="T57" fmla="*/ 9 h 15"/>
                  <a:gd name="T58" fmla="*/ 36 w 55"/>
                  <a:gd name="T59" fmla="*/ 9 h 15"/>
                  <a:gd name="T60" fmla="*/ 37 w 55"/>
                  <a:gd name="T61" fmla="*/ 9 h 15"/>
                  <a:gd name="T62" fmla="*/ 37 w 55"/>
                  <a:gd name="T63" fmla="*/ 8 h 15"/>
                  <a:gd name="T64" fmla="*/ 38 w 55"/>
                  <a:gd name="T65" fmla="*/ 8 h 15"/>
                  <a:gd name="T66" fmla="*/ 52 w 55"/>
                  <a:gd name="T67" fmla="*/ 8 h 15"/>
                  <a:gd name="T68" fmla="*/ 53 w 55"/>
                  <a:gd name="T69" fmla="*/ 8 h 15"/>
                  <a:gd name="T70" fmla="*/ 53 w 55"/>
                  <a:gd name="T71" fmla="*/ 14 h 15"/>
                  <a:gd name="T72" fmla="*/ 54 w 55"/>
                  <a:gd name="T73" fmla="*/ 15 h 15"/>
                  <a:gd name="T74" fmla="*/ 55 w 55"/>
                  <a:gd name="T75" fmla="*/ 14 h 15"/>
                  <a:gd name="T76" fmla="*/ 55 w 55"/>
                  <a:gd name="T77" fmla="*/ 8 h 15"/>
                  <a:gd name="T78" fmla="*/ 52 w 55"/>
                  <a:gd name="T79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5" h="15">
                    <a:moveTo>
                      <a:pt x="52" y="6"/>
                    </a:move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7" y="6"/>
                      <a:pt x="37" y="6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7" y="2"/>
                      <a:pt x="37" y="1"/>
                      <a:pt x="37" y="1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8" y="1"/>
                      <a:pt x="18" y="3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0" y="7"/>
                      <a:pt x="0" y="8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1" y="15"/>
                      <a:pt x="1" y="15"/>
                    </a:cubicBezTo>
                    <a:cubicBezTo>
                      <a:pt x="2" y="15"/>
                      <a:pt x="2" y="14"/>
                      <a:pt x="2" y="1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8"/>
                      <a:pt x="18" y="8"/>
                      <a:pt x="18" y="9"/>
                    </a:cubicBezTo>
                    <a:cubicBezTo>
                      <a:pt x="18" y="9"/>
                      <a:pt x="19" y="9"/>
                      <a:pt x="19" y="9"/>
                    </a:cubicBezTo>
                    <a:cubicBezTo>
                      <a:pt x="19" y="9"/>
                      <a:pt x="19" y="9"/>
                      <a:pt x="20" y="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3"/>
                    </a:cubicBezTo>
                    <a:cubicBezTo>
                      <a:pt x="35" y="8"/>
                      <a:pt x="35" y="8"/>
                      <a:pt x="35" y="8"/>
                    </a:cubicBezTo>
                    <a:cubicBezTo>
                      <a:pt x="35" y="8"/>
                      <a:pt x="35" y="8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8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5"/>
                      <a:pt x="54" y="15"/>
                    </a:cubicBezTo>
                    <a:cubicBezTo>
                      <a:pt x="54" y="15"/>
                      <a:pt x="55" y="14"/>
                      <a:pt x="55" y="14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5" y="7"/>
                      <a:pt x="54" y="6"/>
                      <a:pt x="5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70"/>
              <p:cNvSpPr>
                <a:spLocks/>
              </p:cNvSpPr>
              <p:nvPr/>
            </p:nvSpPr>
            <p:spPr bwMode="auto">
              <a:xfrm>
                <a:off x="3820" y="2118"/>
                <a:ext cx="37" cy="69"/>
              </a:xfrm>
              <a:custGeom>
                <a:avLst/>
                <a:gdLst>
                  <a:gd name="T0" fmla="*/ 2 w 15"/>
                  <a:gd name="T1" fmla="*/ 14 h 28"/>
                  <a:gd name="T2" fmla="*/ 3 w 15"/>
                  <a:gd name="T3" fmla="*/ 13 h 28"/>
                  <a:gd name="T4" fmla="*/ 3 w 15"/>
                  <a:gd name="T5" fmla="*/ 8 h 28"/>
                  <a:gd name="T6" fmla="*/ 4 w 15"/>
                  <a:gd name="T7" fmla="*/ 4 h 28"/>
                  <a:gd name="T8" fmla="*/ 4 w 15"/>
                  <a:gd name="T9" fmla="*/ 4 h 28"/>
                  <a:gd name="T10" fmla="*/ 4 w 15"/>
                  <a:gd name="T11" fmla="*/ 12 h 28"/>
                  <a:gd name="T12" fmla="*/ 4 w 15"/>
                  <a:gd name="T13" fmla="*/ 13 h 28"/>
                  <a:gd name="T14" fmla="*/ 4 w 15"/>
                  <a:gd name="T15" fmla="*/ 26 h 28"/>
                  <a:gd name="T16" fmla="*/ 5 w 15"/>
                  <a:gd name="T17" fmla="*/ 28 h 28"/>
                  <a:gd name="T18" fmla="*/ 5 w 15"/>
                  <a:gd name="T19" fmla="*/ 28 h 28"/>
                  <a:gd name="T20" fmla="*/ 5 w 15"/>
                  <a:gd name="T21" fmla="*/ 28 h 28"/>
                  <a:gd name="T22" fmla="*/ 7 w 15"/>
                  <a:gd name="T23" fmla="*/ 26 h 28"/>
                  <a:gd name="T24" fmla="*/ 7 w 15"/>
                  <a:gd name="T25" fmla="*/ 14 h 28"/>
                  <a:gd name="T26" fmla="*/ 8 w 15"/>
                  <a:gd name="T27" fmla="*/ 14 h 28"/>
                  <a:gd name="T28" fmla="*/ 8 w 15"/>
                  <a:gd name="T29" fmla="*/ 26 h 28"/>
                  <a:gd name="T30" fmla="*/ 10 w 15"/>
                  <a:gd name="T31" fmla="*/ 28 h 28"/>
                  <a:gd name="T32" fmla="*/ 10 w 15"/>
                  <a:gd name="T33" fmla="*/ 28 h 28"/>
                  <a:gd name="T34" fmla="*/ 10 w 15"/>
                  <a:gd name="T35" fmla="*/ 28 h 28"/>
                  <a:gd name="T36" fmla="*/ 12 w 15"/>
                  <a:gd name="T37" fmla="*/ 26 h 28"/>
                  <a:gd name="T38" fmla="*/ 12 w 15"/>
                  <a:gd name="T39" fmla="*/ 13 h 28"/>
                  <a:gd name="T40" fmla="*/ 12 w 15"/>
                  <a:gd name="T41" fmla="*/ 12 h 28"/>
                  <a:gd name="T42" fmla="*/ 12 w 15"/>
                  <a:gd name="T43" fmla="*/ 4 h 28"/>
                  <a:gd name="T44" fmla="*/ 12 w 15"/>
                  <a:gd name="T45" fmla="*/ 4 h 28"/>
                  <a:gd name="T46" fmla="*/ 12 w 15"/>
                  <a:gd name="T47" fmla="*/ 8 h 28"/>
                  <a:gd name="T48" fmla="*/ 12 w 15"/>
                  <a:gd name="T49" fmla="*/ 13 h 28"/>
                  <a:gd name="T50" fmla="*/ 14 w 15"/>
                  <a:gd name="T51" fmla="*/ 14 h 28"/>
                  <a:gd name="T52" fmla="*/ 15 w 15"/>
                  <a:gd name="T53" fmla="*/ 13 h 28"/>
                  <a:gd name="T54" fmla="*/ 15 w 15"/>
                  <a:gd name="T55" fmla="*/ 8 h 28"/>
                  <a:gd name="T56" fmla="*/ 13 w 15"/>
                  <a:gd name="T57" fmla="*/ 1 h 28"/>
                  <a:gd name="T58" fmla="*/ 10 w 15"/>
                  <a:gd name="T59" fmla="*/ 0 h 28"/>
                  <a:gd name="T60" fmla="*/ 10 w 15"/>
                  <a:gd name="T61" fmla="*/ 0 h 28"/>
                  <a:gd name="T62" fmla="*/ 10 w 15"/>
                  <a:gd name="T63" fmla="*/ 0 h 28"/>
                  <a:gd name="T64" fmla="*/ 10 w 15"/>
                  <a:gd name="T65" fmla="*/ 0 h 28"/>
                  <a:gd name="T66" fmla="*/ 8 w 15"/>
                  <a:gd name="T67" fmla="*/ 4 h 28"/>
                  <a:gd name="T68" fmla="*/ 8 w 15"/>
                  <a:gd name="T69" fmla="*/ 1 h 28"/>
                  <a:gd name="T70" fmla="*/ 8 w 15"/>
                  <a:gd name="T71" fmla="*/ 1 h 28"/>
                  <a:gd name="T72" fmla="*/ 8 w 15"/>
                  <a:gd name="T73" fmla="*/ 0 h 28"/>
                  <a:gd name="T74" fmla="*/ 8 w 15"/>
                  <a:gd name="T75" fmla="*/ 0 h 28"/>
                  <a:gd name="T76" fmla="*/ 7 w 15"/>
                  <a:gd name="T77" fmla="*/ 0 h 28"/>
                  <a:gd name="T78" fmla="*/ 7 w 15"/>
                  <a:gd name="T79" fmla="*/ 0 h 28"/>
                  <a:gd name="T80" fmla="*/ 7 w 15"/>
                  <a:gd name="T81" fmla="*/ 1 h 28"/>
                  <a:gd name="T82" fmla="*/ 7 w 15"/>
                  <a:gd name="T83" fmla="*/ 1 h 28"/>
                  <a:gd name="T84" fmla="*/ 7 w 15"/>
                  <a:gd name="T85" fmla="*/ 4 h 28"/>
                  <a:gd name="T86" fmla="*/ 6 w 15"/>
                  <a:gd name="T87" fmla="*/ 0 h 28"/>
                  <a:gd name="T88" fmla="*/ 6 w 15"/>
                  <a:gd name="T89" fmla="*/ 0 h 28"/>
                  <a:gd name="T90" fmla="*/ 6 w 15"/>
                  <a:gd name="T91" fmla="*/ 0 h 28"/>
                  <a:gd name="T92" fmla="*/ 5 w 15"/>
                  <a:gd name="T93" fmla="*/ 0 h 28"/>
                  <a:gd name="T94" fmla="*/ 2 w 15"/>
                  <a:gd name="T95" fmla="*/ 1 h 28"/>
                  <a:gd name="T96" fmla="*/ 0 w 15"/>
                  <a:gd name="T97" fmla="*/ 8 h 28"/>
                  <a:gd name="T98" fmla="*/ 0 w 15"/>
                  <a:gd name="T99" fmla="*/ 13 h 28"/>
                  <a:gd name="T100" fmla="*/ 2 w 15"/>
                  <a:gd name="T101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5" h="28">
                    <a:moveTo>
                      <a:pt x="2" y="14"/>
                    </a:moveTo>
                    <a:cubicBezTo>
                      <a:pt x="3" y="14"/>
                      <a:pt x="3" y="14"/>
                      <a:pt x="3" y="13"/>
                    </a:cubicBezTo>
                    <a:cubicBezTo>
                      <a:pt x="3" y="13"/>
                      <a:pt x="3" y="10"/>
                      <a:pt x="3" y="8"/>
                    </a:cubicBezTo>
                    <a:cubicBezTo>
                      <a:pt x="3" y="7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3"/>
                      <a:pt x="4" y="13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6" y="28"/>
                      <a:pt x="7" y="27"/>
                      <a:pt x="7" y="2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7"/>
                      <a:pt x="9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1" y="28"/>
                      <a:pt x="12" y="27"/>
                      <a:pt x="12" y="26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2" y="12"/>
                      <a:pt x="12" y="1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2" y="7"/>
                      <a:pt x="12" y="8"/>
                    </a:cubicBezTo>
                    <a:cubicBezTo>
                      <a:pt x="13" y="10"/>
                      <a:pt x="12" y="13"/>
                      <a:pt x="12" y="13"/>
                    </a:cubicBezTo>
                    <a:cubicBezTo>
                      <a:pt x="12" y="14"/>
                      <a:pt x="13" y="14"/>
                      <a:pt x="14" y="14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0"/>
                      <a:pt x="15" y="8"/>
                    </a:cubicBezTo>
                    <a:cubicBezTo>
                      <a:pt x="15" y="3"/>
                      <a:pt x="13" y="1"/>
                      <a:pt x="13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2"/>
                      <a:pt x="8" y="4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3"/>
                      <a:pt x="7" y="4"/>
                    </a:cubicBezTo>
                    <a:cubicBezTo>
                      <a:pt x="6" y="2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3" y="1"/>
                      <a:pt x="2" y="1"/>
                    </a:cubicBezTo>
                    <a:cubicBezTo>
                      <a:pt x="2" y="1"/>
                      <a:pt x="1" y="3"/>
                      <a:pt x="0" y="8"/>
                    </a:cubicBezTo>
                    <a:cubicBezTo>
                      <a:pt x="0" y="10"/>
                      <a:pt x="0" y="13"/>
                      <a:pt x="0" y="13"/>
                    </a:cubicBezTo>
                    <a:cubicBezTo>
                      <a:pt x="1" y="14"/>
                      <a:pt x="1" y="14"/>
                      <a:pt x="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Freeform 71"/>
              <p:cNvSpPr>
                <a:spLocks/>
              </p:cNvSpPr>
              <p:nvPr/>
            </p:nvSpPr>
            <p:spPr bwMode="auto">
              <a:xfrm>
                <a:off x="3830" y="2095"/>
                <a:ext cx="17" cy="20"/>
              </a:xfrm>
              <a:custGeom>
                <a:avLst/>
                <a:gdLst>
                  <a:gd name="T0" fmla="*/ 1 w 7"/>
                  <a:gd name="T1" fmla="*/ 5 h 8"/>
                  <a:gd name="T2" fmla="*/ 4 w 7"/>
                  <a:gd name="T3" fmla="*/ 8 h 8"/>
                  <a:gd name="T4" fmla="*/ 7 w 7"/>
                  <a:gd name="T5" fmla="*/ 5 h 8"/>
                  <a:gd name="T6" fmla="*/ 7 w 7"/>
                  <a:gd name="T7" fmla="*/ 4 h 8"/>
                  <a:gd name="T8" fmla="*/ 7 w 7"/>
                  <a:gd name="T9" fmla="*/ 4 h 8"/>
                  <a:gd name="T10" fmla="*/ 4 w 7"/>
                  <a:gd name="T11" fmla="*/ 0 h 8"/>
                  <a:gd name="T12" fmla="*/ 1 w 7"/>
                  <a:gd name="T13" fmla="*/ 4 h 8"/>
                  <a:gd name="T14" fmla="*/ 0 w 7"/>
                  <a:gd name="T15" fmla="*/ 4 h 8"/>
                  <a:gd name="T16" fmla="*/ 1 w 7"/>
                  <a:gd name="T1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5"/>
                    </a:moveTo>
                    <a:cubicBezTo>
                      <a:pt x="1" y="7"/>
                      <a:pt x="2" y="8"/>
                      <a:pt x="4" y="8"/>
                    </a:cubicBezTo>
                    <a:cubicBezTo>
                      <a:pt x="5" y="8"/>
                      <a:pt x="6" y="7"/>
                      <a:pt x="7" y="5"/>
                    </a:cubicBezTo>
                    <a:cubicBezTo>
                      <a:pt x="7" y="5"/>
                      <a:pt x="7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5" y="0"/>
                      <a:pt x="4" y="0"/>
                    </a:cubicBezTo>
                    <a:cubicBezTo>
                      <a:pt x="2" y="0"/>
                      <a:pt x="1" y="2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72"/>
              <p:cNvSpPr>
                <a:spLocks/>
              </p:cNvSpPr>
              <p:nvPr/>
            </p:nvSpPr>
            <p:spPr bwMode="auto">
              <a:xfrm>
                <a:off x="3867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3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8 w 14"/>
                  <a:gd name="T61" fmla="*/ 0 h 26"/>
                  <a:gd name="T62" fmla="*/ 8 w 14"/>
                  <a:gd name="T63" fmla="*/ 0 h 26"/>
                  <a:gd name="T64" fmla="*/ 8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1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3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73"/>
              <p:cNvSpPr>
                <a:spLocks/>
              </p:cNvSpPr>
              <p:nvPr/>
            </p:nvSpPr>
            <p:spPr bwMode="auto">
              <a:xfrm>
                <a:off x="3875" y="2115"/>
                <a:ext cx="17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6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74"/>
              <p:cNvSpPr>
                <a:spLocks/>
              </p:cNvSpPr>
              <p:nvPr/>
            </p:nvSpPr>
            <p:spPr bwMode="auto">
              <a:xfrm>
                <a:off x="3778" y="2135"/>
                <a:ext cx="35" cy="65"/>
              </a:xfrm>
              <a:custGeom>
                <a:avLst/>
                <a:gdLst>
                  <a:gd name="T0" fmla="*/ 1 w 14"/>
                  <a:gd name="T1" fmla="*/ 13 h 26"/>
                  <a:gd name="T2" fmla="*/ 2 w 14"/>
                  <a:gd name="T3" fmla="*/ 12 h 26"/>
                  <a:gd name="T4" fmla="*/ 2 w 14"/>
                  <a:gd name="T5" fmla="*/ 8 h 26"/>
                  <a:gd name="T6" fmla="*/ 3 w 14"/>
                  <a:gd name="T7" fmla="*/ 4 h 26"/>
                  <a:gd name="T8" fmla="*/ 3 w 14"/>
                  <a:gd name="T9" fmla="*/ 4 h 26"/>
                  <a:gd name="T10" fmla="*/ 3 w 14"/>
                  <a:gd name="T11" fmla="*/ 11 h 26"/>
                  <a:gd name="T12" fmla="*/ 3 w 14"/>
                  <a:gd name="T13" fmla="*/ 12 h 26"/>
                  <a:gd name="T14" fmla="*/ 3 w 14"/>
                  <a:gd name="T15" fmla="*/ 24 h 26"/>
                  <a:gd name="T16" fmla="*/ 5 w 14"/>
                  <a:gd name="T17" fmla="*/ 26 h 26"/>
                  <a:gd name="T18" fmla="*/ 5 w 14"/>
                  <a:gd name="T19" fmla="*/ 26 h 26"/>
                  <a:gd name="T20" fmla="*/ 5 w 14"/>
                  <a:gd name="T21" fmla="*/ 26 h 26"/>
                  <a:gd name="T22" fmla="*/ 6 w 14"/>
                  <a:gd name="T23" fmla="*/ 24 h 26"/>
                  <a:gd name="T24" fmla="*/ 6 w 14"/>
                  <a:gd name="T25" fmla="*/ 13 h 26"/>
                  <a:gd name="T26" fmla="*/ 7 w 14"/>
                  <a:gd name="T27" fmla="*/ 13 h 26"/>
                  <a:gd name="T28" fmla="*/ 7 w 14"/>
                  <a:gd name="T29" fmla="*/ 24 h 26"/>
                  <a:gd name="T30" fmla="*/ 9 w 14"/>
                  <a:gd name="T31" fmla="*/ 26 h 26"/>
                  <a:gd name="T32" fmla="*/ 9 w 14"/>
                  <a:gd name="T33" fmla="*/ 26 h 26"/>
                  <a:gd name="T34" fmla="*/ 9 w 14"/>
                  <a:gd name="T35" fmla="*/ 26 h 26"/>
                  <a:gd name="T36" fmla="*/ 10 w 14"/>
                  <a:gd name="T37" fmla="*/ 24 h 26"/>
                  <a:gd name="T38" fmla="*/ 10 w 14"/>
                  <a:gd name="T39" fmla="*/ 12 h 26"/>
                  <a:gd name="T40" fmla="*/ 10 w 14"/>
                  <a:gd name="T41" fmla="*/ 11 h 26"/>
                  <a:gd name="T42" fmla="*/ 10 w 14"/>
                  <a:gd name="T43" fmla="*/ 4 h 26"/>
                  <a:gd name="T44" fmla="*/ 10 w 14"/>
                  <a:gd name="T45" fmla="*/ 4 h 26"/>
                  <a:gd name="T46" fmla="*/ 11 w 14"/>
                  <a:gd name="T47" fmla="*/ 8 h 26"/>
                  <a:gd name="T48" fmla="*/ 11 w 14"/>
                  <a:gd name="T49" fmla="*/ 12 h 26"/>
                  <a:gd name="T50" fmla="*/ 12 w 14"/>
                  <a:gd name="T51" fmla="*/ 13 h 26"/>
                  <a:gd name="T52" fmla="*/ 13 w 14"/>
                  <a:gd name="T53" fmla="*/ 12 h 26"/>
                  <a:gd name="T54" fmla="*/ 14 w 14"/>
                  <a:gd name="T55" fmla="*/ 7 h 26"/>
                  <a:gd name="T56" fmla="*/ 12 w 14"/>
                  <a:gd name="T57" fmla="*/ 1 h 26"/>
                  <a:gd name="T58" fmla="*/ 9 w 14"/>
                  <a:gd name="T59" fmla="*/ 0 h 26"/>
                  <a:gd name="T60" fmla="*/ 9 w 14"/>
                  <a:gd name="T61" fmla="*/ 0 h 26"/>
                  <a:gd name="T62" fmla="*/ 9 w 14"/>
                  <a:gd name="T63" fmla="*/ 0 h 26"/>
                  <a:gd name="T64" fmla="*/ 9 w 14"/>
                  <a:gd name="T65" fmla="*/ 0 h 26"/>
                  <a:gd name="T66" fmla="*/ 7 w 14"/>
                  <a:gd name="T67" fmla="*/ 3 h 26"/>
                  <a:gd name="T68" fmla="*/ 7 w 14"/>
                  <a:gd name="T69" fmla="*/ 1 h 26"/>
                  <a:gd name="T70" fmla="*/ 7 w 14"/>
                  <a:gd name="T71" fmla="*/ 0 h 26"/>
                  <a:gd name="T72" fmla="*/ 7 w 14"/>
                  <a:gd name="T73" fmla="*/ 0 h 26"/>
                  <a:gd name="T74" fmla="*/ 7 w 14"/>
                  <a:gd name="T75" fmla="*/ 0 h 26"/>
                  <a:gd name="T76" fmla="*/ 6 w 14"/>
                  <a:gd name="T77" fmla="*/ 0 h 26"/>
                  <a:gd name="T78" fmla="*/ 6 w 14"/>
                  <a:gd name="T79" fmla="*/ 0 h 26"/>
                  <a:gd name="T80" fmla="*/ 6 w 14"/>
                  <a:gd name="T81" fmla="*/ 0 h 26"/>
                  <a:gd name="T82" fmla="*/ 6 w 14"/>
                  <a:gd name="T83" fmla="*/ 1 h 26"/>
                  <a:gd name="T84" fmla="*/ 6 w 14"/>
                  <a:gd name="T85" fmla="*/ 3 h 26"/>
                  <a:gd name="T86" fmla="*/ 5 w 14"/>
                  <a:gd name="T87" fmla="*/ 0 h 26"/>
                  <a:gd name="T88" fmla="*/ 5 w 14"/>
                  <a:gd name="T89" fmla="*/ 0 h 26"/>
                  <a:gd name="T90" fmla="*/ 5 w 14"/>
                  <a:gd name="T91" fmla="*/ 0 h 26"/>
                  <a:gd name="T92" fmla="*/ 4 w 14"/>
                  <a:gd name="T93" fmla="*/ 0 h 26"/>
                  <a:gd name="T94" fmla="*/ 2 w 14"/>
                  <a:gd name="T95" fmla="*/ 1 h 26"/>
                  <a:gd name="T96" fmla="*/ 0 w 14"/>
                  <a:gd name="T97" fmla="*/ 7 h 26"/>
                  <a:gd name="T98" fmla="*/ 0 w 14"/>
                  <a:gd name="T99" fmla="*/ 12 h 26"/>
                  <a:gd name="T100" fmla="*/ 1 w 14"/>
                  <a:gd name="T10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" h="26">
                    <a:moveTo>
                      <a:pt x="1" y="13"/>
                    </a:moveTo>
                    <a:cubicBezTo>
                      <a:pt x="2" y="13"/>
                      <a:pt x="2" y="13"/>
                      <a:pt x="2" y="12"/>
                    </a:cubicBezTo>
                    <a:cubicBezTo>
                      <a:pt x="2" y="12"/>
                      <a:pt x="2" y="10"/>
                      <a:pt x="2" y="8"/>
                    </a:cubicBezTo>
                    <a:cubicBezTo>
                      <a:pt x="2" y="6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3" y="25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6" y="26"/>
                      <a:pt x="6" y="25"/>
                      <a:pt x="6" y="2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5"/>
                      <a:pt x="8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0" y="26"/>
                      <a:pt x="10" y="25"/>
                      <a:pt x="10" y="24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1" y="6"/>
                      <a:pt x="11" y="8"/>
                    </a:cubicBezTo>
                    <a:cubicBezTo>
                      <a:pt x="11" y="10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2" y="13"/>
                    </a:cubicBezTo>
                    <a:cubicBezTo>
                      <a:pt x="13" y="13"/>
                      <a:pt x="13" y="13"/>
                      <a:pt x="13" y="12"/>
                    </a:cubicBezTo>
                    <a:cubicBezTo>
                      <a:pt x="13" y="12"/>
                      <a:pt x="14" y="9"/>
                      <a:pt x="14" y="7"/>
                    </a:cubicBezTo>
                    <a:cubicBezTo>
                      <a:pt x="13" y="3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2"/>
                      <a:pt x="7" y="3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3"/>
                    </a:cubicBezTo>
                    <a:cubicBezTo>
                      <a:pt x="5" y="2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0" y="3"/>
                      <a:pt x="0" y="7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13"/>
                      <a:pt x="0" y="13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  <p:sp>
            <p:nvSpPr>
              <p:cNvPr id="91" name="Freeform 75"/>
              <p:cNvSpPr>
                <a:spLocks/>
              </p:cNvSpPr>
              <p:nvPr/>
            </p:nvSpPr>
            <p:spPr bwMode="auto">
              <a:xfrm>
                <a:off x="3785" y="2115"/>
                <a:ext cx="18" cy="18"/>
              </a:xfrm>
              <a:custGeom>
                <a:avLst/>
                <a:gdLst>
                  <a:gd name="T0" fmla="*/ 1 w 7"/>
                  <a:gd name="T1" fmla="*/ 5 h 7"/>
                  <a:gd name="T2" fmla="*/ 4 w 7"/>
                  <a:gd name="T3" fmla="*/ 7 h 7"/>
                  <a:gd name="T4" fmla="*/ 6 w 7"/>
                  <a:gd name="T5" fmla="*/ 4 h 7"/>
                  <a:gd name="T6" fmla="*/ 7 w 7"/>
                  <a:gd name="T7" fmla="*/ 3 h 7"/>
                  <a:gd name="T8" fmla="*/ 7 w 7"/>
                  <a:gd name="T9" fmla="*/ 3 h 7"/>
                  <a:gd name="T10" fmla="*/ 4 w 7"/>
                  <a:gd name="T11" fmla="*/ 0 h 7"/>
                  <a:gd name="T12" fmla="*/ 1 w 7"/>
                  <a:gd name="T13" fmla="*/ 3 h 7"/>
                  <a:gd name="T14" fmla="*/ 0 w 7"/>
                  <a:gd name="T15" fmla="*/ 3 h 7"/>
                  <a:gd name="T16" fmla="*/ 1 w 7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1" y="5"/>
                    </a:moveTo>
                    <a:cubicBezTo>
                      <a:pt x="1" y="6"/>
                      <a:pt x="2" y="7"/>
                      <a:pt x="4" y="7"/>
                    </a:cubicBezTo>
                    <a:cubicBezTo>
                      <a:pt x="5" y="7"/>
                      <a:pt x="6" y="6"/>
                      <a:pt x="6" y="4"/>
                    </a:cubicBezTo>
                    <a:cubicBezTo>
                      <a:pt x="7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4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013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10" name="组合 109"/>
          <p:cNvGrpSpPr/>
          <p:nvPr/>
        </p:nvGrpSpPr>
        <p:grpSpPr>
          <a:xfrm>
            <a:off x="1011420" y="1742488"/>
            <a:ext cx="2057720" cy="690755"/>
            <a:chOff x="2047385" y="1803897"/>
            <a:chExt cx="2743270" cy="921221"/>
          </a:xfrm>
        </p:grpSpPr>
        <p:sp>
          <p:nvSpPr>
            <p:cNvPr id="111" name="文本框 96"/>
            <p:cNvSpPr txBox="1"/>
            <p:nvPr/>
          </p:nvSpPr>
          <p:spPr>
            <a:xfrm>
              <a:off x="2914713" y="1885036"/>
              <a:ext cx="1875942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rgbClr val="195CC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 here</a:t>
              </a:r>
            </a:p>
          </p:txBody>
        </p:sp>
        <p:sp>
          <p:nvSpPr>
            <p:cNvPr id="112" name="文本框 98"/>
            <p:cNvSpPr txBox="1"/>
            <p:nvPr/>
          </p:nvSpPr>
          <p:spPr>
            <a:xfrm>
              <a:off x="2579682" y="1803897"/>
              <a:ext cx="588355" cy="49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195CC7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1800" dirty="0">
                <a:solidFill>
                  <a:srgbClr val="195CC7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3" name="文本框 113"/>
            <p:cNvSpPr txBox="1"/>
            <p:nvPr/>
          </p:nvSpPr>
          <p:spPr>
            <a:xfrm>
              <a:off x="2047385" y="2232561"/>
              <a:ext cx="2247621" cy="49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a detailed text description, or copy the text stick from this right button to keep only the text</a:t>
              </a: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1011086" y="3699743"/>
            <a:ext cx="2078381" cy="688879"/>
            <a:chOff x="347439" y="3865512"/>
            <a:chExt cx="2770814" cy="918718"/>
          </a:xfrm>
        </p:grpSpPr>
        <p:sp>
          <p:nvSpPr>
            <p:cNvPr id="115" name="文本框 100"/>
            <p:cNvSpPr txBox="1"/>
            <p:nvPr/>
          </p:nvSpPr>
          <p:spPr>
            <a:xfrm>
              <a:off x="1215213" y="3946651"/>
              <a:ext cx="1903040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rgbClr val="195CC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 here</a:t>
              </a:r>
            </a:p>
          </p:txBody>
        </p:sp>
        <p:sp>
          <p:nvSpPr>
            <p:cNvPr id="116" name="文本框 102"/>
            <p:cNvSpPr txBox="1"/>
            <p:nvPr/>
          </p:nvSpPr>
          <p:spPr>
            <a:xfrm>
              <a:off x="863133" y="3865512"/>
              <a:ext cx="588355" cy="49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195CC7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1800" dirty="0">
                <a:solidFill>
                  <a:srgbClr val="195CC7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7" name="文本框 113"/>
            <p:cNvSpPr txBox="1"/>
            <p:nvPr/>
          </p:nvSpPr>
          <p:spPr>
            <a:xfrm>
              <a:off x="347439" y="4291673"/>
              <a:ext cx="2247621" cy="49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a detailed text description, or copy the text stick from this right button to keep only the text</a:t>
              </a: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6541383" y="1742486"/>
            <a:ext cx="1707450" cy="684029"/>
            <a:chOff x="7494654" y="2117107"/>
            <a:chExt cx="2276303" cy="912251"/>
          </a:xfrm>
        </p:grpSpPr>
        <p:sp>
          <p:nvSpPr>
            <p:cNvPr id="119" name="文本框 104"/>
            <p:cNvSpPr txBox="1"/>
            <p:nvPr/>
          </p:nvSpPr>
          <p:spPr>
            <a:xfrm>
              <a:off x="7829688" y="2198246"/>
              <a:ext cx="1941268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rgbClr val="195CC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 here</a:t>
              </a:r>
            </a:p>
          </p:txBody>
        </p:sp>
        <p:sp>
          <p:nvSpPr>
            <p:cNvPr id="120" name="文本框 106"/>
            <p:cNvSpPr txBox="1"/>
            <p:nvPr/>
          </p:nvSpPr>
          <p:spPr>
            <a:xfrm>
              <a:off x="7494654" y="2117107"/>
              <a:ext cx="615844" cy="49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195CC7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1800" dirty="0">
                <a:solidFill>
                  <a:srgbClr val="195CC7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1" name="文本框 113"/>
            <p:cNvSpPr txBox="1"/>
            <p:nvPr/>
          </p:nvSpPr>
          <p:spPr>
            <a:xfrm>
              <a:off x="7523337" y="2536801"/>
              <a:ext cx="2247620" cy="49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a detailed text description, or copy the text stick from this right button to keep only the text</a:t>
              </a: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6531589" y="3699744"/>
            <a:ext cx="1775203" cy="686031"/>
            <a:chOff x="7481597" y="3875197"/>
            <a:chExt cx="2366628" cy="914920"/>
          </a:xfrm>
        </p:grpSpPr>
        <p:sp>
          <p:nvSpPr>
            <p:cNvPr id="123" name="文本框 108"/>
            <p:cNvSpPr txBox="1"/>
            <p:nvPr/>
          </p:nvSpPr>
          <p:spPr>
            <a:xfrm>
              <a:off x="7816629" y="3956336"/>
              <a:ext cx="2031596" cy="369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b="1" dirty="0">
                  <a:solidFill>
                    <a:srgbClr val="195CC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 here</a:t>
              </a:r>
            </a:p>
          </p:txBody>
        </p:sp>
        <p:sp>
          <p:nvSpPr>
            <p:cNvPr id="124" name="文本框 110"/>
            <p:cNvSpPr txBox="1"/>
            <p:nvPr/>
          </p:nvSpPr>
          <p:spPr>
            <a:xfrm>
              <a:off x="7481597" y="3875197"/>
              <a:ext cx="576853" cy="49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solidFill>
                    <a:srgbClr val="195CC7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1800" dirty="0">
                <a:solidFill>
                  <a:srgbClr val="195CC7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5" name="文本框 113"/>
            <p:cNvSpPr txBox="1"/>
            <p:nvPr/>
          </p:nvSpPr>
          <p:spPr>
            <a:xfrm>
              <a:off x="7523336" y="4297560"/>
              <a:ext cx="2247621" cy="492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7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a detailed text description, or copy the text stick from this right button to keep only the text</a:t>
              </a:r>
            </a:p>
          </p:txBody>
        </p:sp>
      </p:grpSp>
      <p:sp>
        <p:nvSpPr>
          <p:cNvPr id="126" name="文本框 136"/>
          <p:cNvSpPr txBox="1"/>
          <p:nvPr/>
        </p:nvSpPr>
        <p:spPr>
          <a:xfrm>
            <a:off x="4183330" y="2691662"/>
            <a:ext cx="893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100" dirty="0">
                <a:solidFill>
                  <a:srgbClr val="195C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to</a:t>
            </a:r>
            <a:endParaRPr lang="en-US" altLang="zh-CN" sz="2100" dirty="0">
              <a:solidFill>
                <a:srgbClr val="195CC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100" dirty="0">
                <a:solidFill>
                  <a:srgbClr val="195C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26111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9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9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4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9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4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64980" y="-18249"/>
            <a:ext cx="649080" cy="761765"/>
            <a:chOff x="8266914" y="-18254"/>
            <a:chExt cx="649280" cy="762000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 rot="5400000">
              <a:off x="8201851" y="88633"/>
              <a:ext cx="762000" cy="548226"/>
            </a:xfrm>
            <a:prstGeom prst="homePlate">
              <a:avLst>
                <a:gd name="adj" fmla="val 35606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vert="eaVert" wrap="none" lIns="91412" tIns="45706" rIns="91412" bIns="45706" numCol="1" anchor="ctr" anchorCtr="0" compatLnSpc="1"/>
            <a:lstStyle/>
            <a:p>
              <a:endParaRPr lang="zh-CN" altLang="zh-CN" b="0" dirty="0"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266914" y="134144"/>
              <a:ext cx="649280" cy="475558"/>
              <a:chOff x="235091" y="185120"/>
              <a:chExt cx="649280" cy="47555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35091" y="185120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0" dirty="0">
                    <a:solidFill>
                      <a:schemeClr val="accent3">
                        <a:lumMod val="50000"/>
                      </a:schemeClr>
                    </a:solidFill>
                    <a:latin typeface="Impact" panose="020B0806030902050204" pitchFamily="34" charset="0"/>
                  </a:rPr>
                  <a:t>LOGO</a:t>
                </a:r>
                <a:endParaRPr lang="zh-CN" altLang="en-US" b="0" dirty="0">
                  <a:solidFill>
                    <a:schemeClr val="accent3">
                      <a:lumMod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92677" y="460623"/>
                <a:ext cx="535724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00" b="0" dirty="0">
                    <a:solidFill>
                      <a:srgbClr val="195CC7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TEXT HERE</a:t>
                </a:r>
                <a:endParaRPr lang="zh-CN" altLang="en-US" sz="700" b="0" dirty="0">
                  <a:solidFill>
                    <a:srgbClr val="195CC7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903711" y="249867"/>
            <a:ext cx="2830349" cy="679489"/>
            <a:chOff x="903371" y="249943"/>
            <a:chExt cx="2831223" cy="679699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195CC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6200000">
            <a:off x="574964" y="158113"/>
            <a:ext cx="764867" cy="862996"/>
            <a:chOff x="8439634" y="3544648"/>
            <a:chExt cx="1611146" cy="1817848"/>
          </a:xfrm>
        </p:grpSpPr>
        <p:sp>
          <p:nvSpPr>
            <p:cNvPr id="1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95CC7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" name="Group 17"/>
          <p:cNvGrpSpPr>
            <a:grpSpLocks noChangeAspect="1"/>
          </p:cNvGrpSpPr>
          <p:nvPr/>
        </p:nvGrpSpPr>
        <p:grpSpPr bwMode="auto">
          <a:xfrm>
            <a:off x="827767" y="455514"/>
            <a:ext cx="259260" cy="278300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14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448764" y="442777"/>
            <a:ext cx="1164383" cy="3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zh-CN" altLang="en-US" sz="1999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grpSp>
        <p:nvGrpSpPr>
          <p:cNvPr id="18" name="组合 184"/>
          <p:cNvGrpSpPr>
            <a:grpSpLocks/>
          </p:cNvGrpSpPr>
          <p:nvPr/>
        </p:nvGrpSpPr>
        <p:grpSpPr bwMode="auto">
          <a:xfrm>
            <a:off x="1095710" y="1368944"/>
            <a:ext cx="3963056" cy="3090863"/>
            <a:chOff x="0" y="0"/>
            <a:chExt cx="5407191" cy="4756567"/>
          </a:xfrm>
        </p:grpSpPr>
        <p:sp>
          <p:nvSpPr>
            <p:cNvPr id="19" name="Freeform 3"/>
            <p:cNvSpPr>
              <a:spLocks noChangeArrowheads="1"/>
            </p:cNvSpPr>
            <p:nvPr/>
          </p:nvSpPr>
          <p:spPr bwMode="auto">
            <a:xfrm>
              <a:off x="3148473" y="4482387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0" name="Freeform 4"/>
            <p:cNvSpPr>
              <a:spLocks noChangeArrowheads="1"/>
            </p:cNvSpPr>
            <p:nvPr/>
          </p:nvSpPr>
          <p:spPr bwMode="auto">
            <a:xfrm>
              <a:off x="4221785" y="0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4335281" y="921123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2" name="Freeform 6"/>
            <p:cNvSpPr>
              <a:spLocks noChangeArrowheads="1"/>
            </p:cNvSpPr>
            <p:nvPr/>
          </p:nvSpPr>
          <p:spPr bwMode="auto">
            <a:xfrm>
              <a:off x="4147521" y="1301587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3" name="Freeform 7"/>
            <p:cNvSpPr>
              <a:spLocks noChangeArrowheads="1"/>
            </p:cNvSpPr>
            <p:nvPr/>
          </p:nvSpPr>
          <p:spPr bwMode="auto">
            <a:xfrm>
              <a:off x="3664111" y="1454080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4" name="Freeform 8"/>
            <p:cNvSpPr>
              <a:spLocks noChangeArrowheads="1"/>
            </p:cNvSpPr>
            <p:nvPr/>
          </p:nvSpPr>
          <p:spPr bwMode="auto">
            <a:xfrm>
              <a:off x="3836457" y="1686671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5" name="Freeform 9"/>
            <p:cNvSpPr>
              <a:spLocks noChangeArrowheads="1"/>
            </p:cNvSpPr>
            <p:nvPr/>
          </p:nvSpPr>
          <p:spPr bwMode="auto">
            <a:xfrm>
              <a:off x="3958361" y="1794495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6" name="Freeform 10"/>
            <p:cNvSpPr>
              <a:spLocks noChangeArrowheads="1"/>
            </p:cNvSpPr>
            <p:nvPr/>
          </p:nvSpPr>
          <p:spPr bwMode="auto">
            <a:xfrm>
              <a:off x="3958361" y="1808358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7" name="Freeform 11"/>
            <p:cNvSpPr>
              <a:spLocks noChangeArrowheads="1"/>
            </p:cNvSpPr>
            <p:nvPr/>
          </p:nvSpPr>
          <p:spPr bwMode="auto">
            <a:xfrm>
              <a:off x="3823847" y="2054812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8" name="Freeform 12"/>
            <p:cNvSpPr>
              <a:spLocks noChangeArrowheads="1"/>
            </p:cNvSpPr>
            <p:nvPr/>
          </p:nvSpPr>
          <p:spPr bwMode="auto">
            <a:xfrm>
              <a:off x="3973774" y="2450679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29" name="Freeform 13"/>
            <p:cNvSpPr>
              <a:spLocks noChangeArrowheads="1"/>
            </p:cNvSpPr>
            <p:nvPr/>
          </p:nvSpPr>
          <p:spPr bwMode="auto">
            <a:xfrm>
              <a:off x="4471196" y="2888136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0" name="Freeform 14"/>
            <p:cNvSpPr>
              <a:spLocks noChangeArrowheads="1"/>
            </p:cNvSpPr>
            <p:nvPr/>
          </p:nvSpPr>
          <p:spPr bwMode="auto">
            <a:xfrm>
              <a:off x="4202168" y="2954370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1" name="Freeform 15"/>
            <p:cNvSpPr>
              <a:spLocks noChangeArrowheads="1"/>
            </p:cNvSpPr>
            <p:nvPr/>
          </p:nvSpPr>
          <p:spPr bwMode="auto">
            <a:xfrm>
              <a:off x="3998995" y="3351778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2" name="Freeform 16"/>
            <p:cNvSpPr>
              <a:spLocks noChangeArrowheads="1"/>
            </p:cNvSpPr>
            <p:nvPr/>
          </p:nvSpPr>
          <p:spPr bwMode="auto">
            <a:xfrm>
              <a:off x="3298401" y="3747645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3" name="Freeform 17"/>
            <p:cNvSpPr>
              <a:spLocks noChangeArrowheads="1"/>
            </p:cNvSpPr>
            <p:nvPr/>
          </p:nvSpPr>
          <p:spPr bwMode="auto">
            <a:xfrm>
              <a:off x="2732320" y="3624418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4" name="Freeform 18"/>
            <p:cNvSpPr>
              <a:spLocks noChangeArrowheads="1"/>
            </p:cNvSpPr>
            <p:nvPr/>
          </p:nvSpPr>
          <p:spPr bwMode="auto">
            <a:xfrm>
              <a:off x="2652452" y="3256277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5" name="Freeform 19"/>
            <p:cNvSpPr>
              <a:spLocks noChangeArrowheads="1"/>
            </p:cNvSpPr>
            <p:nvPr/>
          </p:nvSpPr>
          <p:spPr bwMode="auto">
            <a:xfrm>
              <a:off x="1950456" y="3214688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6" name="Freeform 20"/>
            <p:cNvSpPr>
              <a:spLocks noChangeArrowheads="1"/>
            </p:cNvSpPr>
            <p:nvPr/>
          </p:nvSpPr>
          <p:spPr bwMode="auto">
            <a:xfrm>
              <a:off x="161137" y="1997820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7" name="Freeform 21"/>
            <p:cNvSpPr>
              <a:spLocks noChangeArrowheads="1"/>
            </p:cNvSpPr>
            <p:nvPr/>
          </p:nvSpPr>
          <p:spPr bwMode="auto">
            <a:xfrm>
              <a:off x="2075162" y="2546180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8" name="Freeform 22"/>
            <p:cNvSpPr>
              <a:spLocks noChangeArrowheads="1"/>
            </p:cNvSpPr>
            <p:nvPr/>
          </p:nvSpPr>
          <p:spPr bwMode="auto">
            <a:xfrm>
              <a:off x="1333933" y="1794495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39" name="Freeform 23"/>
            <p:cNvSpPr>
              <a:spLocks noChangeArrowheads="1"/>
            </p:cNvSpPr>
            <p:nvPr/>
          </p:nvSpPr>
          <p:spPr bwMode="auto">
            <a:xfrm>
              <a:off x="3729967" y="3131509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40" name="Freeform 24"/>
            <p:cNvSpPr>
              <a:spLocks noChangeArrowheads="1"/>
            </p:cNvSpPr>
            <p:nvPr/>
          </p:nvSpPr>
          <p:spPr bwMode="auto">
            <a:xfrm>
              <a:off x="3217132" y="3131509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41" name="Freeform 25"/>
            <p:cNvSpPr>
              <a:spLocks noChangeArrowheads="1"/>
            </p:cNvSpPr>
            <p:nvPr/>
          </p:nvSpPr>
          <p:spPr bwMode="auto">
            <a:xfrm>
              <a:off x="3165288" y="2724860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42" name="Freeform 26"/>
            <p:cNvSpPr>
              <a:spLocks noChangeArrowheads="1"/>
            </p:cNvSpPr>
            <p:nvPr/>
          </p:nvSpPr>
          <p:spPr bwMode="auto">
            <a:xfrm>
              <a:off x="3823847" y="2532317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43" name="Freeform 27"/>
            <p:cNvSpPr>
              <a:spLocks noChangeArrowheads="1"/>
            </p:cNvSpPr>
            <p:nvPr/>
          </p:nvSpPr>
          <p:spPr bwMode="auto">
            <a:xfrm>
              <a:off x="3367059" y="2327452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44" name="Freeform 28"/>
            <p:cNvSpPr>
              <a:spLocks noChangeArrowheads="1"/>
            </p:cNvSpPr>
            <p:nvPr/>
          </p:nvSpPr>
          <p:spPr bwMode="auto">
            <a:xfrm>
              <a:off x="3354448" y="1768309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45" name="Freeform 29"/>
            <p:cNvSpPr>
              <a:spLocks noChangeArrowheads="1"/>
            </p:cNvSpPr>
            <p:nvPr/>
          </p:nvSpPr>
          <p:spPr bwMode="auto">
            <a:xfrm>
              <a:off x="2908870" y="1903859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46" name="Freeform 30"/>
            <p:cNvSpPr>
              <a:spLocks noChangeArrowheads="1"/>
            </p:cNvSpPr>
            <p:nvPr/>
          </p:nvSpPr>
          <p:spPr bwMode="auto">
            <a:xfrm>
              <a:off x="2807984" y="1917722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47" name="Freeform 31"/>
            <p:cNvSpPr>
              <a:spLocks noChangeArrowheads="1"/>
            </p:cNvSpPr>
            <p:nvPr/>
          </p:nvSpPr>
          <p:spPr bwMode="auto">
            <a:xfrm>
              <a:off x="1750086" y="1386305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48" name="Freeform 32"/>
            <p:cNvSpPr>
              <a:spLocks noChangeArrowheads="1"/>
            </p:cNvSpPr>
            <p:nvPr/>
          </p:nvSpPr>
          <p:spPr bwMode="auto">
            <a:xfrm>
              <a:off x="2208275" y="61614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49" name="Freeform 33"/>
            <p:cNvSpPr>
              <a:spLocks noChangeArrowheads="1"/>
            </p:cNvSpPr>
            <p:nvPr/>
          </p:nvSpPr>
          <p:spPr bwMode="auto">
            <a:xfrm>
              <a:off x="0" y="417432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  <p:sp>
          <p:nvSpPr>
            <p:cNvPr id="50" name="Freeform 34"/>
            <p:cNvSpPr>
              <a:spLocks noChangeArrowheads="1"/>
            </p:cNvSpPr>
            <p:nvPr/>
          </p:nvSpPr>
          <p:spPr bwMode="auto">
            <a:xfrm>
              <a:off x="4458586" y="3652144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solidFill>
              <a:srgbClr val="7F7F7F">
                <a:alpha val="39999"/>
              </a:srgbClr>
            </a:solidFill>
            <a:ln w="9525" cmpd="sng">
              <a:solidFill>
                <a:schemeClr val="bg1"/>
              </a:solidFill>
              <a:bevel/>
              <a:headEnd/>
              <a:tailEnd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latin typeface="方正兰亭黑_GBK" pitchFamily="2" charset="-122"/>
                <a:ea typeface="方正兰亭黑_GBK" pitchFamily="2" charset="-122"/>
                <a:sym typeface="方正兰亭黑_GBK" pitchFamily="2" charset="-122"/>
              </a:endParaRPr>
            </a:p>
          </p:txBody>
        </p:sp>
      </p:grpSp>
      <p:sp>
        <p:nvSpPr>
          <p:cNvPr id="51" name="Oval 302"/>
          <p:cNvSpPr>
            <a:spLocks noChangeArrowheads="1"/>
          </p:cNvSpPr>
          <p:nvPr/>
        </p:nvSpPr>
        <p:spPr bwMode="auto">
          <a:xfrm>
            <a:off x="1861179" y="2176189"/>
            <a:ext cx="88095" cy="89297"/>
          </a:xfrm>
          <a:prstGeom prst="ellipse">
            <a:avLst/>
          </a:prstGeom>
          <a:solidFill>
            <a:srgbClr val="195CC7"/>
          </a:solidFill>
          <a:ln w="12700" cap="flat" cmpd="sng">
            <a:solidFill>
              <a:schemeClr val="bg1"/>
            </a:solidFill>
            <a:bevel/>
            <a:headEnd/>
            <a:tailEnd/>
          </a:ln>
        </p:spPr>
        <p:txBody>
          <a:bodyPr lIns="68568" tIns="34284" rIns="68568" bIns="34284" anchor="ctr"/>
          <a:lstStyle/>
          <a:p>
            <a:pPr algn="ctr"/>
            <a:endParaRPr lang="zh-CN" altLang="zh-CN" sz="2399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2" name="Oval 303"/>
          <p:cNvSpPr>
            <a:spLocks noChangeArrowheads="1"/>
          </p:cNvSpPr>
          <p:nvPr/>
        </p:nvSpPr>
        <p:spPr bwMode="auto">
          <a:xfrm>
            <a:off x="1651657" y="2984623"/>
            <a:ext cx="88095" cy="88106"/>
          </a:xfrm>
          <a:prstGeom prst="ellipse">
            <a:avLst/>
          </a:prstGeom>
          <a:solidFill>
            <a:srgbClr val="195CC7"/>
          </a:solidFill>
          <a:ln w="12700" cap="flat" cmpd="sng">
            <a:solidFill>
              <a:schemeClr val="bg1"/>
            </a:solidFill>
            <a:bevel/>
            <a:headEnd/>
            <a:tailEnd/>
          </a:ln>
        </p:spPr>
        <p:txBody>
          <a:bodyPr lIns="68568" tIns="34284" rIns="68568" bIns="34284" anchor="ctr"/>
          <a:lstStyle/>
          <a:p>
            <a:pPr algn="ctr"/>
            <a:endParaRPr lang="zh-CN" altLang="zh-CN" sz="2399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3" name="Oval 304"/>
          <p:cNvSpPr>
            <a:spLocks noChangeArrowheads="1"/>
          </p:cNvSpPr>
          <p:nvPr/>
        </p:nvSpPr>
        <p:spPr bwMode="auto">
          <a:xfrm>
            <a:off x="2990929" y="3291804"/>
            <a:ext cx="88095" cy="88106"/>
          </a:xfrm>
          <a:prstGeom prst="ellipse">
            <a:avLst/>
          </a:prstGeom>
          <a:solidFill>
            <a:srgbClr val="195CC7"/>
          </a:solidFill>
          <a:ln w="12700" cap="flat" cmpd="sng">
            <a:solidFill>
              <a:schemeClr val="bg1"/>
            </a:solidFill>
            <a:bevel/>
            <a:headEnd/>
            <a:tailEnd/>
          </a:ln>
        </p:spPr>
        <p:txBody>
          <a:bodyPr lIns="68568" tIns="34284" rIns="68568" bIns="34284" anchor="ctr"/>
          <a:lstStyle/>
          <a:p>
            <a:pPr algn="ctr"/>
            <a:endParaRPr lang="zh-CN" altLang="zh-CN" sz="2399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4" name="Oval 305"/>
          <p:cNvSpPr>
            <a:spLocks noChangeArrowheads="1"/>
          </p:cNvSpPr>
          <p:nvPr/>
        </p:nvSpPr>
        <p:spPr bwMode="auto">
          <a:xfrm>
            <a:off x="3388545" y="3020342"/>
            <a:ext cx="89285" cy="89296"/>
          </a:xfrm>
          <a:prstGeom prst="ellipse">
            <a:avLst/>
          </a:prstGeom>
          <a:solidFill>
            <a:srgbClr val="195CC7"/>
          </a:solidFill>
          <a:ln w="12700" cap="flat" cmpd="sng">
            <a:solidFill>
              <a:schemeClr val="bg1"/>
            </a:solidFill>
            <a:bevel/>
            <a:headEnd/>
            <a:tailEnd/>
          </a:ln>
        </p:spPr>
        <p:txBody>
          <a:bodyPr lIns="68568" tIns="34284" rIns="68568" bIns="34284" anchor="ctr"/>
          <a:lstStyle/>
          <a:p>
            <a:pPr algn="ctr"/>
            <a:endParaRPr lang="zh-CN" altLang="zh-CN" sz="2399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5" name="Oval 306"/>
          <p:cNvSpPr>
            <a:spLocks noChangeArrowheads="1"/>
          </p:cNvSpPr>
          <p:nvPr/>
        </p:nvSpPr>
        <p:spPr bwMode="auto">
          <a:xfrm>
            <a:off x="3943302" y="2553616"/>
            <a:ext cx="89285" cy="89296"/>
          </a:xfrm>
          <a:prstGeom prst="ellipse">
            <a:avLst/>
          </a:prstGeom>
          <a:solidFill>
            <a:srgbClr val="195CC7"/>
          </a:solidFill>
          <a:ln w="12700" cap="flat" cmpd="sng">
            <a:solidFill>
              <a:schemeClr val="bg1"/>
            </a:solidFill>
            <a:bevel/>
            <a:headEnd/>
            <a:tailEnd/>
          </a:ln>
        </p:spPr>
        <p:txBody>
          <a:bodyPr lIns="68568" tIns="34284" rIns="68568" bIns="34284" anchor="ctr"/>
          <a:lstStyle/>
          <a:p>
            <a:pPr algn="ctr"/>
            <a:endParaRPr lang="zh-CN" altLang="zh-CN" sz="2399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6" name="Oval 307"/>
          <p:cNvSpPr>
            <a:spLocks noChangeArrowheads="1"/>
          </p:cNvSpPr>
          <p:nvPr/>
        </p:nvSpPr>
        <p:spPr bwMode="auto">
          <a:xfrm>
            <a:off x="4336154" y="3231082"/>
            <a:ext cx="88095" cy="89297"/>
          </a:xfrm>
          <a:prstGeom prst="ellipse">
            <a:avLst/>
          </a:prstGeom>
          <a:solidFill>
            <a:srgbClr val="195CC7"/>
          </a:solidFill>
          <a:ln w="12700" cap="flat" cmpd="sng">
            <a:solidFill>
              <a:schemeClr val="bg1"/>
            </a:solidFill>
            <a:bevel/>
            <a:headEnd/>
            <a:tailEnd/>
          </a:ln>
        </p:spPr>
        <p:txBody>
          <a:bodyPr lIns="68568" tIns="34284" rIns="68568" bIns="34284" anchor="ctr"/>
          <a:lstStyle/>
          <a:p>
            <a:pPr algn="ctr"/>
            <a:endParaRPr lang="zh-CN" altLang="zh-CN" sz="2399">
              <a:solidFill>
                <a:srgbClr val="FFFFFF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57" name="Freeform 158"/>
          <p:cNvSpPr>
            <a:spLocks noEditPoints="1"/>
          </p:cNvSpPr>
          <p:nvPr/>
        </p:nvSpPr>
        <p:spPr bwMode="auto">
          <a:xfrm>
            <a:off x="3881335" y="2227685"/>
            <a:ext cx="225434" cy="297988"/>
          </a:xfrm>
          <a:custGeom>
            <a:avLst/>
            <a:gdLst>
              <a:gd name="T0" fmla="*/ 72 w 144"/>
              <a:gd name="T1" fmla="*/ 0 h 192"/>
              <a:gd name="T2" fmla="*/ 0 w 144"/>
              <a:gd name="T3" fmla="*/ 72 h 192"/>
              <a:gd name="T4" fmla="*/ 72 w 144"/>
              <a:gd name="T5" fmla="*/ 192 h 192"/>
              <a:gd name="T6" fmla="*/ 144 w 144"/>
              <a:gd name="T7" fmla="*/ 72 h 192"/>
              <a:gd name="T8" fmla="*/ 72 w 144"/>
              <a:gd name="T9" fmla="*/ 0 h 192"/>
              <a:gd name="T10" fmla="*/ 72 w 144"/>
              <a:gd name="T11" fmla="*/ 120 h 192"/>
              <a:gd name="T12" fmla="*/ 24 w 144"/>
              <a:gd name="T13" fmla="*/ 72 h 192"/>
              <a:gd name="T14" fmla="*/ 72 w 144"/>
              <a:gd name="T15" fmla="*/ 24 h 192"/>
              <a:gd name="T16" fmla="*/ 120 w 144"/>
              <a:gd name="T17" fmla="*/ 72 h 192"/>
              <a:gd name="T18" fmla="*/ 72 w 144"/>
              <a:gd name="T19" fmla="*/ 120 h 192"/>
              <a:gd name="T20" fmla="*/ 72 w 144"/>
              <a:gd name="T21" fmla="*/ 48 h 192"/>
              <a:gd name="T22" fmla="*/ 48 w 144"/>
              <a:gd name="T23" fmla="*/ 72 h 192"/>
              <a:gd name="T24" fmla="*/ 72 w 144"/>
              <a:gd name="T25" fmla="*/ 96 h 192"/>
              <a:gd name="T26" fmla="*/ 96 w 144"/>
              <a:gd name="T27" fmla="*/ 72 h 192"/>
              <a:gd name="T28" fmla="*/ 72 w 144"/>
              <a:gd name="T29" fmla="*/ 4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4" h="192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72" y="192"/>
                  <a:pt x="72" y="192"/>
                </a:cubicBezTo>
                <a:cubicBezTo>
                  <a:pt x="72" y="192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72" y="120"/>
                </a:moveTo>
                <a:cubicBezTo>
                  <a:pt x="45" y="120"/>
                  <a:pt x="24" y="99"/>
                  <a:pt x="24" y="72"/>
                </a:cubicBezTo>
                <a:cubicBezTo>
                  <a:pt x="24" y="45"/>
                  <a:pt x="45" y="24"/>
                  <a:pt x="72" y="24"/>
                </a:cubicBezTo>
                <a:cubicBezTo>
                  <a:pt x="99" y="24"/>
                  <a:pt x="120" y="45"/>
                  <a:pt x="120" y="72"/>
                </a:cubicBezTo>
                <a:cubicBezTo>
                  <a:pt x="120" y="99"/>
                  <a:pt x="99" y="120"/>
                  <a:pt x="72" y="120"/>
                </a:cubicBezTo>
                <a:close/>
                <a:moveTo>
                  <a:pt x="72" y="48"/>
                </a:moveTo>
                <a:cubicBezTo>
                  <a:pt x="59" y="48"/>
                  <a:pt x="48" y="59"/>
                  <a:pt x="48" y="72"/>
                </a:cubicBezTo>
                <a:cubicBezTo>
                  <a:pt x="48" y="85"/>
                  <a:pt x="59" y="96"/>
                  <a:pt x="72" y="96"/>
                </a:cubicBezTo>
                <a:cubicBezTo>
                  <a:pt x="85" y="96"/>
                  <a:pt x="96" y="85"/>
                  <a:pt x="96" y="72"/>
                </a:cubicBezTo>
                <a:cubicBezTo>
                  <a:pt x="96" y="59"/>
                  <a:pt x="85" y="48"/>
                  <a:pt x="72" y="48"/>
                </a:cubicBezTo>
                <a:close/>
              </a:path>
            </a:pathLst>
          </a:custGeom>
          <a:solidFill>
            <a:srgbClr val="195CC7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158"/>
          <p:cNvSpPr>
            <a:spLocks noEditPoints="1"/>
          </p:cNvSpPr>
          <p:nvPr/>
        </p:nvSpPr>
        <p:spPr bwMode="auto">
          <a:xfrm>
            <a:off x="3335404" y="2669147"/>
            <a:ext cx="225434" cy="297988"/>
          </a:xfrm>
          <a:custGeom>
            <a:avLst/>
            <a:gdLst>
              <a:gd name="T0" fmla="*/ 72 w 144"/>
              <a:gd name="T1" fmla="*/ 0 h 192"/>
              <a:gd name="T2" fmla="*/ 0 w 144"/>
              <a:gd name="T3" fmla="*/ 72 h 192"/>
              <a:gd name="T4" fmla="*/ 72 w 144"/>
              <a:gd name="T5" fmla="*/ 192 h 192"/>
              <a:gd name="T6" fmla="*/ 144 w 144"/>
              <a:gd name="T7" fmla="*/ 72 h 192"/>
              <a:gd name="T8" fmla="*/ 72 w 144"/>
              <a:gd name="T9" fmla="*/ 0 h 192"/>
              <a:gd name="T10" fmla="*/ 72 w 144"/>
              <a:gd name="T11" fmla="*/ 120 h 192"/>
              <a:gd name="T12" fmla="*/ 24 w 144"/>
              <a:gd name="T13" fmla="*/ 72 h 192"/>
              <a:gd name="T14" fmla="*/ 72 w 144"/>
              <a:gd name="T15" fmla="*/ 24 h 192"/>
              <a:gd name="T16" fmla="*/ 120 w 144"/>
              <a:gd name="T17" fmla="*/ 72 h 192"/>
              <a:gd name="T18" fmla="*/ 72 w 144"/>
              <a:gd name="T19" fmla="*/ 120 h 192"/>
              <a:gd name="T20" fmla="*/ 72 w 144"/>
              <a:gd name="T21" fmla="*/ 48 h 192"/>
              <a:gd name="T22" fmla="*/ 48 w 144"/>
              <a:gd name="T23" fmla="*/ 72 h 192"/>
              <a:gd name="T24" fmla="*/ 72 w 144"/>
              <a:gd name="T25" fmla="*/ 96 h 192"/>
              <a:gd name="T26" fmla="*/ 96 w 144"/>
              <a:gd name="T27" fmla="*/ 72 h 192"/>
              <a:gd name="T28" fmla="*/ 72 w 144"/>
              <a:gd name="T29" fmla="*/ 4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4" h="192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72" y="192"/>
                  <a:pt x="72" y="192"/>
                </a:cubicBezTo>
                <a:cubicBezTo>
                  <a:pt x="72" y="192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72" y="120"/>
                </a:moveTo>
                <a:cubicBezTo>
                  <a:pt x="45" y="120"/>
                  <a:pt x="24" y="99"/>
                  <a:pt x="24" y="72"/>
                </a:cubicBezTo>
                <a:cubicBezTo>
                  <a:pt x="24" y="45"/>
                  <a:pt x="45" y="24"/>
                  <a:pt x="72" y="24"/>
                </a:cubicBezTo>
                <a:cubicBezTo>
                  <a:pt x="99" y="24"/>
                  <a:pt x="120" y="45"/>
                  <a:pt x="120" y="72"/>
                </a:cubicBezTo>
                <a:cubicBezTo>
                  <a:pt x="120" y="99"/>
                  <a:pt x="99" y="120"/>
                  <a:pt x="72" y="120"/>
                </a:cubicBezTo>
                <a:close/>
                <a:moveTo>
                  <a:pt x="72" y="48"/>
                </a:moveTo>
                <a:cubicBezTo>
                  <a:pt x="59" y="48"/>
                  <a:pt x="48" y="59"/>
                  <a:pt x="48" y="72"/>
                </a:cubicBezTo>
                <a:cubicBezTo>
                  <a:pt x="48" y="85"/>
                  <a:pt x="59" y="96"/>
                  <a:pt x="72" y="96"/>
                </a:cubicBezTo>
                <a:cubicBezTo>
                  <a:pt x="85" y="96"/>
                  <a:pt x="96" y="85"/>
                  <a:pt x="96" y="72"/>
                </a:cubicBezTo>
                <a:cubicBezTo>
                  <a:pt x="96" y="59"/>
                  <a:pt x="85" y="48"/>
                  <a:pt x="72" y="48"/>
                </a:cubicBezTo>
                <a:close/>
              </a:path>
            </a:pathLst>
          </a:custGeom>
          <a:solidFill>
            <a:srgbClr val="195CC7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Freeform 158"/>
          <p:cNvSpPr>
            <a:spLocks noEditPoints="1"/>
          </p:cNvSpPr>
          <p:nvPr/>
        </p:nvSpPr>
        <p:spPr bwMode="auto">
          <a:xfrm>
            <a:off x="1583345" y="2669147"/>
            <a:ext cx="225434" cy="297988"/>
          </a:xfrm>
          <a:custGeom>
            <a:avLst/>
            <a:gdLst>
              <a:gd name="T0" fmla="*/ 72 w 144"/>
              <a:gd name="T1" fmla="*/ 0 h 192"/>
              <a:gd name="T2" fmla="*/ 0 w 144"/>
              <a:gd name="T3" fmla="*/ 72 h 192"/>
              <a:gd name="T4" fmla="*/ 72 w 144"/>
              <a:gd name="T5" fmla="*/ 192 h 192"/>
              <a:gd name="T6" fmla="*/ 144 w 144"/>
              <a:gd name="T7" fmla="*/ 72 h 192"/>
              <a:gd name="T8" fmla="*/ 72 w 144"/>
              <a:gd name="T9" fmla="*/ 0 h 192"/>
              <a:gd name="T10" fmla="*/ 72 w 144"/>
              <a:gd name="T11" fmla="*/ 120 h 192"/>
              <a:gd name="T12" fmla="*/ 24 w 144"/>
              <a:gd name="T13" fmla="*/ 72 h 192"/>
              <a:gd name="T14" fmla="*/ 72 w 144"/>
              <a:gd name="T15" fmla="*/ 24 h 192"/>
              <a:gd name="T16" fmla="*/ 120 w 144"/>
              <a:gd name="T17" fmla="*/ 72 h 192"/>
              <a:gd name="T18" fmla="*/ 72 w 144"/>
              <a:gd name="T19" fmla="*/ 120 h 192"/>
              <a:gd name="T20" fmla="*/ 72 w 144"/>
              <a:gd name="T21" fmla="*/ 48 h 192"/>
              <a:gd name="T22" fmla="*/ 48 w 144"/>
              <a:gd name="T23" fmla="*/ 72 h 192"/>
              <a:gd name="T24" fmla="*/ 72 w 144"/>
              <a:gd name="T25" fmla="*/ 96 h 192"/>
              <a:gd name="T26" fmla="*/ 96 w 144"/>
              <a:gd name="T27" fmla="*/ 72 h 192"/>
              <a:gd name="T28" fmla="*/ 72 w 144"/>
              <a:gd name="T29" fmla="*/ 4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4" h="192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72" y="192"/>
                  <a:pt x="72" y="192"/>
                </a:cubicBezTo>
                <a:cubicBezTo>
                  <a:pt x="72" y="192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72" y="120"/>
                </a:moveTo>
                <a:cubicBezTo>
                  <a:pt x="45" y="120"/>
                  <a:pt x="24" y="99"/>
                  <a:pt x="24" y="72"/>
                </a:cubicBezTo>
                <a:cubicBezTo>
                  <a:pt x="24" y="45"/>
                  <a:pt x="45" y="24"/>
                  <a:pt x="72" y="24"/>
                </a:cubicBezTo>
                <a:cubicBezTo>
                  <a:pt x="99" y="24"/>
                  <a:pt x="120" y="45"/>
                  <a:pt x="120" y="72"/>
                </a:cubicBezTo>
                <a:cubicBezTo>
                  <a:pt x="120" y="99"/>
                  <a:pt x="99" y="120"/>
                  <a:pt x="72" y="120"/>
                </a:cubicBezTo>
                <a:close/>
                <a:moveTo>
                  <a:pt x="72" y="48"/>
                </a:moveTo>
                <a:cubicBezTo>
                  <a:pt x="59" y="48"/>
                  <a:pt x="48" y="59"/>
                  <a:pt x="48" y="72"/>
                </a:cubicBezTo>
                <a:cubicBezTo>
                  <a:pt x="48" y="85"/>
                  <a:pt x="59" y="96"/>
                  <a:pt x="72" y="96"/>
                </a:cubicBezTo>
                <a:cubicBezTo>
                  <a:pt x="85" y="96"/>
                  <a:pt x="96" y="85"/>
                  <a:pt x="96" y="72"/>
                </a:cubicBezTo>
                <a:cubicBezTo>
                  <a:pt x="96" y="59"/>
                  <a:pt x="85" y="48"/>
                  <a:pt x="72" y="48"/>
                </a:cubicBezTo>
                <a:close/>
              </a:path>
            </a:pathLst>
          </a:custGeom>
          <a:solidFill>
            <a:srgbClr val="195CC7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Freeform 158"/>
          <p:cNvSpPr>
            <a:spLocks noEditPoints="1"/>
          </p:cNvSpPr>
          <p:nvPr/>
        </p:nvSpPr>
        <p:spPr bwMode="auto">
          <a:xfrm>
            <a:off x="2929090" y="2984623"/>
            <a:ext cx="225434" cy="297988"/>
          </a:xfrm>
          <a:custGeom>
            <a:avLst/>
            <a:gdLst>
              <a:gd name="T0" fmla="*/ 72 w 144"/>
              <a:gd name="T1" fmla="*/ 0 h 192"/>
              <a:gd name="T2" fmla="*/ 0 w 144"/>
              <a:gd name="T3" fmla="*/ 72 h 192"/>
              <a:gd name="T4" fmla="*/ 72 w 144"/>
              <a:gd name="T5" fmla="*/ 192 h 192"/>
              <a:gd name="T6" fmla="*/ 144 w 144"/>
              <a:gd name="T7" fmla="*/ 72 h 192"/>
              <a:gd name="T8" fmla="*/ 72 w 144"/>
              <a:gd name="T9" fmla="*/ 0 h 192"/>
              <a:gd name="T10" fmla="*/ 72 w 144"/>
              <a:gd name="T11" fmla="*/ 120 h 192"/>
              <a:gd name="T12" fmla="*/ 24 w 144"/>
              <a:gd name="T13" fmla="*/ 72 h 192"/>
              <a:gd name="T14" fmla="*/ 72 w 144"/>
              <a:gd name="T15" fmla="*/ 24 h 192"/>
              <a:gd name="T16" fmla="*/ 120 w 144"/>
              <a:gd name="T17" fmla="*/ 72 h 192"/>
              <a:gd name="T18" fmla="*/ 72 w 144"/>
              <a:gd name="T19" fmla="*/ 120 h 192"/>
              <a:gd name="T20" fmla="*/ 72 w 144"/>
              <a:gd name="T21" fmla="*/ 48 h 192"/>
              <a:gd name="T22" fmla="*/ 48 w 144"/>
              <a:gd name="T23" fmla="*/ 72 h 192"/>
              <a:gd name="T24" fmla="*/ 72 w 144"/>
              <a:gd name="T25" fmla="*/ 96 h 192"/>
              <a:gd name="T26" fmla="*/ 96 w 144"/>
              <a:gd name="T27" fmla="*/ 72 h 192"/>
              <a:gd name="T28" fmla="*/ 72 w 144"/>
              <a:gd name="T29" fmla="*/ 4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4" h="192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72" y="192"/>
                  <a:pt x="72" y="192"/>
                </a:cubicBezTo>
                <a:cubicBezTo>
                  <a:pt x="72" y="192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72" y="120"/>
                </a:moveTo>
                <a:cubicBezTo>
                  <a:pt x="45" y="120"/>
                  <a:pt x="24" y="99"/>
                  <a:pt x="24" y="72"/>
                </a:cubicBezTo>
                <a:cubicBezTo>
                  <a:pt x="24" y="45"/>
                  <a:pt x="45" y="24"/>
                  <a:pt x="72" y="24"/>
                </a:cubicBezTo>
                <a:cubicBezTo>
                  <a:pt x="99" y="24"/>
                  <a:pt x="120" y="45"/>
                  <a:pt x="120" y="72"/>
                </a:cubicBezTo>
                <a:cubicBezTo>
                  <a:pt x="120" y="99"/>
                  <a:pt x="99" y="120"/>
                  <a:pt x="72" y="120"/>
                </a:cubicBezTo>
                <a:close/>
                <a:moveTo>
                  <a:pt x="72" y="48"/>
                </a:moveTo>
                <a:cubicBezTo>
                  <a:pt x="59" y="48"/>
                  <a:pt x="48" y="59"/>
                  <a:pt x="48" y="72"/>
                </a:cubicBezTo>
                <a:cubicBezTo>
                  <a:pt x="48" y="85"/>
                  <a:pt x="59" y="96"/>
                  <a:pt x="72" y="96"/>
                </a:cubicBezTo>
                <a:cubicBezTo>
                  <a:pt x="85" y="96"/>
                  <a:pt x="96" y="85"/>
                  <a:pt x="96" y="72"/>
                </a:cubicBezTo>
                <a:cubicBezTo>
                  <a:pt x="96" y="59"/>
                  <a:pt x="85" y="48"/>
                  <a:pt x="72" y="48"/>
                </a:cubicBezTo>
                <a:close/>
              </a:path>
            </a:pathLst>
          </a:custGeom>
          <a:solidFill>
            <a:srgbClr val="195CC7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Freeform 158"/>
          <p:cNvSpPr>
            <a:spLocks noEditPoints="1"/>
          </p:cNvSpPr>
          <p:nvPr/>
        </p:nvSpPr>
        <p:spPr bwMode="auto">
          <a:xfrm>
            <a:off x="1792509" y="1877435"/>
            <a:ext cx="225434" cy="297988"/>
          </a:xfrm>
          <a:custGeom>
            <a:avLst/>
            <a:gdLst>
              <a:gd name="T0" fmla="*/ 72 w 144"/>
              <a:gd name="T1" fmla="*/ 0 h 192"/>
              <a:gd name="T2" fmla="*/ 0 w 144"/>
              <a:gd name="T3" fmla="*/ 72 h 192"/>
              <a:gd name="T4" fmla="*/ 72 w 144"/>
              <a:gd name="T5" fmla="*/ 192 h 192"/>
              <a:gd name="T6" fmla="*/ 144 w 144"/>
              <a:gd name="T7" fmla="*/ 72 h 192"/>
              <a:gd name="T8" fmla="*/ 72 w 144"/>
              <a:gd name="T9" fmla="*/ 0 h 192"/>
              <a:gd name="T10" fmla="*/ 72 w 144"/>
              <a:gd name="T11" fmla="*/ 120 h 192"/>
              <a:gd name="T12" fmla="*/ 24 w 144"/>
              <a:gd name="T13" fmla="*/ 72 h 192"/>
              <a:gd name="T14" fmla="*/ 72 w 144"/>
              <a:gd name="T15" fmla="*/ 24 h 192"/>
              <a:gd name="T16" fmla="*/ 120 w 144"/>
              <a:gd name="T17" fmla="*/ 72 h 192"/>
              <a:gd name="T18" fmla="*/ 72 w 144"/>
              <a:gd name="T19" fmla="*/ 120 h 192"/>
              <a:gd name="T20" fmla="*/ 72 w 144"/>
              <a:gd name="T21" fmla="*/ 48 h 192"/>
              <a:gd name="T22" fmla="*/ 48 w 144"/>
              <a:gd name="T23" fmla="*/ 72 h 192"/>
              <a:gd name="T24" fmla="*/ 72 w 144"/>
              <a:gd name="T25" fmla="*/ 96 h 192"/>
              <a:gd name="T26" fmla="*/ 96 w 144"/>
              <a:gd name="T27" fmla="*/ 72 h 192"/>
              <a:gd name="T28" fmla="*/ 72 w 144"/>
              <a:gd name="T29" fmla="*/ 4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4" h="192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72" y="192"/>
                  <a:pt x="72" y="192"/>
                </a:cubicBezTo>
                <a:cubicBezTo>
                  <a:pt x="72" y="192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72" y="120"/>
                </a:moveTo>
                <a:cubicBezTo>
                  <a:pt x="45" y="120"/>
                  <a:pt x="24" y="99"/>
                  <a:pt x="24" y="72"/>
                </a:cubicBezTo>
                <a:cubicBezTo>
                  <a:pt x="24" y="45"/>
                  <a:pt x="45" y="24"/>
                  <a:pt x="72" y="24"/>
                </a:cubicBezTo>
                <a:cubicBezTo>
                  <a:pt x="99" y="24"/>
                  <a:pt x="120" y="45"/>
                  <a:pt x="120" y="72"/>
                </a:cubicBezTo>
                <a:cubicBezTo>
                  <a:pt x="120" y="99"/>
                  <a:pt x="99" y="120"/>
                  <a:pt x="72" y="120"/>
                </a:cubicBezTo>
                <a:close/>
                <a:moveTo>
                  <a:pt x="72" y="48"/>
                </a:moveTo>
                <a:cubicBezTo>
                  <a:pt x="59" y="48"/>
                  <a:pt x="48" y="59"/>
                  <a:pt x="48" y="72"/>
                </a:cubicBezTo>
                <a:cubicBezTo>
                  <a:pt x="48" y="85"/>
                  <a:pt x="59" y="96"/>
                  <a:pt x="72" y="96"/>
                </a:cubicBezTo>
                <a:cubicBezTo>
                  <a:pt x="85" y="96"/>
                  <a:pt x="96" y="85"/>
                  <a:pt x="96" y="72"/>
                </a:cubicBezTo>
                <a:cubicBezTo>
                  <a:pt x="96" y="59"/>
                  <a:pt x="85" y="48"/>
                  <a:pt x="72" y="48"/>
                </a:cubicBezTo>
                <a:close/>
              </a:path>
            </a:pathLst>
          </a:custGeom>
          <a:solidFill>
            <a:srgbClr val="195CC7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Freeform 158"/>
          <p:cNvSpPr>
            <a:spLocks noEditPoints="1"/>
          </p:cNvSpPr>
          <p:nvPr/>
        </p:nvSpPr>
        <p:spPr bwMode="auto">
          <a:xfrm>
            <a:off x="4260036" y="2918886"/>
            <a:ext cx="225434" cy="297988"/>
          </a:xfrm>
          <a:custGeom>
            <a:avLst/>
            <a:gdLst>
              <a:gd name="T0" fmla="*/ 72 w 144"/>
              <a:gd name="T1" fmla="*/ 0 h 192"/>
              <a:gd name="T2" fmla="*/ 0 w 144"/>
              <a:gd name="T3" fmla="*/ 72 h 192"/>
              <a:gd name="T4" fmla="*/ 72 w 144"/>
              <a:gd name="T5" fmla="*/ 192 h 192"/>
              <a:gd name="T6" fmla="*/ 144 w 144"/>
              <a:gd name="T7" fmla="*/ 72 h 192"/>
              <a:gd name="T8" fmla="*/ 72 w 144"/>
              <a:gd name="T9" fmla="*/ 0 h 192"/>
              <a:gd name="T10" fmla="*/ 72 w 144"/>
              <a:gd name="T11" fmla="*/ 120 h 192"/>
              <a:gd name="T12" fmla="*/ 24 w 144"/>
              <a:gd name="T13" fmla="*/ 72 h 192"/>
              <a:gd name="T14" fmla="*/ 72 w 144"/>
              <a:gd name="T15" fmla="*/ 24 h 192"/>
              <a:gd name="T16" fmla="*/ 120 w 144"/>
              <a:gd name="T17" fmla="*/ 72 h 192"/>
              <a:gd name="T18" fmla="*/ 72 w 144"/>
              <a:gd name="T19" fmla="*/ 120 h 192"/>
              <a:gd name="T20" fmla="*/ 72 w 144"/>
              <a:gd name="T21" fmla="*/ 48 h 192"/>
              <a:gd name="T22" fmla="*/ 48 w 144"/>
              <a:gd name="T23" fmla="*/ 72 h 192"/>
              <a:gd name="T24" fmla="*/ 72 w 144"/>
              <a:gd name="T25" fmla="*/ 96 h 192"/>
              <a:gd name="T26" fmla="*/ 96 w 144"/>
              <a:gd name="T27" fmla="*/ 72 h 192"/>
              <a:gd name="T28" fmla="*/ 72 w 144"/>
              <a:gd name="T29" fmla="*/ 4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4" h="192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72" y="192"/>
                  <a:pt x="72" y="192"/>
                </a:cubicBezTo>
                <a:cubicBezTo>
                  <a:pt x="72" y="192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72" y="120"/>
                </a:moveTo>
                <a:cubicBezTo>
                  <a:pt x="45" y="120"/>
                  <a:pt x="24" y="99"/>
                  <a:pt x="24" y="72"/>
                </a:cubicBezTo>
                <a:cubicBezTo>
                  <a:pt x="24" y="45"/>
                  <a:pt x="45" y="24"/>
                  <a:pt x="72" y="24"/>
                </a:cubicBezTo>
                <a:cubicBezTo>
                  <a:pt x="99" y="24"/>
                  <a:pt x="120" y="45"/>
                  <a:pt x="120" y="72"/>
                </a:cubicBezTo>
                <a:cubicBezTo>
                  <a:pt x="120" y="99"/>
                  <a:pt x="99" y="120"/>
                  <a:pt x="72" y="120"/>
                </a:cubicBezTo>
                <a:close/>
                <a:moveTo>
                  <a:pt x="72" y="48"/>
                </a:moveTo>
                <a:cubicBezTo>
                  <a:pt x="59" y="48"/>
                  <a:pt x="48" y="59"/>
                  <a:pt x="48" y="72"/>
                </a:cubicBezTo>
                <a:cubicBezTo>
                  <a:pt x="48" y="85"/>
                  <a:pt x="59" y="96"/>
                  <a:pt x="72" y="96"/>
                </a:cubicBezTo>
                <a:cubicBezTo>
                  <a:pt x="85" y="96"/>
                  <a:pt x="96" y="85"/>
                  <a:pt x="96" y="72"/>
                </a:cubicBezTo>
                <a:cubicBezTo>
                  <a:pt x="96" y="59"/>
                  <a:pt x="85" y="48"/>
                  <a:pt x="72" y="48"/>
                </a:cubicBezTo>
                <a:close/>
              </a:path>
            </a:pathLst>
          </a:custGeom>
          <a:solidFill>
            <a:srgbClr val="195CC7"/>
          </a:solidFill>
          <a:ln>
            <a:noFill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5730348" y="1537858"/>
            <a:ext cx="2700467" cy="483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b="0" dirty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After your content is typed here, or by copying your text, choose paste in this box and choose to keep only the text.</a:t>
            </a:r>
            <a:endParaRPr lang="zh-CN" altLang="en-US" sz="900" b="0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5730348" y="3050245"/>
            <a:ext cx="2700467" cy="483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b="0" dirty="0">
                <a:solidFill>
                  <a:schemeClr val="accent3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After your content is typed here, or by copying your text, choose paste in this box and choose to keep only the text.</a:t>
            </a:r>
            <a:endParaRPr lang="zh-CN" altLang="en-US" sz="900" b="0" dirty="0">
              <a:solidFill>
                <a:schemeClr val="accent3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211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:a14="http://schemas.microsoft.com/office/drawing/2010/main"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51" presetID="2" presetClass="entr" presetSubtype="1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" fill="hold" grpId="0" nodeType="withEffect" p14:presetBounceEnd="4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5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5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grpId="0" nodeType="withEffect" p14:presetBounceEnd="4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grpId="0" nodeType="withEffect" p14:presetBounceEnd="4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6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" fill="hold" grpId="0" nodeType="withEffect" p14:presetBounceEnd="4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6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grpId="0" nodeType="withEffect" p14:presetBounceEnd="4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7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8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/>
          <p:bldP spid="6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5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7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82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51" grpId="0" animBg="1"/>
          <p:bldP spid="52" grpId="0" animBg="1"/>
          <p:bldP spid="53" grpId="0" animBg="1"/>
          <p:bldP spid="54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/>
          <p:bldP spid="64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92272" y="2698049"/>
            <a:ext cx="5961046" cy="276999"/>
            <a:chOff x="2002264" y="3416364"/>
            <a:chExt cx="8187473" cy="369218"/>
          </a:xfrm>
        </p:grpSpPr>
        <p:sp>
          <p:nvSpPr>
            <p:cNvPr id="5" name="矩形 17"/>
            <p:cNvSpPr>
              <a:spLocks noChangeArrowheads="1"/>
            </p:cNvSpPr>
            <p:nvPr/>
          </p:nvSpPr>
          <p:spPr bwMode="auto">
            <a:xfrm>
              <a:off x="3898035" y="3416364"/>
              <a:ext cx="4395930" cy="36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/>
              <a:r>
                <a:rPr lang="en-US" altLang="zh-CN" sz="1200" b="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Insert the Subtitle of Your Presentation</a:t>
              </a:r>
            </a:p>
          </p:txBody>
        </p:sp>
        <p:cxnSp>
          <p:nvCxnSpPr>
            <p:cNvPr id="6" name="直接连接符 5"/>
            <p:cNvCxnSpPr/>
            <p:nvPr/>
          </p:nvCxnSpPr>
          <p:spPr bwMode="auto">
            <a:xfrm>
              <a:off x="2002264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  <p:cxnSp>
          <p:nvCxnSpPr>
            <p:cNvPr id="7" name="直接连接符 6"/>
            <p:cNvCxnSpPr/>
            <p:nvPr/>
          </p:nvCxnSpPr>
          <p:spPr bwMode="auto">
            <a:xfrm>
              <a:off x="842013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  <p:sp>
        <p:nvSpPr>
          <p:cNvPr id="8" name="圆角矩形 7"/>
          <p:cNvSpPr/>
          <p:nvPr/>
        </p:nvSpPr>
        <p:spPr>
          <a:xfrm>
            <a:off x="3782859" y="3156370"/>
            <a:ext cx="1537149" cy="300182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9" tIns="34295" rIns="68589" bIns="34295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200" b="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altLang="zh-CN" sz="1200" b="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766872" y="3989784"/>
            <a:ext cx="563884" cy="563961"/>
            <a:chOff x="2766872" y="3684983"/>
            <a:chExt cx="563884" cy="563961"/>
          </a:xfrm>
        </p:grpSpPr>
        <p:sp>
          <p:nvSpPr>
            <p:cNvPr id="10" name="椭圆 9"/>
            <p:cNvSpPr/>
            <p:nvPr/>
          </p:nvSpPr>
          <p:spPr>
            <a:xfrm>
              <a:off x="2766872" y="3684983"/>
              <a:ext cx="563884" cy="563961"/>
            </a:xfrm>
            <a:prstGeom prst="ellipse">
              <a:avLst/>
            </a:prstGeom>
            <a:solidFill>
              <a:srgbClr val="195CC7"/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923439" y="3799245"/>
              <a:ext cx="270585" cy="272453"/>
              <a:chOff x="5042691" y="2273920"/>
              <a:chExt cx="702937" cy="707692"/>
            </a:xfrm>
            <a:solidFill>
              <a:schemeClr val="bg1"/>
            </a:solidFill>
          </p:grpSpPr>
          <p:sp>
            <p:nvSpPr>
              <p:cNvPr id="12" name="Freeform 12"/>
              <p:cNvSpPr/>
              <p:nvPr/>
            </p:nvSpPr>
            <p:spPr bwMode="auto">
              <a:xfrm>
                <a:off x="5284806" y="2789968"/>
                <a:ext cx="460822" cy="191644"/>
              </a:xfrm>
              <a:custGeom>
                <a:avLst/>
                <a:gdLst>
                  <a:gd name="T0" fmla="*/ 25 w 533"/>
                  <a:gd name="T1" fmla="*/ 165 h 222"/>
                  <a:gd name="T2" fmla="*/ 158 w 533"/>
                  <a:gd name="T3" fmla="*/ 165 h 222"/>
                  <a:gd name="T4" fmla="*/ 158 w 533"/>
                  <a:gd name="T5" fmla="*/ 108 h 222"/>
                  <a:gd name="T6" fmla="*/ 184 w 533"/>
                  <a:gd name="T7" fmla="*/ 83 h 222"/>
                  <a:gd name="T8" fmla="*/ 317 w 533"/>
                  <a:gd name="T9" fmla="*/ 83 h 222"/>
                  <a:gd name="T10" fmla="*/ 317 w 533"/>
                  <a:gd name="T11" fmla="*/ 25 h 222"/>
                  <a:gd name="T12" fmla="*/ 343 w 533"/>
                  <a:gd name="T13" fmla="*/ 0 h 222"/>
                  <a:gd name="T14" fmla="*/ 533 w 533"/>
                  <a:gd name="T15" fmla="*/ 0 h 222"/>
                  <a:gd name="T16" fmla="*/ 533 w 533"/>
                  <a:gd name="T17" fmla="*/ 32 h 222"/>
                  <a:gd name="T18" fmla="*/ 508 w 533"/>
                  <a:gd name="T19" fmla="*/ 57 h 222"/>
                  <a:gd name="T20" fmla="*/ 375 w 533"/>
                  <a:gd name="T21" fmla="*/ 57 h 222"/>
                  <a:gd name="T22" fmla="*/ 375 w 533"/>
                  <a:gd name="T23" fmla="*/ 114 h 222"/>
                  <a:gd name="T24" fmla="*/ 349 w 533"/>
                  <a:gd name="T25" fmla="*/ 140 h 222"/>
                  <a:gd name="T26" fmla="*/ 216 w 533"/>
                  <a:gd name="T27" fmla="*/ 140 h 222"/>
                  <a:gd name="T28" fmla="*/ 216 w 533"/>
                  <a:gd name="T29" fmla="*/ 197 h 222"/>
                  <a:gd name="T30" fmla="*/ 190 w 533"/>
                  <a:gd name="T31" fmla="*/ 222 h 222"/>
                  <a:gd name="T32" fmla="*/ 0 w 533"/>
                  <a:gd name="T33" fmla="*/ 222 h 222"/>
                  <a:gd name="T34" fmla="*/ 0 w 533"/>
                  <a:gd name="T35" fmla="*/ 191 h 222"/>
                  <a:gd name="T36" fmla="*/ 25 w 533"/>
                  <a:gd name="T37" fmla="*/ 165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33" h="222">
                    <a:moveTo>
                      <a:pt x="25" y="165"/>
                    </a:moveTo>
                    <a:cubicBezTo>
                      <a:pt x="158" y="165"/>
                      <a:pt x="158" y="165"/>
                      <a:pt x="158" y="165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8" y="94"/>
                      <a:pt x="170" y="83"/>
                      <a:pt x="184" y="83"/>
                    </a:cubicBezTo>
                    <a:cubicBezTo>
                      <a:pt x="317" y="83"/>
                      <a:pt x="317" y="83"/>
                      <a:pt x="317" y="83"/>
                    </a:cubicBezTo>
                    <a:cubicBezTo>
                      <a:pt x="317" y="25"/>
                      <a:pt x="317" y="25"/>
                      <a:pt x="317" y="25"/>
                    </a:cubicBezTo>
                    <a:cubicBezTo>
                      <a:pt x="317" y="11"/>
                      <a:pt x="329" y="0"/>
                      <a:pt x="343" y="0"/>
                    </a:cubicBezTo>
                    <a:cubicBezTo>
                      <a:pt x="533" y="0"/>
                      <a:pt x="533" y="0"/>
                      <a:pt x="533" y="0"/>
                    </a:cubicBezTo>
                    <a:cubicBezTo>
                      <a:pt x="533" y="32"/>
                      <a:pt x="533" y="32"/>
                      <a:pt x="533" y="32"/>
                    </a:cubicBezTo>
                    <a:cubicBezTo>
                      <a:pt x="533" y="46"/>
                      <a:pt x="522" y="57"/>
                      <a:pt x="508" y="57"/>
                    </a:cubicBezTo>
                    <a:cubicBezTo>
                      <a:pt x="375" y="57"/>
                      <a:pt x="375" y="57"/>
                      <a:pt x="375" y="57"/>
                    </a:cubicBezTo>
                    <a:cubicBezTo>
                      <a:pt x="375" y="114"/>
                      <a:pt x="375" y="114"/>
                      <a:pt x="375" y="114"/>
                    </a:cubicBezTo>
                    <a:cubicBezTo>
                      <a:pt x="375" y="128"/>
                      <a:pt x="363" y="140"/>
                      <a:pt x="349" y="140"/>
                    </a:cubicBezTo>
                    <a:cubicBezTo>
                      <a:pt x="216" y="140"/>
                      <a:pt x="216" y="140"/>
                      <a:pt x="216" y="140"/>
                    </a:cubicBezTo>
                    <a:cubicBezTo>
                      <a:pt x="216" y="197"/>
                      <a:pt x="216" y="197"/>
                      <a:pt x="216" y="197"/>
                    </a:cubicBezTo>
                    <a:cubicBezTo>
                      <a:pt x="216" y="211"/>
                      <a:pt x="204" y="222"/>
                      <a:pt x="190" y="222"/>
                    </a:cubicBezTo>
                    <a:cubicBezTo>
                      <a:pt x="0" y="222"/>
                      <a:pt x="0" y="222"/>
                      <a:pt x="0" y="222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77"/>
                      <a:pt x="11" y="165"/>
                      <a:pt x="25" y="1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3" name="Freeform 13"/>
              <p:cNvSpPr>
                <a:spLocks noEditPoints="1"/>
              </p:cNvSpPr>
              <p:nvPr/>
            </p:nvSpPr>
            <p:spPr bwMode="auto">
              <a:xfrm>
                <a:off x="5042691" y="2273920"/>
                <a:ext cx="529214" cy="655758"/>
              </a:xfrm>
              <a:custGeom>
                <a:avLst/>
                <a:gdLst>
                  <a:gd name="T0" fmla="*/ 28 w 612"/>
                  <a:gd name="T1" fmla="*/ 504 h 759"/>
                  <a:gd name="T2" fmla="*/ 148 w 612"/>
                  <a:gd name="T3" fmla="*/ 514 h 759"/>
                  <a:gd name="T4" fmla="*/ 179 w 612"/>
                  <a:gd name="T5" fmla="*/ 488 h 759"/>
                  <a:gd name="T6" fmla="*/ 184 w 612"/>
                  <a:gd name="T7" fmla="*/ 423 h 759"/>
                  <a:gd name="T8" fmla="*/ 158 w 612"/>
                  <a:gd name="T9" fmla="*/ 392 h 759"/>
                  <a:gd name="T10" fmla="*/ 38 w 612"/>
                  <a:gd name="T11" fmla="*/ 381 h 759"/>
                  <a:gd name="T12" fmla="*/ 7 w 612"/>
                  <a:gd name="T13" fmla="*/ 407 h 759"/>
                  <a:gd name="T14" fmla="*/ 2 w 612"/>
                  <a:gd name="T15" fmla="*/ 473 h 759"/>
                  <a:gd name="T16" fmla="*/ 28 w 612"/>
                  <a:gd name="T17" fmla="*/ 504 h 759"/>
                  <a:gd name="T18" fmla="*/ 157 w 612"/>
                  <a:gd name="T19" fmla="*/ 669 h 759"/>
                  <a:gd name="T20" fmla="*/ 254 w 612"/>
                  <a:gd name="T21" fmla="*/ 487 h 759"/>
                  <a:gd name="T22" fmla="*/ 334 w 612"/>
                  <a:gd name="T23" fmla="*/ 512 h 759"/>
                  <a:gd name="T24" fmla="*/ 342 w 612"/>
                  <a:gd name="T25" fmla="*/ 515 h 759"/>
                  <a:gd name="T26" fmla="*/ 216 w 612"/>
                  <a:gd name="T27" fmla="*/ 722 h 759"/>
                  <a:gd name="T28" fmla="*/ 157 w 612"/>
                  <a:gd name="T29" fmla="*/ 669 h 759"/>
                  <a:gd name="T30" fmla="*/ 379 w 612"/>
                  <a:gd name="T31" fmla="*/ 7 h 759"/>
                  <a:gd name="T32" fmla="*/ 426 w 612"/>
                  <a:gd name="T33" fmla="*/ 84 h 759"/>
                  <a:gd name="T34" fmla="*/ 349 w 612"/>
                  <a:gd name="T35" fmla="*/ 150 h 759"/>
                  <a:gd name="T36" fmla="*/ 304 w 612"/>
                  <a:gd name="T37" fmla="*/ 59 h 759"/>
                  <a:gd name="T38" fmla="*/ 379 w 612"/>
                  <a:gd name="T39" fmla="*/ 7 h 759"/>
                  <a:gd name="T40" fmla="*/ 371 w 612"/>
                  <a:gd name="T41" fmla="*/ 183 h 759"/>
                  <a:gd name="T42" fmla="*/ 403 w 612"/>
                  <a:gd name="T43" fmla="*/ 199 h 759"/>
                  <a:gd name="T44" fmla="*/ 574 w 612"/>
                  <a:gd name="T45" fmla="*/ 278 h 759"/>
                  <a:gd name="T46" fmla="*/ 579 w 612"/>
                  <a:gd name="T47" fmla="*/ 341 h 759"/>
                  <a:gd name="T48" fmla="*/ 398 w 612"/>
                  <a:gd name="T49" fmla="*/ 296 h 759"/>
                  <a:gd name="T50" fmla="*/ 381 w 612"/>
                  <a:gd name="T51" fmla="*/ 385 h 759"/>
                  <a:gd name="T52" fmla="*/ 390 w 612"/>
                  <a:gd name="T53" fmla="*/ 402 h 759"/>
                  <a:gd name="T54" fmla="*/ 561 w 612"/>
                  <a:gd name="T55" fmla="*/ 593 h 759"/>
                  <a:gd name="T56" fmla="*/ 489 w 612"/>
                  <a:gd name="T57" fmla="*/ 626 h 759"/>
                  <a:gd name="T58" fmla="*/ 233 w 612"/>
                  <a:gd name="T59" fmla="*/ 447 h 759"/>
                  <a:gd name="T60" fmla="*/ 203 w 612"/>
                  <a:gd name="T61" fmla="*/ 392 h 759"/>
                  <a:gd name="T62" fmla="*/ 231 w 612"/>
                  <a:gd name="T63" fmla="*/ 239 h 759"/>
                  <a:gd name="T64" fmla="*/ 157 w 612"/>
                  <a:gd name="T65" fmla="*/ 344 h 759"/>
                  <a:gd name="T66" fmla="*/ 95 w 612"/>
                  <a:gd name="T67" fmla="*/ 332 h 759"/>
                  <a:gd name="T68" fmla="*/ 247 w 612"/>
                  <a:gd name="T69" fmla="*/ 155 h 759"/>
                  <a:gd name="T70" fmla="*/ 313 w 612"/>
                  <a:gd name="T71" fmla="*/ 163 h 759"/>
                  <a:gd name="T72" fmla="*/ 349 w 612"/>
                  <a:gd name="T73" fmla="*/ 227 h 759"/>
                  <a:gd name="T74" fmla="*/ 371 w 612"/>
                  <a:gd name="T75" fmla="*/ 183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2" h="759">
                    <a:moveTo>
                      <a:pt x="28" y="504"/>
                    </a:moveTo>
                    <a:cubicBezTo>
                      <a:pt x="148" y="514"/>
                      <a:pt x="148" y="514"/>
                      <a:pt x="148" y="514"/>
                    </a:cubicBezTo>
                    <a:cubicBezTo>
                      <a:pt x="164" y="516"/>
                      <a:pt x="177" y="504"/>
                      <a:pt x="179" y="488"/>
                    </a:cubicBezTo>
                    <a:cubicBezTo>
                      <a:pt x="184" y="423"/>
                      <a:pt x="184" y="423"/>
                      <a:pt x="184" y="423"/>
                    </a:cubicBezTo>
                    <a:cubicBezTo>
                      <a:pt x="186" y="407"/>
                      <a:pt x="174" y="393"/>
                      <a:pt x="158" y="392"/>
                    </a:cubicBezTo>
                    <a:cubicBezTo>
                      <a:pt x="38" y="381"/>
                      <a:pt x="38" y="381"/>
                      <a:pt x="38" y="381"/>
                    </a:cubicBezTo>
                    <a:cubicBezTo>
                      <a:pt x="23" y="380"/>
                      <a:pt x="9" y="392"/>
                      <a:pt x="7" y="407"/>
                    </a:cubicBezTo>
                    <a:cubicBezTo>
                      <a:pt x="2" y="473"/>
                      <a:pt x="2" y="473"/>
                      <a:pt x="2" y="473"/>
                    </a:cubicBezTo>
                    <a:cubicBezTo>
                      <a:pt x="0" y="489"/>
                      <a:pt x="12" y="503"/>
                      <a:pt x="28" y="504"/>
                    </a:cubicBezTo>
                    <a:close/>
                    <a:moveTo>
                      <a:pt x="157" y="669"/>
                    </a:moveTo>
                    <a:cubicBezTo>
                      <a:pt x="220" y="595"/>
                      <a:pt x="230" y="592"/>
                      <a:pt x="254" y="487"/>
                    </a:cubicBezTo>
                    <a:cubicBezTo>
                      <a:pt x="280" y="496"/>
                      <a:pt x="307" y="504"/>
                      <a:pt x="334" y="512"/>
                    </a:cubicBezTo>
                    <a:cubicBezTo>
                      <a:pt x="337" y="513"/>
                      <a:pt x="339" y="514"/>
                      <a:pt x="342" y="515"/>
                    </a:cubicBezTo>
                    <a:cubicBezTo>
                      <a:pt x="303" y="633"/>
                      <a:pt x="296" y="637"/>
                      <a:pt x="216" y="722"/>
                    </a:cubicBezTo>
                    <a:cubicBezTo>
                      <a:pt x="180" y="759"/>
                      <a:pt x="122" y="709"/>
                      <a:pt x="157" y="669"/>
                    </a:cubicBezTo>
                    <a:close/>
                    <a:moveTo>
                      <a:pt x="379" y="7"/>
                    </a:moveTo>
                    <a:cubicBezTo>
                      <a:pt x="413" y="15"/>
                      <a:pt x="434" y="49"/>
                      <a:pt x="426" y="84"/>
                    </a:cubicBezTo>
                    <a:cubicBezTo>
                      <a:pt x="419" y="120"/>
                      <a:pt x="383" y="157"/>
                      <a:pt x="349" y="150"/>
                    </a:cubicBezTo>
                    <a:cubicBezTo>
                      <a:pt x="315" y="143"/>
                      <a:pt x="297" y="94"/>
                      <a:pt x="304" y="59"/>
                    </a:cubicBezTo>
                    <a:cubicBezTo>
                      <a:pt x="312" y="23"/>
                      <a:pt x="345" y="0"/>
                      <a:pt x="379" y="7"/>
                    </a:cubicBezTo>
                    <a:close/>
                    <a:moveTo>
                      <a:pt x="371" y="183"/>
                    </a:moveTo>
                    <a:cubicBezTo>
                      <a:pt x="378" y="185"/>
                      <a:pt x="393" y="190"/>
                      <a:pt x="403" y="199"/>
                    </a:cubicBezTo>
                    <a:cubicBezTo>
                      <a:pt x="494" y="286"/>
                      <a:pt x="474" y="282"/>
                      <a:pt x="574" y="278"/>
                    </a:cubicBezTo>
                    <a:cubicBezTo>
                      <a:pt x="612" y="277"/>
                      <a:pt x="611" y="338"/>
                      <a:pt x="579" y="341"/>
                    </a:cubicBezTo>
                    <a:cubicBezTo>
                      <a:pt x="477" y="350"/>
                      <a:pt x="470" y="358"/>
                      <a:pt x="398" y="296"/>
                    </a:cubicBezTo>
                    <a:cubicBezTo>
                      <a:pt x="381" y="385"/>
                      <a:pt x="381" y="385"/>
                      <a:pt x="381" y="385"/>
                    </a:cubicBezTo>
                    <a:cubicBezTo>
                      <a:pt x="380" y="392"/>
                      <a:pt x="383" y="399"/>
                      <a:pt x="390" y="402"/>
                    </a:cubicBezTo>
                    <a:cubicBezTo>
                      <a:pt x="494" y="448"/>
                      <a:pt x="515" y="448"/>
                      <a:pt x="561" y="593"/>
                    </a:cubicBezTo>
                    <a:cubicBezTo>
                      <a:pt x="578" y="638"/>
                      <a:pt x="510" y="668"/>
                      <a:pt x="489" y="626"/>
                    </a:cubicBezTo>
                    <a:cubicBezTo>
                      <a:pt x="417" y="484"/>
                      <a:pt x="405" y="506"/>
                      <a:pt x="233" y="447"/>
                    </a:cubicBezTo>
                    <a:cubicBezTo>
                      <a:pt x="211" y="435"/>
                      <a:pt x="203" y="416"/>
                      <a:pt x="203" y="392"/>
                    </a:cubicBezTo>
                    <a:cubicBezTo>
                      <a:pt x="231" y="239"/>
                      <a:pt x="231" y="239"/>
                      <a:pt x="231" y="239"/>
                    </a:cubicBezTo>
                    <a:cubicBezTo>
                      <a:pt x="164" y="260"/>
                      <a:pt x="171" y="259"/>
                      <a:pt x="157" y="344"/>
                    </a:cubicBezTo>
                    <a:cubicBezTo>
                      <a:pt x="151" y="376"/>
                      <a:pt x="91" y="372"/>
                      <a:pt x="95" y="332"/>
                    </a:cubicBezTo>
                    <a:cubicBezTo>
                      <a:pt x="107" y="207"/>
                      <a:pt x="126" y="199"/>
                      <a:pt x="247" y="155"/>
                    </a:cubicBezTo>
                    <a:cubicBezTo>
                      <a:pt x="264" y="149"/>
                      <a:pt x="304" y="160"/>
                      <a:pt x="313" y="163"/>
                    </a:cubicBezTo>
                    <a:cubicBezTo>
                      <a:pt x="349" y="227"/>
                      <a:pt x="349" y="227"/>
                      <a:pt x="349" y="227"/>
                    </a:cubicBezTo>
                    <a:cubicBezTo>
                      <a:pt x="371" y="183"/>
                      <a:pt x="371" y="183"/>
                      <a:pt x="371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3782859" y="3989784"/>
            <a:ext cx="563884" cy="563961"/>
            <a:chOff x="3782859" y="3684983"/>
            <a:chExt cx="563884" cy="563961"/>
          </a:xfrm>
        </p:grpSpPr>
        <p:sp>
          <p:nvSpPr>
            <p:cNvPr id="15" name="椭圆 14"/>
            <p:cNvSpPr/>
            <p:nvPr/>
          </p:nvSpPr>
          <p:spPr>
            <a:xfrm>
              <a:off x="3782859" y="3684983"/>
              <a:ext cx="563884" cy="563961"/>
            </a:xfrm>
            <a:prstGeom prst="ellipse">
              <a:avLst/>
            </a:prstGeom>
            <a:solidFill>
              <a:srgbClr val="195CC7"/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936848" y="3834339"/>
              <a:ext cx="282468" cy="240378"/>
              <a:chOff x="7909299" y="3772690"/>
              <a:chExt cx="667095" cy="567616"/>
            </a:xfrm>
            <a:solidFill>
              <a:schemeClr val="bg1"/>
            </a:solidFill>
          </p:grpSpPr>
          <p:sp>
            <p:nvSpPr>
              <p:cNvPr id="17" name="Freeform 16"/>
              <p:cNvSpPr>
                <a:spLocks noEditPoints="1"/>
              </p:cNvSpPr>
              <p:nvPr/>
            </p:nvSpPr>
            <p:spPr bwMode="auto">
              <a:xfrm>
                <a:off x="7909299" y="3772690"/>
                <a:ext cx="623207" cy="567616"/>
              </a:xfrm>
              <a:custGeom>
                <a:avLst/>
                <a:gdLst>
                  <a:gd name="T0" fmla="*/ 499 w 721"/>
                  <a:gd name="T1" fmla="*/ 196 h 657"/>
                  <a:gd name="T2" fmla="*/ 637 w 721"/>
                  <a:gd name="T3" fmla="*/ 322 h 657"/>
                  <a:gd name="T4" fmla="*/ 646 w 721"/>
                  <a:gd name="T5" fmla="*/ 329 h 657"/>
                  <a:gd name="T6" fmla="*/ 672 w 721"/>
                  <a:gd name="T7" fmla="*/ 353 h 657"/>
                  <a:gd name="T8" fmla="*/ 686 w 721"/>
                  <a:gd name="T9" fmla="*/ 367 h 657"/>
                  <a:gd name="T10" fmla="*/ 669 w 721"/>
                  <a:gd name="T11" fmla="*/ 472 h 657"/>
                  <a:gd name="T12" fmla="*/ 611 w 721"/>
                  <a:gd name="T13" fmla="*/ 550 h 657"/>
                  <a:gd name="T14" fmla="*/ 539 w 721"/>
                  <a:gd name="T15" fmla="*/ 598 h 657"/>
                  <a:gd name="T16" fmla="*/ 439 w 721"/>
                  <a:gd name="T17" fmla="*/ 633 h 657"/>
                  <a:gd name="T18" fmla="*/ 433 w 721"/>
                  <a:gd name="T19" fmla="*/ 629 h 657"/>
                  <a:gd name="T20" fmla="*/ 449 w 721"/>
                  <a:gd name="T21" fmla="*/ 594 h 657"/>
                  <a:gd name="T22" fmla="*/ 481 w 721"/>
                  <a:gd name="T23" fmla="*/ 606 h 657"/>
                  <a:gd name="T24" fmla="*/ 501 w 721"/>
                  <a:gd name="T25" fmla="*/ 591 h 657"/>
                  <a:gd name="T26" fmla="*/ 501 w 721"/>
                  <a:gd name="T27" fmla="*/ 577 h 657"/>
                  <a:gd name="T28" fmla="*/ 452 w 721"/>
                  <a:gd name="T29" fmla="*/ 538 h 657"/>
                  <a:gd name="T30" fmla="*/ 449 w 721"/>
                  <a:gd name="T31" fmla="*/ 511 h 657"/>
                  <a:gd name="T32" fmla="*/ 475 w 721"/>
                  <a:gd name="T33" fmla="*/ 508 h 657"/>
                  <a:gd name="T34" fmla="*/ 530 w 721"/>
                  <a:gd name="T35" fmla="*/ 551 h 657"/>
                  <a:gd name="T36" fmla="*/ 567 w 721"/>
                  <a:gd name="T37" fmla="*/ 557 h 657"/>
                  <a:gd name="T38" fmla="*/ 572 w 721"/>
                  <a:gd name="T39" fmla="*/ 549 h 657"/>
                  <a:gd name="T40" fmla="*/ 570 w 721"/>
                  <a:gd name="T41" fmla="*/ 532 h 657"/>
                  <a:gd name="T42" fmla="*/ 506 w 721"/>
                  <a:gd name="T43" fmla="*/ 481 h 657"/>
                  <a:gd name="T44" fmla="*/ 503 w 721"/>
                  <a:gd name="T45" fmla="*/ 455 h 657"/>
                  <a:gd name="T46" fmla="*/ 529 w 721"/>
                  <a:gd name="T47" fmla="*/ 451 h 657"/>
                  <a:gd name="T48" fmla="*/ 596 w 721"/>
                  <a:gd name="T49" fmla="*/ 504 h 657"/>
                  <a:gd name="T50" fmla="*/ 598 w 721"/>
                  <a:gd name="T51" fmla="*/ 505 h 657"/>
                  <a:gd name="T52" fmla="*/ 620 w 721"/>
                  <a:gd name="T53" fmla="*/ 467 h 657"/>
                  <a:gd name="T54" fmla="*/ 549 w 721"/>
                  <a:gd name="T55" fmla="*/ 414 h 657"/>
                  <a:gd name="T56" fmla="*/ 546 w 721"/>
                  <a:gd name="T57" fmla="*/ 388 h 657"/>
                  <a:gd name="T58" fmla="*/ 572 w 721"/>
                  <a:gd name="T59" fmla="*/ 384 h 657"/>
                  <a:gd name="T60" fmla="*/ 642 w 721"/>
                  <a:gd name="T61" fmla="*/ 437 h 657"/>
                  <a:gd name="T62" fmla="*/ 663 w 721"/>
                  <a:gd name="T63" fmla="*/ 429 h 657"/>
                  <a:gd name="T64" fmla="*/ 659 w 721"/>
                  <a:gd name="T65" fmla="*/ 394 h 657"/>
                  <a:gd name="T66" fmla="*/ 645 w 721"/>
                  <a:gd name="T67" fmla="*/ 379 h 657"/>
                  <a:gd name="T68" fmla="*/ 457 w 721"/>
                  <a:gd name="T69" fmla="*/ 209 h 657"/>
                  <a:gd name="T70" fmla="*/ 462 w 721"/>
                  <a:gd name="T71" fmla="*/ 198 h 657"/>
                  <a:gd name="T72" fmla="*/ 496 w 721"/>
                  <a:gd name="T73" fmla="*/ 196 h 657"/>
                  <a:gd name="T74" fmla="*/ 499 w 721"/>
                  <a:gd name="T75" fmla="*/ 196 h 657"/>
                  <a:gd name="T76" fmla="*/ 86 w 721"/>
                  <a:gd name="T77" fmla="*/ 355 h 657"/>
                  <a:gd name="T78" fmla="*/ 59 w 721"/>
                  <a:gd name="T79" fmla="*/ 262 h 657"/>
                  <a:gd name="T80" fmla="*/ 35 w 721"/>
                  <a:gd name="T81" fmla="*/ 239 h 657"/>
                  <a:gd name="T82" fmla="*/ 0 w 721"/>
                  <a:gd name="T83" fmla="*/ 176 h 657"/>
                  <a:gd name="T84" fmla="*/ 16 w 721"/>
                  <a:gd name="T85" fmla="*/ 135 h 657"/>
                  <a:gd name="T86" fmla="*/ 116 w 721"/>
                  <a:gd name="T87" fmla="*/ 27 h 657"/>
                  <a:gd name="T88" fmla="*/ 199 w 721"/>
                  <a:gd name="T89" fmla="*/ 20 h 657"/>
                  <a:gd name="T90" fmla="*/ 242 w 721"/>
                  <a:gd name="T91" fmla="*/ 46 h 657"/>
                  <a:gd name="T92" fmla="*/ 254 w 721"/>
                  <a:gd name="T93" fmla="*/ 50 h 657"/>
                  <a:gd name="T94" fmla="*/ 350 w 721"/>
                  <a:gd name="T95" fmla="*/ 33 h 657"/>
                  <a:gd name="T96" fmla="*/ 284 w 721"/>
                  <a:gd name="T97" fmla="*/ 82 h 657"/>
                  <a:gd name="T98" fmla="*/ 260 w 721"/>
                  <a:gd name="T99" fmla="*/ 87 h 657"/>
                  <a:gd name="T100" fmla="*/ 195 w 721"/>
                  <a:gd name="T101" fmla="*/ 64 h 657"/>
                  <a:gd name="T102" fmla="*/ 176 w 721"/>
                  <a:gd name="T103" fmla="*/ 50 h 657"/>
                  <a:gd name="T104" fmla="*/ 144 w 721"/>
                  <a:gd name="T105" fmla="*/ 53 h 657"/>
                  <a:gd name="T106" fmla="*/ 44 w 721"/>
                  <a:gd name="T107" fmla="*/ 161 h 657"/>
                  <a:gd name="T108" fmla="*/ 44 w 721"/>
                  <a:gd name="T109" fmla="*/ 193 h 657"/>
                  <a:gd name="T110" fmla="*/ 69 w 721"/>
                  <a:gd name="T111" fmla="*/ 220 h 657"/>
                  <a:gd name="T112" fmla="*/ 97 w 721"/>
                  <a:gd name="T113" fmla="*/ 257 h 657"/>
                  <a:gd name="T114" fmla="*/ 115 w 721"/>
                  <a:gd name="T115" fmla="*/ 330 h 657"/>
                  <a:gd name="T116" fmla="*/ 86 w 721"/>
                  <a:gd name="T117" fmla="*/ 355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21" h="657">
                    <a:moveTo>
                      <a:pt x="499" y="196"/>
                    </a:moveTo>
                    <a:cubicBezTo>
                      <a:pt x="545" y="237"/>
                      <a:pt x="592" y="279"/>
                      <a:pt x="637" y="322"/>
                    </a:cubicBezTo>
                    <a:cubicBezTo>
                      <a:pt x="640" y="325"/>
                      <a:pt x="643" y="327"/>
                      <a:pt x="646" y="329"/>
                    </a:cubicBezTo>
                    <a:cubicBezTo>
                      <a:pt x="672" y="353"/>
                      <a:pt x="672" y="353"/>
                      <a:pt x="672" y="353"/>
                    </a:cubicBezTo>
                    <a:cubicBezTo>
                      <a:pt x="686" y="367"/>
                      <a:pt x="686" y="367"/>
                      <a:pt x="686" y="367"/>
                    </a:cubicBezTo>
                    <a:cubicBezTo>
                      <a:pt x="721" y="403"/>
                      <a:pt x="707" y="456"/>
                      <a:pt x="669" y="472"/>
                    </a:cubicBezTo>
                    <a:cubicBezTo>
                      <a:pt x="685" y="513"/>
                      <a:pt x="652" y="552"/>
                      <a:pt x="611" y="550"/>
                    </a:cubicBezTo>
                    <a:cubicBezTo>
                      <a:pt x="606" y="584"/>
                      <a:pt x="574" y="607"/>
                      <a:pt x="539" y="598"/>
                    </a:cubicBezTo>
                    <a:cubicBezTo>
                      <a:pt x="529" y="641"/>
                      <a:pt x="479" y="657"/>
                      <a:pt x="439" y="633"/>
                    </a:cubicBezTo>
                    <a:cubicBezTo>
                      <a:pt x="433" y="629"/>
                      <a:pt x="433" y="629"/>
                      <a:pt x="433" y="629"/>
                    </a:cubicBezTo>
                    <a:cubicBezTo>
                      <a:pt x="441" y="619"/>
                      <a:pt x="446" y="607"/>
                      <a:pt x="449" y="594"/>
                    </a:cubicBezTo>
                    <a:cubicBezTo>
                      <a:pt x="460" y="601"/>
                      <a:pt x="468" y="607"/>
                      <a:pt x="481" y="606"/>
                    </a:cubicBezTo>
                    <a:cubicBezTo>
                      <a:pt x="490" y="605"/>
                      <a:pt x="499" y="600"/>
                      <a:pt x="501" y="591"/>
                    </a:cubicBezTo>
                    <a:cubicBezTo>
                      <a:pt x="502" y="587"/>
                      <a:pt x="502" y="583"/>
                      <a:pt x="501" y="577"/>
                    </a:cubicBezTo>
                    <a:cubicBezTo>
                      <a:pt x="452" y="538"/>
                      <a:pt x="452" y="538"/>
                      <a:pt x="452" y="538"/>
                    </a:cubicBezTo>
                    <a:cubicBezTo>
                      <a:pt x="444" y="531"/>
                      <a:pt x="442" y="519"/>
                      <a:pt x="449" y="511"/>
                    </a:cubicBezTo>
                    <a:cubicBezTo>
                      <a:pt x="455" y="503"/>
                      <a:pt x="467" y="502"/>
                      <a:pt x="475" y="508"/>
                    </a:cubicBezTo>
                    <a:cubicBezTo>
                      <a:pt x="530" y="551"/>
                      <a:pt x="530" y="551"/>
                      <a:pt x="530" y="551"/>
                    </a:cubicBezTo>
                    <a:cubicBezTo>
                      <a:pt x="543" y="562"/>
                      <a:pt x="556" y="566"/>
                      <a:pt x="567" y="557"/>
                    </a:cubicBezTo>
                    <a:cubicBezTo>
                      <a:pt x="569" y="555"/>
                      <a:pt x="571" y="552"/>
                      <a:pt x="572" y="549"/>
                    </a:cubicBezTo>
                    <a:cubicBezTo>
                      <a:pt x="574" y="544"/>
                      <a:pt x="576" y="536"/>
                      <a:pt x="570" y="532"/>
                    </a:cubicBezTo>
                    <a:cubicBezTo>
                      <a:pt x="506" y="481"/>
                      <a:pt x="506" y="481"/>
                      <a:pt x="506" y="481"/>
                    </a:cubicBezTo>
                    <a:cubicBezTo>
                      <a:pt x="498" y="475"/>
                      <a:pt x="496" y="463"/>
                      <a:pt x="503" y="455"/>
                    </a:cubicBezTo>
                    <a:cubicBezTo>
                      <a:pt x="509" y="446"/>
                      <a:pt x="521" y="445"/>
                      <a:pt x="529" y="451"/>
                    </a:cubicBezTo>
                    <a:cubicBezTo>
                      <a:pt x="596" y="504"/>
                      <a:pt x="596" y="504"/>
                      <a:pt x="596" y="504"/>
                    </a:cubicBezTo>
                    <a:cubicBezTo>
                      <a:pt x="597" y="504"/>
                      <a:pt x="597" y="505"/>
                      <a:pt x="598" y="505"/>
                    </a:cubicBezTo>
                    <a:cubicBezTo>
                      <a:pt x="620" y="525"/>
                      <a:pt x="656" y="496"/>
                      <a:pt x="620" y="467"/>
                    </a:cubicBezTo>
                    <a:cubicBezTo>
                      <a:pt x="549" y="414"/>
                      <a:pt x="549" y="414"/>
                      <a:pt x="549" y="414"/>
                    </a:cubicBezTo>
                    <a:cubicBezTo>
                      <a:pt x="541" y="408"/>
                      <a:pt x="539" y="396"/>
                      <a:pt x="546" y="388"/>
                    </a:cubicBezTo>
                    <a:cubicBezTo>
                      <a:pt x="552" y="379"/>
                      <a:pt x="564" y="378"/>
                      <a:pt x="572" y="384"/>
                    </a:cubicBezTo>
                    <a:cubicBezTo>
                      <a:pt x="642" y="437"/>
                      <a:pt x="642" y="437"/>
                      <a:pt x="642" y="437"/>
                    </a:cubicBezTo>
                    <a:cubicBezTo>
                      <a:pt x="649" y="441"/>
                      <a:pt x="659" y="436"/>
                      <a:pt x="663" y="429"/>
                    </a:cubicBezTo>
                    <a:cubicBezTo>
                      <a:pt x="671" y="419"/>
                      <a:pt x="670" y="405"/>
                      <a:pt x="659" y="394"/>
                    </a:cubicBezTo>
                    <a:cubicBezTo>
                      <a:pt x="645" y="379"/>
                      <a:pt x="645" y="379"/>
                      <a:pt x="645" y="379"/>
                    </a:cubicBezTo>
                    <a:cubicBezTo>
                      <a:pt x="457" y="209"/>
                      <a:pt x="457" y="209"/>
                      <a:pt x="457" y="209"/>
                    </a:cubicBezTo>
                    <a:cubicBezTo>
                      <a:pt x="453" y="205"/>
                      <a:pt x="456" y="198"/>
                      <a:pt x="462" y="198"/>
                    </a:cubicBezTo>
                    <a:cubicBezTo>
                      <a:pt x="473" y="198"/>
                      <a:pt x="485" y="198"/>
                      <a:pt x="496" y="196"/>
                    </a:cubicBezTo>
                    <a:cubicBezTo>
                      <a:pt x="497" y="196"/>
                      <a:pt x="498" y="196"/>
                      <a:pt x="499" y="196"/>
                    </a:cubicBezTo>
                    <a:close/>
                    <a:moveTo>
                      <a:pt x="86" y="355"/>
                    </a:moveTo>
                    <a:cubicBezTo>
                      <a:pt x="66" y="330"/>
                      <a:pt x="64" y="295"/>
                      <a:pt x="59" y="262"/>
                    </a:cubicBezTo>
                    <a:cubicBezTo>
                      <a:pt x="35" y="239"/>
                      <a:pt x="35" y="239"/>
                      <a:pt x="35" y="239"/>
                    </a:cubicBezTo>
                    <a:cubicBezTo>
                      <a:pt x="17" y="219"/>
                      <a:pt x="0" y="205"/>
                      <a:pt x="0" y="176"/>
                    </a:cubicBezTo>
                    <a:cubicBezTo>
                      <a:pt x="0" y="161"/>
                      <a:pt x="6" y="147"/>
                      <a:pt x="16" y="135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38" y="3"/>
                      <a:pt x="174" y="0"/>
                      <a:pt x="199" y="20"/>
                    </a:cubicBezTo>
                    <a:cubicBezTo>
                      <a:pt x="215" y="31"/>
                      <a:pt x="221" y="38"/>
                      <a:pt x="242" y="46"/>
                    </a:cubicBezTo>
                    <a:cubicBezTo>
                      <a:pt x="248" y="48"/>
                      <a:pt x="253" y="50"/>
                      <a:pt x="254" y="50"/>
                    </a:cubicBezTo>
                    <a:cubicBezTo>
                      <a:pt x="284" y="46"/>
                      <a:pt x="316" y="32"/>
                      <a:pt x="350" y="33"/>
                    </a:cubicBezTo>
                    <a:cubicBezTo>
                      <a:pt x="337" y="42"/>
                      <a:pt x="286" y="82"/>
                      <a:pt x="284" y="82"/>
                    </a:cubicBezTo>
                    <a:cubicBezTo>
                      <a:pt x="276" y="84"/>
                      <a:pt x="268" y="86"/>
                      <a:pt x="260" y="87"/>
                    </a:cubicBezTo>
                    <a:cubicBezTo>
                      <a:pt x="241" y="90"/>
                      <a:pt x="208" y="74"/>
                      <a:pt x="195" y="64"/>
                    </a:cubicBezTo>
                    <a:cubicBezTo>
                      <a:pt x="176" y="50"/>
                      <a:pt x="176" y="50"/>
                      <a:pt x="176" y="50"/>
                    </a:cubicBezTo>
                    <a:cubicBezTo>
                      <a:pt x="166" y="42"/>
                      <a:pt x="152" y="44"/>
                      <a:pt x="144" y="53"/>
                    </a:cubicBezTo>
                    <a:cubicBezTo>
                      <a:pt x="44" y="161"/>
                      <a:pt x="44" y="161"/>
                      <a:pt x="44" y="161"/>
                    </a:cubicBezTo>
                    <a:cubicBezTo>
                      <a:pt x="36" y="170"/>
                      <a:pt x="36" y="184"/>
                      <a:pt x="44" y="193"/>
                    </a:cubicBezTo>
                    <a:cubicBezTo>
                      <a:pt x="53" y="203"/>
                      <a:pt x="59" y="210"/>
                      <a:pt x="69" y="220"/>
                    </a:cubicBezTo>
                    <a:cubicBezTo>
                      <a:pt x="80" y="230"/>
                      <a:pt x="95" y="244"/>
                      <a:pt x="97" y="257"/>
                    </a:cubicBezTo>
                    <a:cubicBezTo>
                      <a:pt x="100" y="280"/>
                      <a:pt x="102" y="313"/>
                      <a:pt x="115" y="330"/>
                    </a:cubicBezTo>
                    <a:cubicBezTo>
                      <a:pt x="102" y="337"/>
                      <a:pt x="95" y="344"/>
                      <a:pt x="86" y="3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8" name="Freeform 17"/>
              <p:cNvSpPr>
                <a:spLocks noEditPoints="1"/>
              </p:cNvSpPr>
              <p:nvPr/>
            </p:nvSpPr>
            <p:spPr bwMode="auto">
              <a:xfrm>
                <a:off x="7980982" y="3772690"/>
                <a:ext cx="595412" cy="551158"/>
              </a:xfrm>
              <a:custGeom>
                <a:avLst/>
                <a:gdLst>
                  <a:gd name="T0" fmla="*/ 319 w 689"/>
                  <a:gd name="T1" fmla="*/ 543 h 638"/>
                  <a:gd name="T2" fmla="*/ 262 w 689"/>
                  <a:gd name="T3" fmla="*/ 538 h 638"/>
                  <a:gd name="T4" fmla="*/ 258 w 689"/>
                  <a:gd name="T5" fmla="*/ 538 h 638"/>
                  <a:gd name="T6" fmla="*/ 257 w 689"/>
                  <a:gd name="T7" fmla="*/ 535 h 638"/>
                  <a:gd name="T8" fmla="*/ 241 w 689"/>
                  <a:gd name="T9" fmla="*/ 489 h 638"/>
                  <a:gd name="T10" fmla="*/ 241 w 689"/>
                  <a:gd name="T11" fmla="*/ 489 h 638"/>
                  <a:gd name="T12" fmla="*/ 185 w 689"/>
                  <a:gd name="T13" fmla="*/ 484 h 638"/>
                  <a:gd name="T14" fmla="*/ 181 w 689"/>
                  <a:gd name="T15" fmla="*/ 484 h 638"/>
                  <a:gd name="T16" fmla="*/ 180 w 689"/>
                  <a:gd name="T17" fmla="*/ 481 h 638"/>
                  <a:gd name="T18" fmla="*/ 164 w 689"/>
                  <a:gd name="T19" fmla="*/ 435 h 638"/>
                  <a:gd name="T20" fmla="*/ 164 w 689"/>
                  <a:gd name="T21" fmla="*/ 435 h 638"/>
                  <a:gd name="T22" fmla="*/ 117 w 689"/>
                  <a:gd name="T23" fmla="*/ 425 h 638"/>
                  <a:gd name="T24" fmla="*/ 113 w 689"/>
                  <a:gd name="T25" fmla="*/ 425 h 638"/>
                  <a:gd name="T26" fmla="*/ 113 w 689"/>
                  <a:gd name="T27" fmla="*/ 421 h 638"/>
                  <a:gd name="T28" fmla="*/ 100 w 689"/>
                  <a:gd name="T29" fmla="*/ 365 h 638"/>
                  <a:gd name="T30" fmla="*/ 100 w 689"/>
                  <a:gd name="T31" fmla="*/ 365 h 638"/>
                  <a:gd name="T32" fmla="*/ 32 w 689"/>
                  <a:gd name="T33" fmla="*/ 370 h 638"/>
                  <a:gd name="T34" fmla="*/ 18 w 689"/>
                  <a:gd name="T35" fmla="*/ 386 h 638"/>
                  <a:gd name="T36" fmla="*/ 23 w 689"/>
                  <a:gd name="T37" fmla="*/ 455 h 638"/>
                  <a:gd name="T38" fmla="*/ 23 w 689"/>
                  <a:gd name="T39" fmla="*/ 455 h 638"/>
                  <a:gd name="T40" fmla="*/ 66 w 689"/>
                  <a:gd name="T41" fmla="*/ 465 h 638"/>
                  <a:gd name="T42" fmla="*/ 70 w 689"/>
                  <a:gd name="T43" fmla="*/ 466 h 638"/>
                  <a:gd name="T44" fmla="*/ 69 w 689"/>
                  <a:gd name="T45" fmla="*/ 470 h 638"/>
                  <a:gd name="T46" fmla="*/ 76 w 689"/>
                  <a:gd name="T47" fmla="*/ 536 h 638"/>
                  <a:gd name="T48" fmla="*/ 76 w 689"/>
                  <a:gd name="T49" fmla="*/ 536 h 638"/>
                  <a:gd name="T50" fmla="*/ 142 w 689"/>
                  <a:gd name="T51" fmla="*/ 534 h 638"/>
                  <a:gd name="T52" fmla="*/ 145 w 689"/>
                  <a:gd name="T53" fmla="*/ 534 h 638"/>
                  <a:gd name="T54" fmla="*/ 147 w 689"/>
                  <a:gd name="T55" fmla="*/ 537 h 638"/>
                  <a:gd name="T56" fmla="*/ 164 w 689"/>
                  <a:gd name="T57" fmla="*/ 578 h 638"/>
                  <a:gd name="T58" fmla="*/ 164 w 689"/>
                  <a:gd name="T59" fmla="*/ 578 h 638"/>
                  <a:gd name="T60" fmla="*/ 230 w 689"/>
                  <a:gd name="T61" fmla="*/ 576 h 638"/>
                  <a:gd name="T62" fmla="*/ 233 w 689"/>
                  <a:gd name="T63" fmla="*/ 576 h 638"/>
                  <a:gd name="T64" fmla="*/ 235 w 689"/>
                  <a:gd name="T65" fmla="*/ 579 h 638"/>
                  <a:gd name="T66" fmla="*/ 252 w 689"/>
                  <a:gd name="T67" fmla="*/ 621 h 638"/>
                  <a:gd name="T68" fmla="*/ 320 w 689"/>
                  <a:gd name="T69" fmla="*/ 615 h 638"/>
                  <a:gd name="T70" fmla="*/ 324 w 689"/>
                  <a:gd name="T71" fmla="*/ 611 h 638"/>
                  <a:gd name="T72" fmla="*/ 319 w 689"/>
                  <a:gd name="T73" fmla="*/ 543 h 638"/>
                  <a:gd name="T74" fmla="*/ 449 w 689"/>
                  <a:gd name="T75" fmla="*/ 177 h 638"/>
                  <a:gd name="T76" fmla="*/ 576 w 689"/>
                  <a:gd name="T77" fmla="*/ 299 h 638"/>
                  <a:gd name="T78" fmla="*/ 597 w 689"/>
                  <a:gd name="T79" fmla="*/ 306 h 638"/>
                  <a:gd name="T80" fmla="*/ 616 w 689"/>
                  <a:gd name="T81" fmla="*/ 293 h 638"/>
                  <a:gd name="T82" fmla="*/ 636 w 689"/>
                  <a:gd name="T83" fmla="*/ 234 h 638"/>
                  <a:gd name="T84" fmla="*/ 649 w 689"/>
                  <a:gd name="T85" fmla="*/ 209 h 638"/>
                  <a:gd name="T86" fmla="*/ 671 w 689"/>
                  <a:gd name="T87" fmla="*/ 186 h 638"/>
                  <a:gd name="T88" fmla="*/ 672 w 689"/>
                  <a:gd name="T89" fmla="*/ 121 h 638"/>
                  <a:gd name="T90" fmla="*/ 580 w 689"/>
                  <a:gd name="T91" fmla="*/ 21 h 638"/>
                  <a:gd name="T92" fmla="*/ 515 w 689"/>
                  <a:gd name="T93" fmla="*/ 16 h 638"/>
                  <a:gd name="T94" fmla="*/ 493 w 689"/>
                  <a:gd name="T95" fmla="*/ 34 h 638"/>
                  <a:gd name="T96" fmla="*/ 457 w 689"/>
                  <a:gd name="T97" fmla="*/ 44 h 638"/>
                  <a:gd name="T98" fmla="*/ 390 w 689"/>
                  <a:gd name="T99" fmla="*/ 36 h 638"/>
                  <a:gd name="T100" fmla="*/ 274 w 689"/>
                  <a:gd name="T101" fmla="*/ 67 h 638"/>
                  <a:gd name="T102" fmla="*/ 139 w 689"/>
                  <a:gd name="T103" fmla="*/ 171 h 638"/>
                  <a:gd name="T104" fmla="*/ 203 w 689"/>
                  <a:gd name="T105" fmla="*/ 222 h 638"/>
                  <a:gd name="T106" fmla="*/ 301 w 689"/>
                  <a:gd name="T107" fmla="*/ 161 h 638"/>
                  <a:gd name="T108" fmla="*/ 346 w 689"/>
                  <a:gd name="T109" fmla="*/ 158 h 638"/>
                  <a:gd name="T110" fmla="*/ 408 w 689"/>
                  <a:gd name="T111" fmla="*/ 165 h 638"/>
                  <a:gd name="T112" fmla="*/ 449 w 689"/>
                  <a:gd name="T113" fmla="*/ 17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89" h="638">
                    <a:moveTo>
                      <a:pt x="319" y="543"/>
                    </a:moveTo>
                    <a:cubicBezTo>
                      <a:pt x="302" y="529"/>
                      <a:pt x="279" y="528"/>
                      <a:pt x="262" y="538"/>
                    </a:cubicBezTo>
                    <a:cubicBezTo>
                      <a:pt x="261" y="539"/>
                      <a:pt x="259" y="539"/>
                      <a:pt x="258" y="538"/>
                    </a:cubicBezTo>
                    <a:cubicBezTo>
                      <a:pt x="257" y="537"/>
                      <a:pt x="257" y="536"/>
                      <a:pt x="257" y="535"/>
                    </a:cubicBezTo>
                    <a:cubicBezTo>
                      <a:pt x="260" y="518"/>
                      <a:pt x="255" y="500"/>
                      <a:pt x="241" y="489"/>
                    </a:cubicBezTo>
                    <a:cubicBezTo>
                      <a:pt x="241" y="489"/>
                      <a:pt x="241" y="489"/>
                      <a:pt x="241" y="489"/>
                    </a:cubicBezTo>
                    <a:cubicBezTo>
                      <a:pt x="225" y="475"/>
                      <a:pt x="202" y="473"/>
                      <a:pt x="185" y="484"/>
                    </a:cubicBezTo>
                    <a:cubicBezTo>
                      <a:pt x="183" y="485"/>
                      <a:pt x="182" y="484"/>
                      <a:pt x="181" y="484"/>
                    </a:cubicBezTo>
                    <a:cubicBezTo>
                      <a:pt x="180" y="483"/>
                      <a:pt x="180" y="482"/>
                      <a:pt x="180" y="481"/>
                    </a:cubicBezTo>
                    <a:cubicBezTo>
                      <a:pt x="183" y="464"/>
                      <a:pt x="177" y="446"/>
                      <a:pt x="164" y="435"/>
                    </a:cubicBezTo>
                    <a:cubicBezTo>
                      <a:pt x="164" y="435"/>
                      <a:pt x="164" y="435"/>
                      <a:pt x="164" y="435"/>
                    </a:cubicBezTo>
                    <a:cubicBezTo>
                      <a:pt x="150" y="423"/>
                      <a:pt x="132" y="420"/>
                      <a:pt x="117" y="425"/>
                    </a:cubicBezTo>
                    <a:cubicBezTo>
                      <a:pt x="115" y="426"/>
                      <a:pt x="114" y="425"/>
                      <a:pt x="113" y="425"/>
                    </a:cubicBezTo>
                    <a:cubicBezTo>
                      <a:pt x="112" y="424"/>
                      <a:pt x="112" y="422"/>
                      <a:pt x="113" y="421"/>
                    </a:cubicBezTo>
                    <a:cubicBezTo>
                      <a:pt x="121" y="402"/>
                      <a:pt x="116" y="379"/>
                      <a:pt x="100" y="365"/>
                    </a:cubicBezTo>
                    <a:cubicBezTo>
                      <a:pt x="100" y="365"/>
                      <a:pt x="100" y="365"/>
                      <a:pt x="100" y="365"/>
                    </a:cubicBezTo>
                    <a:cubicBezTo>
                      <a:pt x="80" y="347"/>
                      <a:pt x="49" y="350"/>
                      <a:pt x="32" y="370"/>
                    </a:cubicBezTo>
                    <a:cubicBezTo>
                      <a:pt x="18" y="386"/>
                      <a:pt x="18" y="386"/>
                      <a:pt x="18" y="386"/>
                    </a:cubicBezTo>
                    <a:cubicBezTo>
                      <a:pt x="0" y="406"/>
                      <a:pt x="2" y="437"/>
                      <a:pt x="23" y="455"/>
                    </a:cubicBezTo>
                    <a:cubicBezTo>
                      <a:pt x="23" y="455"/>
                      <a:pt x="23" y="455"/>
                      <a:pt x="23" y="455"/>
                    </a:cubicBezTo>
                    <a:cubicBezTo>
                      <a:pt x="35" y="465"/>
                      <a:pt x="51" y="469"/>
                      <a:pt x="66" y="465"/>
                    </a:cubicBezTo>
                    <a:cubicBezTo>
                      <a:pt x="68" y="465"/>
                      <a:pt x="69" y="465"/>
                      <a:pt x="70" y="466"/>
                    </a:cubicBezTo>
                    <a:cubicBezTo>
                      <a:pt x="70" y="467"/>
                      <a:pt x="70" y="469"/>
                      <a:pt x="69" y="470"/>
                    </a:cubicBezTo>
                    <a:cubicBezTo>
                      <a:pt x="54" y="490"/>
                      <a:pt x="57" y="519"/>
                      <a:pt x="76" y="536"/>
                    </a:cubicBezTo>
                    <a:cubicBezTo>
                      <a:pt x="76" y="536"/>
                      <a:pt x="76" y="536"/>
                      <a:pt x="76" y="536"/>
                    </a:cubicBezTo>
                    <a:cubicBezTo>
                      <a:pt x="95" y="553"/>
                      <a:pt x="124" y="552"/>
                      <a:pt x="142" y="534"/>
                    </a:cubicBezTo>
                    <a:cubicBezTo>
                      <a:pt x="143" y="533"/>
                      <a:pt x="144" y="533"/>
                      <a:pt x="145" y="534"/>
                    </a:cubicBezTo>
                    <a:cubicBezTo>
                      <a:pt x="147" y="534"/>
                      <a:pt x="147" y="535"/>
                      <a:pt x="147" y="537"/>
                    </a:cubicBezTo>
                    <a:cubicBezTo>
                      <a:pt x="146" y="552"/>
                      <a:pt x="151" y="568"/>
                      <a:pt x="164" y="578"/>
                    </a:cubicBezTo>
                    <a:cubicBezTo>
                      <a:pt x="164" y="578"/>
                      <a:pt x="164" y="578"/>
                      <a:pt x="164" y="578"/>
                    </a:cubicBezTo>
                    <a:cubicBezTo>
                      <a:pt x="183" y="595"/>
                      <a:pt x="212" y="594"/>
                      <a:pt x="230" y="576"/>
                    </a:cubicBezTo>
                    <a:cubicBezTo>
                      <a:pt x="231" y="575"/>
                      <a:pt x="232" y="575"/>
                      <a:pt x="233" y="576"/>
                    </a:cubicBezTo>
                    <a:cubicBezTo>
                      <a:pt x="234" y="576"/>
                      <a:pt x="235" y="577"/>
                      <a:pt x="235" y="579"/>
                    </a:cubicBezTo>
                    <a:cubicBezTo>
                      <a:pt x="233" y="594"/>
                      <a:pt x="239" y="610"/>
                      <a:pt x="252" y="621"/>
                    </a:cubicBezTo>
                    <a:cubicBezTo>
                      <a:pt x="272" y="638"/>
                      <a:pt x="303" y="636"/>
                      <a:pt x="320" y="615"/>
                    </a:cubicBezTo>
                    <a:cubicBezTo>
                      <a:pt x="324" y="611"/>
                      <a:pt x="324" y="611"/>
                      <a:pt x="324" y="611"/>
                    </a:cubicBezTo>
                    <a:cubicBezTo>
                      <a:pt x="341" y="591"/>
                      <a:pt x="339" y="560"/>
                      <a:pt x="319" y="543"/>
                    </a:cubicBezTo>
                    <a:close/>
                    <a:moveTo>
                      <a:pt x="449" y="177"/>
                    </a:moveTo>
                    <a:cubicBezTo>
                      <a:pt x="489" y="216"/>
                      <a:pt x="535" y="260"/>
                      <a:pt x="576" y="299"/>
                    </a:cubicBezTo>
                    <a:cubicBezTo>
                      <a:pt x="582" y="305"/>
                      <a:pt x="589" y="307"/>
                      <a:pt x="597" y="306"/>
                    </a:cubicBezTo>
                    <a:cubicBezTo>
                      <a:pt x="605" y="305"/>
                      <a:pt x="612" y="300"/>
                      <a:pt x="616" y="293"/>
                    </a:cubicBezTo>
                    <a:cubicBezTo>
                      <a:pt x="626" y="275"/>
                      <a:pt x="632" y="256"/>
                      <a:pt x="636" y="234"/>
                    </a:cubicBezTo>
                    <a:cubicBezTo>
                      <a:pt x="638" y="224"/>
                      <a:pt x="642" y="216"/>
                      <a:pt x="649" y="209"/>
                    </a:cubicBezTo>
                    <a:cubicBezTo>
                      <a:pt x="671" y="186"/>
                      <a:pt x="671" y="186"/>
                      <a:pt x="671" y="186"/>
                    </a:cubicBezTo>
                    <a:cubicBezTo>
                      <a:pt x="688" y="168"/>
                      <a:pt x="689" y="139"/>
                      <a:pt x="672" y="121"/>
                    </a:cubicBezTo>
                    <a:cubicBezTo>
                      <a:pt x="580" y="21"/>
                      <a:pt x="580" y="21"/>
                      <a:pt x="580" y="21"/>
                    </a:cubicBezTo>
                    <a:cubicBezTo>
                      <a:pt x="563" y="3"/>
                      <a:pt x="534" y="0"/>
                      <a:pt x="515" y="16"/>
                    </a:cubicBezTo>
                    <a:cubicBezTo>
                      <a:pt x="493" y="34"/>
                      <a:pt x="493" y="34"/>
                      <a:pt x="493" y="34"/>
                    </a:cubicBezTo>
                    <a:cubicBezTo>
                      <a:pt x="483" y="42"/>
                      <a:pt x="471" y="45"/>
                      <a:pt x="457" y="44"/>
                    </a:cubicBezTo>
                    <a:cubicBezTo>
                      <a:pt x="435" y="41"/>
                      <a:pt x="412" y="38"/>
                      <a:pt x="390" y="36"/>
                    </a:cubicBezTo>
                    <a:cubicBezTo>
                      <a:pt x="347" y="30"/>
                      <a:pt x="308" y="41"/>
                      <a:pt x="274" y="67"/>
                    </a:cubicBezTo>
                    <a:cubicBezTo>
                      <a:pt x="229" y="101"/>
                      <a:pt x="184" y="136"/>
                      <a:pt x="139" y="171"/>
                    </a:cubicBezTo>
                    <a:cubicBezTo>
                      <a:pt x="95" y="207"/>
                      <a:pt x="151" y="255"/>
                      <a:pt x="203" y="222"/>
                    </a:cubicBezTo>
                    <a:cubicBezTo>
                      <a:pt x="301" y="161"/>
                      <a:pt x="301" y="161"/>
                      <a:pt x="301" y="161"/>
                    </a:cubicBezTo>
                    <a:cubicBezTo>
                      <a:pt x="315" y="153"/>
                      <a:pt x="331" y="152"/>
                      <a:pt x="346" y="158"/>
                    </a:cubicBezTo>
                    <a:cubicBezTo>
                      <a:pt x="364" y="167"/>
                      <a:pt x="388" y="168"/>
                      <a:pt x="408" y="165"/>
                    </a:cubicBezTo>
                    <a:cubicBezTo>
                      <a:pt x="423" y="162"/>
                      <a:pt x="437" y="166"/>
                      <a:pt x="449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798846" y="3989784"/>
            <a:ext cx="563884" cy="563961"/>
            <a:chOff x="4798846" y="3684983"/>
            <a:chExt cx="563884" cy="563961"/>
          </a:xfrm>
        </p:grpSpPr>
        <p:sp>
          <p:nvSpPr>
            <p:cNvPr id="20" name="椭圆 19"/>
            <p:cNvSpPr/>
            <p:nvPr/>
          </p:nvSpPr>
          <p:spPr>
            <a:xfrm>
              <a:off x="4798846" y="3684983"/>
              <a:ext cx="563884" cy="563961"/>
            </a:xfrm>
            <a:prstGeom prst="ellipse">
              <a:avLst/>
            </a:prstGeom>
            <a:solidFill>
              <a:srgbClr val="195CC7"/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4986263" y="3800231"/>
              <a:ext cx="203290" cy="270481"/>
              <a:chOff x="7976594" y="2279040"/>
              <a:chExt cx="528116" cy="702571"/>
            </a:xfrm>
            <a:solidFill>
              <a:schemeClr val="bg1"/>
            </a:solidFill>
          </p:grpSpPr>
          <p:sp>
            <p:nvSpPr>
              <p:cNvPr id="22" name="Freeform 23"/>
              <p:cNvSpPr>
                <a:spLocks noEditPoints="1"/>
              </p:cNvSpPr>
              <p:nvPr/>
            </p:nvSpPr>
            <p:spPr bwMode="auto">
              <a:xfrm>
                <a:off x="7976594" y="2279040"/>
                <a:ext cx="519705" cy="702571"/>
              </a:xfrm>
              <a:custGeom>
                <a:avLst/>
                <a:gdLst>
                  <a:gd name="T0" fmla="*/ 592 w 601"/>
                  <a:gd name="T1" fmla="*/ 600 h 813"/>
                  <a:gd name="T2" fmla="*/ 374 w 601"/>
                  <a:gd name="T3" fmla="*/ 589 h 813"/>
                  <a:gd name="T4" fmla="*/ 374 w 601"/>
                  <a:gd name="T5" fmla="*/ 423 h 813"/>
                  <a:gd name="T6" fmla="*/ 601 w 601"/>
                  <a:gd name="T7" fmla="*/ 435 h 813"/>
                  <a:gd name="T8" fmla="*/ 533 w 601"/>
                  <a:gd name="T9" fmla="*/ 514 h 813"/>
                  <a:gd name="T10" fmla="*/ 592 w 601"/>
                  <a:gd name="T11" fmla="*/ 600 h 813"/>
                  <a:gd name="T12" fmla="*/ 253 w 601"/>
                  <a:gd name="T13" fmla="*/ 44 h 813"/>
                  <a:gd name="T14" fmla="*/ 298 w 601"/>
                  <a:gd name="T15" fmla="*/ 0 h 813"/>
                  <a:gd name="T16" fmla="*/ 342 w 601"/>
                  <a:gd name="T17" fmla="*/ 44 h 813"/>
                  <a:gd name="T18" fmla="*/ 342 w 601"/>
                  <a:gd name="T19" fmla="*/ 103 h 813"/>
                  <a:gd name="T20" fmla="*/ 253 w 601"/>
                  <a:gd name="T21" fmla="*/ 108 h 813"/>
                  <a:gd name="T22" fmla="*/ 253 w 601"/>
                  <a:gd name="T23" fmla="*/ 44 h 813"/>
                  <a:gd name="T24" fmla="*/ 342 w 601"/>
                  <a:gd name="T25" fmla="*/ 332 h 813"/>
                  <a:gd name="T26" fmla="*/ 342 w 601"/>
                  <a:gd name="T27" fmla="*/ 737 h 813"/>
                  <a:gd name="T28" fmla="*/ 355 w 601"/>
                  <a:gd name="T29" fmla="*/ 750 h 813"/>
                  <a:gd name="T30" fmla="*/ 380 w 601"/>
                  <a:gd name="T31" fmla="*/ 750 h 813"/>
                  <a:gd name="T32" fmla="*/ 415 w 601"/>
                  <a:gd name="T33" fmla="*/ 786 h 813"/>
                  <a:gd name="T34" fmla="*/ 415 w 601"/>
                  <a:gd name="T35" fmla="*/ 813 h 813"/>
                  <a:gd name="T36" fmla="*/ 180 w 601"/>
                  <a:gd name="T37" fmla="*/ 813 h 813"/>
                  <a:gd name="T38" fmla="*/ 180 w 601"/>
                  <a:gd name="T39" fmla="*/ 786 h 813"/>
                  <a:gd name="T40" fmla="*/ 216 w 601"/>
                  <a:gd name="T41" fmla="*/ 750 h 813"/>
                  <a:gd name="T42" fmla="*/ 240 w 601"/>
                  <a:gd name="T43" fmla="*/ 750 h 813"/>
                  <a:gd name="T44" fmla="*/ 253 w 601"/>
                  <a:gd name="T45" fmla="*/ 737 h 813"/>
                  <a:gd name="T46" fmla="*/ 253 w 601"/>
                  <a:gd name="T47" fmla="*/ 337 h 813"/>
                  <a:gd name="T48" fmla="*/ 342 w 601"/>
                  <a:gd name="T49" fmla="*/ 332 h 813"/>
                  <a:gd name="T50" fmla="*/ 221 w 601"/>
                  <a:gd name="T51" fmla="*/ 581 h 813"/>
                  <a:gd name="T52" fmla="*/ 59 w 601"/>
                  <a:gd name="T53" fmla="*/ 572 h 813"/>
                  <a:gd name="T54" fmla="*/ 0 w 601"/>
                  <a:gd name="T55" fmla="*/ 486 h 813"/>
                  <a:gd name="T56" fmla="*/ 68 w 601"/>
                  <a:gd name="T57" fmla="*/ 407 h 813"/>
                  <a:gd name="T58" fmla="*/ 221 w 601"/>
                  <a:gd name="T59" fmla="*/ 415 h 813"/>
                  <a:gd name="T60" fmla="*/ 221 w 601"/>
                  <a:gd name="T61" fmla="*/ 581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1" h="813">
                    <a:moveTo>
                      <a:pt x="592" y="600"/>
                    </a:moveTo>
                    <a:cubicBezTo>
                      <a:pt x="374" y="589"/>
                      <a:pt x="374" y="589"/>
                      <a:pt x="374" y="589"/>
                    </a:cubicBezTo>
                    <a:cubicBezTo>
                      <a:pt x="374" y="423"/>
                      <a:pt x="374" y="423"/>
                      <a:pt x="374" y="423"/>
                    </a:cubicBezTo>
                    <a:cubicBezTo>
                      <a:pt x="601" y="435"/>
                      <a:pt x="601" y="435"/>
                      <a:pt x="601" y="435"/>
                    </a:cubicBezTo>
                    <a:cubicBezTo>
                      <a:pt x="533" y="514"/>
                      <a:pt x="533" y="514"/>
                      <a:pt x="533" y="514"/>
                    </a:cubicBezTo>
                    <a:cubicBezTo>
                      <a:pt x="592" y="600"/>
                      <a:pt x="592" y="600"/>
                      <a:pt x="592" y="600"/>
                    </a:cubicBezTo>
                    <a:close/>
                    <a:moveTo>
                      <a:pt x="253" y="44"/>
                    </a:moveTo>
                    <a:cubicBezTo>
                      <a:pt x="253" y="20"/>
                      <a:pt x="273" y="0"/>
                      <a:pt x="298" y="0"/>
                    </a:cubicBezTo>
                    <a:cubicBezTo>
                      <a:pt x="322" y="0"/>
                      <a:pt x="342" y="20"/>
                      <a:pt x="342" y="44"/>
                    </a:cubicBezTo>
                    <a:cubicBezTo>
                      <a:pt x="342" y="103"/>
                      <a:pt x="342" y="103"/>
                      <a:pt x="342" y="103"/>
                    </a:cubicBezTo>
                    <a:cubicBezTo>
                      <a:pt x="253" y="108"/>
                      <a:pt x="253" y="108"/>
                      <a:pt x="253" y="108"/>
                    </a:cubicBezTo>
                    <a:cubicBezTo>
                      <a:pt x="253" y="44"/>
                      <a:pt x="253" y="44"/>
                      <a:pt x="253" y="44"/>
                    </a:cubicBezTo>
                    <a:close/>
                    <a:moveTo>
                      <a:pt x="342" y="332"/>
                    </a:moveTo>
                    <a:cubicBezTo>
                      <a:pt x="342" y="737"/>
                      <a:pt x="342" y="737"/>
                      <a:pt x="342" y="737"/>
                    </a:cubicBezTo>
                    <a:cubicBezTo>
                      <a:pt x="342" y="744"/>
                      <a:pt x="348" y="750"/>
                      <a:pt x="355" y="750"/>
                    </a:cubicBezTo>
                    <a:cubicBezTo>
                      <a:pt x="380" y="750"/>
                      <a:pt x="380" y="750"/>
                      <a:pt x="380" y="750"/>
                    </a:cubicBezTo>
                    <a:cubicBezTo>
                      <a:pt x="399" y="750"/>
                      <a:pt x="415" y="766"/>
                      <a:pt x="415" y="786"/>
                    </a:cubicBezTo>
                    <a:cubicBezTo>
                      <a:pt x="415" y="813"/>
                      <a:pt x="415" y="813"/>
                      <a:pt x="415" y="813"/>
                    </a:cubicBezTo>
                    <a:cubicBezTo>
                      <a:pt x="180" y="813"/>
                      <a:pt x="180" y="813"/>
                      <a:pt x="180" y="813"/>
                    </a:cubicBezTo>
                    <a:cubicBezTo>
                      <a:pt x="180" y="786"/>
                      <a:pt x="180" y="786"/>
                      <a:pt x="180" y="786"/>
                    </a:cubicBezTo>
                    <a:cubicBezTo>
                      <a:pt x="180" y="766"/>
                      <a:pt x="196" y="750"/>
                      <a:pt x="216" y="750"/>
                    </a:cubicBezTo>
                    <a:cubicBezTo>
                      <a:pt x="240" y="750"/>
                      <a:pt x="240" y="750"/>
                      <a:pt x="240" y="750"/>
                    </a:cubicBezTo>
                    <a:cubicBezTo>
                      <a:pt x="247" y="750"/>
                      <a:pt x="253" y="744"/>
                      <a:pt x="253" y="737"/>
                    </a:cubicBezTo>
                    <a:cubicBezTo>
                      <a:pt x="253" y="337"/>
                      <a:pt x="253" y="337"/>
                      <a:pt x="253" y="337"/>
                    </a:cubicBezTo>
                    <a:cubicBezTo>
                      <a:pt x="342" y="332"/>
                      <a:pt x="342" y="332"/>
                      <a:pt x="342" y="332"/>
                    </a:cubicBezTo>
                    <a:close/>
                    <a:moveTo>
                      <a:pt x="221" y="581"/>
                    </a:moveTo>
                    <a:cubicBezTo>
                      <a:pt x="59" y="572"/>
                      <a:pt x="59" y="572"/>
                      <a:pt x="59" y="572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68" y="407"/>
                      <a:pt x="68" y="407"/>
                      <a:pt x="68" y="407"/>
                    </a:cubicBezTo>
                    <a:cubicBezTo>
                      <a:pt x="221" y="415"/>
                      <a:pt x="221" y="415"/>
                      <a:pt x="221" y="415"/>
                    </a:cubicBezTo>
                    <a:cubicBezTo>
                      <a:pt x="221" y="581"/>
                      <a:pt x="221" y="581"/>
                      <a:pt x="221" y="5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85371" y="2386200"/>
                <a:ext cx="519339" cy="166774"/>
              </a:xfrm>
              <a:custGeom>
                <a:avLst/>
                <a:gdLst>
                  <a:gd name="T0" fmla="*/ 0 w 1420"/>
                  <a:gd name="T1" fmla="*/ 66 h 456"/>
                  <a:gd name="T2" fmla="*/ 631 w 1420"/>
                  <a:gd name="T3" fmla="*/ 33 h 456"/>
                  <a:gd name="T4" fmla="*/ 1259 w 1420"/>
                  <a:gd name="T5" fmla="*/ 0 h 456"/>
                  <a:gd name="T6" fmla="*/ 1420 w 1420"/>
                  <a:gd name="T7" fmla="*/ 189 h 456"/>
                  <a:gd name="T8" fmla="*/ 1281 w 1420"/>
                  <a:gd name="T9" fmla="*/ 390 h 456"/>
                  <a:gd name="T10" fmla="*/ 650 w 1420"/>
                  <a:gd name="T11" fmla="*/ 423 h 456"/>
                  <a:gd name="T12" fmla="*/ 21 w 1420"/>
                  <a:gd name="T13" fmla="*/ 456 h 456"/>
                  <a:gd name="T14" fmla="*/ 160 w 1420"/>
                  <a:gd name="T15" fmla="*/ 253 h 456"/>
                  <a:gd name="T16" fmla="*/ 0 w 1420"/>
                  <a:gd name="T17" fmla="*/ 66 h 456"/>
                  <a:gd name="T18" fmla="*/ 0 w 1420"/>
                  <a:gd name="T19" fmla="*/ 6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0" h="456">
                    <a:moveTo>
                      <a:pt x="0" y="66"/>
                    </a:moveTo>
                    <a:lnTo>
                      <a:pt x="631" y="33"/>
                    </a:lnTo>
                    <a:lnTo>
                      <a:pt x="1259" y="0"/>
                    </a:lnTo>
                    <a:lnTo>
                      <a:pt x="1420" y="189"/>
                    </a:lnTo>
                    <a:lnTo>
                      <a:pt x="1281" y="390"/>
                    </a:lnTo>
                    <a:lnTo>
                      <a:pt x="650" y="423"/>
                    </a:lnTo>
                    <a:lnTo>
                      <a:pt x="21" y="456"/>
                    </a:lnTo>
                    <a:lnTo>
                      <a:pt x="160" y="253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814834" y="3989784"/>
            <a:ext cx="563884" cy="563961"/>
            <a:chOff x="5814834" y="3684983"/>
            <a:chExt cx="563884" cy="563961"/>
          </a:xfrm>
        </p:grpSpPr>
        <p:sp>
          <p:nvSpPr>
            <p:cNvPr id="25" name="椭圆 24"/>
            <p:cNvSpPr/>
            <p:nvPr/>
          </p:nvSpPr>
          <p:spPr>
            <a:xfrm>
              <a:off x="5814834" y="3684983"/>
              <a:ext cx="563884" cy="563961"/>
            </a:xfrm>
            <a:prstGeom prst="ellipse">
              <a:avLst/>
            </a:prstGeom>
            <a:solidFill>
              <a:srgbClr val="195CC7"/>
            </a:solidFill>
            <a:ln w="44450">
              <a:solidFill>
                <a:schemeClr val="bg1"/>
              </a:solidFill>
            </a:ln>
            <a:effectLst>
              <a:outerShdw blurRad="889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961456" y="3800091"/>
              <a:ext cx="272556" cy="270762"/>
              <a:chOff x="6463926" y="2278309"/>
              <a:chExt cx="708057" cy="703302"/>
            </a:xfrm>
            <a:solidFill>
              <a:schemeClr val="bg1"/>
            </a:solidFill>
          </p:grpSpPr>
          <p:sp>
            <p:nvSpPr>
              <p:cNvPr id="27" name="Freeform 30"/>
              <p:cNvSpPr>
                <a:spLocks noEditPoints="1"/>
              </p:cNvSpPr>
              <p:nvPr/>
            </p:nvSpPr>
            <p:spPr bwMode="auto">
              <a:xfrm>
                <a:off x="6687023" y="2278309"/>
                <a:ext cx="261864" cy="305752"/>
              </a:xfrm>
              <a:custGeom>
                <a:avLst/>
                <a:gdLst>
                  <a:gd name="T0" fmla="*/ 150 w 303"/>
                  <a:gd name="T1" fmla="*/ 1 h 354"/>
                  <a:gd name="T2" fmla="*/ 81 w 303"/>
                  <a:gd name="T3" fmla="*/ 76 h 354"/>
                  <a:gd name="T4" fmla="*/ 153 w 303"/>
                  <a:gd name="T5" fmla="*/ 165 h 354"/>
                  <a:gd name="T6" fmla="*/ 222 w 303"/>
                  <a:gd name="T7" fmla="*/ 74 h 354"/>
                  <a:gd name="T8" fmla="*/ 150 w 303"/>
                  <a:gd name="T9" fmla="*/ 1 h 354"/>
                  <a:gd name="T10" fmla="*/ 151 w 303"/>
                  <a:gd name="T11" fmla="*/ 261 h 354"/>
                  <a:gd name="T12" fmla="*/ 198 w 303"/>
                  <a:gd name="T13" fmla="*/ 196 h 354"/>
                  <a:gd name="T14" fmla="*/ 210 w 303"/>
                  <a:gd name="T15" fmla="*/ 190 h 354"/>
                  <a:gd name="T16" fmla="*/ 260 w 303"/>
                  <a:gd name="T17" fmla="*/ 199 h 354"/>
                  <a:gd name="T18" fmla="*/ 290 w 303"/>
                  <a:gd name="T19" fmla="*/ 225 h 354"/>
                  <a:gd name="T20" fmla="*/ 303 w 303"/>
                  <a:gd name="T21" fmla="*/ 330 h 354"/>
                  <a:gd name="T22" fmla="*/ 297 w 303"/>
                  <a:gd name="T23" fmla="*/ 347 h 354"/>
                  <a:gd name="T24" fmla="*/ 280 w 303"/>
                  <a:gd name="T25" fmla="*/ 354 h 354"/>
                  <a:gd name="T26" fmla="*/ 23 w 303"/>
                  <a:gd name="T27" fmla="*/ 354 h 354"/>
                  <a:gd name="T28" fmla="*/ 6 w 303"/>
                  <a:gd name="T29" fmla="*/ 347 h 354"/>
                  <a:gd name="T30" fmla="*/ 0 w 303"/>
                  <a:gd name="T31" fmla="*/ 330 h 354"/>
                  <a:gd name="T32" fmla="*/ 13 w 303"/>
                  <a:gd name="T33" fmla="*/ 225 h 354"/>
                  <a:gd name="T34" fmla="*/ 43 w 303"/>
                  <a:gd name="T35" fmla="*/ 199 h 354"/>
                  <a:gd name="T36" fmla="*/ 93 w 303"/>
                  <a:gd name="T37" fmla="*/ 190 h 354"/>
                  <a:gd name="T38" fmla="*/ 105 w 303"/>
                  <a:gd name="T39" fmla="*/ 196 h 354"/>
                  <a:gd name="T40" fmla="*/ 151 w 303"/>
                  <a:gd name="T41" fmla="*/ 261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354">
                    <a:moveTo>
                      <a:pt x="150" y="1"/>
                    </a:moveTo>
                    <a:cubicBezTo>
                      <a:pt x="111" y="2"/>
                      <a:pt x="80" y="36"/>
                      <a:pt x="81" y="76"/>
                    </a:cubicBezTo>
                    <a:cubicBezTo>
                      <a:pt x="82" y="117"/>
                      <a:pt x="114" y="166"/>
                      <a:pt x="153" y="165"/>
                    </a:cubicBezTo>
                    <a:cubicBezTo>
                      <a:pt x="192" y="165"/>
                      <a:pt x="223" y="114"/>
                      <a:pt x="222" y="74"/>
                    </a:cubicBezTo>
                    <a:cubicBezTo>
                      <a:pt x="221" y="33"/>
                      <a:pt x="189" y="0"/>
                      <a:pt x="150" y="1"/>
                    </a:cubicBezTo>
                    <a:close/>
                    <a:moveTo>
                      <a:pt x="151" y="261"/>
                    </a:moveTo>
                    <a:cubicBezTo>
                      <a:pt x="198" y="196"/>
                      <a:pt x="198" y="196"/>
                      <a:pt x="198" y="196"/>
                    </a:cubicBezTo>
                    <a:cubicBezTo>
                      <a:pt x="201" y="192"/>
                      <a:pt x="206" y="190"/>
                      <a:pt x="210" y="190"/>
                    </a:cubicBezTo>
                    <a:cubicBezTo>
                      <a:pt x="260" y="199"/>
                      <a:pt x="260" y="199"/>
                      <a:pt x="260" y="199"/>
                    </a:cubicBezTo>
                    <a:cubicBezTo>
                      <a:pt x="278" y="202"/>
                      <a:pt x="288" y="217"/>
                      <a:pt x="290" y="225"/>
                    </a:cubicBezTo>
                    <a:cubicBezTo>
                      <a:pt x="297" y="274"/>
                      <a:pt x="301" y="304"/>
                      <a:pt x="303" y="330"/>
                    </a:cubicBezTo>
                    <a:cubicBezTo>
                      <a:pt x="303" y="336"/>
                      <a:pt x="301" y="342"/>
                      <a:pt x="297" y="347"/>
                    </a:cubicBezTo>
                    <a:cubicBezTo>
                      <a:pt x="292" y="351"/>
                      <a:pt x="287" y="354"/>
                      <a:pt x="280" y="354"/>
                    </a:cubicBezTo>
                    <a:cubicBezTo>
                      <a:pt x="23" y="354"/>
                      <a:pt x="23" y="354"/>
                      <a:pt x="23" y="354"/>
                    </a:cubicBezTo>
                    <a:cubicBezTo>
                      <a:pt x="16" y="354"/>
                      <a:pt x="11" y="351"/>
                      <a:pt x="6" y="347"/>
                    </a:cubicBezTo>
                    <a:cubicBezTo>
                      <a:pt x="2" y="342"/>
                      <a:pt x="0" y="336"/>
                      <a:pt x="0" y="330"/>
                    </a:cubicBezTo>
                    <a:cubicBezTo>
                      <a:pt x="2" y="304"/>
                      <a:pt x="6" y="274"/>
                      <a:pt x="13" y="225"/>
                    </a:cubicBezTo>
                    <a:cubicBezTo>
                      <a:pt x="15" y="217"/>
                      <a:pt x="25" y="202"/>
                      <a:pt x="43" y="199"/>
                    </a:cubicBezTo>
                    <a:cubicBezTo>
                      <a:pt x="93" y="190"/>
                      <a:pt x="93" y="190"/>
                      <a:pt x="93" y="190"/>
                    </a:cubicBezTo>
                    <a:cubicBezTo>
                      <a:pt x="97" y="190"/>
                      <a:pt x="102" y="192"/>
                      <a:pt x="105" y="196"/>
                    </a:cubicBezTo>
                    <a:cubicBezTo>
                      <a:pt x="151" y="261"/>
                      <a:pt x="151" y="261"/>
                      <a:pt x="151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8" name="Freeform 31"/>
              <p:cNvSpPr>
                <a:spLocks noEditPoints="1"/>
              </p:cNvSpPr>
              <p:nvPr/>
            </p:nvSpPr>
            <p:spPr bwMode="auto">
              <a:xfrm>
                <a:off x="6463926" y="2632337"/>
                <a:ext cx="268082" cy="349274"/>
              </a:xfrm>
              <a:custGeom>
                <a:avLst/>
                <a:gdLst>
                  <a:gd name="T0" fmla="*/ 153 w 310"/>
                  <a:gd name="T1" fmla="*/ 1 h 404"/>
                  <a:gd name="T2" fmla="*/ 84 w 310"/>
                  <a:gd name="T3" fmla="*/ 76 h 404"/>
                  <a:gd name="T4" fmla="*/ 156 w 310"/>
                  <a:gd name="T5" fmla="*/ 165 h 404"/>
                  <a:gd name="T6" fmla="*/ 225 w 310"/>
                  <a:gd name="T7" fmla="*/ 73 h 404"/>
                  <a:gd name="T8" fmla="*/ 153 w 310"/>
                  <a:gd name="T9" fmla="*/ 1 h 404"/>
                  <a:gd name="T10" fmla="*/ 155 w 310"/>
                  <a:gd name="T11" fmla="*/ 261 h 404"/>
                  <a:gd name="T12" fmla="*/ 201 w 310"/>
                  <a:gd name="T13" fmla="*/ 195 h 404"/>
                  <a:gd name="T14" fmla="*/ 213 w 310"/>
                  <a:gd name="T15" fmla="*/ 190 h 404"/>
                  <a:gd name="T16" fmla="*/ 263 w 310"/>
                  <a:gd name="T17" fmla="*/ 199 h 404"/>
                  <a:gd name="T18" fmla="*/ 293 w 310"/>
                  <a:gd name="T19" fmla="*/ 225 h 404"/>
                  <a:gd name="T20" fmla="*/ 304 w 310"/>
                  <a:gd name="T21" fmla="*/ 385 h 404"/>
                  <a:gd name="T22" fmla="*/ 282 w 310"/>
                  <a:gd name="T23" fmla="*/ 404 h 404"/>
                  <a:gd name="T24" fmla="*/ 27 w 310"/>
                  <a:gd name="T25" fmla="*/ 404 h 404"/>
                  <a:gd name="T26" fmla="*/ 5 w 310"/>
                  <a:gd name="T27" fmla="*/ 385 h 404"/>
                  <a:gd name="T28" fmla="*/ 16 w 310"/>
                  <a:gd name="T29" fmla="*/ 225 h 404"/>
                  <a:gd name="T30" fmla="*/ 46 w 310"/>
                  <a:gd name="T31" fmla="*/ 199 h 404"/>
                  <a:gd name="T32" fmla="*/ 96 w 310"/>
                  <a:gd name="T33" fmla="*/ 190 h 404"/>
                  <a:gd name="T34" fmla="*/ 108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3" y="1"/>
                    </a:moveTo>
                    <a:cubicBezTo>
                      <a:pt x="114" y="1"/>
                      <a:pt x="83" y="35"/>
                      <a:pt x="84" y="76"/>
                    </a:cubicBezTo>
                    <a:cubicBezTo>
                      <a:pt x="85" y="117"/>
                      <a:pt x="117" y="166"/>
                      <a:pt x="156" y="165"/>
                    </a:cubicBezTo>
                    <a:cubicBezTo>
                      <a:pt x="195" y="164"/>
                      <a:pt x="226" y="114"/>
                      <a:pt x="225" y="73"/>
                    </a:cubicBezTo>
                    <a:cubicBezTo>
                      <a:pt x="224" y="32"/>
                      <a:pt x="192" y="0"/>
                      <a:pt x="153" y="1"/>
                    </a:cubicBezTo>
                    <a:close/>
                    <a:moveTo>
                      <a:pt x="155" y="261"/>
                    </a:moveTo>
                    <a:cubicBezTo>
                      <a:pt x="201" y="195"/>
                      <a:pt x="201" y="195"/>
                      <a:pt x="201" y="195"/>
                    </a:cubicBezTo>
                    <a:cubicBezTo>
                      <a:pt x="204" y="191"/>
                      <a:pt x="209" y="189"/>
                      <a:pt x="213" y="190"/>
                    </a:cubicBezTo>
                    <a:cubicBezTo>
                      <a:pt x="263" y="199"/>
                      <a:pt x="263" y="199"/>
                      <a:pt x="263" y="199"/>
                    </a:cubicBezTo>
                    <a:cubicBezTo>
                      <a:pt x="281" y="202"/>
                      <a:pt x="291" y="216"/>
                      <a:pt x="293" y="225"/>
                    </a:cubicBezTo>
                    <a:cubicBezTo>
                      <a:pt x="304" y="309"/>
                      <a:pt x="310" y="336"/>
                      <a:pt x="304" y="385"/>
                    </a:cubicBezTo>
                    <a:cubicBezTo>
                      <a:pt x="303" y="396"/>
                      <a:pt x="294" y="404"/>
                      <a:pt x="282" y="404"/>
                    </a:cubicBezTo>
                    <a:cubicBezTo>
                      <a:pt x="27" y="404"/>
                      <a:pt x="27" y="404"/>
                      <a:pt x="27" y="404"/>
                    </a:cubicBezTo>
                    <a:cubicBezTo>
                      <a:pt x="15" y="404"/>
                      <a:pt x="6" y="396"/>
                      <a:pt x="5" y="385"/>
                    </a:cubicBezTo>
                    <a:cubicBezTo>
                      <a:pt x="0" y="336"/>
                      <a:pt x="5" y="309"/>
                      <a:pt x="16" y="225"/>
                    </a:cubicBezTo>
                    <a:cubicBezTo>
                      <a:pt x="18" y="216"/>
                      <a:pt x="28" y="202"/>
                      <a:pt x="46" y="199"/>
                    </a:cubicBezTo>
                    <a:cubicBezTo>
                      <a:pt x="96" y="190"/>
                      <a:pt x="96" y="190"/>
                      <a:pt x="96" y="190"/>
                    </a:cubicBezTo>
                    <a:cubicBezTo>
                      <a:pt x="100" y="189"/>
                      <a:pt x="105" y="191"/>
                      <a:pt x="108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9" name="Freeform 32"/>
              <p:cNvSpPr/>
              <p:nvPr/>
            </p:nvSpPr>
            <p:spPr bwMode="auto">
              <a:xfrm>
                <a:off x="6727619" y="2616977"/>
                <a:ext cx="180672" cy="154705"/>
              </a:xfrm>
              <a:custGeom>
                <a:avLst/>
                <a:gdLst>
                  <a:gd name="T0" fmla="*/ 85 w 209"/>
                  <a:gd name="T1" fmla="*/ 19 h 179"/>
                  <a:gd name="T2" fmla="*/ 104 w 209"/>
                  <a:gd name="T3" fmla="*/ 0 h 179"/>
                  <a:gd name="T4" fmla="*/ 124 w 209"/>
                  <a:gd name="T5" fmla="*/ 19 h 179"/>
                  <a:gd name="T6" fmla="*/ 124 w 209"/>
                  <a:gd name="T7" fmla="*/ 98 h 179"/>
                  <a:gd name="T8" fmla="*/ 197 w 209"/>
                  <a:gd name="T9" fmla="*/ 141 h 179"/>
                  <a:gd name="T10" fmla="*/ 204 w 209"/>
                  <a:gd name="T11" fmla="*/ 167 h 179"/>
                  <a:gd name="T12" fmla="*/ 178 w 209"/>
                  <a:gd name="T13" fmla="*/ 174 h 179"/>
                  <a:gd name="T14" fmla="*/ 104 w 209"/>
                  <a:gd name="T15" fmla="*/ 131 h 179"/>
                  <a:gd name="T16" fmla="*/ 31 w 209"/>
                  <a:gd name="T17" fmla="*/ 174 h 179"/>
                  <a:gd name="T18" fmla="*/ 5 w 209"/>
                  <a:gd name="T19" fmla="*/ 167 h 179"/>
                  <a:gd name="T20" fmla="*/ 12 w 209"/>
                  <a:gd name="T21" fmla="*/ 141 h 179"/>
                  <a:gd name="T22" fmla="*/ 85 w 209"/>
                  <a:gd name="T23" fmla="*/ 98 h 179"/>
                  <a:gd name="T24" fmla="*/ 85 w 209"/>
                  <a:gd name="T25" fmla="*/ 1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9" h="179">
                    <a:moveTo>
                      <a:pt x="85" y="19"/>
                    </a:moveTo>
                    <a:cubicBezTo>
                      <a:pt x="85" y="8"/>
                      <a:pt x="94" y="0"/>
                      <a:pt x="104" y="0"/>
                    </a:cubicBezTo>
                    <a:cubicBezTo>
                      <a:pt x="115" y="0"/>
                      <a:pt x="124" y="8"/>
                      <a:pt x="124" y="19"/>
                    </a:cubicBezTo>
                    <a:cubicBezTo>
                      <a:pt x="124" y="98"/>
                      <a:pt x="124" y="98"/>
                      <a:pt x="124" y="98"/>
                    </a:cubicBezTo>
                    <a:cubicBezTo>
                      <a:pt x="197" y="141"/>
                      <a:pt x="197" y="141"/>
                      <a:pt x="197" y="141"/>
                    </a:cubicBezTo>
                    <a:cubicBezTo>
                      <a:pt x="206" y="146"/>
                      <a:pt x="209" y="158"/>
                      <a:pt x="204" y="167"/>
                    </a:cubicBezTo>
                    <a:cubicBezTo>
                      <a:pt x="198" y="176"/>
                      <a:pt x="187" y="179"/>
                      <a:pt x="178" y="174"/>
                    </a:cubicBezTo>
                    <a:cubicBezTo>
                      <a:pt x="104" y="131"/>
                      <a:pt x="104" y="131"/>
                      <a:pt x="104" y="131"/>
                    </a:cubicBezTo>
                    <a:cubicBezTo>
                      <a:pt x="31" y="174"/>
                      <a:pt x="31" y="174"/>
                      <a:pt x="31" y="174"/>
                    </a:cubicBezTo>
                    <a:cubicBezTo>
                      <a:pt x="22" y="179"/>
                      <a:pt x="11" y="176"/>
                      <a:pt x="5" y="167"/>
                    </a:cubicBezTo>
                    <a:cubicBezTo>
                      <a:pt x="0" y="158"/>
                      <a:pt x="3" y="146"/>
                      <a:pt x="12" y="141"/>
                    </a:cubicBezTo>
                    <a:cubicBezTo>
                      <a:pt x="85" y="98"/>
                      <a:pt x="85" y="98"/>
                      <a:pt x="85" y="98"/>
                    </a:cubicBezTo>
                    <a:cubicBezTo>
                      <a:pt x="85" y="19"/>
                      <a:pt x="85" y="19"/>
                      <a:pt x="8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0" name="Freeform 33"/>
              <p:cNvSpPr>
                <a:spLocks noEditPoints="1"/>
              </p:cNvSpPr>
              <p:nvPr/>
            </p:nvSpPr>
            <p:spPr bwMode="auto">
              <a:xfrm>
                <a:off x="6903901" y="2632337"/>
                <a:ext cx="268082" cy="349274"/>
              </a:xfrm>
              <a:custGeom>
                <a:avLst/>
                <a:gdLst>
                  <a:gd name="T0" fmla="*/ 154 w 310"/>
                  <a:gd name="T1" fmla="*/ 1 h 404"/>
                  <a:gd name="T2" fmla="*/ 85 w 310"/>
                  <a:gd name="T3" fmla="*/ 76 h 404"/>
                  <a:gd name="T4" fmla="*/ 157 w 310"/>
                  <a:gd name="T5" fmla="*/ 165 h 404"/>
                  <a:gd name="T6" fmla="*/ 226 w 310"/>
                  <a:gd name="T7" fmla="*/ 73 h 404"/>
                  <a:gd name="T8" fmla="*/ 154 w 310"/>
                  <a:gd name="T9" fmla="*/ 1 h 404"/>
                  <a:gd name="T10" fmla="*/ 155 w 310"/>
                  <a:gd name="T11" fmla="*/ 261 h 404"/>
                  <a:gd name="T12" fmla="*/ 202 w 310"/>
                  <a:gd name="T13" fmla="*/ 195 h 404"/>
                  <a:gd name="T14" fmla="*/ 214 w 310"/>
                  <a:gd name="T15" fmla="*/ 190 h 404"/>
                  <a:gd name="T16" fmla="*/ 264 w 310"/>
                  <a:gd name="T17" fmla="*/ 199 h 404"/>
                  <a:gd name="T18" fmla="*/ 294 w 310"/>
                  <a:gd name="T19" fmla="*/ 225 h 404"/>
                  <a:gd name="T20" fmla="*/ 305 w 310"/>
                  <a:gd name="T21" fmla="*/ 385 h 404"/>
                  <a:gd name="T22" fmla="*/ 283 w 310"/>
                  <a:gd name="T23" fmla="*/ 404 h 404"/>
                  <a:gd name="T24" fmla="*/ 28 w 310"/>
                  <a:gd name="T25" fmla="*/ 404 h 404"/>
                  <a:gd name="T26" fmla="*/ 6 w 310"/>
                  <a:gd name="T27" fmla="*/ 385 h 404"/>
                  <a:gd name="T28" fmla="*/ 17 w 310"/>
                  <a:gd name="T29" fmla="*/ 225 h 404"/>
                  <a:gd name="T30" fmla="*/ 47 w 310"/>
                  <a:gd name="T31" fmla="*/ 199 h 404"/>
                  <a:gd name="T32" fmla="*/ 97 w 310"/>
                  <a:gd name="T33" fmla="*/ 190 h 404"/>
                  <a:gd name="T34" fmla="*/ 109 w 310"/>
                  <a:gd name="T35" fmla="*/ 195 h 404"/>
                  <a:gd name="T36" fmla="*/ 155 w 310"/>
                  <a:gd name="T37" fmla="*/ 2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0" h="404">
                    <a:moveTo>
                      <a:pt x="154" y="1"/>
                    </a:moveTo>
                    <a:cubicBezTo>
                      <a:pt x="115" y="1"/>
                      <a:pt x="84" y="35"/>
                      <a:pt x="85" y="76"/>
                    </a:cubicBezTo>
                    <a:cubicBezTo>
                      <a:pt x="86" y="117"/>
                      <a:pt x="118" y="166"/>
                      <a:pt x="157" y="165"/>
                    </a:cubicBezTo>
                    <a:cubicBezTo>
                      <a:pt x="196" y="164"/>
                      <a:pt x="227" y="114"/>
                      <a:pt x="226" y="73"/>
                    </a:cubicBezTo>
                    <a:cubicBezTo>
                      <a:pt x="225" y="32"/>
                      <a:pt x="193" y="0"/>
                      <a:pt x="154" y="1"/>
                    </a:cubicBezTo>
                    <a:close/>
                    <a:moveTo>
                      <a:pt x="155" y="261"/>
                    </a:moveTo>
                    <a:cubicBezTo>
                      <a:pt x="202" y="195"/>
                      <a:pt x="202" y="195"/>
                      <a:pt x="202" y="195"/>
                    </a:cubicBezTo>
                    <a:cubicBezTo>
                      <a:pt x="205" y="191"/>
                      <a:pt x="209" y="189"/>
                      <a:pt x="214" y="190"/>
                    </a:cubicBezTo>
                    <a:cubicBezTo>
                      <a:pt x="264" y="199"/>
                      <a:pt x="264" y="199"/>
                      <a:pt x="264" y="199"/>
                    </a:cubicBezTo>
                    <a:cubicBezTo>
                      <a:pt x="282" y="202"/>
                      <a:pt x="292" y="216"/>
                      <a:pt x="294" y="225"/>
                    </a:cubicBezTo>
                    <a:cubicBezTo>
                      <a:pt x="305" y="309"/>
                      <a:pt x="310" y="336"/>
                      <a:pt x="305" y="385"/>
                    </a:cubicBezTo>
                    <a:cubicBezTo>
                      <a:pt x="304" y="396"/>
                      <a:pt x="295" y="404"/>
                      <a:pt x="283" y="404"/>
                    </a:cubicBezTo>
                    <a:cubicBezTo>
                      <a:pt x="28" y="404"/>
                      <a:pt x="28" y="404"/>
                      <a:pt x="28" y="404"/>
                    </a:cubicBezTo>
                    <a:cubicBezTo>
                      <a:pt x="16" y="404"/>
                      <a:pt x="7" y="396"/>
                      <a:pt x="6" y="385"/>
                    </a:cubicBezTo>
                    <a:cubicBezTo>
                      <a:pt x="0" y="336"/>
                      <a:pt x="6" y="309"/>
                      <a:pt x="17" y="225"/>
                    </a:cubicBezTo>
                    <a:cubicBezTo>
                      <a:pt x="19" y="216"/>
                      <a:pt x="29" y="202"/>
                      <a:pt x="47" y="199"/>
                    </a:cubicBezTo>
                    <a:cubicBezTo>
                      <a:pt x="97" y="190"/>
                      <a:pt x="97" y="190"/>
                      <a:pt x="97" y="190"/>
                    </a:cubicBezTo>
                    <a:cubicBezTo>
                      <a:pt x="101" y="189"/>
                      <a:pt x="106" y="191"/>
                      <a:pt x="109" y="195"/>
                    </a:cubicBezTo>
                    <a:cubicBezTo>
                      <a:pt x="155" y="261"/>
                      <a:pt x="155" y="261"/>
                      <a:pt x="155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33" name="TextBox 2"/>
          <p:cNvSpPr txBox="1"/>
          <p:nvPr/>
        </p:nvSpPr>
        <p:spPr>
          <a:xfrm>
            <a:off x="3284280" y="1785158"/>
            <a:ext cx="2778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kern="2500" spc="14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E28C862F-2631-40C2-840B-71212C60F4A9}"/>
              </a:ext>
            </a:extLst>
          </p:cNvPr>
          <p:cNvSpPr/>
          <p:nvPr/>
        </p:nvSpPr>
        <p:spPr>
          <a:xfrm>
            <a:off x="7626518" y="307932"/>
            <a:ext cx="1018719" cy="292325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50" name="TextBox 3">
            <a:hlinkClick r:id="rId4"/>
            <a:extLst>
              <a:ext uri="{FF2B5EF4-FFF2-40B4-BE49-F238E27FC236}">
                <a16:creationId xmlns:a16="http://schemas.microsoft.com/office/drawing/2014/main" id="{6A40DB53-7371-4C98-8491-5FE89E5A9CC6}"/>
              </a:ext>
            </a:extLst>
          </p:cNvPr>
          <p:cNvSpPr txBox="1"/>
          <p:nvPr/>
        </p:nvSpPr>
        <p:spPr>
          <a:xfrm>
            <a:off x="2059929" y="4824523"/>
            <a:ext cx="51696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9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:a16="http://schemas.microsoft.com/office/drawing/2014/main" xmlns:ahyp="http://schemas.microsoft.com/office/drawing/2018/hyperlinkcolor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4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284673" y="4110383"/>
            <a:ext cx="1178917" cy="11789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8" name="椭圆 12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57991" y="4605222"/>
            <a:ext cx="630036" cy="6300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1" name="椭圆 12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58358" y="4730422"/>
            <a:ext cx="685588" cy="68558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4" name="椭圆 13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6953" y="5038933"/>
            <a:ext cx="588675" cy="5886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7" name="椭圆 138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62589" y="4528455"/>
            <a:ext cx="252413" cy="25241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0" name="椭圆 14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81440" y="4325716"/>
            <a:ext cx="528912" cy="5289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3" name="椭圆 14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463459" y="3830481"/>
            <a:ext cx="1178917" cy="11789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6" name="椭圆 14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419647" y="4323809"/>
            <a:ext cx="223011" cy="2230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9" name="椭圆 15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275640" y="4605224"/>
            <a:ext cx="520031" cy="5200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1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2" name="椭圆 15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91656" y="4920241"/>
            <a:ext cx="316779" cy="3167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5" name="椭圆 15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17745" y="4736990"/>
            <a:ext cx="158389" cy="15838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8" name="椭圆 16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cxnSp>
        <p:nvCxnSpPr>
          <p:cNvPr id="39" name="直接连接符 38"/>
          <p:cNvCxnSpPr/>
          <p:nvPr/>
        </p:nvCxnSpPr>
        <p:spPr>
          <a:xfrm>
            <a:off x="6113230" y="1071336"/>
            <a:ext cx="0" cy="2414532"/>
          </a:xfrm>
          <a:prstGeom prst="line">
            <a:avLst/>
          </a:prstGeom>
          <a:ln w="6350">
            <a:solidFill>
              <a:srgbClr val="195C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/>
          <p:cNvGrpSpPr/>
          <p:nvPr/>
        </p:nvGrpSpPr>
        <p:grpSpPr>
          <a:xfrm>
            <a:off x="6041244" y="993810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41" name="椭圆 165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2" name="椭圆 166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041244" y="1391476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44" name="椭圆 168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5" name="椭圆 169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041244" y="1789142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47" name="椭圆 172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8" name="椭圆 173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041244" y="2186809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50" name="椭圆 175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1" name="椭圆 176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41244" y="2584475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53" name="椭圆 178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4" name="椭圆 179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041244" y="2982141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56" name="椭圆 181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7" name="椭圆 182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041244" y="3379804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59" name="椭圆 184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0" name="椭圆 185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61" name="TextBox 186"/>
          <p:cNvSpPr txBox="1"/>
          <p:nvPr/>
        </p:nvSpPr>
        <p:spPr>
          <a:xfrm>
            <a:off x="6324059" y="811650"/>
            <a:ext cx="1697774" cy="2869120"/>
          </a:xfrm>
          <a:prstGeom prst="rect">
            <a:avLst/>
          </a:prstGeom>
          <a:noFill/>
        </p:spPr>
        <p:txBody>
          <a:bodyPr wrap="square" lIns="68550" tIns="34274" rIns="68550" bIns="34274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1267939" y="895868"/>
            <a:ext cx="1857566" cy="2144979"/>
            <a:chOff x="1397895" y="1132124"/>
            <a:chExt cx="1202093" cy="1388087"/>
          </a:xfrm>
        </p:grpSpPr>
        <p:grpSp>
          <p:nvGrpSpPr>
            <p:cNvPr id="63" name="组合 62"/>
            <p:cNvGrpSpPr/>
            <p:nvPr/>
          </p:nvGrpSpPr>
          <p:grpSpPr>
            <a:xfrm>
              <a:off x="1397895" y="1132124"/>
              <a:ext cx="1202093" cy="1388087"/>
              <a:chOff x="789153" y="2729597"/>
              <a:chExt cx="1202093" cy="1388087"/>
            </a:xfrm>
          </p:grpSpPr>
          <p:grpSp>
            <p:nvGrpSpPr>
              <p:cNvPr id="65" name="组合 64"/>
              <p:cNvGrpSpPr/>
              <p:nvPr/>
            </p:nvGrpSpPr>
            <p:grpSpPr>
              <a:xfrm>
                <a:off x="789153" y="2729597"/>
                <a:ext cx="1202093" cy="1388087"/>
                <a:chOff x="3273692" y="1099961"/>
                <a:chExt cx="1202093" cy="1388087"/>
              </a:xfrm>
            </p:grpSpPr>
            <p:sp>
              <p:nvSpPr>
                <p:cNvPr id="67" name="Freeform 14"/>
                <p:cNvSpPr>
                  <a:spLocks/>
                </p:cNvSpPr>
                <p:nvPr/>
              </p:nvSpPr>
              <p:spPr bwMode="auto">
                <a:xfrm>
                  <a:off x="3345550" y="1141029"/>
                  <a:ext cx="529701" cy="237166"/>
                </a:xfrm>
                <a:custGeom>
                  <a:avLst/>
                  <a:gdLst>
                    <a:gd name="T0" fmla="*/ 0 w 516"/>
                    <a:gd name="T1" fmla="*/ 231 h 231"/>
                    <a:gd name="T2" fmla="*/ 398 w 516"/>
                    <a:gd name="T3" fmla="*/ 0 h 231"/>
                    <a:gd name="T4" fmla="*/ 516 w 516"/>
                    <a:gd name="T5" fmla="*/ 0 h 231"/>
                    <a:gd name="T6" fmla="*/ 516 w 516"/>
                    <a:gd name="T7" fmla="*/ 231 h 231"/>
                    <a:gd name="T8" fmla="*/ 0 w 51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6" h="231">
                      <a:moveTo>
                        <a:pt x="0" y="231"/>
                      </a:moveTo>
                      <a:lnTo>
                        <a:pt x="398" y="0"/>
                      </a:lnTo>
                      <a:lnTo>
                        <a:pt x="516" y="0"/>
                      </a:lnTo>
                      <a:lnTo>
                        <a:pt x="516" y="231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5F6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8" tIns="34284" rIns="68568" bIns="3428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8" name="Freeform 15"/>
                <p:cNvSpPr>
                  <a:spLocks/>
                </p:cNvSpPr>
                <p:nvPr/>
              </p:nvSpPr>
              <p:spPr bwMode="auto">
                <a:xfrm>
                  <a:off x="3273692" y="1099961"/>
                  <a:ext cx="1202093" cy="1388087"/>
                </a:xfrm>
                <a:custGeom>
                  <a:avLst/>
                  <a:gdLst>
                    <a:gd name="T0" fmla="*/ 0 w 1171"/>
                    <a:gd name="T1" fmla="*/ 1014 h 1352"/>
                    <a:gd name="T2" fmla="*/ 0 w 1171"/>
                    <a:gd name="T3" fmla="*/ 338 h 1352"/>
                    <a:gd name="T4" fmla="*/ 586 w 1171"/>
                    <a:gd name="T5" fmla="*/ 0 h 1352"/>
                    <a:gd name="T6" fmla="*/ 1171 w 1171"/>
                    <a:gd name="T7" fmla="*/ 338 h 1352"/>
                    <a:gd name="T8" fmla="*/ 1171 w 1171"/>
                    <a:gd name="T9" fmla="*/ 1014 h 1352"/>
                    <a:gd name="T10" fmla="*/ 586 w 1171"/>
                    <a:gd name="T11" fmla="*/ 1352 h 1352"/>
                    <a:gd name="T12" fmla="*/ 0 w 1171"/>
                    <a:gd name="T13" fmla="*/ 1014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1" h="1352">
                      <a:moveTo>
                        <a:pt x="0" y="1014"/>
                      </a:moveTo>
                      <a:lnTo>
                        <a:pt x="0" y="338"/>
                      </a:lnTo>
                      <a:lnTo>
                        <a:pt x="586" y="0"/>
                      </a:lnTo>
                      <a:lnTo>
                        <a:pt x="1171" y="338"/>
                      </a:lnTo>
                      <a:lnTo>
                        <a:pt x="1171" y="1014"/>
                      </a:lnTo>
                      <a:lnTo>
                        <a:pt x="586" y="1352"/>
                      </a:lnTo>
                      <a:lnTo>
                        <a:pt x="0" y="101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28600" sx="102000" sy="102000" algn="ctr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vert="horz" wrap="square" lIns="68568" tIns="34284" rIns="68568" bIns="3428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9" name="Freeform 16"/>
                <p:cNvSpPr>
                  <a:spLocks/>
                </p:cNvSpPr>
                <p:nvPr/>
              </p:nvSpPr>
              <p:spPr bwMode="auto">
                <a:xfrm>
                  <a:off x="3345551" y="1141029"/>
                  <a:ext cx="408568" cy="441478"/>
                </a:xfrm>
                <a:custGeom>
                  <a:avLst/>
                  <a:gdLst>
                    <a:gd name="T0" fmla="*/ 0 w 398"/>
                    <a:gd name="T1" fmla="*/ 430 h 430"/>
                    <a:gd name="T2" fmla="*/ 398 w 398"/>
                    <a:gd name="T3" fmla="*/ 430 h 430"/>
                    <a:gd name="T4" fmla="*/ 398 w 398"/>
                    <a:gd name="T5" fmla="*/ 0 h 430"/>
                    <a:gd name="T6" fmla="*/ 0 w 398"/>
                    <a:gd name="T7" fmla="*/ 231 h 430"/>
                    <a:gd name="T8" fmla="*/ 0 w 398"/>
                    <a:gd name="T9" fmla="*/ 430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8" h="430">
                      <a:moveTo>
                        <a:pt x="0" y="430"/>
                      </a:moveTo>
                      <a:lnTo>
                        <a:pt x="398" y="430"/>
                      </a:lnTo>
                      <a:lnTo>
                        <a:pt x="398" y="0"/>
                      </a:lnTo>
                      <a:lnTo>
                        <a:pt x="0" y="231"/>
                      </a:lnTo>
                      <a:lnTo>
                        <a:pt x="0" y="430"/>
                      </a:lnTo>
                      <a:close/>
                    </a:path>
                  </a:pathLst>
                </a:custGeom>
                <a:solidFill>
                  <a:srgbClr val="195CC7"/>
                </a:solidFill>
                <a:ln w="28575">
                  <a:noFill/>
                </a:ln>
                <a:effectLst>
                  <a:outerShdw blurRad="279400" dist="76200" dir="2700000" sx="101000" sy="101000" algn="tl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68" tIns="34284" rIns="68568" bIns="34284" rtlCol="0" anchor="ctr"/>
                <a:lstStyle/>
                <a:p>
                  <a:pPr algn="ctr"/>
                  <a:endParaRPr lang="zh-CN" altLang="en-US" dirty="0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66" name="TextBox 73"/>
              <p:cNvSpPr txBox="1"/>
              <p:nvPr/>
            </p:nvSpPr>
            <p:spPr>
              <a:xfrm>
                <a:off x="939680" y="2828471"/>
                <a:ext cx="948647" cy="43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799" dirty="0">
                    <a:solidFill>
                      <a:srgbClr val="FFFFFF"/>
                    </a:solidFill>
                    <a:latin typeface="Agency FB" panose="020B0503020202020204" pitchFamily="34" charset="0"/>
                  </a:rPr>
                  <a:t>01</a:t>
                </a:r>
                <a:endParaRPr lang="zh-CN" altLang="en-US" sz="3799" dirty="0">
                  <a:solidFill>
                    <a:srgbClr val="FFFFFF"/>
                  </a:solidFill>
                  <a:latin typeface="Agency FB" panose="020B0503020202020204" pitchFamily="34" charset="0"/>
                </a:endParaRPr>
              </a:p>
            </p:txBody>
          </p:sp>
        </p:grpSp>
        <p:sp>
          <p:nvSpPr>
            <p:cNvPr id="64" name="Freeform 21"/>
            <p:cNvSpPr>
              <a:spLocks noEditPoints="1"/>
            </p:cNvSpPr>
            <p:nvPr/>
          </p:nvSpPr>
          <p:spPr bwMode="auto">
            <a:xfrm>
              <a:off x="1752536" y="1627713"/>
              <a:ext cx="462041" cy="478315"/>
            </a:xfrm>
            <a:custGeom>
              <a:avLst/>
              <a:gdLst>
                <a:gd name="T0" fmla="*/ 24 w 60"/>
                <a:gd name="T1" fmla="*/ 7 h 62"/>
                <a:gd name="T2" fmla="*/ 38 w 60"/>
                <a:gd name="T3" fmla="*/ 7 h 62"/>
                <a:gd name="T4" fmla="*/ 47 w 60"/>
                <a:gd name="T5" fmla="*/ 7 h 62"/>
                <a:gd name="T6" fmla="*/ 47 w 60"/>
                <a:gd name="T7" fmla="*/ 18 h 62"/>
                <a:gd name="T8" fmla="*/ 47 w 60"/>
                <a:gd name="T9" fmla="*/ 7 h 62"/>
                <a:gd name="T10" fmla="*/ 20 w 60"/>
                <a:gd name="T11" fmla="*/ 37 h 62"/>
                <a:gd name="T12" fmla="*/ 21 w 60"/>
                <a:gd name="T13" fmla="*/ 58 h 62"/>
                <a:gd name="T14" fmla="*/ 15 w 60"/>
                <a:gd name="T15" fmla="*/ 40 h 62"/>
                <a:gd name="T16" fmla="*/ 12 w 60"/>
                <a:gd name="T17" fmla="*/ 58 h 62"/>
                <a:gd name="T18" fmla="*/ 7 w 60"/>
                <a:gd name="T19" fmla="*/ 37 h 62"/>
                <a:gd name="T20" fmla="*/ 2 w 60"/>
                <a:gd name="T21" fmla="*/ 36 h 62"/>
                <a:gd name="T22" fmla="*/ 7 w 60"/>
                <a:gd name="T23" fmla="*/ 19 h 62"/>
                <a:gd name="T24" fmla="*/ 14 w 60"/>
                <a:gd name="T25" fmla="*/ 24 h 62"/>
                <a:gd name="T26" fmla="*/ 21 w 60"/>
                <a:gd name="T27" fmla="*/ 19 h 62"/>
                <a:gd name="T28" fmla="*/ 29 w 60"/>
                <a:gd name="T29" fmla="*/ 16 h 62"/>
                <a:gd name="T30" fmla="*/ 30 w 60"/>
                <a:gd name="T31" fmla="*/ 19 h 62"/>
                <a:gd name="T32" fmla="*/ 30 w 60"/>
                <a:gd name="T33" fmla="*/ 32 h 62"/>
                <a:gd name="T34" fmla="*/ 31 w 60"/>
                <a:gd name="T35" fmla="*/ 32 h 62"/>
                <a:gd name="T36" fmla="*/ 31 w 60"/>
                <a:gd name="T37" fmla="*/ 32 h 62"/>
                <a:gd name="T38" fmla="*/ 32 w 60"/>
                <a:gd name="T39" fmla="*/ 19 h 62"/>
                <a:gd name="T40" fmla="*/ 32 w 60"/>
                <a:gd name="T41" fmla="*/ 16 h 62"/>
                <a:gd name="T42" fmla="*/ 40 w 60"/>
                <a:gd name="T43" fmla="*/ 19 h 62"/>
                <a:gd name="T44" fmla="*/ 47 w 60"/>
                <a:gd name="T45" fmla="*/ 24 h 62"/>
                <a:gd name="T46" fmla="*/ 54 w 60"/>
                <a:gd name="T47" fmla="*/ 19 h 62"/>
                <a:gd name="T48" fmla="*/ 58 w 60"/>
                <a:gd name="T49" fmla="*/ 35 h 62"/>
                <a:gd name="T50" fmla="*/ 53 w 60"/>
                <a:gd name="T51" fmla="*/ 37 h 62"/>
                <a:gd name="T52" fmla="*/ 54 w 60"/>
                <a:gd name="T53" fmla="*/ 58 h 62"/>
                <a:gd name="T54" fmla="*/ 48 w 60"/>
                <a:gd name="T55" fmla="*/ 40 h 62"/>
                <a:gd name="T56" fmla="*/ 45 w 60"/>
                <a:gd name="T57" fmla="*/ 58 h 62"/>
                <a:gd name="T58" fmla="*/ 40 w 60"/>
                <a:gd name="T59" fmla="*/ 37 h 62"/>
                <a:gd name="T60" fmla="*/ 38 w 60"/>
                <a:gd name="T61" fmla="*/ 38 h 62"/>
                <a:gd name="T62" fmla="*/ 33 w 60"/>
                <a:gd name="T63" fmla="*/ 62 h 62"/>
                <a:gd name="T64" fmla="*/ 29 w 60"/>
                <a:gd name="T65" fmla="*/ 41 h 62"/>
                <a:gd name="T66" fmla="*/ 22 w 60"/>
                <a:gd name="T67" fmla="*/ 62 h 62"/>
                <a:gd name="T68" fmla="*/ 20 w 60"/>
                <a:gd name="T69" fmla="*/ 36 h 62"/>
                <a:gd name="T70" fmla="*/ 9 w 60"/>
                <a:gd name="T71" fmla="*/ 13 h 62"/>
                <a:gd name="T72" fmla="*/ 20 w 60"/>
                <a:gd name="T73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62">
                  <a:moveTo>
                    <a:pt x="31" y="0"/>
                  </a:moveTo>
                  <a:cubicBezTo>
                    <a:pt x="27" y="0"/>
                    <a:pt x="24" y="4"/>
                    <a:pt x="24" y="7"/>
                  </a:cubicBezTo>
                  <a:cubicBezTo>
                    <a:pt x="24" y="11"/>
                    <a:pt x="27" y="14"/>
                    <a:pt x="31" y="14"/>
                  </a:cubicBezTo>
                  <a:cubicBezTo>
                    <a:pt x="35" y="14"/>
                    <a:pt x="38" y="11"/>
                    <a:pt x="38" y="7"/>
                  </a:cubicBezTo>
                  <a:cubicBezTo>
                    <a:pt x="38" y="4"/>
                    <a:pt x="35" y="0"/>
                    <a:pt x="31" y="0"/>
                  </a:cubicBezTo>
                  <a:close/>
                  <a:moveTo>
                    <a:pt x="47" y="7"/>
                  </a:moveTo>
                  <a:cubicBezTo>
                    <a:pt x="44" y="7"/>
                    <a:pt x="41" y="10"/>
                    <a:pt x="41" y="13"/>
                  </a:cubicBezTo>
                  <a:cubicBezTo>
                    <a:pt x="41" y="16"/>
                    <a:pt x="44" y="18"/>
                    <a:pt x="47" y="18"/>
                  </a:cubicBezTo>
                  <a:cubicBezTo>
                    <a:pt x="50" y="18"/>
                    <a:pt x="53" y="16"/>
                    <a:pt x="53" y="13"/>
                  </a:cubicBezTo>
                  <a:cubicBezTo>
                    <a:pt x="53" y="10"/>
                    <a:pt x="50" y="7"/>
                    <a:pt x="47" y="7"/>
                  </a:cubicBezTo>
                  <a:close/>
                  <a:moveTo>
                    <a:pt x="20" y="36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4" y="7"/>
                  </a:moveTo>
                  <a:cubicBezTo>
                    <a:pt x="11" y="7"/>
                    <a:pt x="9" y="10"/>
                    <a:pt x="9" y="13"/>
                  </a:cubicBezTo>
                  <a:cubicBezTo>
                    <a:pt x="9" y="16"/>
                    <a:pt x="11" y="18"/>
                    <a:pt x="14" y="18"/>
                  </a:cubicBezTo>
                  <a:cubicBezTo>
                    <a:pt x="17" y="18"/>
                    <a:pt x="20" y="16"/>
                    <a:pt x="20" y="13"/>
                  </a:cubicBezTo>
                  <a:cubicBezTo>
                    <a:pt x="20" y="10"/>
                    <a:pt x="17" y="7"/>
                    <a:pt x="14" y="7"/>
                  </a:cubicBezTo>
                  <a:close/>
                </a:path>
              </a:pathLst>
            </a:custGeom>
            <a:solidFill>
              <a:srgbClr val="777777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0" name="Rectangle 4"/>
          <p:cNvSpPr txBox="1">
            <a:spLocks noChangeArrowheads="1"/>
          </p:cNvSpPr>
          <p:nvPr/>
        </p:nvSpPr>
        <p:spPr bwMode="auto">
          <a:xfrm>
            <a:off x="1203605" y="2889557"/>
            <a:ext cx="1921042" cy="79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0" tIns="34274" rIns="68550" bIns="3427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99" b="0" kern="0" dirty="0">
                <a:solidFill>
                  <a:schemeClr val="accent3">
                    <a:lumMod val="75000"/>
                  </a:schemeClr>
                </a:solidFill>
                <a:latin typeface="Arial"/>
                <a:ea typeface="微软雅黑"/>
              </a:rPr>
              <a:t>Add a title</a:t>
            </a:r>
          </a:p>
        </p:txBody>
      </p:sp>
    </p:spTree>
    <p:extLst>
      <p:ext uri="{BB962C8B-B14F-4D97-AF65-F5344CB8AC3E}">
        <p14:creationId xmlns:p14="http://schemas.microsoft.com/office/powerpoint/2010/main" val="307682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:a14="http://schemas.microsoft.com/office/drawing/2010/main"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310"/>
                            </p:stCondLst>
                            <p:childTnLst>
                              <p:par>
                                <p:cTn id="9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810"/>
                            </p:stCondLst>
                            <p:childTnLst>
                              <p:par>
                                <p:cTn id="9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1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64980" y="-18249"/>
            <a:ext cx="649080" cy="761765"/>
            <a:chOff x="8266914" y="-18254"/>
            <a:chExt cx="649280" cy="762000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 rot="5400000">
              <a:off x="8201851" y="88633"/>
              <a:ext cx="762000" cy="548226"/>
            </a:xfrm>
            <a:prstGeom prst="homePlate">
              <a:avLst>
                <a:gd name="adj" fmla="val 35606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vert="eaVert" wrap="none" lIns="91412" tIns="45706" rIns="91412" bIns="45706" numCol="1" anchor="ctr" anchorCtr="0" compatLnSpc="1"/>
            <a:lstStyle/>
            <a:p>
              <a:endParaRPr lang="zh-CN" altLang="zh-CN" b="0" dirty="0"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266914" y="134144"/>
              <a:ext cx="649280" cy="475558"/>
              <a:chOff x="235091" y="185120"/>
              <a:chExt cx="649280" cy="47555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35091" y="185120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0" dirty="0">
                    <a:solidFill>
                      <a:schemeClr val="accent3">
                        <a:lumMod val="50000"/>
                      </a:schemeClr>
                    </a:solidFill>
                    <a:latin typeface="Impact" panose="020B0806030902050204" pitchFamily="34" charset="0"/>
                  </a:rPr>
                  <a:t>LOGO</a:t>
                </a:r>
                <a:endParaRPr lang="zh-CN" altLang="en-US" b="0" dirty="0">
                  <a:solidFill>
                    <a:schemeClr val="accent3">
                      <a:lumMod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92677" y="460623"/>
                <a:ext cx="535724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00" b="0" dirty="0">
                    <a:solidFill>
                      <a:srgbClr val="195CC7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TEXT HERE</a:t>
                </a:r>
                <a:endParaRPr lang="zh-CN" altLang="en-US" sz="700" b="0" dirty="0">
                  <a:solidFill>
                    <a:srgbClr val="195CC7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903711" y="249867"/>
            <a:ext cx="2830349" cy="679489"/>
            <a:chOff x="903371" y="249943"/>
            <a:chExt cx="2831223" cy="679699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195CC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6200000">
            <a:off x="574964" y="158113"/>
            <a:ext cx="764867" cy="862996"/>
            <a:chOff x="8439634" y="3544648"/>
            <a:chExt cx="1611146" cy="1817848"/>
          </a:xfrm>
        </p:grpSpPr>
        <p:sp>
          <p:nvSpPr>
            <p:cNvPr id="1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95CC7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" name="Group 17"/>
          <p:cNvGrpSpPr>
            <a:grpSpLocks noChangeAspect="1"/>
          </p:cNvGrpSpPr>
          <p:nvPr/>
        </p:nvGrpSpPr>
        <p:grpSpPr bwMode="auto">
          <a:xfrm>
            <a:off x="827767" y="455514"/>
            <a:ext cx="259260" cy="278300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14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448764" y="442777"/>
            <a:ext cx="1164383" cy="3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zh-CN" altLang="en-US" sz="1999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839352" y="1290528"/>
            <a:ext cx="1656402" cy="2195340"/>
            <a:chOff x="838994" y="1290926"/>
            <a:chExt cx="1656913" cy="2196018"/>
          </a:xfrm>
        </p:grpSpPr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838994" y="1536474"/>
              <a:ext cx="1656913" cy="1950470"/>
            </a:xfrm>
            <a:custGeom>
              <a:avLst/>
              <a:gdLst>
                <a:gd name="T0" fmla="*/ 2392 w 2544"/>
                <a:gd name="T1" fmla="*/ 1121 h 2994"/>
                <a:gd name="T2" fmla="*/ 2392 w 2544"/>
                <a:gd name="T3" fmla="*/ 1121 h 2994"/>
                <a:gd name="T4" fmla="*/ 2392 w 2544"/>
                <a:gd name="T5" fmla="*/ 1119 h 2994"/>
                <a:gd name="T6" fmla="*/ 2362 w 2544"/>
                <a:gd name="T7" fmla="*/ 1067 h 2994"/>
                <a:gd name="T8" fmla="*/ 1844 w 2544"/>
                <a:gd name="T9" fmla="*/ 161 h 2994"/>
                <a:gd name="T10" fmla="*/ 1684 w 2544"/>
                <a:gd name="T11" fmla="*/ 0 h 2994"/>
                <a:gd name="T12" fmla="*/ 838 w 2544"/>
                <a:gd name="T13" fmla="*/ 0 h 2994"/>
                <a:gd name="T14" fmla="*/ 677 w 2544"/>
                <a:gd name="T15" fmla="*/ 161 h 2994"/>
                <a:gd name="T16" fmla="*/ 157 w 2544"/>
                <a:gd name="T17" fmla="*/ 1110 h 2994"/>
                <a:gd name="T18" fmla="*/ 0 w 2544"/>
                <a:gd name="T19" fmla="*/ 1722 h 2994"/>
                <a:gd name="T20" fmla="*/ 1272 w 2544"/>
                <a:gd name="T21" fmla="*/ 2994 h 2994"/>
                <a:gd name="T22" fmla="*/ 2544 w 2544"/>
                <a:gd name="T23" fmla="*/ 1722 h 2994"/>
                <a:gd name="T24" fmla="*/ 2392 w 2544"/>
                <a:gd name="T25" fmla="*/ 1121 h 2994"/>
                <a:gd name="T26" fmla="*/ 1572 w 2544"/>
                <a:gd name="T27" fmla="*/ 467 h 2994"/>
                <a:gd name="T28" fmla="*/ 971 w 2544"/>
                <a:gd name="T29" fmla="*/ 467 h 2994"/>
                <a:gd name="T30" fmla="*/ 844 w 2544"/>
                <a:gd name="T31" fmla="*/ 340 h 2994"/>
                <a:gd name="T32" fmla="*/ 971 w 2544"/>
                <a:gd name="T33" fmla="*/ 212 h 2994"/>
                <a:gd name="T34" fmla="*/ 1572 w 2544"/>
                <a:gd name="T35" fmla="*/ 212 h 2994"/>
                <a:gd name="T36" fmla="*/ 1700 w 2544"/>
                <a:gd name="T37" fmla="*/ 340 h 2994"/>
                <a:gd name="T38" fmla="*/ 1572 w 2544"/>
                <a:gd name="T39" fmla="*/ 467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4" h="2994">
                  <a:moveTo>
                    <a:pt x="2392" y="1121"/>
                  </a:moveTo>
                  <a:cubicBezTo>
                    <a:pt x="2392" y="1121"/>
                    <a:pt x="2392" y="1121"/>
                    <a:pt x="2392" y="1121"/>
                  </a:cubicBezTo>
                  <a:cubicBezTo>
                    <a:pt x="2392" y="1119"/>
                    <a:pt x="2392" y="1119"/>
                    <a:pt x="2392" y="1119"/>
                  </a:cubicBezTo>
                  <a:cubicBezTo>
                    <a:pt x="2382" y="1102"/>
                    <a:pt x="2372" y="1084"/>
                    <a:pt x="2362" y="1067"/>
                  </a:cubicBezTo>
                  <a:cubicBezTo>
                    <a:pt x="1844" y="161"/>
                    <a:pt x="1844" y="161"/>
                    <a:pt x="1844" y="161"/>
                  </a:cubicBezTo>
                  <a:cubicBezTo>
                    <a:pt x="1789" y="73"/>
                    <a:pt x="1772" y="0"/>
                    <a:pt x="1684" y="0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749" y="0"/>
                    <a:pt x="740" y="66"/>
                    <a:pt x="677" y="161"/>
                  </a:cubicBezTo>
                  <a:cubicBezTo>
                    <a:pt x="157" y="1110"/>
                    <a:pt x="157" y="1110"/>
                    <a:pt x="157" y="1110"/>
                  </a:cubicBezTo>
                  <a:cubicBezTo>
                    <a:pt x="57" y="1292"/>
                    <a:pt x="0" y="1501"/>
                    <a:pt x="0" y="1722"/>
                  </a:cubicBezTo>
                  <a:cubicBezTo>
                    <a:pt x="0" y="2425"/>
                    <a:pt x="570" y="2994"/>
                    <a:pt x="1272" y="2994"/>
                  </a:cubicBezTo>
                  <a:cubicBezTo>
                    <a:pt x="1974" y="2994"/>
                    <a:pt x="2544" y="2425"/>
                    <a:pt x="2544" y="1722"/>
                  </a:cubicBezTo>
                  <a:cubicBezTo>
                    <a:pt x="2544" y="1505"/>
                    <a:pt x="2489" y="1300"/>
                    <a:pt x="2392" y="1121"/>
                  </a:cubicBezTo>
                  <a:close/>
                  <a:moveTo>
                    <a:pt x="1572" y="467"/>
                  </a:moveTo>
                  <a:cubicBezTo>
                    <a:pt x="971" y="467"/>
                    <a:pt x="971" y="467"/>
                    <a:pt x="971" y="467"/>
                  </a:cubicBezTo>
                  <a:cubicBezTo>
                    <a:pt x="901" y="467"/>
                    <a:pt x="844" y="410"/>
                    <a:pt x="844" y="340"/>
                  </a:cubicBezTo>
                  <a:cubicBezTo>
                    <a:pt x="844" y="269"/>
                    <a:pt x="901" y="212"/>
                    <a:pt x="971" y="212"/>
                  </a:cubicBezTo>
                  <a:cubicBezTo>
                    <a:pt x="1572" y="212"/>
                    <a:pt x="1572" y="212"/>
                    <a:pt x="1572" y="212"/>
                  </a:cubicBezTo>
                  <a:cubicBezTo>
                    <a:pt x="1643" y="212"/>
                    <a:pt x="1700" y="269"/>
                    <a:pt x="1700" y="340"/>
                  </a:cubicBezTo>
                  <a:cubicBezTo>
                    <a:pt x="1700" y="410"/>
                    <a:pt x="1643" y="467"/>
                    <a:pt x="1572" y="467"/>
                  </a:cubicBezTo>
                  <a:close/>
                </a:path>
              </a:pathLst>
            </a:custGeom>
            <a:solidFill>
              <a:srgbClr val="195CC7"/>
            </a:solidFill>
            <a:ln w="28575" cap="flat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68" tIns="34284" rIns="68568" bIns="34284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005463" y="2015207"/>
              <a:ext cx="1315880" cy="1316058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BBBBB"/>
                </a:gs>
              </a:gsLst>
              <a:lin ang="2700000" scaled="0"/>
              <a:tileRect/>
            </a:gradFill>
            <a:ln w="92075">
              <a:gradFill flip="none" rotWithShape="1">
                <a:gsLst>
                  <a:gs pos="0">
                    <a:srgbClr val="FFFFFF"/>
                  </a:gs>
                  <a:gs pos="100000">
                    <a:srgbClr val="B3B6B4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435838" y="1290926"/>
              <a:ext cx="76891" cy="55229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847283" y="1290926"/>
              <a:ext cx="76891" cy="552293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1512728" y="1302930"/>
              <a:ext cx="334553" cy="46682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053457" y="2074406"/>
              <a:ext cx="1219891" cy="1219889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819458" y="1290528"/>
            <a:ext cx="1656402" cy="2195340"/>
            <a:chOff x="2819711" y="1290926"/>
            <a:chExt cx="1656913" cy="2196018"/>
          </a:xfrm>
        </p:grpSpPr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2819711" y="1536474"/>
              <a:ext cx="1656913" cy="1950470"/>
            </a:xfrm>
            <a:custGeom>
              <a:avLst/>
              <a:gdLst>
                <a:gd name="T0" fmla="*/ 2392 w 2544"/>
                <a:gd name="T1" fmla="*/ 1121 h 2994"/>
                <a:gd name="T2" fmla="*/ 2392 w 2544"/>
                <a:gd name="T3" fmla="*/ 1121 h 2994"/>
                <a:gd name="T4" fmla="*/ 2392 w 2544"/>
                <a:gd name="T5" fmla="*/ 1119 h 2994"/>
                <a:gd name="T6" fmla="*/ 2362 w 2544"/>
                <a:gd name="T7" fmla="*/ 1067 h 2994"/>
                <a:gd name="T8" fmla="*/ 1844 w 2544"/>
                <a:gd name="T9" fmla="*/ 161 h 2994"/>
                <a:gd name="T10" fmla="*/ 1684 w 2544"/>
                <a:gd name="T11" fmla="*/ 0 h 2994"/>
                <a:gd name="T12" fmla="*/ 838 w 2544"/>
                <a:gd name="T13" fmla="*/ 0 h 2994"/>
                <a:gd name="T14" fmla="*/ 677 w 2544"/>
                <a:gd name="T15" fmla="*/ 161 h 2994"/>
                <a:gd name="T16" fmla="*/ 157 w 2544"/>
                <a:gd name="T17" fmla="*/ 1110 h 2994"/>
                <a:gd name="T18" fmla="*/ 0 w 2544"/>
                <a:gd name="T19" fmla="*/ 1722 h 2994"/>
                <a:gd name="T20" fmla="*/ 1272 w 2544"/>
                <a:gd name="T21" fmla="*/ 2994 h 2994"/>
                <a:gd name="T22" fmla="*/ 2544 w 2544"/>
                <a:gd name="T23" fmla="*/ 1722 h 2994"/>
                <a:gd name="T24" fmla="*/ 2392 w 2544"/>
                <a:gd name="T25" fmla="*/ 1121 h 2994"/>
                <a:gd name="T26" fmla="*/ 1572 w 2544"/>
                <a:gd name="T27" fmla="*/ 467 h 2994"/>
                <a:gd name="T28" fmla="*/ 971 w 2544"/>
                <a:gd name="T29" fmla="*/ 467 h 2994"/>
                <a:gd name="T30" fmla="*/ 844 w 2544"/>
                <a:gd name="T31" fmla="*/ 340 h 2994"/>
                <a:gd name="T32" fmla="*/ 971 w 2544"/>
                <a:gd name="T33" fmla="*/ 212 h 2994"/>
                <a:gd name="T34" fmla="*/ 1572 w 2544"/>
                <a:gd name="T35" fmla="*/ 212 h 2994"/>
                <a:gd name="T36" fmla="*/ 1700 w 2544"/>
                <a:gd name="T37" fmla="*/ 340 h 2994"/>
                <a:gd name="T38" fmla="*/ 1572 w 2544"/>
                <a:gd name="T39" fmla="*/ 467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4" h="2994">
                  <a:moveTo>
                    <a:pt x="2392" y="1121"/>
                  </a:moveTo>
                  <a:cubicBezTo>
                    <a:pt x="2392" y="1121"/>
                    <a:pt x="2392" y="1121"/>
                    <a:pt x="2392" y="1121"/>
                  </a:cubicBezTo>
                  <a:cubicBezTo>
                    <a:pt x="2392" y="1119"/>
                    <a:pt x="2392" y="1119"/>
                    <a:pt x="2392" y="1119"/>
                  </a:cubicBezTo>
                  <a:cubicBezTo>
                    <a:pt x="2382" y="1102"/>
                    <a:pt x="2372" y="1084"/>
                    <a:pt x="2362" y="1067"/>
                  </a:cubicBezTo>
                  <a:cubicBezTo>
                    <a:pt x="1844" y="161"/>
                    <a:pt x="1844" y="161"/>
                    <a:pt x="1844" y="161"/>
                  </a:cubicBezTo>
                  <a:cubicBezTo>
                    <a:pt x="1789" y="73"/>
                    <a:pt x="1772" y="0"/>
                    <a:pt x="1684" y="0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749" y="0"/>
                    <a:pt x="740" y="66"/>
                    <a:pt x="677" y="161"/>
                  </a:cubicBezTo>
                  <a:cubicBezTo>
                    <a:pt x="157" y="1110"/>
                    <a:pt x="157" y="1110"/>
                    <a:pt x="157" y="1110"/>
                  </a:cubicBezTo>
                  <a:cubicBezTo>
                    <a:pt x="57" y="1292"/>
                    <a:pt x="0" y="1501"/>
                    <a:pt x="0" y="1722"/>
                  </a:cubicBezTo>
                  <a:cubicBezTo>
                    <a:pt x="0" y="2425"/>
                    <a:pt x="570" y="2994"/>
                    <a:pt x="1272" y="2994"/>
                  </a:cubicBezTo>
                  <a:cubicBezTo>
                    <a:pt x="1974" y="2994"/>
                    <a:pt x="2544" y="2425"/>
                    <a:pt x="2544" y="1722"/>
                  </a:cubicBezTo>
                  <a:cubicBezTo>
                    <a:pt x="2544" y="1505"/>
                    <a:pt x="2489" y="1300"/>
                    <a:pt x="2392" y="1121"/>
                  </a:cubicBezTo>
                  <a:close/>
                  <a:moveTo>
                    <a:pt x="1572" y="467"/>
                  </a:moveTo>
                  <a:cubicBezTo>
                    <a:pt x="971" y="467"/>
                    <a:pt x="971" y="467"/>
                    <a:pt x="971" y="467"/>
                  </a:cubicBezTo>
                  <a:cubicBezTo>
                    <a:pt x="901" y="467"/>
                    <a:pt x="844" y="410"/>
                    <a:pt x="844" y="340"/>
                  </a:cubicBezTo>
                  <a:cubicBezTo>
                    <a:pt x="844" y="269"/>
                    <a:pt x="901" y="212"/>
                    <a:pt x="971" y="212"/>
                  </a:cubicBezTo>
                  <a:cubicBezTo>
                    <a:pt x="1572" y="212"/>
                    <a:pt x="1572" y="212"/>
                    <a:pt x="1572" y="212"/>
                  </a:cubicBezTo>
                  <a:cubicBezTo>
                    <a:pt x="1643" y="212"/>
                    <a:pt x="1700" y="269"/>
                    <a:pt x="1700" y="340"/>
                  </a:cubicBezTo>
                  <a:cubicBezTo>
                    <a:pt x="1700" y="410"/>
                    <a:pt x="1643" y="467"/>
                    <a:pt x="1572" y="467"/>
                  </a:cubicBezTo>
                  <a:close/>
                </a:path>
              </a:pathLst>
            </a:custGeom>
            <a:solidFill>
              <a:srgbClr val="195CC7"/>
            </a:solidFill>
            <a:ln w="28575" cap="flat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68" tIns="34284" rIns="68568" bIns="34284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986180" y="2015207"/>
              <a:ext cx="1315880" cy="1316058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BBBBB"/>
                </a:gs>
              </a:gsLst>
              <a:lin ang="2700000" scaled="0"/>
              <a:tileRect/>
            </a:gradFill>
            <a:ln w="92075">
              <a:gradFill flip="none" rotWithShape="1">
                <a:gsLst>
                  <a:gs pos="0">
                    <a:srgbClr val="FFFFFF"/>
                  </a:gs>
                  <a:gs pos="100000">
                    <a:srgbClr val="B3B6B4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416555" y="1290926"/>
              <a:ext cx="76891" cy="55229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828000" y="1290926"/>
              <a:ext cx="76891" cy="552293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3493445" y="1302930"/>
              <a:ext cx="334553" cy="46682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038221" y="2063291"/>
              <a:ext cx="1219891" cy="1219889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51329" y="1290528"/>
            <a:ext cx="1656402" cy="2195340"/>
            <a:chOff x="4752178" y="1290926"/>
            <a:chExt cx="1656913" cy="2196018"/>
          </a:xfrm>
        </p:grpSpPr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4752178" y="1536474"/>
              <a:ext cx="1656913" cy="1950470"/>
            </a:xfrm>
            <a:custGeom>
              <a:avLst/>
              <a:gdLst>
                <a:gd name="T0" fmla="*/ 2392 w 2544"/>
                <a:gd name="T1" fmla="*/ 1121 h 2994"/>
                <a:gd name="T2" fmla="*/ 2392 w 2544"/>
                <a:gd name="T3" fmla="*/ 1121 h 2994"/>
                <a:gd name="T4" fmla="*/ 2392 w 2544"/>
                <a:gd name="T5" fmla="*/ 1119 h 2994"/>
                <a:gd name="T6" fmla="*/ 2362 w 2544"/>
                <a:gd name="T7" fmla="*/ 1067 h 2994"/>
                <a:gd name="T8" fmla="*/ 1844 w 2544"/>
                <a:gd name="T9" fmla="*/ 161 h 2994"/>
                <a:gd name="T10" fmla="*/ 1684 w 2544"/>
                <a:gd name="T11" fmla="*/ 0 h 2994"/>
                <a:gd name="T12" fmla="*/ 838 w 2544"/>
                <a:gd name="T13" fmla="*/ 0 h 2994"/>
                <a:gd name="T14" fmla="*/ 677 w 2544"/>
                <a:gd name="T15" fmla="*/ 161 h 2994"/>
                <a:gd name="T16" fmla="*/ 157 w 2544"/>
                <a:gd name="T17" fmla="*/ 1110 h 2994"/>
                <a:gd name="T18" fmla="*/ 0 w 2544"/>
                <a:gd name="T19" fmla="*/ 1722 h 2994"/>
                <a:gd name="T20" fmla="*/ 1272 w 2544"/>
                <a:gd name="T21" fmla="*/ 2994 h 2994"/>
                <a:gd name="T22" fmla="*/ 2544 w 2544"/>
                <a:gd name="T23" fmla="*/ 1722 h 2994"/>
                <a:gd name="T24" fmla="*/ 2392 w 2544"/>
                <a:gd name="T25" fmla="*/ 1121 h 2994"/>
                <a:gd name="T26" fmla="*/ 1572 w 2544"/>
                <a:gd name="T27" fmla="*/ 467 h 2994"/>
                <a:gd name="T28" fmla="*/ 971 w 2544"/>
                <a:gd name="T29" fmla="*/ 467 h 2994"/>
                <a:gd name="T30" fmla="*/ 844 w 2544"/>
                <a:gd name="T31" fmla="*/ 340 h 2994"/>
                <a:gd name="T32" fmla="*/ 971 w 2544"/>
                <a:gd name="T33" fmla="*/ 212 h 2994"/>
                <a:gd name="T34" fmla="*/ 1572 w 2544"/>
                <a:gd name="T35" fmla="*/ 212 h 2994"/>
                <a:gd name="T36" fmla="*/ 1700 w 2544"/>
                <a:gd name="T37" fmla="*/ 340 h 2994"/>
                <a:gd name="T38" fmla="*/ 1572 w 2544"/>
                <a:gd name="T39" fmla="*/ 467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4" h="2994">
                  <a:moveTo>
                    <a:pt x="2392" y="1121"/>
                  </a:moveTo>
                  <a:cubicBezTo>
                    <a:pt x="2392" y="1121"/>
                    <a:pt x="2392" y="1121"/>
                    <a:pt x="2392" y="1121"/>
                  </a:cubicBezTo>
                  <a:cubicBezTo>
                    <a:pt x="2392" y="1119"/>
                    <a:pt x="2392" y="1119"/>
                    <a:pt x="2392" y="1119"/>
                  </a:cubicBezTo>
                  <a:cubicBezTo>
                    <a:pt x="2382" y="1102"/>
                    <a:pt x="2372" y="1084"/>
                    <a:pt x="2362" y="1067"/>
                  </a:cubicBezTo>
                  <a:cubicBezTo>
                    <a:pt x="1844" y="161"/>
                    <a:pt x="1844" y="161"/>
                    <a:pt x="1844" y="161"/>
                  </a:cubicBezTo>
                  <a:cubicBezTo>
                    <a:pt x="1789" y="73"/>
                    <a:pt x="1772" y="0"/>
                    <a:pt x="1684" y="0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749" y="0"/>
                    <a:pt x="740" y="66"/>
                    <a:pt x="677" y="161"/>
                  </a:cubicBezTo>
                  <a:cubicBezTo>
                    <a:pt x="157" y="1110"/>
                    <a:pt x="157" y="1110"/>
                    <a:pt x="157" y="1110"/>
                  </a:cubicBezTo>
                  <a:cubicBezTo>
                    <a:pt x="57" y="1292"/>
                    <a:pt x="0" y="1501"/>
                    <a:pt x="0" y="1722"/>
                  </a:cubicBezTo>
                  <a:cubicBezTo>
                    <a:pt x="0" y="2425"/>
                    <a:pt x="570" y="2994"/>
                    <a:pt x="1272" y="2994"/>
                  </a:cubicBezTo>
                  <a:cubicBezTo>
                    <a:pt x="1974" y="2994"/>
                    <a:pt x="2544" y="2425"/>
                    <a:pt x="2544" y="1722"/>
                  </a:cubicBezTo>
                  <a:cubicBezTo>
                    <a:pt x="2544" y="1505"/>
                    <a:pt x="2489" y="1300"/>
                    <a:pt x="2392" y="1121"/>
                  </a:cubicBezTo>
                  <a:close/>
                  <a:moveTo>
                    <a:pt x="1572" y="467"/>
                  </a:moveTo>
                  <a:cubicBezTo>
                    <a:pt x="971" y="467"/>
                    <a:pt x="971" y="467"/>
                    <a:pt x="971" y="467"/>
                  </a:cubicBezTo>
                  <a:cubicBezTo>
                    <a:pt x="901" y="467"/>
                    <a:pt x="844" y="410"/>
                    <a:pt x="844" y="340"/>
                  </a:cubicBezTo>
                  <a:cubicBezTo>
                    <a:pt x="844" y="269"/>
                    <a:pt x="901" y="212"/>
                    <a:pt x="971" y="212"/>
                  </a:cubicBezTo>
                  <a:cubicBezTo>
                    <a:pt x="1572" y="212"/>
                    <a:pt x="1572" y="212"/>
                    <a:pt x="1572" y="212"/>
                  </a:cubicBezTo>
                  <a:cubicBezTo>
                    <a:pt x="1643" y="212"/>
                    <a:pt x="1700" y="269"/>
                    <a:pt x="1700" y="340"/>
                  </a:cubicBezTo>
                  <a:cubicBezTo>
                    <a:pt x="1700" y="410"/>
                    <a:pt x="1643" y="467"/>
                    <a:pt x="1572" y="467"/>
                  </a:cubicBezTo>
                  <a:close/>
                </a:path>
              </a:pathLst>
            </a:custGeom>
            <a:solidFill>
              <a:srgbClr val="195CC7"/>
            </a:solidFill>
            <a:ln w="28575" cap="flat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68" tIns="34284" rIns="68568" bIns="34284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918647" y="2015207"/>
              <a:ext cx="1315880" cy="1316058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BBBBB"/>
                </a:gs>
              </a:gsLst>
              <a:lin ang="2700000" scaled="0"/>
              <a:tileRect/>
            </a:gradFill>
            <a:ln w="92075">
              <a:gradFill flip="none" rotWithShape="1">
                <a:gsLst>
                  <a:gs pos="0">
                    <a:srgbClr val="FFFFFF"/>
                  </a:gs>
                  <a:gs pos="100000">
                    <a:srgbClr val="B3B6B4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349023" y="1290926"/>
              <a:ext cx="76891" cy="552293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5760467" y="1290926"/>
              <a:ext cx="76891" cy="552293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5425913" y="1302930"/>
              <a:ext cx="334553" cy="46682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966640" y="2060275"/>
              <a:ext cx="1219891" cy="1219889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683201" y="1290528"/>
            <a:ext cx="1656402" cy="2195340"/>
            <a:chOff x="6684645" y="1290926"/>
            <a:chExt cx="1656913" cy="2196018"/>
          </a:xfrm>
        </p:grpSpPr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6684645" y="1536474"/>
              <a:ext cx="1656913" cy="1950470"/>
            </a:xfrm>
            <a:custGeom>
              <a:avLst/>
              <a:gdLst>
                <a:gd name="T0" fmla="*/ 2392 w 2544"/>
                <a:gd name="T1" fmla="*/ 1121 h 2994"/>
                <a:gd name="T2" fmla="*/ 2392 w 2544"/>
                <a:gd name="T3" fmla="*/ 1121 h 2994"/>
                <a:gd name="T4" fmla="*/ 2392 w 2544"/>
                <a:gd name="T5" fmla="*/ 1119 h 2994"/>
                <a:gd name="T6" fmla="*/ 2362 w 2544"/>
                <a:gd name="T7" fmla="*/ 1067 h 2994"/>
                <a:gd name="T8" fmla="*/ 1844 w 2544"/>
                <a:gd name="T9" fmla="*/ 161 h 2994"/>
                <a:gd name="T10" fmla="*/ 1684 w 2544"/>
                <a:gd name="T11" fmla="*/ 0 h 2994"/>
                <a:gd name="T12" fmla="*/ 838 w 2544"/>
                <a:gd name="T13" fmla="*/ 0 h 2994"/>
                <a:gd name="T14" fmla="*/ 677 w 2544"/>
                <a:gd name="T15" fmla="*/ 161 h 2994"/>
                <a:gd name="T16" fmla="*/ 157 w 2544"/>
                <a:gd name="T17" fmla="*/ 1110 h 2994"/>
                <a:gd name="T18" fmla="*/ 0 w 2544"/>
                <a:gd name="T19" fmla="*/ 1722 h 2994"/>
                <a:gd name="T20" fmla="*/ 1272 w 2544"/>
                <a:gd name="T21" fmla="*/ 2994 h 2994"/>
                <a:gd name="T22" fmla="*/ 2544 w 2544"/>
                <a:gd name="T23" fmla="*/ 1722 h 2994"/>
                <a:gd name="T24" fmla="*/ 2392 w 2544"/>
                <a:gd name="T25" fmla="*/ 1121 h 2994"/>
                <a:gd name="T26" fmla="*/ 1572 w 2544"/>
                <a:gd name="T27" fmla="*/ 467 h 2994"/>
                <a:gd name="T28" fmla="*/ 971 w 2544"/>
                <a:gd name="T29" fmla="*/ 467 h 2994"/>
                <a:gd name="T30" fmla="*/ 844 w 2544"/>
                <a:gd name="T31" fmla="*/ 340 h 2994"/>
                <a:gd name="T32" fmla="*/ 971 w 2544"/>
                <a:gd name="T33" fmla="*/ 212 h 2994"/>
                <a:gd name="T34" fmla="*/ 1572 w 2544"/>
                <a:gd name="T35" fmla="*/ 212 h 2994"/>
                <a:gd name="T36" fmla="*/ 1700 w 2544"/>
                <a:gd name="T37" fmla="*/ 340 h 2994"/>
                <a:gd name="T38" fmla="*/ 1572 w 2544"/>
                <a:gd name="T39" fmla="*/ 467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44" h="2994">
                  <a:moveTo>
                    <a:pt x="2392" y="1121"/>
                  </a:moveTo>
                  <a:cubicBezTo>
                    <a:pt x="2392" y="1121"/>
                    <a:pt x="2392" y="1121"/>
                    <a:pt x="2392" y="1121"/>
                  </a:cubicBezTo>
                  <a:cubicBezTo>
                    <a:pt x="2392" y="1119"/>
                    <a:pt x="2392" y="1119"/>
                    <a:pt x="2392" y="1119"/>
                  </a:cubicBezTo>
                  <a:cubicBezTo>
                    <a:pt x="2382" y="1102"/>
                    <a:pt x="2372" y="1084"/>
                    <a:pt x="2362" y="1067"/>
                  </a:cubicBezTo>
                  <a:cubicBezTo>
                    <a:pt x="1844" y="161"/>
                    <a:pt x="1844" y="161"/>
                    <a:pt x="1844" y="161"/>
                  </a:cubicBezTo>
                  <a:cubicBezTo>
                    <a:pt x="1789" y="73"/>
                    <a:pt x="1772" y="0"/>
                    <a:pt x="1684" y="0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749" y="0"/>
                    <a:pt x="740" y="66"/>
                    <a:pt x="677" y="161"/>
                  </a:cubicBezTo>
                  <a:cubicBezTo>
                    <a:pt x="157" y="1110"/>
                    <a:pt x="157" y="1110"/>
                    <a:pt x="157" y="1110"/>
                  </a:cubicBezTo>
                  <a:cubicBezTo>
                    <a:pt x="57" y="1292"/>
                    <a:pt x="0" y="1501"/>
                    <a:pt x="0" y="1722"/>
                  </a:cubicBezTo>
                  <a:cubicBezTo>
                    <a:pt x="0" y="2425"/>
                    <a:pt x="570" y="2994"/>
                    <a:pt x="1272" y="2994"/>
                  </a:cubicBezTo>
                  <a:cubicBezTo>
                    <a:pt x="1974" y="2994"/>
                    <a:pt x="2544" y="2425"/>
                    <a:pt x="2544" y="1722"/>
                  </a:cubicBezTo>
                  <a:cubicBezTo>
                    <a:pt x="2544" y="1505"/>
                    <a:pt x="2489" y="1300"/>
                    <a:pt x="2392" y="1121"/>
                  </a:cubicBezTo>
                  <a:close/>
                  <a:moveTo>
                    <a:pt x="1572" y="467"/>
                  </a:moveTo>
                  <a:cubicBezTo>
                    <a:pt x="971" y="467"/>
                    <a:pt x="971" y="467"/>
                    <a:pt x="971" y="467"/>
                  </a:cubicBezTo>
                  <a:cubicBezTo>
                    <a:pt x="901" y="467"/>
                    <a:pt x="844" y="410"/>
                    <a:pt x="844" y="340"/>
                  </a:cubicBezTo>
                  <a:cubicBezTo>
                    <a:pt x="844" y="269"/>
                    <a:pt x="901" y="212"/>
                    <a:pt x="971" y="212"/>
                  </a:cubicBezTo>
                  <a:cubicBezTo>
                    <a:pt x="1572" y="212"/>
                    <a:pt x="1572" y="212"/>
                    <a:pt x="1572" y="212"/>
                  </a:cubicBezTo>
                  <a:cubicBezTo>
                    <a:pt x="1643" y="212"/>
                    <a:pt x="1700" y="269"/>
                    <a:pt x="1700" y="340"/>
                  </a:cubicBezTo>
                  <a:cubicBezTo>
                    <a:pt x="1700" y="410"/>
                    <a:pt x="1643" y="467"/>
                    <a:pt x="1572" y="467"/>
                  </a:cubicBezTo>
                  <a:close/>
                </a:path>
              </a:pathLst>
            </a:custGeom>
            <a:solidFill>
              <a:srgbClr val="195CC7"/>
            </a:solidFill>
            <a:ln w="28575" cap="flat">
              <a:noFill/>
              <a:prstDash val="solid"/>
              <a:miter lim="800000"/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txBody>
            <a:bodyPr vert="horz" wrap="square" lIns="68568" tIns="34284" rIns="68568" bIns="34284" numCol="1" anchor="t" anchorCtr="0" compatLnSpc="1"/>
            <a:lstStyle/>
            <a:p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6851114" y="2015207"/>
              <a:ext cx="1315880" cy="1316058"/>
            </a:xfrm>
            <a:prstGeom prst="ellipse">
              <a:avLst/>
            </a:prstGeom>
            <a:gradFill flip="none" rotWithShape="1">
              <a:gsLst>
                <a:gs pos="100000">
                  <a:srgbClr val="FFFFFF"/>
                </a:gs>
                <a:gs pos="0">
                  <a:srgbClr val="BBBBBB"/>
                </a:gs>
              </a:gsLst>
              <a:lin ang="2700000" scaled="0"/>
              <a:tileRect/>
            </a:gradFill>
            <a:ln w="92075">
              <a:gradFill flip="none" rotWithShape="1">
                <a:gsLst>
                  <a:gs pos="0">
                    <a:srgbClr val="FFFFFF"/>
                  </a:gs>
                  <a:gs pos="100000">
                    <a:srgbClr val="B3B6B4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281490" y="1290926"/>
              <a:ext cx="76891" cy="552293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7692934" y="1290926"/>
              <a:ext cx="76891" cy="55229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/>
          </p:nvSpPr>
          <p:spPr>
            <a:xfrm>
              <a:off x="7358380" y="1302930"/>
              <a:ext cx="334553" cy="466825"/>
            </a:xfrm>
            <a:prstGeom prst="rect">
              <a:avLst/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8" tIns="34284" rIns="68568" bIns="34284"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6899108" y="2063291"/>
              <a:ext cx="1219891" cy="1219889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6" name="等腰三角形 15"/>
          <p:cNvSpPr>
            <a:spLocks noChangeArrowheads="1"/>
          </p:cNvSpPr>
          <p:nvPr/>
        </p:nvSpPr>
        <p:spPr bwMode="auto">
          <a:xfrm flipV="1">
            <a:off x="1624923" y="3562045"/>
            <a:ext cx="215833" cy="144418"/>
          </a:xfrm>
          <a:prstGeom prst="triangle">
            <a:avLst>
              <a:gd name="adj" fmla="val 50000"/>
            </a:avLst>
          </a:prstGeom>
          <a:solidFill>
            <a:srgbClr val="195CC7"/>
          </a:solidFill>
          <a:ln>
            <a:noFill/>
          </a:ln>
        </p:spPr>
        <p:txBody>
          <a:bodyPr vert="horz" wrap="square" lIns="91412" tIns="45706" rIns="91412" bIns="45706" numCol="1" anchor="ctr" anchorCtr="0" compatLnSpc="1"/>
          <a:lstStyle/>
          <a:p>
            <a:endParaRPr lang="zh-CN" altLang="zh-CN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7" name="等腰三角形 26"/>
          <p:cNvSpPr>
            <a:spLocks noChangeArrowheads="1"/>
          </p:cNvSpPr>
          <p:nvPr/>
        </p:nvSpPr>
        <p:spPr bwMode="auto">
          <a:xfrm flipV="1">
            <a:off x="3581707" y="3562045"/>
            <a:ext cx="215833" cy="144418"/>
          </a:xfrm>
          <a:prstGeom prst="triangle">
            <a:avLst>
              <a:gd name="adj" fmla="val 50000"/>
            </a:avLst>
          </a:prstGeom>
          <a:solidFill>
            <a:srgbClr val="195CC7"/>
          </a:solidFill>
          <a:ln>
            <a:noFill/>
          </a:ln>
        </p:spPr>
        <p:txBody>
          <a:bodyPr vert="horz" wrap="square" lIns="91412" tIns="45706" rIns="91412" bIns="45706" numCol="1" anchor="ctr" anchorCtr="0" compatLnSpc="1"/>
          <a:lstStyle/>
          <a:p>
            <a:endParaRPr lang="zh-CN" altLang="zh-CN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8" name="等腰三角形 32"/>
          <p:cNvSpPr>
            <a:spLocks noChangeArrowheads="1"/>
          </p:cNvSpPr>
          <p:nvPr/>
        </p:nvSpPr>
        <p:spPr bwMode="auto">
          <a:xfrm flipV="1">
            <a:off x="5422639" y="3562045"/>
            <a:ext cx="215833" cy="144418"/>
          </a:xfrm>
          <a:prstGeom prst="triangle">
            <a:avLst>
              <a:gd name="adj" fmla="val 50000"/>
            </a:avLst>
          </a:prstGeom>
          <a:solidFill>
            <a:srgbClr val="195CC7"/>
          </a:solidFill>
          <a:ln>
            <a:noFill/>
          </a:ln>
        </p:spPr>
        <p:txBody>
          <a:bodyPr vert="horz" wrap="square" lIns="91412" tIns="45706" rIns="91412" bIns="45706" numCol="1" anchor="ctr" anchorCtr="0" compatLnSpc="1"/>
          <a:lstStyle/>
          <a:p>
            <a:endParaRPr lang="zh-CN" altLang="zh-CN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9" name="等腰三角形 38"/>
          <p:cNvSpPr>
            <a:spLocks noChangeArrowheads="1"/>
          </p:cNvSpPr>
          <p:nvPr/>
        </p:nvSpPr>
        <p:spPr bwMode="auto">
          <a:xfrm flipV="1">
            <a:off x="7390530" y="3562045"/>
            <a:ext cx="215833" cy="144418"/>
          </a:xfrm>
          <a:prstGeom prst="triangle">
            <a:avLst>
              <a:gd name="adj" fmla="val 50000"/>
            </a:avLst>
          </a:prstGeom>
          <a:solidFill>
            <a:srgbClr val="195CC7"/>
          </a:solidFill>
          <a:ln>
            <a:noFill/>
          </a:ln>
        </p:spPr>
        <p:txBody>
          <a:bodyPr vert="horz" wrap="square" lIns="91412" tIns="45706" rIns="91412" bIns="45706" numCol="1" anchor="ctr" anchorCtr="0" compatLnSpc="1"/>
          <a:lstStyle/>
          <a:p>
            <a:endParaRPr lang="zh-CN" altLang="zh-CN" b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0" name="矩形 9"/>
          <p:cNvSpPr>
            <a:spLocks noChangeArrowheads="1"/>
          </p:cNvSpPr>
          <p:nvPr/>
        </p:nvSpPr>
        <p:spPr bwMode="auto">
          <a:xfrm>
            <a:off x="1083568" y="3856575"/>
            <a:ext cx="898433" cy="3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51" name="矩形 7"/>
          <p:cNvSpPr>
            <a:spLocks noChangeArrowheads="1"/>
          </p:cNvSpPr>
          <p:nvPr/>
        </p:nvSpPr>
        <p:spPr bwMode="auto">
          <a:xfrm>
            <a:off x="1753470" y="3942928"/>
            <a:ext cx="548312" cy="19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</a:p>
        </p:txBody>
      </p:sp>
      <p:sp>
        <p:nvSpPr>
          <p:cNvPr id="52" name="TextBox 78"/>
          <p:cNvSpPr txBox="1"/>
          <p:nvPr/>
        </p:nvSpPr>
        <p:spPr>
          <a:xfrm>
            <a:off x="915529" y="4114146"/>
            <a:ext cx="1536018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Here you enter your major career experience and work for the main organizations</a:t>
            </a:r>
          </a:p>
        </p:txBody>
      </p:sp>
      <p:sp>
        <p:nvSpPr>
          <p:cNvPr id="53" name="矩形 9"/>
          <p:cNvSpPr>
            <a:spLocks noChangeArrowheads="1"/>
          </p:cNvSpPr>
          <p:nvPr/>
        </p:nvSpPr>
        <p:spPr bwMode="auto">
          <a:xfrm>
            <a:off x="3051667" y="3856575"/>
            <a:ext cx="898433" cy="3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54" name="矩形 7"/>
          <p:cNvSpPr>
            <a:spLocks noChangeArrowheads="1"/>
          </p:cNvSpPr>
          <p:nvPr/>
        </p:nvSpPr>
        <p:spPr bwMode="auto">
          <a:xfrm>
            <a:off x="3721572" y="3942928"/>
            <a:ext cx="548312" cy="19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</a:p>
        </p:txBody>
      </p:sp>
      <p:sp>
        <p:nvSpPr>
          <p:cNvPr id="55" name="TextBox 81"/>
          <p:cNvSpPr txBox="1"/>
          <p:nvPr/>
        </p:nvSpPr>
        <p:spPr>
          <a:xfrm>
            <a:off x="2883629" y="4114146"/>
            <a:ext cx="1536018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Here you enter your major career experience and work for the main organizations</a:t>
            </a:r>
          </a:p>
        </p:txBody>
      </p:sp>
      <p:sp>
        <p:nvSpPr>
          <p:cNvPr id="56" name="矩形 9"/>
          <p:cNvSpPr>
            <a:spLocks noChangeArrowheads="1"/>
          </p:cNvSpPr>
          <p:nvPr/>
        </p:nvSpPr>
        <p:spPr bwMode="auto">
          <a:xfrm>
            <a:off x="4968567" y="3856575"/>
            <a:ext cx="898433" cy="3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57" name="矩形 7"/>
          <p:cNvSpPr>
            <a:spLocks noChangeArrowheads="1"/>
          </p:cNvSpPr>
          <p:nvPr/>
        </p:nvSpPr>
        <p:spPr bwMode="auto">
          <a:xfrm>
            <a:off x="5638471" y="3942928"/>
            <a:ext cx="548312" cy="19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</a:p>
        </p:txBody>
      </p:sp>
      <p:sp>
        <p:nvSpPr>
          <p:cNvPr id="58" name="TextBox 84"/>
          <p:cNvSpPr txBox="1"/>
          <p:nvPr/>
        </p:nvSpPr>
        <p:spPr>
          <a:xfrm>
            <a:off x="4800529" y="4114146"/>
            <a:ext cx="1536018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Here you enter your major career experience and work for the main organizations</a:t>
            </a:r>
          </a:p>
        </p:txBody>
      </p:sp>
      <p:sp>
        <p:nvSpPr>
          <p:cNvPr id="59" name="矩形 9"/>
          <p:cNvSpPr>
            <a:spLocks noChangeArrowheads="1"/>
          </p:cNvSpPr>
          <p:nvPr/>
        </p:nvSpPr>
        <p:spPr bwMode="auto">
          <a:xfrm>
            <a:off x="6860493" y="3856575"/>
            <a:ext cx="898433" cy="30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60" name="矩形 7"/>
          <p:cNvSpPr>
            <a:spLocks noChangeArrowheads="1"/>
          </p:cNvSpPr>
          <p:nvPr/>
        </p:nvSpPr>
        <p:spPr bwMode="auto">
          <a:xfrm>
            <a:off x="7530395" y="3942928"/>
            <a:ext cx="548312" cy="19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</a:p>
        </p:txBody>
      </p:sp>
      <p:sp>
        <p:nvSpPr>
          <p:cNvPr id="61" name="TextBox 87"/>
          <p:cNvSpPr txBox="1"/>
          <p:nvPr/>
        </p:nvSpPr>
        <p:spPr>
          <a:xfrm>
            <a:off x="6692453" y="4114146"/>
            <a:ext cx="1536018" cy="8092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Here you enter your major career experience and work for the main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63211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9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64980" y="-18249"/>
            <a:ext cx="649080" cy="761765"/>
            <a:chOff x="8266914" y="-18254"/>
            <a:chExt cx="649280" cy="762000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 rot="5400000">
              <a:off x="8201851" y="88633"/>
              <a:ext cx="762000" cy="548226"/>
            </a:xfrm>
            <a:prstGeom prst="homePlate">
              <a:avLst>
                <a:gd name="adj" fmla="val 35606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vert="eaVert" wrap="none" lIns="91412" tIns="45706" rIns="91412" bIns="45706" numCol="1" anchor="ctr" anchorCtr="0" compatLnSpc="1"/>
            <a:lstStyle/>
            <a:p>
              <a:endParaRPr lang="zh-CN" altLang="zh-CN" b="0" dirty="0"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266914" y="134144"/>
              <a:ext cx="649280" cy="475558"/>
              <a:chOff x="235091" y="185120"/>
              <a:chExt cx="649280" cy="47555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35091" y="185120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0" dirty="0">
                    <a:solidFill>
                      <a:schemeClr val="accent3">
                        <a:lumMod val="50000"/>
                      </a:schemeClr>
                    </a:solidFill>
                    <a:latin typeface="Impact" panose="020B0806030902050204" pitchFamily="34" charset="0"/>
                  </a:rPr>
                  <a:t>LOGO</a:t>
                </a:r>
                <a:endParaRPr lang="zh-CN" altLang="en-US" b="0" dirty="0">
                  <a:solidFill>
                    <a:schemeClr val="accent3">
                      <a:lumMod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92677" y="460623"/>
                <a:ext cx="535724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00" b="0" dirty="0">
                    <a:solidFill>
                      <a:srgbClr val="195CC7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TEXT HERE</a:t>
                </a:r>
                <a:endParaRPr lang="zh-CN" altLang="en-US" sz="700" b="0" dirty="0">
                  <a:solidFill>
                    <a:srgbClr val="195CC7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903711" y="249867"/>
            <a:ext cx="2830349" cy="679489"/>
            <a:chOff x="903371" y="249943"/>
            <a:chExt cx="2831223" cy="679699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195CC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6200000">
            <a:off x="574964" y="158113"/>
            <a:ext cx="764867" cy="862996"/>
            <a:chOff x="8439634" y="3544648"/>
            <a:chExt cx="1611146" cy="1817848"/>
          </a:xfrm>
        </p:grpSpPr>
        <p:sp>
          <p:nvSpPr>
            <p:cNvPr id="1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95CC7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" name="Group 17"/>
          <p:cNvGrpSpPr>
            <a:grpSpLocks noChangeAspect="1"/>
          </p:cNvGrpSpPr>
          <p:nvPr/>
        </p:nvGrpSpPr>
        <p:grpSpPr bwMode="auto">
          <a:xfrm>
            <a:off x="827767" y="455514"/>
            <a:ext cx="259260" cy="278300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14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448764" y="442777"/>
            <a:ext cx="1164383" cy="3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zh-CN" altLang="en-US" sz="1999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pic>
        <p:nvPicPr>
          <p:cNvPr id="18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0995" y="1154364"/>
            <a:ext cx="2214666" cy="22146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15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3537" y="1220218"/>
            <a:ext cx="1898562" cy="17984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9"/>
          <p:cNvSpPr>
            <a:spLocks noChangeArrowheads="1"/>
          </p:cNvSpPr>
          <p:nvPr/>
        </p:nvSpPr>
        <p:spPr bwMode="auto">
          <a:xfrm>
            <a:off x="1563215" y="3242698"/>
            <a:ext cx="154060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21" name="矩形 7"/>
          <p:cNvSpPr>
            <a:spLocks noChangeArrowheads="1"/>
          </p:cNvSpPr>
          <p:nvPr/>
        </p:nvSpPr>
        <p:spPr bwMode="auto">
          <a:xfrm>
            <a:off x="2767753" y="3238234"/>
            <a:ext cx="9663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</a:p>
        </p:txBody>
      </p:sp>
      <p:sp>
        <p:nvSpPr>
          <p:cNvPr id="22" name="TextBox 78"/>
          <p:cNvSpPr txBox="1"/>
          <p:nvPr/>
        </p:nvSpPr>
        <p:spPr>
          <a:xfrm>
            <a:off x="1154583" y="3689342"/>
            <a:ext cx="3265065" cy="4399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Here to enter the main professional experience and employment in major institutions and so on, such as: a university business school graduate students, has more than 10 years of industry experience, is a leader in a certain field.      </a:t>
            </a:r>
            <a:endParaRPr lang="en-US" altLang="zh-CN" sz="8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3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0025" y="1154364"/>
            <a:ext cx="2214666" cy="22146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94343" y="1220218"/>
            <a:ext cx="1872364" cy="17984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9"/>
          <p:cNvSpPr>
            <a:spLocks noChangeArrowheads="1"/>
          </p:cNvSpPr>
          <p:nvPr/>
        </p:nvSpPr>
        <p:spPr bwMode="auto">
          <a:xfrm>
            <a:off x="5285341" y="3242698"/>
            <a:ext cx="154060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name</a:t>
            </a:r>
          </a:p>
        </p:txBody>
      </p:sp>
      <p:sp>
        <p:nvSpPr>
          <p:cNvPr id="26" name="矩形 7"/>
          <p:cNvSpPr>
            <a:spLocks noChangeArrowheads="1"/>
          </p:cNvSpPr>
          <p:nvPr/>
        </p:nvSpPr>
        <p:spPr bwMode="auto">
          <a:xfrm>
            <a:off x="6489877" y="3238234"/>
            <a:ext cx="9663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office</a:t>
            </a:r>
          </a:p>
        </p:txBody>
      </p:sp>
      <p:sp>
        <p:nvSpPr>
          <p:cNvPr id="27" name="TextBox 84"/>
          <p:cNvSpPr txBox="1"/>
          <p:nvPr/>
        </p:nvSpPr>
        <p:spPr>
          <a:xfrm>
            <a:off x="4876708" y="3689342"/>
            <a:ext cx="3265065" cy="6245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Here to enter the main professional experience and employment in major institutions and so on, such as: a university business school graduate students, has more than 10 years of industry experience, is a leader in a certain field.      </a:t>
            </a:r>
            <a:endParaRPr lang="en-US" altLang="zh-CN" sz="8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endParaRPr lang="zh-CN" altLang="en-US" sz="800" b="0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2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00"/>
                            </p:stCondLst>
                            <p:childTnLst>
                              <p:par>
                                <p:cTn id="6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2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64980" y="-18249"/>
            <a:ext cx="649080" cy="761765"/>
            <a:chOff x="8266914" y="-18254"/>
            <a:chExt cx="649280" cy="762000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 rot="5400000">
              <a:off x="8201851" y="88633"/>
              <a:ext cx="762000" cy="548226"/>
            </a:xfrm>
            <a:prstGeom prst="homePlate">
              <a:avLst>
                <a:gd name="adj" fmla="val 35606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vert="eaVert" wrap="none" lIns="91412" tIns="45706" rIns="91412" bIns="45706" numCol="1" anchor="ctr" anchorCtr="0" compatLnSpc="1"/>
            <a:lstStyle/>
            <a:p>
              <a:endParaRPr lang="zh-CN" altLang="zh-CN" b="0" dirty="0"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266914" y="134144"/>
              <a:ext cx="649280" cy="475558"/>
              <a:chOff x="235091" y="185120"/>
              <a:chExt cx="649280" cy="47555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35091" y="185120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0" dirty="0">
                    <a:solidFill>
                      <a:schemeClr val="accent3">
                        <a:lumMod val="50000"/>
                      </a:schemeClr>
                    </a:solidFill>
                    <a:latin typeface="Impact" panose="020B0806030902050204" pitchFamily="34" charset="0"/>
                  </a:rPr>
                  <a:t>LOGO</a:t>
                </a:r>
                <a:endParaRPr lang="zh-CN" altLang="en-US" b="0" dirty="0">
                  <a:solidFill>
                    <a:schemeClr val="accent3">
                      <a:lumMod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92677" y="460623"/>
                <a:ext cx="535724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00" b="0" dirty="0">
                    <a:solidFill>
                      <a:srgbClr val="195CC7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TEXT HERE</a:t>
                </a:r>
                <a:endParaRPr lang="zh-CN" altLang="en-US" sz="700" b="0" dirty="0">
                  <a:solidFill>
                    <a:srgbClr val="195CC7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903711" y="249867"/>
            <a:ext cx="2830349" cy="679489"/>
            <a:chOff x="903371" y="249943"/>
            <a:chExt cx="2831223" cy="679699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195CC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6200000">
            <a:off x="574964" y="158113"/>
            <a:ext cx="764867" cy="862996"/>
            <a:chOff x="8439634" y="3544648"/>
            <a:chExt cx="1611146" cy="1817848"/>
          </a:xfrm>
        </p:grpSpPr>
        <p:sp>
          <p:nvSpPr>
            <p:cNvPr id="1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95CC7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" name="Group 17"/>
          <p:cNvGrpSpPr>
            <a:grpSpLocks noChangeAspect="1"/>
          </p:cNvGrpSpPr>
          <p:nvPr/>
        </p:nvGrpSpPr>
        <p:grpSpPr bwMode="auto">
          <a:xfrm>
            <a:off x="827767" y="455514"/>
            <a:ext cx="259260" cy="278300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14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448764" y="442777"/>
            <a:ext cx="1164383" cy="3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zh-CN" altLang="en-US" sz="1999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677294" y="1352927"/>
            <a:ext cx="2850340" cy="285033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5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0" name="椭圆 58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15894" y="3247316"/>
            <a:ext cx="656109" cy="65610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7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3" name="椭圆 7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122164" y="1815644"/>
            <a:ext cx="282303" cy="2823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7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6" name="椭圆 7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608837" y="4186203"/>
            <a:ext cx="328548" cy="32854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7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9" name="椭圆 79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265217" y="1245599"/>
            <a:ext cx="343619" cy="34361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1" name="同心圆 8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2" name="椭圆 8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574397" y="3963180"/>
            <a:ext cx="218348" cy="21834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2896117" y="2003961"/>
            <a:ext cx="575888" cy="491613"/>
            <a:chOff x="3440113" y="1050925"/>
            <a:chExt cx="390525" cy="333376"/>
          </a:xfrm>
          <a:solidFill>
            <a:srgbClr val="195CC7"/>
          </a:solidFill>
        </p:grpSpPr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2" tIns="45706" rIns="91412" bIns="4570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矩形 1"/>
          <p:cNvSpPr>
            <a:spLocks noChangeArrowheads="1"/>
          </p:cNvSpPr>
          <p:nvPr/>
        </p:nvSpPr>
        <p:spPr bwMode="auto">
          <a:xfrm>
            <a:off x="2394134" y="2569993"/>
            <a:ext cx="1568455" cy="6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sz="900" b="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content here, click here to add content, click here to add content</a:t>
            </a:r>
            <a:endParaRPr lang="zh-CN" altLang="zh-CN" sz="900" b="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98"/>
          <p:cNvSpPr txBox="1"/>
          <p:nvPr/>
        </p:nvSpPr>
        <p:spPr>
          <a:xfrm>
            <a:off x="5697416" y="2571750"/>
            <a:ext cx="3140468" cy="399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99" b="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The name of the project</a:t>
            </a:r>
          </a:p>
        </p:txBody>
      </p:sp>
      <p:sp>
        <p:nvSpPr>
          <p:cNvPr id="45" name="TextBox 22"/>
          <p:cNvSpPr txBox="1"/>
          <p:nvPr/>
        </p:nvSpPr>
        <p:spPr>
          <a:xfrm>
            <a:off x="5883073" y="3043185"/>
            <a:ext cx="2801663" cy="685531"/>
          </a:xfrm>
          <a:prstGeom prst="rect">
            <a:avLst/>
          </a:prstGeom>
          <a:noFill/>
        </p:spPr>
        <p:txBody>
          <a:bodyPr wrap="square" lIns="65808" tIns="32904" rIns="65808" bIns="32904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 fontAlgn="auto">
              <a:spcBef>
                <a:spcPts val="0"/>
              </a:spcBef>
              <a:defRPr/>
            </a:pPr>
            <a:r>
              <a:rPr lang="zh-CN" altLang="en-US" sz="1150" b="0" kern="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After your content is typed here, or by copying your text, choose paste in this box and choose to keep only the text</a:t>
            </a:r>
            <a:endParaRPr lang="en-US" altLang="zh-CN" sz="1150" b="0" kern="0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986201" y="1396417"/>
            <a:ext cx="998493" cy="998493"/>
            <a:chOff x="5252030" y="2008764"/>
            <a:chExt cx="809336" cy="809336"/>
          </a:xfrm>
          <a:solidFill>
            <a:srgbClr val="195CC7"/>
          </a:solidFill>
        </p:grpSpPr>
        <p:sp>
          <p:nvSpPr>
            <p:cNvPr id="47" name="椭圆 101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48" name="椭圆 102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75696" y="1798353"/>
            <a:ext cx="1145905" cy="1145905"/>
            <a:chOff x="5252030" y="2008764"/>
            <a:chExt cx="809336" cy="809336"/>
          </a:xfrm>
          <a:solidFill>
            <a:srgbClr val="195CC7"/>
          </a:solidFill>
        </p:grpSpPr>
        <p:sp>
          <p:nvSpPr>
            <p:cNvPr id="50" name="椭圆 107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51" name="椭圆 108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22303" y="3444762"/>
            <a:ext cx="444342" cy="444342"/>
            <a:chOff x="5252030" y="2008764"/>
            <a:chExt cx="809336" cy="809336"/>
          </a:xfrm>
          <a:solidFill>
            <a:srgbClr val="195CC7"/>
          </a:solidFill>
        </p:grpSpPr>
        <p:sp>
          <p:nvSpPr>
            <p:cNvPr id="53" name="椭圆 110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54" name="椭圆 111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878840" y="3064462"/>
            <a:ext cx="221763" cy="221763"/>
            <a:chOff x="5252030" y="2008764"/>
            <a:chExt cx="809336" cy="809336"/>
          </a:xfrm>
          <a:solidFill>
            <a:srgbClr val="195CC7"/>
          </a:solidFill>
        </p:grpSpPr>
        <p:sp>
          <p:nvSpPr>
            <p:cNvPr id="56" name="椭圆 113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57" name="椭圆 114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698139" y="1478336"/>
            <a:ext cx="221763" cy="221763"/>
            <a:chOff x="5252030" y="2008764"/>
            <a:chExt cx="809336" cy="809336"/>
          </a:xfrm>
          <a:solidFill>
            <a:srgbClr val="195CC7"/>
          </a:solidFill>
        </p:grpSpPr>
        <p:sp>
          <p:nvSpPr>
            <p:cNvPr id="59" name="椭圆 116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60" name="椭圆 117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509635" y="3931454"/>
            <a:ext cx="221763" cy="221763"/>
            <a:chOff x="5252030" y="2008764"/>
            <a:chExt cx="809336" cy="809336"/>
          </a:xfrm>
          <a:solidFill>
            <a:srgbClr val="195CC7"/>
          </a:solidFill>
        </p:grpSpPr>
        <p:sp>
          <p:nvSpPr>
            <p:cNvPr id="62" name="椭圆 119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63" name="椭圆 120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937589" y="3656837"/>
            <a:ext cx="164874" cy="164874"/>
            <a:chOff x="5252030" y="2008764"/>
            <a:chExt cx="809336" cy="809336"/>
          </a:xfrm>
          <a:solidFill>
            <a:srgbClr val="195CC7"/>
          </a:solidFill>
        </p:grpSpPr>
        <p:sp>
          <p:nvSpPr>
            <p:cNvPr id="65" name="椭圆 122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66" name="椭圆 123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127662" y="2042588"/>
            <a:ext cx="444342" cy="444342"/>
            <a:chOff x="5252030" y="2008764"/>
            <a:chExt cx="809336" cy="809336"/>
          </a:xfrm>
          <a:solidFill>
            <a:srgbClr val="195CC7"/>
          </a:solidFill>
        </p:grpSpPr>
        <p:sp>
          <p:nvSpPr>
            <p:cNvPr id="68" name="椭圆 125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69" name="椭圆 126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664579" y="2899211"/>
            <a:ext cx="321622" cy="321622"/>
            <a:chOff x="5252030" y="2008764"/>
            <a:chExt cx="809336" cy="809336"/>
          </a:xfrm>
          <a:solidFill>
            <a:srgbClr val="195CC7"/>
          </a:solidFill>
        </p:grpSpPr>
        <p:sp>
          <p:nvSpPr>
            <p:cNvPr id="71" name="椭圆 128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72" name="椭圆 129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824341" y="2566191"/>
            <a:ext cx="160810" cy="160810"/>
            <a:chOff x="5252030" y="2008764"/>
            <a:chExt cx="809336" cy="809336"/>
          </a:xfrm>
          <a:solidFill>
            <a:srgbClr val="195CC7"/>
          </a:solidFill>
        </p:grpSpPr>
        <p:sp>
          <p:nvSpPr>
            <p:cNvPr id="74" name="椭圆 131"/>
            <p:cNvSpPr/>
            <p:nvPr/>
          </p:nvSpPr>
          <p:spPr>
            <a:xfrm>
              <a:off x="5252030" y="2008764"/>
              <a:ext cx="809336" cy="809336"/>
            </a:xfrm>
            <a:prstGeom prst="hexagon">
              <a:avLst/>
            </a:prstGeom>
            <a:grpFill/>
            <a:ln w="25400" cap="flat" cmpd="sng" algn="ctr">
              <a:noFill/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  <p:sp>
          <p:nvSpPr>
            <p:cNvPr id="75" name="椭圆 132"/>
            <p:cNvSpPr/>
            <p:nvPr/>
          </p:nvSpPr>
          <p:spPr>
            <a:xfrm>
              <a:off x="5269270" y="2029388"/>
              <a:ext cx="769580" cy="769580"/>
            </a:xfrm>
            <a:prstGeom prst="hexagon">
              <a:avLst/>
            </a:prstGeom>
            <a:grpFill/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5632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100"/>
                            </p:stCondLst>
                            <p:childTnLst>
                              <p:par>
                                <p:cTn id="1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600"/>
                            </p:stCondLst>
                            <p:childTnLst>
                              <p:par>
                                <p:cTn id="1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64980" y="-18249"/>
            <a:ext cx="649080" cy="761765"/>
            <a:chOff x="8266914" y="-18254"/>
            <a:chExt cx="649280" cy="762000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 rot="5400000">
              <a:off x="8201851" y="88633"/>
              <a:ext cx="762000" cy="548226"/>
            </a:xfrm>
            <a:prstGeom prst="homePlate">
              <a:avLst>
                <a:gd name="adj" fmla="val 35606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vert="eaVert" wrap="none" lIns="91412" tIns="45706" rIns="91412" bIns="45706" numCol="1" anchor="ctr" anchorCtr="0" compatLnSpc="1"/>
            <a:lstStyle/>
            <a:p>
              <a:endParaRPr lang="zh-CN" altLang="zh-CN" b="0" dirty="0"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266914" y="134144"/>
              <a:ext cx="649280" cy="475558"/>
              <a:chOff x="235091" y="185120"/>
              <a:chExt cx="649280" cy="47555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35091" y="185120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0" dirty="0">
                    <a:solidFill>
                      <a:schemeClr val="accent3">
                        <a:lumMod val="50000"/>
                      </a:schemeClr>
                    </a:solidFill>
                    <a:latin typeface="Impact" panose="020B0806030902050204" pitchFamily="34" charset="0"/>
                  </a:rPr>
                  <a:t>LOGO</a:t>
                </a:r>
                <a:endParaRPr lang="zh-CN" altLang="en-US" b="0" dirty="0">
                  <a:solidFill>
                    <a:schemeClr val="accent3">
                      <a:lumMod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92677" y="460623"/>
                <a:ext cx="535724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00" b="0" dirty="0">
                    <a:solidFill>
                      <a:srgbClr val="195CC7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TEXT HERE</a:t>
                </a:r>
                <a:endParaRPr lang="zh-CN" altLang="en-US" sz="700" b="0" dirty="0">
                  <a:solidFill>
                    <a:srgbClr val="195CC7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903711" y="249867"/>
            <a:ext cx="2830349" cy="679489"/>
            <a:chOff x="903371" y="249943"/>
            <a:chExt cx="2831223" cy="679699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195CC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6200000">
            <a:off x="574964" y="158113"/>
            <a:ext cx="764867" cy="862996"/>
            <a:chOff x="8439634" y="3544648"/>
            <a:chExt cx="1611146" cy="1817848"/>
          </a:xfrm>
        </p:grpSpPr>
        <p:sp>
          <p:nvSpPr>
            <p:cNvPr id="1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95CC7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" name="Group 17"/>
          <p:cNvGrpSpPr>
            <a:grpSpLocks noChangeAspect="1"/>
          </p:cNvGrpSpPr>
          <p:nvPr/>
        </p:nvGrpSpPr>
        <p:grpSpPr bwMode="auto">
          <a:xfrm>
            <a:off x="827767" y="455514"/>
            <a:ext cx="259260" cy="278300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14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448764" y="442777"/>
            <a:ext cx="1164383" cy="3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zh-CN" altLang="en-US" sz="1999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graphicFrame>
        <p:nvGraphicFramePr>
          <p:cNvPr id="18" name="图表 17"/>
          <p:cNvGraphicFramePr/>
          <p:nvPr>
            <p:extLst>
              <p:ext uri="{D42A27DB-BD31-4B8C-83A1-F6EECF244321}">
                <p14:modId xmlns:p14="http://schemas.microsoft.com/office/powerpoint/2010/main" val="287057464"/>
              </p:ext>
            </p:extLst>
          </p:nvPr>
        </p:nvGraphicFramePr>
        <p:xfrm>
          <a:off x="596581" y="1051942"/>
          <a:ext cx="2703071" cy="167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图表 18"/>
          <p:cNvGraphicFramePr/>
          <p:nvPr>
            <p:extLst>
              <p:ext uri="{D42A27DB-BD31-4B8C-83A1-F6EECF244321}">
                <p14:modId xmlns:p14="http://schemas.microsoft.com/office/powerpoint/2010/main" val="367859697"/>
              </p:ext>
            </p:extLst>
          </p:nvPr>
        </p:nvGraphicFramePr>
        <p:xfrm>
          <a:off x="2346234" y="1051942"/>
          <a:ext cx="2703071" cy="167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图表 19"/>
          <p:cNvGraphicFramePr/>
          <p:nvPr>
            <p:extLst>
              <p:ext uri="{D42A27DB-BD31-4B8C-83A1-F6EECF244321}">
                <p14:modId xmlns:p14="http://schemas.microsoft.com/office/powerpoint/2010/main" val="4294422685"/>
              </p:ext>
            </p:extLst>
          </p:nvPr>
        </p:nvGraphicFramePr>
        <p:xfrm>
          <a:off x="4095886" y="1051942"/>
          <a:ext cx="2703071" cy="167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图表 20"/>
          <p:cNvGraphicFramePr/>
          <p:nvPr>
            <p:extLst>
              <p:ext uri="{D42A27DB-BD31-4B8C-83A1-F6EECF244321}">
                <p14:modId xmlns:p14="http://schemas.microsoft.com/office/powerpoint/2010/main" val="3196962786"/>
              </p:ext>
            </p:extLst>
          </p:nvPr>
        </p:nvGraphicFramePr>
        <p:xfrm>
          <a:off x="5845540" y="1051942"/>
          <a:ext cx="2703071" cy="167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文本框 13"/>
          <p:cNvSpPr txBox="1"/>
          <p:nvPr/>
        </p:nvSpPr>
        <p:spPr>
          <a:xfrm>
            <a:off x="1500375" y="2615475"/>
            <a:ext cx="94391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13" dirty="0"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2011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文本框 14"/>
          <p:cNvSpPr txBox="1"/>
          <p:nvPr/>
        </p:nvSpPr>
        <p:spPr>
          <a:xfrm>
            <a:off x="3304011" y="2615475"/>
            <a:ext cx="94391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13" dirty="0"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2012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24" name="文本框 15"/>
          <p:cNvSpPr txBox="1"/>
          <p:nvPr/>
        </p:nvSpPr>
        <p:spPr>
          <a:xfrm>
            <a:off x="5002458" y="2615475"/>
            <a:ext cx="94391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13" dirty="0"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2014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文本框 16"/>
          <p:cNvSpPr txBox="1"/>
          <p:nvPr/>
        </p:nvSpPr>
        <p:spPr>
          <a:xfrm>
            <a:off x="6806092" y="2615475"/>
            <a:ext cx="94391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13" dirty="0">
                <a:solidFill>
                  <a:prstClr val="black">
                    <a:lumMod val="50000"/>
                    <a:lumOff val="50000"/>
                  </a:prstClr>
                </a:solidFill>
                <a:latin typeface="Impact" panose="020B0806030902050204" pitchFamily="34" charset="0"/>
              </a:rPr>
              <a:t>2015</a:t>
            </a:r>
            <a:endParaRPr lang="zh-CN" altLang="en-US" sz="900" dirty="0">
              <a:solidFill>
                <a:prstClr val="black">
                  <a:lumMod val="50000"/>
                  <a:lumOff val="50000"/>
                </a:prstClr>
              </a:solidFill>
              <a:latin typeface="Impact" panose="020B080603090205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678508" y="3225794"/>
            <a:ext cx="1239839" cy="248209"/>
            <a:chOff x="2080894" y="4828841"/>
            <a:chExt cx="1652904" cy="331021"/>
          </a:xfrm>
        </p:grpSpPr>
        <p:sp>
          <p:nvSpPr>
            <p:cNvPr id="27" name="圆角矩形 26"/>
            <p:cNvSpPr/>
            <p:nvPr/>
          </p:nvSpPr>
          <p:spPr>
            <a:xfrm>
              <a:off x="2080894" y="4880791"/>
              <a:ext cx="265433" cy="265433"/>
            </a:xfrm>
            <a:prstGeom prst="roundRect">
              <a:avLst/>
            </a:prstGeom>
            <a:solidFill>
              <a:srgbClr val="BFBFBF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28" name="文本框 43"/>
            <p:cNvSpPr txBox="1"/>
            <p:nvPr/>
          </p:nvSpPr>
          <p:spPr>
            <a:xfrm>
              <a:off x="2346328" y="4828841"/>
              <a:ext cx="1387470" cy="331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13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title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058118" y="3225794"/>
            <a:ext cx="1239839" cy="248209"/>
            <a:chOff x="2080894" y="4828841"/>
            <a:chExt cx="1652904" cy="331021"/>
          </a:xfrm>
        </p:grpSpPr>
        <p:sp>
          <p:nvSpPr>
            <p:cNvPr id="30" name="圆角矩形 29"/>
            <p:cNvSpPr/>
            <p:nvPr/>
          </p:nvSpPr>
          <p:spPr>
            <a:xfrm>
              <a:off x="2080894" y="4880791"/>
              <a:ext cx="265433" cy="265433"/>
            </a:xfrm>
            <a:prstGeom prst="roundRect">
              <a:avLst/>
            </a:prstGeom>
            <a:solidFill>
              <a:srgbClr val="195CC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1" name="文本框 41"/>
            <p:cNvSpPr txBox="1"/>
            <p:nvPr/>
          </p:nvSpPr>
          <p:spPr>
            <a:xfrm>
              <a:off x="2346328" y="4828841"/>
              <a:ext cx="1387470" cy="331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13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title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709310" y="3225794"/>
            <a:ext cx="1239839" cy="248209"/>
            <a:chOff x="2080894" y="4828841"/>
            <a:chExt cx="1652904" cy="331021"/>
          </a:xfrm>
        </p:grpSpPr>
        <p:sp>
          <p:nvSpPr>
            <p:cNvPr id="33" name="圆角矩形 32"/>
            <p:cNvSpPr/>
            <p:nvPr/>
          </p:nvSpPr>
          <p:spPr>
            <a:xfrm>
              <a:off x="2080894" y="4880791"/>
              <a:ext cx="265433" cy="265433"/>
            </a:xfrm>
            <a:prstGeom prst="roundRect">
              <a:avLst/>
            </a:prstGeom>
            <a:solidFill>
              <a:srgbClr val="195CC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4" name="文本框 39"/>
            <p:cNvSpPr txBox="1"/>
            <p:nvPr/>
          </p:nvSpPr>
          <p:spPr>
            <a:xfrm>
              <a:off x="2346328" y="4828841"/>
              <a:ext cx="1387470" cy="331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13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title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383713" y="3225794"/>
            <a:ext cx="1239839" cy="248209"/>
            <a:chOff x="2080894" y="4828841"/>
            <a:chExt cx="1652904" cy="331021"/>
          </a:xfrm>
        </p:grpSpPr>
        <p:sp>
          <p:nvSpPr>
            <p:cNvPr id="36" name="圆角矩形 35"/>
            <p:cNvSpPr/>
            <p:nvPr/>
          </p:nvSpPr>
          <p:spPr>
            <a:xfrm>
              <a:off x="2080894" y="4880791"/>
              <a:ext cx="265433" cy="265433"/>
            </a:xfrm>
            <a:prstGeom prst="roundRect">
              <a:avLst/>
            </a:prstGeom>
            <a:solidFill>
              <a:srgbClr val="BFBFBF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381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37" name="文本框 37"/>
            <p:cNvSpPr txBox="1"/>
            <p:nvPr/>
          </p:nvSpPr>
          <p:spPr>
            <a:xfrm>
              <a:off x="2346328" y="4828841"/>
              <a:ext cx="1387470" cy="331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13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title</a:t>
              </a: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1282810" y="3867594"/>
            <a:ext cx="657957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113"/>
          <p:cNvSpPr txBox="1"/>
          <p:nvPr/>
        </p:nvSpPr>
        <p:spPr>
          <a:xfrm>
            <a:off x="1290513" y="3969919"/>
            <a:ext cx="657187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to add a detailed text description, or copy the text stick from there, right-click to keep only the text</a:t>
            </a:r>
          </a:p>
        </p:txBody>
      </p:sp>
    </p:spTree>
    <p:extLst>
      <p:ext uri="{BB962C8B-B14F-4D97-AF65-F5344CB8AC3E}">
        <p14:creationId xmlns:p14="http://schemas.microsoft.com/office/powerpoint/2010/main" val="21487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:c="http://schemas.openxmlformats.org/drawingml/2006/chart" xmlns:a14="http://schemas.microsoft.com/office/drawing/2010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2" dur="1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1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6" dur="1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" dur="200" fill="hold"/>
                                        <p:tgtEl>
                                          <p:spTgt spid="1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1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0" dur="1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2" dur="200" fill="hold"/>
                                        <p:tgtEl>
                                          <p:spTgt spid="1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0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2" dur="200" fill="hold"/>
                                        <p:tgtEl>
                                          <p:spTgt spid="2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6" dur="200" fill="hold"/>
                                        <p:tgtEl>
                                          <p:spTgt spid="2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74" dur="10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6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8" dur="1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0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2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7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2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7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2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7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200"/>
                            </p:stCondLst>
                            <p:childTnLst>
                              <p:par>
                                <p:cTn id="1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7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18" grpId="0">
        <p:bldAsOne/>
      </p:bldGraphic>
      <p:bldGraphic spid="18" grpId="1">
        <p:bldAsOne/>
      </p:bldGraphic>
      <p:bldGraphic spid="18" grpId="2">
        <p:bldAsOne/>
      </p:bldGraphic>
      <p:bldGraphic spid="18" grpId="3">
        <p:bldAsOne/>
      </p:bldGraphic>
      <p:bldGraphic spid="18" grpId="4">
        <p:bldAsOne/>
      </p:bldGraphic>
      <p:bldGraphic spid="19" grpId="0">
        <p:bldAsOne/>
      </p:bldGraphic>
      <p:bldGraphic spid="19" grpId="1">
        <p:bldAsOne/>
      </p:bldGraphic>
      <p:bldGraphic spid="19" grpId="2">
        <p:bldAsOne/>
      </p:bldGraphic>
      <p:bldGraphic spid="19" grpId="3">
        <p:bldAsOne/>
      </p:bldGraphic>
      <p:bldGraphic spid="19" grpId="4">
        <p:bldAsOne/>
      </p:bldGraphic>
      <p:bldGraphic spid="20" grpId="0">
        <p:bldAsOne/>
      </p:bldGraphic>
      <p:bldGraphic spid="20" grpId="1">
        <p:bldAsOne/>
      </p:bldGraphic>
      <p:bldGraphic spid="20" grpId="2">
        <p:bldAsOne/>
      </p:bldGraphic>
      <p:bldGraphic spid="20" grpId="3">
        <p:bldAsOne/>
      </p:bldGraphic>
      <p:bldGraphic spid="20" grpId="4">
        <p:bldAsOne/>
      </p:bldGraphic>
      <p:bldGraphic spid="21" grpId="0">
        <p:bldAsOne/>
      </p:bldGraphic>
      <p:bldGraphic spid="21" grpId="1">
        <p:bldAsOne/>
      </p:bldGraphic>
      <p:bldGraphic spid="21" grpId="2">
        <p:bldAsOne/>
      </p:bldGraphic>
      <p:bldGraphic spid="21" grpId="3">
        <p:bldAsOne/>
      </p:bldGraphic>
      <p:bldGraphic spid="21" grpId="4">
        <p:bldAsOne/>
      </p:bldGraphic>
      <p:bldP spid="22" grpId="0"/>
      <p:bldP spid="23" grpId="0"/>
      <p:bldP spid="24" grpId="0"/>
      <p:bldP spid="25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284673" y="4110383"/>
            <a:ext cx="1178917" cy="11789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同心圆 1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8" name="椭圆 1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57991" y="4605222"/>
            <a:ext cx="630036" cy="6300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1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1" name="椭圆 1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36572" y="4920241"/>
            <a:ext cx="890244" cy="8902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" name="同心圆 1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4" name="椭圆 18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758358" y="4730422"/>
            <a:ext cx="685588" cy="68558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" name="同心圆 20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17" name="椭圆 21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66953" y="5038933"/>
            <a:ext cx="588675" cy="5886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" name="同心圆 23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0" name="椭圆 24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62589" y="4528455"/>
            <a:ext cx="252413" cy="25241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2" name="同心圆 26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3" name="椭圆 27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81440" y="4325716"/>
            <a:ext cx="528912" cy="5289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9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6" name="椭圆 30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463459" y="3830481"/>
            <a:ext cx="1178917" cy="11789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8" name="同心圆 32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29" name="椭圆 33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419647" y="4323809"/>
            <a:ext cx="223011" cy="2230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1" name="同心圆 35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2" name="椭圆 36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943493" y="4704692"/>
            <a:ext cx="1178917" cy="117891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4" name="同心圆 38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5" name="椭圆 39"/>
            <p:cNvSpPr/>
            <p:nvPr/>
          </p:nvSpPr>
          <p:spPr>
            <a:xfrm>
              <a:off x="392112" y="760412"/>
              <a:ext cx="3825873" cy="3825873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799" b="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275640" y="4605224"/>
            <a:ext cx="520031" cy="5200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41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38" name="椭圆 42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91656" y="4920241"/>
            <a:ext cx="316779" cy="31677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" name="同心圆 44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1" name="椭圆 45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17745" y="4736990"/>
            <a:ext cx="158389" cy="15838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3" name="同心圆 47"/>
            <p:cNvSpPr/>
            <p:nvPr/>
          </p:nvSpPr>
          <p:spPr>
            <a:xfrm>
              <a:off x="304800" y="673100"/>
              <a:ext cx="4000500" cy="4000500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44" name="椭圆 48"/>
            <p:cNvSpPr/>
            <p:nvPr/>
          </p:nvSpPr>
          <p:spPr>
            <a:xfrm>
              <a:off x="392112" y="760412"/>
              <a:ext cx="3825874" cy="3825874"/>
            </a:xfrm>
            <a:prstGeom prst="hexagon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12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 b="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cxnSp>
        <p:nvCxnSpPr>
          <p:cNvPr id="45" name="直接连接符 44"/>
          <p:cNvCxnSpPr/>
          <p:nvPr/>
        </p:nvCxnSpPr>
        <p:spPr>
          <a:xfrm>
            <a:off x="6113230" y="1071336"/>
            <a:ext cx="0" cy="2414532"/>
          </a:xfrm>
          <a:prstGeom prst="line">
            <a:avLst/>
          </a:prstGeom>
          <a:ln w="6350">
            <a:solidFill>
              <a:srgbClr val="195C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6041244" y="993810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47" name="椭圆 51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8" name="椭圆 52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041244" y="1391476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50" name="椭圆 54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1" name="椭圆 55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041244" y="1789142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53" name="椭圆 57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4" name="椭圆 58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041244" y="2186809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56" name="椭圆 60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57" name="椭圆 61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041244" y="2584475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59" name="椭圆 63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0" name="椭圆 64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041244" y="2982141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62" name="椭圆 66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3" name="椭圆 67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041244" y="3379804"/>
            <a:ext cx="143972" cy="143972"/>
            <a:chOff x="4971660" y="1569718"/>
            <a:chExt cx="144016" cy="144016"/>
          </a:xfrm>
          <a:solidFill>
            <a:srgbClr val="195CC7"/>
          </a:solidFill>
        </p:grpSpPr>
        <p:sp>
          <p:nvSpPr>
            <p:cNvPr id="65" name="椭圆 69"/>
            <p:cNvSpPr/>
            <p:nvPr/>
          </p:nvSpPr>
          <p:spPr>
            <a:xfrm>
              <a:off x="4971660" y="1569718"/>
              <a:ext cx="144016" cy="144016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6" name="椭圆 70"/>
            <p:cNvSpPr/>
            <p:nvPr/>
          </p:nvSpPr>
          <p:spPr>
            <a:xfrm>
              <a:off x="5005748" y="1603806"/>
              <a:ext cx="75840" cy="7584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67" name="TextBox 71"/>
          <p:cNvSpPr txBox="1"/>
          <p:nvPr/>
        </p:nvSpPr>
        <p:spPr>
          <a:xfrm>
            <a:off x="6324059" y="811650"/>
            <a:ext cx="1697774" cy="2869120"/>
          </a:xfrm>
          <a:prstGeom prst="rect">
            <a:avLst/>
          </a:prstGeom>
          <a:noFill/>
        </p:spPr>
        <p:txBody>
          <a:bodyPr wrap="square" lIns="68550" tIns="34274" rIns="68550" bIns="34274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3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Add a title</a:t>
            </a:r>
            <a:endParaRPr lang="en-US" altLang="zh-CN" sz="1300" b="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" name="Rectangle 4"/>
          <p:cNvSpPr txBox="1">
            <a:spLocks noChangeArrowheads="1"/>
          </p:cNvSpPr>
          <p:nvPr/>
        </p:nvSpPr>
        <p:spPr bwMode="auto">
          <a:xfrm>
            <a:off x="1203605" y="2889557"/>
            <a:ext cx="1921042" cy="79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0" tIns="34274" rIns="68550" bIns="34274" numCol="1" anchor="ctr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99" b="0" kern="0" dirty="0">
                <a:solidFill>
                  <a:schemeClr val="accent3">
                    <a:lumMod val="75000"/>
                  </a:schemeClr>
                </a:solidFill>
                <a:latin typeface="Arial"/>
                <a:ea typeface="微软雅黑"/>
              </a:rPr>
              <a:t>Add a title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1267939" y="895868"/>
            <a:ext cx="1857566" cy="2144979"/>
            <a:chOff x="1267713" y="896144"/>
            <a:chExt cx="1858140" cy="2145641"/>
          </a:xfrm>
        </p:grpSpPr>
        <p:grpSp>
          <p:nvGrpSpPr>
            <p:cNvPr id="70" name="组合 69"/>
            <p:cNvGrpSpPr/>
            <p:nvPr/>
          </p:nvGrpSpPr>
          <p:grpSpPr>
            <a:xfrm>
              <a:off x="1267713" y="896144"/>
              <a:ext cx="1858140" cy="2145641"/>
              <a:chOff x="789153" y="2729597"/>
              <a:chExt cx="1202093" cy="1388087"/>
            </a:xfrm>
          </p:grpSpPr>
          <p:grpSp>
            <p:nvGrpSpPr>
              <p:cNvPr id="74" name="组合 73"/>
              <p:cNvGrpSpPr/>
              <p:nvPr/>
            </p:nvGrpSpPr>
            <p:grpSpPr>
              <a:xfrm>
                <a:off x="789153" y="2729597"/>
                <a:ext cx="1202093" cy="1388087"/>
                <a:chOff x="3273692" y="1099961"/>
                <a:chExt cx="1202093" cy="1388087"/>
              </a:xfrm>
            </p:grpSpPr>
            <p:sp>
              <p:nvSpPr>
                <p:cNvPr id="76" name="Freeform 14"/>
                <p:cNvSpPr>
                  <a:spLocks/>
                </p:cNvSpPr>
                <p:nvPr/>
              </p:nvSpPr>
              <p:spPr bwMode="auto">
                <a:xfrm>
                  <a:off x="3345550" y="1141029"/>
                  <a:ext cx="529701" cy="237166"/>
                </a:xfrm>
                <a:custGeom>
                  <a:avLst/>
                  <a:gdLst>
                    <a:gd name="T0" fmla="*/ 0 w 516"/>
                    <a:gd name="T1" fmla="*/ 231 h 231"/>
                    <a:gd name="T2" fmla="*/ 398 w 516"/>
                    <a:gd name="T3" fmla="*/ 0 h 231"/>
                    <a:gd name="T4" fmla="*/ 516 w 516"/>
                    <a:gd name="T5" fmla="*/ 0 h 231"/>
                    <a:gd name="T6" fmla="*/ 516 w 516"/>
                    <a:gd name="T7" fmla="*/ 231 h 231"/>
                    <a:gd name="T8" fmla="*/ 0 w 516"/>
                    <a:gd name="T9" fmla="*/ 231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6" h="231">
                      <a:moveTo>
                        <a:pt x="0" y="231"/>
                      </a:moveTo>
                      <a:lnTo>
                        <a:pt x="398" y="0"/>
                      </a:lnTo>
                      <a:lnTo>
                        <a:pt x="516" y="0"/>
                      </a:lnTo>
                      <a:lnTo>
                        <a:pt x="516" y="231"/>
                      </a:lnTo>
                      <a:lnTo>
                        <a:pt x="0" y="231"/>
                      </a:lnTo>
                      <a:close/>
                    </a:path>
                  </a:pathLst>
                </a:custGeom>
                <a:solidFill>
                  <a:srgbClr val="5F652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68" tIns="34284" rIns="68568" bIns="3428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7" name="Freeform 15"/>
                <p:cNvSpPr>
                  <a:spLocks/>
                </p:cNvSpPr>
                <p:nvPr/>
              </p:nvSpPr>
              <p:spPr bwMode="auto">
                <a:xfrm>
                  <a:off x="3273692" y="1099961"/>
                  <a:ext cx="1202093" cy="1388087"/>
                </a:xfrm>
                <a:custGeom>
                  <a:avLst/>
                  <a:gdLst>
                    <a:gd name="T0" fmla="*/ 0 w 1171"/>
                    <a:gd name="T1" fmla="*/ 1014 h 1352"/>
                    <a:gd name="T2" fmla="*/ 0 w 1171"/>
                    <a:gd name="T3" fmla="*/ 338 h 1352"/>
                    <a:gd name="T4" fmla="*/ 586 w 1171"/>
                    <a:gd name="T5" fmla="*/ 0 h 1352"/>
                    <a:gd name="T6" fmla="*/ 1171 w 1171"/>
                    <a:gd name="T7" fmla="*/ 338 h 1352"/>
                    <a:gd name="T8" fmla="*/ 1171 w 1171"/>
                    <a:gd name="T9" fmla="*/ 1014 h 1352"/>
                    <a:gd name="T10" fmla="*/ 586 w 1171"/>
                    <a:gd name="T11" fmla="*/ 1352 h 1352"/>
                    <a:gd name="T12" fmla="*/ 0 w 1171"/>
                    <a:gd name="T13" fmla="*/ 1014 h 1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1" h="1352">
                      <a:moveTo>
                        <a:pt x="0" y="1014"/>
                      </a:moveTo>
                      <a:lnTo>
                        <a:pt x="0" y="338"/>
                      </a:lnTo>
                      <a:lnTo>
                        <a:pt x="586" y="0"/>
                      </a:lnTo>
                      <a:lnTo>
                        <a:pt x="1171" y="338"/>
                      </a:lnTo>
                      <a:lnTo>
                        <a:pt x="1171" y="1014"/>
                      </a:lnTo>
                      <a:lnTo>
                        <a:pt x="586" y="1352"/>
                      </a:lnTo>
                      <a:lnTo>
                        <a:pt x="0" y="101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blurRad="228600" sx="102000" sy="102000" algn="ctr" rotWithShape="0">
                    <a:prstClr val="black">
                      <a:alpha val="28000"/>
                    </a:prstClr>
                  </a:outerShdw>
                </a:effectLst>
              </p:spPr>
              <p:txBody>
                <a:bodyPr vert="horz" wrap="square" lIns="68568" tIns="34284" rIns="68568" bIns="3428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8" name="Freeform 16"/>
                <p:cNvSpPr>
                  <a:spLocks/>
                </p:cNvSpPr>
                <p:nvPr/>
              </p:nvSpPr>
              <p:spPr bwMode="auto">
                <a:xfrm>
                  <a:off x="3345551" y="1141029"/>
                  <a:ext cx="408568" cy="441478"/>
                </a:xfrm>
                <a:custGeom>
                  <a:avLst/>
                  <a:gdLst>
                    <a:gd name="T0" fmla="*/ 0 w 398"/>
                    <a:gd name="T1" fmla="*/ 430 h 430"/>
                    <a:gd name="T2" fmla="*/ 398 w 398"/>
                    <a:gd name="T3" fmla="*/ 430 h 430"/>
                    <a:gd name="T4" fmla="*/ 398 w 398"/>
                    <a:gd name="T5" fmla="*/ 0 h 430"/>
                    <a:gd name="T6" fmla="*/ 0 w 398"/>
                    <a:gd name="T7" fmla="*/ 231 h 430"/>
                    <a:gd name="T8" fmla="*/ 0 w 398"/>
                    <a:gd name="T9" fmla="*/ 430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8" h="430">
                      <a:moveTo>
                        <a:pt x="0" y="430"/>
                      </a:moveTo>
                      <a:lnTo>
                        <a:pt x="398" y="430"/>
                      </a:lnTo>
                      <a:lnTo>
                        <a:pt x="398" y="0"/>
                      </a:lnTo>
                      <a:lnTo>
                        <a:pt x="0" y="231"/>
                      </a:lnTo>
                      <a:lnTo>
                        <a:pt x="0" y="430"/>
                      </a:lnTo>
                      <a:close/>
                    </a:path>
                  </a:pathLst>
                </a:custGeom>
                <a:solidFill>
                  <a:srgbClr val="195CC7"/>
                </a:solidFill>
                <a:ln w="28575">
                  <a:noFill/>
                </a:ln>
                <a:effectLst>
                  <a:outerShdw blurRad="279400" dist="76200" dir="2700000" sx="101000" sy="101000" algn="tl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68568" tIns="34284" rIns="68568" bIns="34284" rtlCol="0" anchor="ctr"/>
                <a:lstStyle/>
                <a:p>
                  <a:pPr algn="ctr"/>
                  <a:endParaRPr lang="zh-CN" altLang="en-US" dirty="0">
                    <a:solidFill>
                      <a:schemeClr val="lt1"/>
                    </a:solidFill>
                  </a:endParaRPr>
                </a:p>
              </p:txBody>
            </p:sp>
          </p:grpSp>
          <p:sp>
            <p:nvSpPr>
              <p:cNvPr id="75" name="TextBox 79"/>
              <p:cNvSpPr txBox="1"/>
              <p:nvPr/>
            </p:nvSpPr>
            <p:spPr>
              <a:xfrm>
                <a:off x="911177" y="2843843"/>
                <a:ext cx="948647" cy="438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799" dirty="0">
                    <a:solidFill>
                      <a:srgbClr val="FFFFFF"/>
                    </a:solidFill>
                    <a:latin typeface="Agency FB" panose="020B0503020202020204" pitchFamily="34" charset="0"/>
                  </a:rPr>
                  <a:t>02</a:t>
                </a:r>
                <a:endParaRPr lang="zh-CN" altLang="en-US" sz="3799" dirty="0">
                  <a:solidFill>
                    <a:srgbClr val="FFFFFF"/>
                  </a:solidFill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1829594" y="1575249"/>
              <a:ext cx="852639" cy="921095"/>
              <a:chOff x="2782033" y="2877344"/>
              <a:chExt cx="571561" cy="617451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72" name="Freeform 884"/>
              <p:cNvSpPr>
                <a:spLocks noEditPoints="1"/>
              </p:cNvSpPr>
              <p:nvPr/>
            </p:nvSpPr>
            <p:spPr bwMode="auto">
              <a:xfrm>
                <a:off x="2946844" y="2877344"/>
                <a:ext cx="406750" cy="411147"/>
              </a:xfrm>
              <a:custGeom>
                <a:avLst/>
                <a:gdLst>
                  <a:gd name="T0" fmla="*/ 90 w 174"/>
                  <a:gd name="T1" fmla="*/ 14 h 176"/>
                  <a:gd name="T2" fmla="*/ 90 w 174"/>
                  <a:gd name="T3" fmla="*/ 0 h 176"/>
                  <a:gd name="T4" fmla="*/ 80 w 174"/>
                  <a:gd name="T5" fmla="*/ 0 h 176"/>
                  <a:gd name="T6" fmla="*/ 80 w 174"/>
                  <a:gd name="T7" fmla="*/ 14 h 176"/>
                  <a:gd name="T8" fmla="*/ 0 w 174"/>
                  <a:gd name="T9" fmla="*/ 14 h 176"/>
                  <a:gd name="T10" fmla="*/ 0 w 174"/>
                  <a:gd name="T11" fmla="*/ 40 h 176"/>
                  <a:gd name="T12" fmla="*/ 9 w 174"/>
                  <a:gd name="T13" fmla="*/ 40 h 176"/>
                  <a:gd name="T14" fmla="*/ 9 w 174"/>
                  <a:gd name="T15" fmla="*/ 138 h 176"/>
                  <a:gd name="T16" fmla="*/ 70 w 174"/>
                  <a:gd name="T17" fmla="*/ 138 h 176"/>
                  <a:gd name="T18" fmla="*/ 33 w 174"/>
                  <a:gd name="T19" fmla="*/ 168 h 176"/>
                  <a:gd name="T20" fmla="*/ 39 w 174"/>
                  <a:gd name="T21" fmla="*/ 176 h 176"/>
                  <a:gd name="T22" fmla="*/ 86 w 174"/>
                  <a:gd name="T23" fmla="*/ 138 h 176"/>
                  <a:gd name="T24" fmla="*/ 86 w 174"/>
                  <a:gd name="T25" fmla="*/ 138 h 176"/>
                  <a:gd name="T26" fmla="*/ 133 w 174"/>
                  <a:gd name="T27" fmla="*/ 176 h 176"/>
                  <a:gd name="T28" fmla="*/ 140 w 174"/>
                  <a:gd name="T29" fmla="*/ 168 h 176"/>
                  <a:gd name="T30" fmla="*/ 102 w 174"/>
                  <a:gd name="T31" fmla="*/ 138 h 176"/>
                  <a:gd name="T32" fmla="*/ 164 w 174"/>
                  <a:gd name="T33" fmla="*/ 138 h 176"/>
                  <a:gd name="T34" fmla="*/ 164 w 174"/>
                  <a:gd name="T35" fmla="*/ 40 h 176"/>
                  <a:gd name="T36" fmla="*/ 174 w 174"/>
                  <a:gd name="T37" fmla="*/ 40 h 176"/>
                  <a:gd name="T38" fmla="*/ 174 w 174"/>
                  <a:gd name="T39" fmla="*/ 14 h 176"/>
                  <a:gd name="T40" fmla="*/ 90 w 174"/>
                  <a:gd name="T41" fmla="*/ 14 h 176"/>
                  <a:gd name="T42" fmla="*/ 154 w 174"/>
                  <a:gd name="T43" fmla="*/ 128 h 176"/>
                  <a:gd name="T44" fmla="*/ 19 w 174"/>
                  <a:gd name="T45" fmla="*/ 128 h 176"/>
                  <a:gd name="T46" fmla="*/ 19 w 174"/>
                  <a:gd name="T47" fmla="*/ 40 h 176"/>
                  <a:gd name="T48" fmla="*/ 154 w 174"/>
                  <a:gd name="T49" fmla="*/ 40 h 176"/>
                  <a:gd name="T50" fmla="*/ 154 w 174"/>
                  <a:gd name="T51" fmla="*/ 128 h 176"/>
                  <a:gd name="T52" fmla="*/ 51 w 174"/>
                  <a:gd name="T53" fmla="*/ 105 h 176"/>
                  <a:gd name="T54" fmla="*/ 51 w 174"/>
                  <a:gd name="T55" fmla="*/ 79 h 176"/>
                  <a:gd name="T56" fmla="*/ 77 w 174"/>
                  <a:gd name="T57" fmla="*/ 79 h 176"/>
                  <a:gd name="T58" fmla="*/ 51 w 174"/>
                  <a:gd name="T59" fmla="*/ 53 h 176"/>
                  <a:gd name="T60" fmla="*/ 25 w 174"/>
                  <a:gd name="T61" fmla="*/ 79 h 176"/>
                  <a:gd name="T62" fmla="*/ 51 w 174"/>
                  <a:gd name="T63" fmla="*/ 105 h 176"/>
                  <a:gd name="T64" fmla="*/ 59 w 174"/>
                  <a:gd name="T65" fmla="*/ 112 h 176"/>
                  <a:gd name="T66" fmla="*/ 85 w 174"/>
                  <a:gd name="T67" fmla="*/ 86 h 176"/>
                  <a:gd name="T68" fmla="*/ 59 w 174"/>
                  <a:gd name="T69" fmla="*/ 86 h 176"/>
                  <a:gd name="T70" fmla="*/ 59 w 174"/>
                  <a:gd name="T71" fmla="*/ 112 h 176"/>
                  <a:gd name="T72" fmla="*/ 138 w 174"/>
                  <a:gd name="T73" fmla="*/ 59 h 176"/>
                  <a:gd name="T74" fmla="*/ 105 w 174"/>
                  <a:gd name="T75" fmla="*/ 59 h 176"/>
                  <a:gd name="T76" fmla="*/ 105 w 174"/>
                  <a:gd name="T77" fmla="*/ 69 h 176"/>
                  <a:gd name="T78" fmla="*/ 138 w 174"/>
                  <a:gd name="T79" fmla="*/ 69 h 176"/>
                  <a:gd name="T80" fmla="*/ 138 w 174"/>
                  <a:gd name="T81" fmla="*/ 59 h 176"/>
                  <a:gd name="T82" fmla="*/ 138 w 174"/>
                  <a:gd name="T83" fmla="*/ 77 h 176"/>
                  <a:gd name="T84" fmla="*/ 105 w 174"/>
                  <a:gd name="T85" fmla="*/ 77 h 176"/>
                  <a:gd name="T86" fmla="*/ 105 w 174"/>
                  <a:gd name="T87" fmla="*/ 87 h 176"/>
                  <a:gd name="T88" fmla="*/ 138 w 174"/>
                  <a:gd name="T89" fmla="*/ 87 h 176"/>
                  <a:gd name="T90" fmla="*/ 138 w 174"/>
                  <a:gd name="T91" fmla="*/ 77 h 176"/>
                  <a:gd name="T92" fmla="*/ 138 w 174"/>
                  <a:gd name="T93" fmla="*/ 96 h 176"/>
                  <a:gd name="T94" fmla="*/ 105 w 174"/>
                  <a:gd name="T95" fmla="*/ 96 h 176"/>
                  <a:gd name="T96" fmla="*/ 105 w 174"/>
                  <a:gd name="T97" fmla="*/ 106 h 176"/>
                  <a:gd name="T98" fmla="*/ 138 w 174"/>
                  <a:gd name="T99" fmla="*/ 106 h 176"/>
                  <a:gd name="T100" fmla="*/ 138 w 174"/>
                  <a:gd name="T101" fmla="*/ 9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4" h="176">
                    <a:moveTo>
                      <a:pt x="90" y="14"/>
                    </a:moveTo>
                    <a:cubicBezTo>
                      <a:pt x="90" y="0"/>
                      <a:pt x="90" y="0"/>
                      <a:pt x="9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70" y="138"/>
                      <a:pt x="70" y="138"/>
                      <a:pt x="70" y="138"/>
                    </a:cubicBezTo>
                    <a:cubicBezTo>
                      <a:pt x="33" y="168"/>
                      <a:pt x="33" y="168"/>
                      <a:pt x="33" y="168"/>
                    </a:cubicBezTo>
                    <a:cubicBezTo>
                      <a:pt x="39" y="176"/>
                      <a:pt x="39" y="176"/>
                      <a:pt x="39" y="176"/>
                    </a:cubicBezTo>
                    <a:cubicBezTo>
                      <a:pt x="86" y="138"/>
                      <a:pt x="86" y="138"/>
                      <a:pt x="86" y="138"/>
                    </a:cubicBezTo>
                    <a:cubicBezTo>
                      <a:pt x="86" y="138"/>
                      <a:pt x="86" y="138"/>
                      <a:pt x="86" y="138"/>
                    </a:cubicBezTo>
                    <a:cubicBezTo>
                      <a:pt x="133" y="176"/>
                      <a:pt x="133" y="176"/>
                      <a:pt x="133" y="176"/>
                    </a:cubicBezTo>
                    <a:cubicBezTo>
                      <a:pt x="140" y="168"/>
                      <a:pt x="140" y="168"/>
                      <a:pt x="140" y="168"/>
                    </a:cubicBezTo>
                    <a:cubicBezTo>
                      <a:pt x="102" y="138"/>
                      <a:pt x="102" y="138"/>
                      <a:pt x="102" y="138"/>
                    </a:cubicBezTo>
                    <a:cubicBezTo>
                      <a:pt x="164" y="138"/>
                      <a:pt x="164" y="138"/>
                      <a:pt x="164" y="138"/>
                    </a:cubicBezTo>
                    <a:cubicBezTo>
                      <a:pt x="164" y="40"/>
                      <a:pt x="164" y="40"/>
                      <a:pt x="164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14"/>
                      <a:pt x="174" y="14"/>
                      <a:pt x="174" y="14"/>
                    </a:cubicBezTo>
                    <a:lnTo>
                      <a:pt x="90" y="14"/>
                    </a:lnTo>
                    <a:close/>
                    <a:moveTo>
                      <a:pt x="154" y="128"/>
                    </a:moveTo>
                    <a:cubicBezTo>
                      <a:pt x="19" y="128"/>
                      <a:pt x="19" y="128"/>
                      <a:pt x="19" y="128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54" y="40"/>
                      <a:pt x="154" y="40"/>
                      <a:pt x="154" y="40"/>
                    </a:cubicBezTo>
                    <a:lnTo>
                      <a:pt x="154" y="128"/>
                    </a:lnTo>
                    <a:close/>
                    <a:moveTo>
                      <a:pt x="51" y="105"/>
                    </a:moveTo>
                    <a:cubicBezTo>
                      <a:pt x="51" y="79"/>
                      <a:pt x="51" y="79"/>
                      <a:pt x="51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7" y="65"/>
                      <a:pt x="66" y="53"/>
                      <a:pt x="51" y="53"/>
                    </a:cubicBezTo>
                    <a:cubicBezTo>
                      <a:pt x="37" y="53"/>
                      <a:pt x="25" y="65"/>
                      <a:pt x="25" y="79"/>
                    </a:cubicBezTo>
                    <a:cubicBezTo>
                      <a:pt x="25" y="94"/>
                      <a:pt x="37" y="105"/>
                      <a:pt x="51" y="105"/>
                    </a:cubicBezTo>
                    <a:close/>
                    <a:moveTo>
                      <a:pt x="59" y="112"/>
                    </a:moveTo>
                    <a:cubicBezTo>
                      <a:pt x="73" y="112"/>
                      <a:pt x="85" y="101"/>
                      <a:pt x="85" y="86"/>
                    </a:cubicBezTo>
                    <a:cubicBezTo>
                      <a:pt x="59" y="86"/>
                      <a:pt x="59" y="86"/>
                      <a:pt x="59" y="86"/>
                    </a:cubicBezTo>
                    <a:lnTo>
                      <a:pt x="59" y="112"/>
                    </a:lnTo>
                    <a:close/>
                    <a:moveTo>
                      <a:pt x="138" y="59"/>
                    </a:moveTo>
                    <a:cubicBezTo>
                      <a:pt x="105" y="59"/>
                      <a:pt x="105" y="59"/>
                      <a:pt x="105" y="59"/>
                    </a:cubicBezTo>
                    <a:cubicBezTo>
                      <a:pt x="105" y="69"/>
                      <a:pt x="105" y="69"/>
                      <a:pt x="105" y="69"/>
                    </a:cubicBezTo>
                    <a:cubicBezTo>
                      <a:pt x="138" y="69"/>
                      <a:pt x="138" y="69"/>
                      <a:pt x="138" y="69"/>
                    </a:cubicBezTo>
                    <a:lnTo>
                      <a:pt x="138" y="59"/>
                    </a:lnTo>
                    <a:close/>
                    <a:moveTo>
                      <a:pt x="138" y="77"/>
                    </a:moveTo>
                    <a:cubicBezTo>
                      <a:pt x="105" y="77"/>
                      <a:pt x="105" y="77"/>
                      <a:pt x="105" y="77"/>
                    </a:cubicBezTo>
                    <a:cubicBezTo>
                      <a:pt x="105" y="87"/>
                      <a:pt x="105" y="87"/>
                      <a:pt x="105" y="87"/>
                    </a:cubicBezTo>
                    <a:cubicBezTo>
                      <a:pt x="138" y="87"/>
                      <a:pt x="138" y="87"/>
                      <a:pt x="138" y="87"/>
                    </a:cubicBezTo>
                    <a:lnTo>
                      <a:pt x="138" y="77"/>
                    </a:lnTo>
                    <a:close/>
                    <a:moveTo>
                      <a:pt x="138" y="96"/>
                    </a:moveTo>
                    <a:cubicBezTo>
                      <a:pt x="105" y="96"/>
                      <a:pt x="105" y="96"/>
                      <a:pt x="105" y="96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38" y="106"/>
                      <a:pt x="138" y="106"/>
                      <a:pt x="138" y="106"/>
                    </a:cubicBezTo>
                    <a:lnTo>
                      <a:pt x="138" y="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68" tIns="34284" rIns="68568" bIns="34284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40"/>
              <p:cNvSpPr>
                <a:spLocks noEditPoints="1"/>
              </p:cNvSpPr>
              <p:nvPr/>
            </p:nvSpPr>
            <p:spPr bwMode="auto">
              <a:xfrm>
                <a:off x="2782033" y="2992399"/>
                <a:ext cx="317694" cy="502396"/>
              </a:xfrm>
              <a:custGeom>
                <a:avLst/>
                <a:gdLst>
                  <a:gd name="T0" fmla="*/ 253 w 490"/>
                  <a:gd name="T1" fmla="*/ 737 h 775"/>
                  <a:gd name="T2" fmla="*/ 211 w 490"/>
                  <a:gd name="T3" fmla="*/ 775 h 775"/>
                  <a:gd name="T4" fmla="*/ 175 w 490"/>
                  <a:gd name="T5" fmla="*/ 762 h 775"/>
                  <a:gd name="T6" fmla="*/ 161 w 490"/>
                  <a:gd name="T7" fmla="*/ 762 h 775"/>
                  <a:gd name="T8" fmla="*/ 125 w 490"/>
                  <a:gd name="T9" fmla="*/ 775 h 775"/>
                  <a:gd name="T10" fmla="*/ 84 w 490"/>
                  <a:gd name="T11" fmla="*/ 737 h 775"/>
                  <a:gd name="T12" fmla="*/ 76 w 490"/>
                  <a:gd name="T13" fmla="*/ 475 h 775"/>
                  <a:gd name="T14" fmla="*/ 65 w 490"/>
                  <a:gd name="T15" fmla="*/ 474 h 775"/>
                  <a:gd name="T16" fmla="*/ 21 w 490"/>
                  <a:gd name="T17" fmla="*/ 441 h 775"/>
                  <a:gd name="T18" fmla="*/ 19 w 490"/>
                  <a:gd name="T19" fmla="*/ 217 h 775"/>
                  <a:gd name="T20" fmla="*/ 48 w 490"/>
                  <a:gd name="T21" fmla="*/ 192 h 775"/>
                  <a:gd name="T22" fmla="*/ 121 w 490"/>
                  <a:gd name="T23" fmla="*/ 183 h 775"/>
                  <a:gd name="T24" fmla="*/ 132 w 490"/>
                  <a:gd name="T25" fmla="*/ 189 h 775"/>
                  <a:gd name="T26" fmla="*/ 168 w 490"/>
                  <a:gd name="T27" fmla="*/ 243 h 775"/>
                  <a:gd name="T28" fmla="*/ 204 w 490"/>
                  <a:gd name="T29" fmla="*/ 189 h 775"/>
                  <a:gd name="T30" fmla="*/ 216 w 490"/>
                  <a:gd name="T31" fmla="*/ 183 h 775"/>
                  <a:gd name="T32" fmla="*/ 257 w 490"/>
                  <a:gd name="T33" fmla="*/ 188 h 775"/>
                  <a:gd name="T34" fmla="*/ 293 w 490"/>
                  <a:gd name="T35" fmla="*/ 205 h 775"/>
                  <a:gd name="T36" fmla="*/ 331 w 490"/>
                  <a:gd name="T37" fmla="*/ 251 h 775"/>
                  <a:gd name="T38" fmla="*/ 339 w 490"/>
                  <a:gd name="T39" fmla="*/ 259 h 775"/>
                  <a:gd name="T40" fmla="*/ 355 w 490"/>
                  <a:gd name="T41" fmla="*/ 261 h 775"/>
                  <a:gd name="T42" fmla="*/ 362 w 490"/>
                  <a:gd name="T43" fmla="*/ 256 h 775"/>
                  <a:gd name="T44" fmla="*/ 406 w 490"/>
                  <a:gd name="T45" fmla="*/ 223 h 775"/>
                  <a:gd name="T46" fmla="*/ 452 w 490"/>
                  <a:gd name="T47" fmla="*/ 284 h 775"/>
                  <a:gd name="T48" fmla="*/ 405 w 490"/>
                  <a:gd name="T49" fmla="*/ 318 h 775"/>
                  <a:gd name="T50" fmla="*/ 357 w 490"/>
                  <a:gd name="T51" fmla="*/ 346 h 775"/>
                  <a:gd name="T52" fmla="*/ 321 w 490"/>
                  <a:gd name="T53" fmla="*/ 343 h 775"/>
                  <a:gd name="T54" fmla="*/ 275 w 490"/>
                  <a:gd name="T55" fmla="*/ 302 h 775"/>
                  <a:gd name="T56" fmla="*/ 265 w 490"/>
                  <a:gd name="T57" fmla="*/ 291 h 775"/>
                  <a:gd name="T58" fmla="*/ 253 w 490"/>
                  <a:gd name="T59" fmla="*/ 737 h 775"/>
                  <a:gd name="T60" fmla="*/ 170 w 490"/>
                  <a:gd name="T61" fmla="*/ 1 h 775"/>
                  <a:gd name="T62" fmla="*/ 236 w 490"/>
                  <a:gd name="T63" fmla="*/ 74 h 775"/>
                  <a:gd name="T64" fmla="*/ 167 w 490"/>
                  <a:gd name="T65" fmla="*/ 159 h 775"/>
                  <a:gd name="T66" fmla="*/ 100 w 490"/>
                  <a:gd name="T67" fmla="*/ 71 h 775"/>
                  <a:gd name="T68" fmla="*/ 170 w 490"/>
                  <a:gd name="T69" fmla="*/ 1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0" h="775">
                    <a:moveTo>
                      <a:pt x="253" y="737"/>
                    </a:moveTo>
                    <a:cubicBezTo>
                      <a:pt x="252" y="758"/>
                      <a:pt x="230" y="775"/>
                      <a:pt x="211" y="775"/>
                    </a:cubicBezTo>
                    <a:cubicBezTo>
                      <a:pt x="198" y="775"/>
                      <a:pt x="182" y="770"/>
                      <a:pt x="175" y="762"/>
                    </a:cubicBezTo>
                    <a:cubicBezTo>
                      <a:pt x="172" y="757"/>
                      <a:pt x="165" y="757"/>
                      <a:pt x="161" y="762"/>
                    </a:cubicBezTo>
                    <a:cubicBezTo>
                      <a:pt x="155" y="770"/>
                      <a:pt x="138" y="775"/>
                      <a:pt x="125" y="775"/>
                    </a:cubicBezTo>
                    <a:cubicBezTo>
                      <a:pt x="106" y="775"/>
                      <a:pt x="85" y="758"/>
                      <a:pt x="84" y="737"/>
                    </a:cubicBezTo>
                    <a:cubicBezTo>
                      <a:pt x="76" y="475"/>
                      <a:pt x="76" y="475"/>
                      <a:pt x="76" y="475"/>
                    </a:cubicBezTo>
                    <a:cubicBezTo>
                      <a:pt x="65" y="474"/>
                      <a:pt x="65" y="474"/>
                      <a:pt x="65" y="474"/>
                    </a:cubicBezTo>
                    <a:cubicBezTo>
                      <a:pt x="47" y="472"/>
                      <a:pt x="24" y="459"/>
                      <a:pt x="21" y="441"/>
                    </a:cubicBezTo>
                    <a:cubicBezTo>
                      <a:pt x="0" y="331"/>
                      <a:pt x="4" y="332"/>
                      <a:pt x="19" y="217"/>
                    </a:cubicBezTo>
                    <a:cubicBezTo>
                      <a:pt x="21" y="209"/>
                      <a:pt x="31" y="194"/>
                      <a:pt x="48" y="192"/>
                    </a:cubicBezTo>
                    <a:cubicBezTo>
                      <a:pt x="121" y="183"/>
                      <a:pt x="121" y="183"/>
                      <a:pt x="121" y="183"/>
                    </a:cubicBezTo>
                    <a:cubicBezTo>
                      <a:pt x="125" y="183"/>
                      <a:pt x="130" y="185"/>
                      <a:pt x="132" y="189"/>
                    </a:cubicBezTo>
                    <a:cubicBezTo>
                      <a:pt x="168" y="243"/>
                      <a:pt x="168" y="243"/>
                      <a:pt x="168" y="243"/>
                    </a:cubicBezTo>
                    <a:cubicBezTo>
                      <a:pt x="204" y="189"/>
                      <a:pt x="204" y="189"/>
                      <a:pt x="204" y="189"/>
                    </a:cubicBezTo>
                    <a:cubicBezTo>
                      <a:pt x="207" y="185"/>
                      <a:pt x="211" y="183"/>
                      <a:pt x="216" y="183"/>
                    </a:cubicBezTo>
                    <a:cubicBezTo>
                      <a:pt x="257" y="188"/>
                      <a:pt x="257" y="188"/>
                      <a:pt x="257" y="188"/>
                    </a:cubicBezTo>
                    <a:cubicBezTo>
                      <a:pt x="278" y="191"/>
                      <a:pt x="285" y="196"/>
                      <a:pt x="293" y="205"/>
                    </a:cubicBezTo>
                    <a:cubicBezTo>
                      <a:pt x="307" y="223"/>
                      <a:pt x="320" y="239"/>
                      <a:pt x="331" y="251"/>
                    </a:cubicBezTo>
                    <a:cubicBezTo>
                      <a:pt x="334" y="254"/>
                      <a:pt x="336" y="257"/>
                      <a:pt x="339" y="259"/>
                    </a:cubicBezTo>
                    <a:cubicBezTo>
                      <a:pt x="343" y="264"/>
                      <a:pt x="350" y="264"/>
                      <a:pt x="355" y="261"/>
                    </a:cubicBezTo>
                    <a:cubicBezTo>
                      <a:pt x="357" y="259"/>
                      <a:pt x="360" y="258"/>
                      <a:pt x="362" y="256"/>
                    </a:cubicBezTo>
                    <a:cubicBezTo>
                      <a:pt x="373" y="248"/>
                      <a:pt x="393" y="233"/>
                      <a:pt x="406" y="223"/>
                    </a:cubicBezTo>
                    <a:cubicBezTo>
                      <a:pt x="442" y="195"/>
                      <a:pt x="490" y="255"/>
                      <a:pt x="452" y="284"/>
                    </a:cubicBezTo>
                    <a:cubicBezTo>
                      <a:pt x="438" y="294"/>
                      <a:pt x="418" y="310"/>
                      <a:pt x="405" y="318"/>
                    </a:cubicBezTo>
                    <a:cubicBezTo>
                      <a:pt x="386" y="332"/>
                      <a:pt x="369" y="342"/>
                      <a:pt x="357" y="346"/>
                    </a:cubicBezTo>
                    <a:cubicBezTo>
                      <a:pt x="346" y="351"/>
                      <a:pt x="332" y="351"/>
                      <a:pt x="321" y="343"/>
                    </a:cubicBezTo>
                    <a:cubicBezTo>
                      <a:pt x="305" y="333"/>
                      <a:pt x="291" y="320"/>
                      <a:pt x="275" y="302"/>
                    </a:cubicBezTo>
                    <a:cubicBezTo>
                      <a:pt x="272" y="299"/>
                      <a:pt x="269" y="295"/>
                      <a:pt x="265" y="291"/>
                    </a:cubicBezTo>
                    <a:cubicBezTo>
                      <a:pt x="253" y="737"/>
                      <a:pt x="253" y="737"/>
                      <a:pt x="253" y="737"/>
                    </a:cubicBezTo>
                    <a:close/>
                    <a:moveTo>
                      <a:pt x="170" y="1"/>
                    </a:moveTo>
                    <a:cubicBezTo>
                      <a:pt x="207" y="2"/>
                      <a:pt x="237" y="34"/>
                      <a:pt x="236" y="74"/>
                    </a:cubicBezTo>
                    <a:cubicBezTo>
                      <a:pt x="235" y="113"/>
                      <a:pt x="204" y="160"/>
                      <a:pt x="167" y="159"/>
                    </a:cubicBezTo>
                    <a:cubicBezTo>
                      <a:pt x="129" y="159"/>
                      <a:pt x="100" y="110"/>
                      <a:pt x="100" y="71"/>
                    </a:cubicBezTo>
                    <a:cubicBezTo>
                      <a:pt x="101" y="32"/>
                      <a:pt x="132" y="0"/>
                      <a:pt x="1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2" tIns="45706" rIns="91412" bIns="45706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934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:a14="http://schemas.microsoft.com/office/drawing/2010/main"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10"/>
                            </p:stCondLst>
                            <p:childTnLst>
                              <p:par>
                                <p:cTn id="10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10"/>
                            </p:stCondLst>
                            <p:childTnLst>
                              <p:par>
                                <p:cTn id="10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21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64980" y="-18249"/>
            <a:ext cx="649080" cy="761765"/>
            <a:chOff x="8266914" y="-18254"/>
            <a:chExt cx="649280" cy="762000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 rot="5400000">
              <a:off x="8201851" y="88633"/>
              <a:ext cx="762000" cy="548226"/>
            </a:xfrm>
            <a:prstGeom prst="homePlate">
              <a:avLst>
                <a:gd name="adj" fmla="val 35606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ot="10800000" vert="eaVert" wrap="none" lIns="91412" tIns="45706" rIns="91412" bIns="45706" numCol="1" anchor="ctr" anchorCtr="0" compatLnSpc="1"/>
            <a:lstStyle/>
            <a:p>
              <a:endParaRPr lang="zh-CN" altLang="zh-CN" b="0" dirty="0">
                <a:latin typeface="微软雅黑" panose="020B0503020204020204" pitchFamily="34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8266914" y="134144"/>
              <a:ext cx="649280" cy="475558"/>
              <a:chOff x="235091" y="185120"/>
              <a:chExt cx="649280" cy="475558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35091" y="185120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0" dirty="0">
                    <a:solidFill>
                      <a:schemeClr val="accent3">
                        <a:lumMod val="50000"/>
                      </a:schemeClr>
                    </a:solidFill>
                    <a:latin typeface="Impact" panose="020B0806030902050204" pitchFamily="34" charset="0"/>
                  </a:rPr>
                  <a:t>LOGO</a:t>
                </a:r>
                <a:endParaRPr lang="zh-CN" altLang="en-US" b="0" dirty="0">
                  <a:solidFill>
                    <a:schemeClr val="accent3">
                      <a:lumMod val="5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292677" y="460623"/>
                <a:ext cx="535724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00" b="0" dirty="0">
                    <a:solidFill>
                      <a:srgbClr val="195CC7"/>
                    </a:solidFill>
                    <a:latin typeface="Impact" panose="020B0806030902050204" pitchFamily="34" charset="0"/>
                    <a:ea typeface="微软雅黑" panose="020B0503020204020204" pitchFamily="34" charset="-122"/>
                  </a:rPr>
                  <a:t>TEXT HERE</a:t>
                </a:r>
                <a:endParaRPr lang="zh-CN" altLang="en-US" sz="700" b="0" dirty="0">
                  <a:solidFill>
                    <a:srgbClr val="195CC7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903711" y="249867"/>
            <a:ext cx="2830349" cy="679489"/>
            <a:chOff x="903371" y="249943"/>
            <a:chExt cx="2831223" cy="679699"/>
          </a:xfrm>
        </p:grpSpPr>
        <p:sp>
          <p:nvSpPr>
            <p:cNvPr id="8" name="任意多边形 7"/>
            <p:cNvSpPr/>
            <p:nvPr/>
          </p:nvSpPr>
          <p:spPr bwMode="auto">
            <a:xfrm>
              <a:off x="903371" y="249943"/>
              <a:ext cx="2831223" cy="679699"/>
            </a:xfrm>
            <a:custGeom>
              <a:avLst/>
              <a:gdLst>
                <a:gd name="connsiteX0" fmla="*/ 352810 w 4452260"/>
                <a:gd name="connsiteY0" fmla="*/ 0 h 1068867"/>
                <a:gd name="connsiteX1" fmla="*/ 636768 w 4452260"/>
                <a:gd name="connsiteY1" fmla="*/ 0 h 1068867"/>
                <a:gd name="connsiteX2" fmla="*/ 647700 w 4452260"/>
                <a:gd name="connsiteY2" fmla="*/ 0 h 1068867"/>
                <a:gd name="connsiteX3" fmla="*/ 724065 w 4452260"/>
                <a:gd name="connsiteY3" fmla="*/ 0 h 1068867"/>
                <a:gd name="connsiteX4" fmla="*/ 782584 w 4452260"/>
                <a:gd name="connsiteY4" fmla="*/ 0 h 1068867"/>
                <a:gd name="connsiteX5" fmla="*/ 799455 w 4452260"/>
                <a:gd name="connsiteY5" fmla="*/ 0 h 1068867"/>
                <a:gd name="connsiteX6" fmla="*/ 809825 w 4452260"/>
                <a:gd name="connsiteY6" fmla="*/ 0 h 1068867"/>
                <a:gd name="connsiteX7" fmla="*/ 818078 w 4452260"/>
                <a:gd name="connsiteY7" fmla="*/ 0 h 1068867"/>
                <a:gd name="connsiteX8" fmla="*/ 843980 w 4452260"/>
                <a:gd name="connsiteY8" fmla="*/ 0 h 1068867"/>
                <a:gd name="connsiteX9" fmla="*/ 931658 w 4452260"/>
                <a:gd name="connsiteY9" fmla="*/ 0 h 1068867"/>
                <a:gd name="connsiteX10" fmla="*/ 961580 w 4452260"/>
                <a:gd name="connsiteY10" fmla="*/ 0 h 1068867"/>
                <a:gd name="connsiteX11" fmla="*/ 1000055 w 4452260"/>
                <a:gd name="connsiteY11" fmla="*/ 0 h 1068867"/>
                <a:gd name="connsiteX12" fmla="*/ 1040537 w 4452260"/>
                <a:gd name="connsiteY12" fmla="*/ 0 h 1068867"/>
                <a:gd name="connsiteX13" fmla="*/ 1051453 w 4452260"/>
                <a:gd name="connsiteY13" fmla="*/ 0 h 1068867"/>
                <a:gd name="connsiteX14" fmla="*/ 1083414 w 4452260"/>
                <a:gd name="connsiteY14" fmla="*/ 0 h 1068867"/>
                <a:gd name="connsiteX15" fmla="*/ 1112969 w 4452260"/>
                <a:gd name="connsiteY15" fmla="*/ 0 h 1068867"/>
                <a:gd name="connsiteX16" fmla="*/ 1138871 w 4452260"/>
                <a:gd name="connsiteY16" fmla="*/ 0 h 1068867"/>
                <a:gd name="connsiteX17" fmla="*/ 1170224 w 4452260"/>
                <a:gd name="connsiteY17" fmla="*/ 0 h 1068867"/>
                <a:gd name="connsiteX18" fmla="*/ 1170711 w 4452260"/>
                <a:gd name="connsiteY18" fmla="*/ 0 h 1068867"/>
                <a:gd name="connsiteX19" fmla="*/ 1202662 w 4452260"/>
                <a:gd name="connsiteY19" fmla="*/ 0 h 1068867"/>
                <a:gd name="connsiteX20" fmla="*/ 1240037 w 4452260"/>
                <a:gd name="connsiteY20" fmla="*/ 0 h 1068867"/>
                <a:gd name="connsiteX21" fmla="*/ 1290626 w 4452260"/>
                <a:gd name="connsiteY21" fmla="*/ 0 h 1068867"/>
                <a:gd name="connsiteX22" fmla="*/ 1324496 w 4452260"/>
                <a:gd name="connsiteY22" fmla="*/ 0 h 1068867"/>
                <a:gd name="connsiteX23" fmla="*/ 1332348 w 4452260"/>
                <a:gd name="connsiteY23" fmla="*/ 0 h 1068867"/>
                <a:gd name="connsiteX24" fmla="*/ 1335428 w 4452260"/>
                <a:gd name="connsiteY24" fmla="*/ 0 h 1068867"/>
                <a:gd name="connsiteX25" fmla="*/ 1411793 w 4452260"/>
                <a:gd name="connsiteY25" fmla="*/ 0 h 1068867"/>
                <a:gd name="connsiteX26" fmla="*/ 1454182 w 4452260"/>
                <a:gd name="connsiteY26" fmla="*/ 0 h 1068867"/>
                <a:gd name="connsiteX27" fmla="*/ 1470312 w 4452260"/>
                <a:gd name="connsiteY27" fmla="*/ 0 h 1068867"/>
                <a:gd name="connsiteX28" fmla="*/ 1487183 w 4452260"/>
                <a:gd name="connsiteY28" fmla="*/ 0 h 1068867"/>
                <a:gd name="connsiteX29" fmla="*/ 1497552 w 4452260"/>
                <a:gd name="connsiteY29" fmla="*/ 0 h 1068867"/>
                <a:gd name="connsiteX30" fmla="*/ 1505806 w 4452260"/>
                <a:gd name="connsiteY30" fmla="*/ 0 h 1068867"/>
                <a:gd name="connsiteX31" fmla="*/ 1528471 w 4452260"/>
                <a:gd name="connsiteY31" fmla="*/ 0 h 1068867"/>
                <a:gd name="connsiteX32" fmla="*/ 1531708 w 4452260"/>
                <a:gd name="connsiteY32" fmla="*/ 0 h 1068867"/>
                <a:gd name="connsiteX33" fmla="*/ 1540992 w 4452260"/>
                <a:gd name="connsiteY33" fmla="*/ 0 h 1068867"/>
                <a:gd name="connsiteX34" fmla="*/ 1541479 w 4452260"/>
                <a:gd name="connsiteY34" fmla="*/ 0 h 1068867"/>
                <a:gd name="connsiteX35" fmla="*/ 1599998 w 4452260"/>
                <a:gd name="connsiteY35" fmla="*/ 0 h 1068867"/>
                <a:gd name="connsiteX36" fmla="*/ 1619386 w 4452260"/>
                <a:gd name="connsiteY36" fmla="*/ 0 h 1068867"/>
                <a:gd name="connsiteX37" fmla="*/ 1635492 w 4452260"/>
                <a:gd name="connsiteY37" fmla="*/ 0 h 1068867"/>
                <a:gd name="connsiteX38" fmla="*/ 1649308 w 4452260"/>
                <a:gd name="connsiteY38" fmla="*/ 0 h 1068867"/>
                <a:gd name="connsiteX39" fmla="*/ 1653720 w 4452260"/>
                <a:gd name="connsiteY39" fmla="*/ 0 h 1068867"/>
                <a:gd name="connsiteX40" fmla="*/ 1661394 w 4452260"/>
                <a:gd name="connsiteY40" fmla="*/ 0 h 1068867"/>
                <a:gd name="connsiteX41" fmla="*/ 1687782 w 4452260"/>
                <a:gd name="connsiteY41" fmla="*/ 0 h 1068867"/>
                <a:gd name="connsiteX42" fmla="*/ 1703116 w 4452260"/>
                <a:gd name="connsiteY42" fmla="*/ 0 h 1068867"/>
                <a:gd name="connsiteX43" fmla="*/ 1739181 w 4452260"/>
                <a:gd name="connsiteY43" fmla="*/ 0 h 1068867"/>
                <a:gd name="connsiteX44" fmla="*/ 1771141 w 4452260"/>
                <a:gd name="connsiteY44" fmla="*/ 0 h 1068867"/>
                <a:gd name="connsiteX45" fmla="*/ 1800697 w 4452260"/>
                <a:gd name="connsiteY45" fmla="*/ 0 h 1068867"/>
                <a:gd name="connsiteX46" fmla="*/ 1811727 w 4452260"/>
                <a:gd name="connsiteY46" fmla="*/ 0 h 1068867"/>
                <a:gd name="connsiteX47" fmla="*/ 1823361 w 4452260"/>
                <a:gd name="connsiteY47" fmla="*/ 0 h 1068867"/>
                <a:gd name="connsiteX48" fmla="*/ 1826599 w 4452260"/>
                <a:gd name="connsiteY48" fmla="*/ 0 h 1068867"/>
                <a:gd name="connsiteX49" fmla="*/ 1857951 w 4452260"/>
                <a:gd name="connsiteY49" fmla="*/ 0 h 1068867"/>
                <a:gd name="connsiteX50" fmla="*/ 1858439 w 4452260"/>
                <a:gd name="connsiteY50" fmla="*/ 0 h 1068867"/>
                <a:gd name="connsiteX51" fmla="*/ 1859676 w 4452260"/>
                <a:gd name="connsiteY51" fmla="*/ 0 h 1068867"/>
                <a:gd name="connsiteX52" fmla="*/ 1893346 w 4452260"/>
                <a:gd name="connsiteY52" fmla="*/ 0 h 1068867"/>
                <a:gd name="connsiteX53" fmla="*/ 1927765 w 4452260"/>
                <a:gd name="connsiteY53" fmla="*/ 0 h 1068867"/>
                <a:gd name="connsiteX54" fmla="*/ 1963365 w 4452260"/>
                <a:gd name="connsiteY54" fmla="*/ 0 h 1068867"/>
                <a:gd name="connsiteX55" fmla="*/ 1978354 w 4452260"/>
                <a:gd name="connsiteY55" fmla="*/ 0 h 1068867"/>
                <a:gd name="connsiteX56" fmla="*/ 1991032 w 4452260"/>
                <a:gd name="connsiteY56" fmla="*/ 0 h 1068867"/>
                <a:gd name="connsiteX57" fmla="*/ 2020076 w 4452260"/>
                <a:gd name="connsiteY57" fmla="*/ 0 h 1068867"/>
                <a:gd name="connsiteX58" fmla="*/ 2021800 w 4452260"/>
                <a:gd name="connsiteY58" fmla="*/ 0 h 1068867"/>
                <a:gd name="connsiteX59" fmla="*/ 2027021 w 4452260"/>
                <a:gd name="connsiteY59" fmla="*/ 0 h 1068867"/>
                <a:gd name="connsiteX60" fmla="*/ 2032162 w 4452260"/>
                <a:gd name="connsiteY60" fmla="*/ 0 h 1068867"/>
                <a:gd name="connsiteX61" fmla="*/ 2141909 w 4452260"/>
                <a:gd name="connsiteY61" fmla="*/ 0 h 1068867"/>
                <a:gd name="connsiteX62" fmla="*/ 2143633 w 4452260"/>
                <a:gd name="connsiteY62" fmla="*/ 0 h 1068867"/>
                <a:gd name="connsiteX63" fmla="*/ 2178359 w 4452260"/>
                <a:gd name="connsiteY63" fmla="*/ 0 h 1068867"/>
                <a:gd name="connsiteX64" fmla="*/ 2228719 w 4452260"/>
                <a:gd name="connsiteY64" fmla="*/ 0 h 1068867"/>
                <a:gd name="connsiteX65" fmla="*/ 2229207 w 4452260"/>
                <a:gd name="connsiteY65" fmla="*/ 0 h 1068867"/>
                <a:gd name="connsiteX66" fmla="*/ 2230931 w 4452260"/>
                <a:gd name="connsiteY66" fmla="*/ 0 h 1068867"/>
                <a:gd name="connsiteX67" fmla="*/ 2287725 w 4452260"/>
                <a:gd name="connsiteY67" fmla="*/ 0 h 1068867"/>
                <a:gd name="connsiteX68" fmla="*/ 2289450 w 4452260"/>
                <a:gd name="connsiteY68" fmla="*/ 0 h 1068867"/>
                <a:gd name="connsiteX69" fmla="*/ 2323220 w 4452260"/>
                <a:gd name="connsiteY69" fmla="*/ 0 h 1068867"/>
                <a:gd name="connsiteX70" fmla="*/ 2324944 w 4452260"/>
                <a:gd name="connsiteY70" fmla="*/ 0 h 1068867"/>
                <a:gd name="connsiteX71" fmla="*/ 2340483 w 4452260"/>
                <a:gd name="connsiteY71" fmla="*/ 0 h 1068867"/>
                <a:gd name="connsiteX72" fmla="*/ 2341447 w 4452260"/>
                <a:gd name="connsiteY72" fmla="*/ 0 h 1068867"/>
                <a:gd name="connsiteX73" fmla="*/ 2343172 w 4452260"/>
                <a:gd name="connsiteY73" fmla="*/ 0 h 1068867"/>
                <a:gd name="connsiteX74" fmla="*/ 2349122 w 4452260"/>
                <a:gd name="connsiteY74" fmla="*/ 0 h 1068867"/>
                <a:gd name="connsiteX75" fmla="*/ 2350846 w 4452260"/>
                <a:gd name="connsiteY75" fmla="*/ 0 h 1068867"/>
                <a:gd name="connsiteX76" fmla="*/ 2390844 w 4452260"/>
                <a:gd name="connsiteY76" fmla="*/ 0 h 1068867"/>
                <a:gd name="connsiteX77" fmla="*/ 2462317 w 4452260"/>
                <a:gd name="connsiteY77" fmla="*/ 0 h 1068867"/>
                <a:gd name="connsiteX78" fmla="*/ 2499455 w 4452260"/>
                <a:gd name="connsiteY78" fmla="*/ 0 h 1068867"/>
                <a:gd name="connsiteX79" fmla="*/ 2530713 w 4452260"/>
                <a:gd name="connsiteY79" fmla="*/ 0 h 1068867"/>
                <a:gd name="connsiteX80" fmla="*/ 2547403 w 4452260"/>
                <a:gd name="connsiteY80" fmla="*/ 0 h 1068867"/>
                <a:gd name="connsiteX81" fmla="*/ 2549127 w 4452260"/>
                <a:gd name="connsiteY81" fmla="*/ 0 h 1068867"/>
                <a:gd name="connsiteX82" fmla="*/ 2581074 w 4452260"/>
                <a:gd name="connsiteY82" fmla="*/ 0 h 1068867"/>
                <a:gd name="connsiteX83" fmla="*/ 2582112 w 4452260"/>
                <a:gd name="connsiteY83" fmla="*/ 0 h 1068867"/>
                <a:gd name="connsiteX84" fmla="*/ 2669530 w 4452260"/>
                <a:gd name="connsiteY84" fmla="*/ 0 h 1068867"/>
                <a:gd name="connsiteX85" fmla="*/ 2678759 w 4452260"/>
                <a:gd name="connsiteY85" fmla="*/ 0 h 1068867"/>
                <a:gd name="connsiteX86" fmla="*/ 2709527 w 4452260"/>
                <a:gd name="connsiteY86" fmla="*/ 0 h 1068867"/>
                <a:gd name="connsiteX87" fmla="*/ 2711252 w 4452260"/>
                <a:gd name="connsiteY87" fmla="*/ 0 h 1068867"/>
                <a:gd name="connsiteX88" fmla="*/ 2714748 w 4452260"/>
                <a:gd name="connsiteY88" fmla="*/ 0 h 1068867"/>
                <a:gd name="connsiteX89" fmla="*/ 2719890 w 4452260"/>
                <a:gd name="connsiteY89" fmla="*/ 0 h 1068867"/>
                <a:gd name="connsiteX90" fmla="*/ 2831360 w 4452260"/>
                <a:gd name="connsiteY90" fmla="*/ 0 h 1068867"/>
                <a:gd name="connsiteX91" fmla="*/ 2833086 w 4452260"/>
                <a:gd name="connsiteY91" fmla="*/ 0 h 1068867"/>
                <a:gd name="connsiteX92" fmla="*/ 2866087 w 4452260"/>
                <a:gd name="connsiteY92" fmla="*/ 0 h 1068867"/>
                <a:gd name="connsiteX93" fmla="*/ 2918659 w 4452260"/>
                <a:gd name="connsiteY93" fmla="*/ 0 h 1068867"/>
                <a:gd name="connsiteX94" fmla="*/ 2919896 w 4452260"/>
                <a:gd name="connsiteY94" fmla="*/ 0 h 1068867"/>
                <a:gd name="connsiteX95" fmla="*/ 2920383 w 4452260"/>
                <a:gd name="connsiteY95" fmla="*/ 0 h 1068867"/>
                <a:gd name="connsiteX96" fmla="*/ 2977177 w 4452260"/>
                <a:gd name="connsiteY96" fmla="*/ 0 h 1068867"/>
                <a:gd name="connsiteX97" fmla="*/ 2978902 w 4452260"/>
                <a:gd name="connsiteY97" fmla="*/ 0 h 1068867"/>
                <a:gd name="connsiteX98" fmla="*/ 3012671 w 4452260"/>
                <a:gd name="connsiteY98" fmla="*/ 0 h 1068867"/>
                <a:gd name="connsiteX99" fmla="*/ 3014397 w 4452260"/>
                <a:gd name="connsiteY99" fmla="*/ 0 h 1068867"/>
                <a:gd name="connsiteX100" fmla="*/ 3028211 w 4452260"/>
                <a:gd name="connsiteY100" fmla="*/ 0 h 1068867"/>
                <a:gd name="connsiteX101" fmla="*/ 3030899 w 4452260"/>
                <a:gd name="connsiteY101" fmla="*/ 0 h 1068867"/>
                <a:gd name="connsiteX102" fmla="*/ 3032624 w 4452260"/>
                <a:gd name="connsiteY102" fmla="*/ 0 h 1068867"/>
                <a:gd name="connsiteX103" fmla="*/ 3038573 w 4452260"/>
                <a:gd name="connsiteY103" fmla="*/ 0 h 1068867"/>
                <a:gd name="connsiteX104" fmla="*/ 3040298 w 4452260"/>
                <a:gd name="connsiteY104" fmla="*/ 0 h 1068867"/>
                <a:gd name="connsiteX105" fmla="*/ 3082021 w 4452260"/>
                <a:gd name="connsiteY105" fmla="*/ 0 h 1068867"/>
                <a:gd name="connsiteX106" fmla="*/ 3150044 w 4452260"/>
                <a:gd name="connsiteY106" fmla="*/ 0 h 1068867"/>
                <a:gd name="connsiteX107" fmla="*/ 3218441 w 4452260"/>
                <a:gd name="connsiteY107" fmla="*/ 0 h 1068867"/>
                <a:gd name="connsiteX108" fmla="*/ 3236855 w 4452260"/>
                <a:gd name="connsiteY108" fmla="*/ 0 h 1068867"/>
                <a:gd name="connsiteX109" fmla="*/ 3269839 w 4452260"/>
                <a:gd name="connsiteY109" fmla="*/ 0 h 1068867"/>
                <a:gd name="connsiteX110" fmla="*/ 3272250 w 4452260"/>
                <a:gd name="connsiteY110" fmla="*/ 0 h 1068867"/>
                <a:gd name="connsiteX111" fmla="*/ 3320378 w 4452260"/>
                <a:gd name="connsiteY111" fmla="*/ 0 h 1068867"/>
                <a:gd name="connsiteX112" fmla="*/ 3346330 w 4452260"/>
                <a:gd name="connsiteY112" fmla="*/ 0 h 1068867"/>
                <a:gd name="connsiteX113" fmla="*/ 3357257 w 4452260"/>
                <a:gd name="connsiteY113" fmla="*/ 0 h 1068867"/>
                <a:gd name="connsiteX114" fmla="*/ 3369936 w 4452260"/>
                <a:gd name="connsiteY114" fmla="*/ 0 h 1068867"/>
                <a:gd name="connsiteX115" fmla="*/ 3398980 w 4452260"/>
                <a:gd name="connsiteY115" fmla="*/ 0 h 1068867"/>
                <a:gd name="connsiteX116" fmla="*/ 3405925 w 4452260"/>
                <a:gd name="connsiteY116" fmla="*/ 0 h 1068867"/>
                <a:gd name="connsiteX117" fmla="*/ 3411066 w 4452260"/>
                <a:gd name="connsiteY117" fmla="*/ 0 h 1068867"/>
                <a:gd name="connsiteX118" fmla="*/ 3520813 w 4452260"/>
                <a:gd name="connsiteY118" fmla="*/ 0 h 1068867"/>
                <a:gd name="connsiteX119" fmla="*/ 3607623 w 4452260"/>
                <a:gd name="connsiteY119" fmla="*/ 0 h 1068867"/>
                <a:gd name="connsiteX120" fmla="*/ 3608111 w 4452260"/>
                <a:gd name="connsiteY120" fmla="*/ 0 h 1068867"/>
                <a:gd name="connsiteX121" fmla="*/ 3666629 w 4452260"/>
                <a:gd name="connsiteY121" fmla="*/ 0 h 1068867"/>
                <a:gd name="connsiteX122" fmla="*/ 3702124 w 4452260"/>
                <a:gd name="connsiteY122" fmla="*/ 0 h 1068867"/>
                <a:gd name="connsiteX123" fmla="*/ 3720351 w 4452260"/>
                <a:gd name="connsiteY123" fmla="*/ 0 h 1068867"/>
                <a:gd name="connsiteX124" fmla="*/ 3728025 w 4452260"/>
                <a:gd name="connsiteY124" fmla="*/ 0 h 1068867"/>
                <a:gd name="connsiteX125" fmla="*/ 3769748 w 4452260"/>
                <a:gd name="connsiteY125" fmla="*/ 0 h 1068867"/>
                <a:gd name="connsiteX126" fmla="*/ 4098793 w 4452260"/>
                <a:gd name="connsiteY126" fmla="*/ 0 h 1068867"/>
                <a:gd name="connsiteX127" fmla="*/ 4193519 w 4452260"/>
                <a:gd name="connsiteY127" fmla="*/ 54408 h 1068867"/>
                <a:gd name="connsiteX128" fmla="*/ 4439104 w 4452260"/>
                <a:gd name="connsiteY128" fmla="*/ 480025 h 1068867"/>
                <a:gd name="connsiteX129" fmla="*/ 4439104 w 4452260"/>
                <a:gd name="connsiteY129" fmla="*/ 588843 h 1068867"/>
                <a:gd name="connsiteX130" fmla="*/ 4193519 w 4452260"/>
                <a:gd name="connsiteY130" fmla="*/ 1014459 h 1068867"/>
                <a:gd name="connsiteX131" fmla="*/ 4098793 w 4452260"/>
                <a:gd name="connsiteY131" fmla="*/ 1068867 h 1068867"/>
                <a:gd name="connsiteX132" fmla="*/ 3728025 w 4452260"/>
                <a:gd name="connsiteY132" fmla="*/ 1068867 h 1068867"/>
                <a:gd name="connsiteX133" fmla="*/ 3607623 w 4452260"/>
                <a:gd name="connsiteY133" fmla="*/ 1068867 h 1068867"/>
                <a:gd name="connsiteX134" fmla="*/ 3411066 w 4452260"/>
                <a:gd name="connsiteY134" fmla="*/ 1068867 h 1068867"/>
                <a:gd name="connsiteX135" fmla="*/ 3357257 w 4452260"/>
                <a:gd name="connsiteY135" fmla="*/ 1068867 h 1068867"/>
                <a:gd name="connsiteX136" fmla="*/ 3236855 w 4452260"/>
                <a:gd name="connsiteY136" fmla="*/ 1068867 h 1068867"/>
                <a:gd name="connsiteX137" fmla="*/ 3040298 w 4452260"/>
                <a:gd name="connsiteY137" fmla="*/ 1068867 h 1068867"/>
                <a:gd name="connsiteX138" fmla="*/ 3038573 w 4452260"/>
                <a:gd name="connsiteY138" fmla="*/ 1068867 h 1068867"/>
                <a:gd name="connsiteX139" fmla="*/ 2919896 w 4452260"/>
                <a:gd name="connsiteY139" fmla="*/ 1068867 h 1068867"/>
                <a:gd name="connsiteX140" fmla="*/ 2866087 w 4452260"/>
                <a:gd name="connsiteY140" fmla="*/ 1068867 h 1068867"/>
                <a:gd name="connsiteX141" fmla="*/ 2719890 w 4452260"/>
                <a:gd name="connsiteY141" fmla="*/ 1068867 h 1068867"/>
                <a:gd name="connsiteX142" fmla="*/ 2669530 w 4452260"/>
                <a:gd name="connsiteY142" fmla="*/ 1068867 h 1068867"/>
                <a:gd name="connsiteX143" fmla="*/ 2549127 w 4452260"/>
                <a:gd name="connsiteY143" fmla="*/ 1068867 h 1068867"/>
                <a:gd name="connsiteX144" fmla="*/ 2547403 w 4452260"/>
                <a:gd name="connsiteY144" fmla="*/ 1068867 h 1068867"/>
                <a:gd name="connsiteX145" fmla="*/ 2350846 w 4452260"/>
                <a:gd name="connsiteY145" fmla="*/ 1068867 h 1068867"/>
                <a:gd name="connsiteX146" fmla="*/ 2349122 w 4452260"/>
                <a:gd name="connsiteY146" fmla="*/ 1068867 h 1068867"/>
                <a:gd name="connsiteX147" fmla="*/ 2228719 w 4452260"/>
                <a:gd name="connsiteY147" fmla="*/ 1068867 h 1068867"/>
                <a:gd name="connsiteX148" fmla="*/ 2178359 w 4452260"/>
                <a:gd name="connsiteY148" fmla="*/ 1068867 h 1068867"/>
                <a:gd name="connsiteX149" fmla="*/ 2032162 w 4452260"/>
                <a:gd name="connsiteY149" fmla="*/ 1068867 h 1068867"/>
                <a:gd name="connsiteX150" fmla="*/ 1978354 w 4452260"/>
                <a:gd name="connsiteY150" fmla="*/ 1068867 h 1068867"/>
                <a:gd name="connsiteX151" fmla="*/ 1859676 w 4452260"/>
                <a:gd name="connsiteY151" fmla="*/ 1068867 h 1068867"/>
                <a:gd name="connsiteX152" fmla="*/ 1857951 w 4452260"/>
                <a:gd name="connsiteY152" fmla="*/ 1068867 h 1068867"/>
                <a:gd name="connsiteX153" fmla="*/ 1826599 w 4452260"/>
                <a:gd name="connsiteY153" fmla="*/ 1068867 h 1068867"/>
                <a:gd name="connsiteX154" fmla="*/ 1661394 w 4452260"/>
                <a:gd name="connsiteY154" fmla="*/ 1068867 h 1068867"/>
                <a:gd name="connsiteX155" fmla="*/ 1540992 w 4452260"/>
                <a:gd name="connsiteY155" fmla="*/ 1068867 h 1068867"/>
                <a:gd name="connsiteX156" fmla="*/ 1531708 w 4452260"/>
                <a:gd name="connsiteY156" fmla="*/ 1068867 h 1068867"/>
                <a:gd name="connsiteX157" fmla="*/ 1487183 w 4452260"/>
                <a:gd name="connsiteY157" fmla="*/ 1068867 h 1068867"/>
                <a:gd name="connsiteX158" fmla="*/ 1335428 w 4452260"/>
                <a:gd name="connsiteY158" fmla="*/ 1068867 h 1068867"/>
                <a:gd name="connsiteX159" fmla="*/ 1290626 w 4452260"/>
                <a:gd name="connsiteY159" fmla="*/ 1068867 h 1068867"/>
                <a:gd name="connsiteX160" fmla="*/ 1170224 w 4452260"/>
                <a:gd name="connsiteY160" fmla="*/ 1068867 h 1068867"/>
                <a:gd name="connsiteX161" fmla="*/ 1138871 w 4452260"/>
                <a:gd name="connsiteY161" fmla="*/ 1068867 h 1068867"/>
                <a:gd name="connsiteX162" fmla="*/ 1040537 w 4452260"/>
                <a:gd name="connsiteY162" fmla="*/ 1068867 h 1068867"/>
                <a:gd name="connsiteX163" fmla="*/ 843980 w 4452260"/>
                <a:gd name="connsiteY163" fmla="*/ 1068867 h 1068867"/>
                <a:gd name="connsiteX164" fmla="*/ 799455 w 4452260"/>
                <a:gd name="connsiteY164" fmla="*/ 1068867 h 1068867"/>
                <a:gd name="connsiteX165" fmla="*/ 647700 w 4452260"/>
                <a:gd name="connsiteY165" fmla="*/ 1068867 h 1068867"/>
                <a:gd name="connsiteX166" fmla="*/ 352810 w 4452260"/>
                <a:gd name="connsiteY166" fmla="*/ 1068867 h 1068867"/>
                <a:gd name="connsiteX167" fmla="*/ 258084 w 4452260"/>
                <a:gd name="connsiteY167" fmla="*/ 1014459 h 1068867"/>
                <a:gd name="connsiteX168" fmla="*/ 12498 w 4452260"/>
                <a:gd name="connsiteY168" fmla="*/ 588843 h 1068867"/>
                <a:gd name="connsiteX169" fmla="*/ 12498 w 4452260"/>
                <a:gd name="connsiteY169" fmla="*/ 480025 h 1068867"/>
                <a:gd name="connsiteX170" fmla="*/ 258084 w 4452260"/>
                <a:gd name="connsiteY170" fmla="*/ 54408 h 1068867"/>
                <a:gd name="connsiteX171" fmla="*/ 352810 w 4452260"/>
                <a:gd name="connsiteY171" fmla="*/ 0 h 106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</a:cxnLst>
              <a:rect l="l" t="t" r="r" b="b"/>
              <a:pathLst>
                <a:path w="4452260" h="1068867">
                  <a:moveTo>
                    <a:pt x="352810" y="0"/>
                  </a:moveTo>
                  <a:cubicBezTo>
                    <a:pt x="475602" y="0"/>
                    <a:pt x="567696" y="0"/>
                    <a:pt x="636768" y="0"/>
                  </a:cubicBezTo>
                  <a:lnTo>
                    <a:pt x="647700" y="0"/>
                  </a:lnTo>
                  <a:lnTo>
                    <a:pt x="724065" y="0"/>
                  </a:lnTo>
                  <a:cubicBezTo>
                    <a:pt x="748048" y="0"/>
                    <a:pt x="767235" y="0"/>
                    <a:pt x="782584" y="0"/>
                  </a:cubicBezTo>
                  <a:lnTo>
                    <a:pt x="799455" y="0"/>
                  </a:lnTo>
                  <a:lnTo>
                    <a:pt x="809825" y="0"/>
                  </a:lnTo>
                  <a:lnTo>
                    <a:pt x="818078" y="0"/>
                  </a:lnTo>
                  <a:cubicBezTo>
                    <a:pt x="843980" y="0"/>
                    <a:pt x="843980" y="0"/>
                    <a:pt x="843980" y="0"/>
                  </a:cubicBezTo>
                  <a:lnTo>
                    <a:pt x="931658" y="0"/>
                  </a:lnTo>
                  <a:lnTo>
                    <a:pt x="961580" y="0"/>
                  </a:lnTo>
                  <a:lnTo>
                    <a:pt x="1000055" y="0"/>
                  </a:lnTo>
                  <a:lnTo>
                    <a:pt x="1040537" y="0"/>
                  </a:lnTo>
                  <a:lnTo>
                    <a:pt x="1051453" y="0"/>
                  </a:lnTo>
                  <a:lnTo>
                    <a:pt x="1083414" y="0"/>
                  </a:lnTo>
                  <a:lnTo>
                    <a:pt x="1112969" y="0"/>
                  </a:lnTo>
                  <a:cubicBezTo>
                    <a:pt x="1138871" y="0"/>
                    <a:pt x="1138871" y="0"/>
                    <a:pt x="1138871" y="0"/>
                  </a:cubicBezTo>
                  <a:lnTo>
                    <a:pt x="1170224" y="0"/>
                  </a:lnTo>
                  <a:lnTo>
                    <a:pt x="1170711" y="0"/>
                  </a:lnTo>
                  <a:lnTo>
                    <a:pt x="1202662" y="0"/>
                  </a:lnTo>
                  <a:lnTo>
                    <a:pt x="1240037" y="0"/>
                  </a:lnTo>
                  <a:cubicBezTo>
                    <a:pt x="1290626" y="0"/>
                    <a:pt x="1290626" y="0"/>
                    <a:pt x="1290626" y="0"/>
                  </a:cubicBezTo>
                  <a:lnTo>
                    <a:pt x="1324496" y="0"/>
                  </a:lnTo>
                  <a:lnTo>
                    <a:pt x="1332348" y="0"/>
                  </a:lnTo>
                  <a:lnTo>
                    <a:pt x="1335428" y="0"/>
                  </a:lnTo>
                  <a:lnTo>
                    <a:pt x="1411793" y="0"/>
                  </a:lnTo>
                  <a:lnTo>
                    <a:pt x="1454182" y="0"/>
                  </a:lnTo>
                  <a:lnTo>
                    <a:pt x="1470312" y="0"/>
                  </a:lnTo>
                  <a:lnTo>
                    <a:pt x="1487183" y="0"/>
                  </a:lnTo>
                  <a:lnTo>
                    <a:pt x="1497552" y="0"/>
                  </a:lnTo>
                  <a:lnTo>
                    <a:pt x="1505806" y="0"/>
                  </a:lnTo>
                  <a:lnTo>
                    <a:pt x="1528471" y="0"/>
                  </a:lnTo>
                  <a:lnTo>
                    <a:pt x="1531708" y="0"/>
                  </a:lnTo>
                  <a:lnTo>
                    <a:pt x="1540992" y="0"/>
                  </a:lnTo>
                  <a:lnTo>
                    <a:pt x="1541479" y="0"/>
                  </a:lnTo>
                  <a:lnTo>
                    <a:pt x="1599998" y="0"/>
                  </a:lnTo>
                  <a:lnTo>
                    <a:pt x="1619386" y="0"/>
                  </a:lnTo>
                  <a:lnTo>
                    <a:pt x="1635492" y="0"/>
                  </a:lnTo>
                  <a:lnTo>
                    <a:pt x="1649308" y="0"/>
                  </a:lnTo>
                  <a:lnTo>
                    <a:pt x="1653720" y="0"/>
                  </a:lnTo>
                  <a:lnTo>
                    <a:pt x="1661394" y="0"/>
                  </a:lnTo>
                  <a:lnTo>
                    <a:pt x="1687782" y="0"/>
                  </a:lnTo>
                  <a:lnTo>
                    <a:pt x="1703116" y="0"/>
                  </a:lnTo>
                  <a:lnTo>
                    <a:pt x="1739181" y="0"/>
                  </a:lnTo>
                  <a:lnTo>
                    <a:pt x="1771141" y="0"/>
                  </a:lnTo>
                  <a:lnTo>
                    <a:pt x="1800697" y="0"/>
                  </a:lnTo>
                  <a:lnTo>
                    <a:pt x="1811727" y="0"/>
                  </a:lnTo>
                  <a:lnTo>
                    <a:pt x="1823361" y="0"/>
                  </a:lnTo>
                  <a:lnTo>
                    <a:pt x="1826599" y="0"/>
                  </a:lnTo>
                  <a:lnTo>
                    <a:pt x="1857951" y="0"/>
                  </a:lnTo>
                  <a:lnTo>
                    <a:pt x="1858439" y="0"/>
                  </a:lnTo>
                  <a:lnTo>
                    <a:pt x="1859676" y="0"/>
                  </a:lnTo>
                  <a:lnTo>
                    <a:pt x="1893346" y="0"/>
                  </a:lnTo>
                  <a:lnTo>
                    <a:pt x="1927765" y="0"/>
                  </a:lnTo>
                  <a:lnTo>
                    <a:pt x="1963365" y="0"/>
                  </a:lnTo>
                  <a:lnTo>
                    <a:pt x="1978354" y="0"/>
                  </a:lnTo>
                  <a:lnTo>
                    <a:pt x="1991032" y="0"/>
                  </a:lnTo>
                  <a:lnTo>
                    <a:pt x="2020076" y="0"/>
                  </a:lnTo>
                  <a:lnTo>
                    <a:pt x="2021800" y="0"/>
                  </a:lnTo>
                  <a:lnTo>
                    <a:pt x="2027021" y="0"/>
                  </a:lnTo>
                  <a:cubicBezTo>
                    <a:pt x="2032162" y="0"/>
                    <a:pt x="2032162" y="0"/>
                    <a:pt x="2032162" y="0"/>
                  </a:cubicBezTo>
                  <a:lnTo>
                    <a:pt x="2141909" y="0"/>
                  </a:lnTo>
                  <a:lnTo>
                    <a:pt x="2143633" y="0"/>
                  </a:lnTo>
                  <a:lnTo>
                    <a:pt x="2178359" y="0"/>
                  </a:lnTo>
                  <a:lnTo>
                    <a:pt x="2228719" y="0"/>
                  </a:lnTo>
                  <a:lnTo>
                    <a:pt x="2229207" y="0"/>
                  </a:lnTo>
                  <a:lnTo>
                    <a:pt x="2230931" y="0"/>
                  </a:lnTo>
                  <a:lnTo>
                    <a:pt x="2287725" y="0"/>
                  </a:lnTo>
                  <a:lnTo>
                    <a:pt x="2289450" y="0"/>
                  </a:lnTo>
                  <a:lnTo>
                    <a:pt x="2323220" y="0"/>
                  </a:lnTo>
                  <a:lnTo>
                    <a:pt x="2324944" y="0"/>
                  </a:lnTo>
                  <a:lnTo>
                    <a:pt x="2340483" y="0"/>
                  </a:lnTo>
                  <a:lnTo>
                    <a:pt x="2341447" y="0"/>
                  </a:lnTo>
                  <a:lnTo>
                    <a:pt x="2343172" y="0"/>
                  </a:lnTo>
                  <a:lnTo>
                    <a:pt x="2349122" y="0"/>
                  </a:lnTo>
                  <a:lnTo>
                    <a:pt x="2350846" y="0"/>
                  </a:lnTo>
                  <a:lnTo>
                    <a:pt x="2390844" y="0"/>
                  </a:lnTo>
                  <a:lnTo>
                    <a:pt x="2462317" y="0"/>
                  </a:lnTo>
                  <a:lnTo>
                    <a:pt x="2499455" y="0"/>
                  </a:lnTo>
                  <a:lnTo>
                    <a:pt x="2530713" y="0"/>
                  </a:lnTo>
                  <a:lnTo>
                    <a:pt x="2547403" y="0"/>
                  </a:lnTo>
                  <a:lnTo>
                    <a:pt x="2549127" y="0"/>
                  </a:lnTo>
                  <a:lnTo>
                    <a:pt x="2581074" y="0"/>
                  </a:lnTo>
                  <a:lnTo>
                    <a:pt x="2582112" y="0"/>
                  </a:lnTo>
                  <a:cubicBezTo>
                    <a:pt x="2669530" y="0"/>
                    <a:pt x="2669530" y="0"/>
                    <a:pt x="2669530" y="0"/>
                  </a:cubicBezTo>
                  <a:lnTo>
                    <a:pt x="2678759" y="0"/>
                  </a:lnTo>
                  <a:lnTo>
                    <a:pt x="2709527" y="0"/>
                  </a:lnTo>
                  <a:lnTo>
                    <a:pt x="2711252" y="0"/>
                  </a:lnTo>
                  <a:lnTo>
                    <a:pt x="2714748" y="0"/>
                  </a:lnTo>
                  <a:lnTo>
                    <a:pt x="2719890" y="0"/>
                  </a:lnTo>
                  <a:lnTo>
                    <a:pt x="2831360" y="0"/>
                  </a:lnTo>
                  <a:lnTo>
                    <a:pt x="2833086" y="0"/>
                  </a:lnTo>
                  <a:lnTo>
                    <a:pt x="2866087" y="0"/>
                  </a:lnTo>
                  <a:lnTo>
                    <a:pt x="2918659" y="0"/>
                  </a:lnTo>
                  <a:lnTo>
                    <a:pt x="2919896" y="0"/>
                  </a:lnTo>
                  <a:lnTo>
                    <a:pt x="2920383" y="0"/>
                  </a:lnTo>
                  <a:lnTo>
                    <a:pt x="2977177" y="0"/>
                  </a:lnTo>
                  <a:lnTo>
                    <a:pt x="2978902" y="0"/>
                  </a:lnTo>
                  <a:lnTo>
                    <a:pt x="3012671" y="0"/>
                  </a:lnTo>
                  <a:lnTo>
                    <a:pt x="3014397" y="0"/>
                  </a:lnTo>
                  <a:lnTo>
                    <a:pt x="3028211" y="0"/>
                  </a:lnTo>
                  <a:lnTo>
                    <a:pt x="3030899" y="0"/>
                  </a:lnTo>
                  <a:lnTo>
                    <a:pt x="3032624" y="0"/>
                  </a:lnTo>
                  <a:lnTo>
                    <a:pt x="3038573" y="0"/>
                  </a:lnTo>
                  <a:lnTo>
                    <a:pt x="3040298" y="0"/>
                  </a:lnTo>
                  <a:lnTo>
                    <a:pt x="3082021" y="0"/>
                  </a:lnTo>
                  <a:lnTo>
                    <a:pt x="3150044" y="0"/>
                  </a:lnTo>
                  <a:lnTo>
                    <a:pt x="3218441" y="0"/>
                  </a:lnTo>
                  <a:lnTo>
                    <a:pt x="3236855" y="0"/>
                  </a:lnTo>
                  <a:lnTo>
                    <a:pt x="3269839" y="0"/>
                  </a:lnTo>
                  <a:lnTo>
                    <a:pt x="3272250" y="0"/>
                  </a:lnTo>
                  <a:lnTo>
                    <a:pt x="3320378" y="0"/>
                  </a:lnTo>
                  <a:lnTo>
                    <a:pt x="3346330" y="0"/>
                  </a:lnTo>
                  <a:lnTo>
                    <a:pt x="3357257" y="0"/>
                  </a:lnTo>
                  <a:lnTo>
                    <a:pt x="3369936" y="0"/>
                  </a:lnTo>
                  <a:lnTo>
                    <a:pt x="3398980" y="0"/>
                  </a:lnTo>
                  <a:lnTo>
                    <a:pt x="3405925" y="0"/>
                  </a:lnTo>
                  <a:cubicBezTo>
                    <a:pt x="3411066" y="0"/>
                    <a:pt x="3411066" y="0"/>
                    <a:pt x="3411066" y="0"/>
                  </a:cubicBezTo>
                  <a:lnTo>
                    <a:pt x="3520813" y="0"/>
                  </a:lnTo>
                  <a:lnTo>
                    <a:pt x="3607623" y="0"/>
                  </a:lnTo>
                  <a:lnTo>
                    <a:pt x="3608111" y="0"/>
                  </a:lnTo>
                  <a:lnTo>
                    <a:pt x="3666629" y="0"/>
                  </a:lnTo>
                  <a:lnTo>
                    <a:pt x="3702124" y="0"/>
                  </a:lnTo>
                  <a:lnTo>
                    <a:pt x="3720351" y="0"/>
                  </a:lnTo>
                  <a:lnTo>
                    <a:pt x="3728025" y="0"/>
                  </a:lnTo>
                  <a:lnTo>
                    <a:pt x="3769748" y="0"/>
                  </a:lnTo>
                  <a:cubicBezTo>
                    <a:pt x="4098793" y="0"/>
                    <a:pt x="4098793" y="0"/>
                    <a:pt x="4098793" y="0"/>
                  </a:cubicBezTo>
                  <a:cubicBezTo>
                    <a:pt x="4133877" y="0"/>
                    <a:pt x="4175977" y="24572"/>
                    <a:pt x="4193519" y="54408"/>
                  </a:cubicBezTo>
                  <a:cubicBezTo>
                    <a:pt x="4439104" y="480025"/>
                    <a:pt x="4439104" y="480025"/>
                    <a:pt x="4439104" y="480025"/>
                  </a:cubicBezTo>
                  <a:cubicBezTo>
                    <a:pt x="4456646" y="509862"/>
                    <a:pt x="4456646" y="559005"/>
                    <a:pt x="4439104" y="588843"/>
                  </a:cubicBezTo>
                  <a:cubicBezTo>
                    <a:pt x="4193519" y="1014459"/>
                    <a:pt x="4193519" y="1014459"/>
                    <a:pt x="4193519" y="1014459"/>
                  </a:cubicBezTo>
                  <a:cubicBezTo>
                    <a:pt x="4175977" y="1044295"/>
                    <a:pt x="4133877" y="1068867"/>
                    <a:pt x="4098793" y="1068867"/>
                  </a:cubicBezTo>
                  <a:lnTo>
                    <a:pt x="3728025" y="1068867"/>
                  </a:lnTo>
                  <a:lnTo>
                    <a:pt x="3607623" y="1068867"/>
                  </a:lnTo>
                  <a:lnTo>
                    <a:pt x="3411066" y="1068867"/>
                  </a:lnTo>
                  <a:lnTo>
                    <a:pt x="3357257" y="1068867"/>
                  </a:lnTo>
                  <a:lnTo>
                    <a:pt x="3236855" y="1068867"/>
                  </a:lnTo>
                  <a:lnTo>
                    <a:pt x="3040298" y="1068867"/>
                  </a:lnTo>
                  <a:lnTo>
                    <a:pt x="3038573" y="1068867"/>
                  </a:lnTo>
                  <a:lnTo>
                    <a:pt x="2919896" y="1068867"/>
                  </a:lnTo>
                  <a:lnTo>
                    <a:pt x="2866087" y="1068867"/>
                  </a:lnTo>
                  <a:lnTo>
                    <a:pt x="2719890" y="1068867"/>
                  </a:lnTo>
                  <a:lnTo>
                    <a:pt x="2669530" y="1068867"/>
                  </a:lnTo>
                  <a:lnTo>
                    <a:pt x="2549127" y="1068867"/>
                  </a:lnTo>
                  <a:lnTo>
                    <a:pt x="2547403" y="1068867"/>
                  </a:lnTo>
                  <a:lnTo>
                    <a:pt x="2350846" y="1068867"/>
                  </a:lnTo>
                  <a:lnTo>
                    <a:pt x="2349122" y="1068867"/>
                  </a:lnTo>
                  <a:lnTo>
                    <a:pt x="2228719" y="1068867"/>
                  </a:lnTo>
                  <a:lnTo>
                    <a:pt x="2178359" y="1068867"/>
                  </a:lnTo>
                  <a:lnTo>
                    <a:pt x="2032162" y="1068867"/>
                  </a:lnTo>
                  <a:lnTo>
                    <a:pt x="1978354" y="1068867"/>
                  </a:lnTo>
                  <a:lnTo>
                    <a:pt x="1859676" y="1068867"/>
                  </a:lnTo>
                  <a:lnTo>
                    <a:pt x="1857951" y="1068867"/>
                  </a:lnTo>
                  <a:lnTo>
                    <a:pt x="1826599" y="1068867"/>
                  </a:lnTo>
                  <a:lnTo>
                    <a:pt x="1661394" y="1068867"/>
                  </a:lnTo>
                  <a:lnTo>
                    <a:pt x="1540992" y="1068867"/>
                  </a:lnTo>
                  <a:lnTo>
                    <a:pt x="1531708" y="1068867"/>
                  </a:lnTo>
                  <a:lnTo>
                    <a:pt x="1487183" y="1068867"/>
                  </a:lnTo>
                  <a:lnTo>
                    <a:pt x="1335428" y="1068867"/>
                  </a:lnTo>
                  <a:lnTo>
                    <a:pt x="1290626" y="1068867"/>
                  </a:lnTo>
                  <a:lnTo>
                    <a:pt x="1170224" y="1068867"/>
                  </a:lnTo>
                  <a:lnTo>
                    <a:pt x="1138871" y="1068867"/>
                  </a:lnTo>
                  <a:lnTo>
                    <a:pt x="1040537" y="1068867"/>
                  </a:lnTo>
                  <a:lnTo>
                    <a:pt x="843980" y="1068867"/>
                  </a:lnTo>
                  <a:lnTo>
                    <a:pt x="799455" y="1068867"/>
                  </a:lnTo>
                  <a:lnTo>
                    <a:pt x="647700" y="1068867"/>
                  </a:lnTo>
                  <a:lnTo>
                    <a:pt x="352810" y="1068867"/>
                  </a:lnTo>
                  <a:cubicBezTo>
                    <a:pt x="318603" y="1068867"/>
                    <a:pt x="275626" y="1044295"/>
                    <a:pt x="258084" y="1014459"/>
                  </a:cubicBezTo>
                  <a:cubicBezTo>
                    <a:pt x="12498" y="588843"/>
                    <a:pt x="12498" y="588843"/>
                    <a:pt x="12498" y="588843"/>
                  </a:cubicBezTo>
                  <a:cubicBezTo>
                    <a:pt x="-4166" y="559005"/>
                    <a:pt x="-4166" y="509862"/>
                    <a:pt x="12498" y="480025"/>
                  </a:cubicBezTo>
                  <a:cubicBezTo>
                    <a:pt x="258084" y="54408"/>
                    <a:pt x="258084" y="54408"/>
                    <a:pt x="258084" y="54408"/>
                  </a:cubicBezTo>
                  <a:cubicBezTo>
                    <a:pt x="275626" y="24572"/>
                    <a:pt x="318603" y="0"/>
                    <a:pt x="35281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95000"/>
                  </a:schemeClr>
                </a:gs>
                <a:gs pos="0">
                  <a:srgbClr val="D3D3D3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 bwMode="auto">
            <a:xfrm>
              <a:off x="1010779" y="325868"/>
              <a:ext cx="2628449" cy="527848"/>
            </a:xfrm>
            <a:custGeom>
              <a:avLst/>
              <a:gdLst>
                <a:gd name="connsiteX0" fmla="*/ 305125 w 4603109"/>
                <a:gd name="connsiteY0" fmla="*/ 0 h 924402"/>
                <a:gd name="connsiteX1" fmla="*/ 432894 w 4603109"/>
                <a:gd name="connsiteY1" fmla="*/ 0 h 924402"/>
                <a:gd name="connsiteX2" fmla="*/ 445336 w 4603109"/>
                <a:gd name="connsiteY2" fmla="*/ 0 h 924402"/>
                <a:gd name="connsiteX3" fmla="*/ 550703 w 4603109"/>
                <a:gd name="connsiteY3" fmla="*/ 0 h 924402"/>
                <a:gd name="connsiteX4" fmla="*/ 560158 w 4603109"/>
                <a:gd name="connsiteY4" fmla="*/ 0 h 924402"/>
                <a:gd name="connsiteX5" fmla="*/ 573105 w 4603109"/>
                <a:gd name="connsiteY5" fmla="*/ 0 h 924402"/>
                <a:gd name="connsiteX6" fmla="*/ 626202 w 4603109"/>
                <a:gd name="connsiteY6" fmla="*/ 0 h 924402"/>
                <a:gd name="connsiteX7" fmla="*/ 676811 w 4603109"/>
                <a:gd name="connsiteY7" fmla="*/ 0 h 924402"/>
                <a:gd name="connsiteX8" fmla="*/ 678472 w 4603109"/>
                <a:gd name="connsiteY8" fmla="*/ 0 h 924402"/>
                <a:gd name="connsiteX9" fmla="*/ 687927 w 4603109"/>
                <a:gd name="connsiteY9" fmla="*/ 0 h 924402"/>
                <a:gd name="connsiteX10" fmla="*/ 691402 w 4603109"/>
                <a:gd name="connsiteY10" fmla="*/ 0 h 924402"/>
                <a:gd name="connsiteX11" fmla="*/ 700371 w 4603109"/>
                <a:gd name="connsiteY11" fmla="*/ 0 h 924402"/>
                <a:gd name="connsiteX12" fmla="*/ 707508 w 4603109"/>
                <a:gd name="connsiteY12" fmla="*/ 0 h 924402"/>
                <a:gd name="connsiteX13" fmla="*/ 729909 w 4603109"/>
                <a:gd name="connsiteY13" fmla="*/ 0 h 924402"/>
                <a:gd name="connsiteX14" fmla="*/ 753971 w 4603109"/>
                <a:gd name="connsiteY14" fmla="*/ 0 h 924402"/>
                <a:gd name="connsiteX15" fmla="*/ 804580 w 4603109"/>
                <a:gd name="connsiteY15" fmla="*/ 0 h 924402"/>
                <a:gd name="connsiteX16" fmla="*/ 805737 w 4603109"/>
                <a:gd name="connsiteY16" fmla="*/ 0 h 924402"/>
                <a:gd name="connsiteX17" fmla="*/ 819171 w 4603109"/>
                <a:gd name="connsiteY17" fmla="*/ 0 h 924402"/>
                <a:gd name="connsiteX18" fmla="*/ 828140 w 4603109"/>
                <a:gd name="connsiteY18" fmla="*/ 0 h 924402"/>
                <a:gd name="connsiteX19" fmla="*/ 831615 w 4603109"/>
                <a:gd name="connsiteY19" fmla="*/ 0 h 924402"/>
                <a:gd name="connsiteX20" fmla="*/ 835277 w 4603109"/>
                <a:gd name="connsiteY20" fmla="*/ 0 h 924402"/>
                <a:gd name="connsiteX21" fmla="*/ 857678 w 4603109"/>
                <a:gd name="connsiteY21" fmla="*/ 0 h 924402"/>
                <a:gd name="connsiteX22" fmla="*/ 864889 w 4603109"/>
                <a:gd name="connsiteY22" fmla="*/ 0 h 924402"/>
                <a:gd name="connsiteX23" fmla="*/ 899900 w 4603109"/>
                <a:gd name="connsiteY23" fmla="*/ 0 h 924402"/>
                <a:gd name="connsiteX24" fmla="*/ 909341 w 4603109"/>
                <a:gd name="connsiteY24" fmla="*/ 0 h 924402"/>
                <a:gd name="connsiteX25" fmla="*/ 929965 w 4603109"/>
                <a:gd name="connsiteY25" fmla="*/ 0 h 924402"/>
                <a:gd name="connsiteX26" fmla="*/ 933506 w 4603109"/>
                <a:gd name="connsiteY26" fmla="*/ 0 h 924402"/>
                <a:gd name="connsiteX27" fmla="*/ 936982 w 4603109"/>
                <a:gd name="connsiteY27" fmla="*/ 0 h 924402"/>
                <a:gd name="connsiteX28" fmla="*/ 959384 w 4603109"/>
                <a:gd name="connsiteY28" fmla="*/ 0 h 924402"/>
                <a:gd name="connsiteX29" fmla="*/ 962542 w 4603109"/>
                <a:gd name="connsiteY29" fmla="*/ 0 h 924402"/>
                <a:gd name="connsiteX30" fmla="*/ 984943 w 4603109"/>
                <a:gd name="connsiteY30" fmla="*/ 0 h 924402"/>
                <a:gd name="connsiteX31" fmla="*/ 992658 w 4603109"/>
                <a:gd name="connsiteY31" fmla="*/ 0 h 924402"/>
                <a:gd name="connsiteX32" fmla="*/ 1012059 w 4603109"/>
                <a:gd name="connsiteY32" fmla="*/ 0 h 924402"/>
                <a:gd name="connsiteX33" fmla="*/ 1012480 w 4603109"/>
                <a:gd name="connsiteY33" fmla="*/ 0 h 924402"/>
                <a:gd name="connsiteX34" fmla="*/ 1027669 w 4603109"/>
                <a:gd name="connsiteY34" fmla="*/ 0 h 924402"/>
                <a:gd name="connsiteX35" fmla="*/ 1037110 w 4603109"/>
                <a:gd name="connsiteY35" fmla="*/ 0 h 924402"/>
                <a:gd name="connsiteX36" fmla="*/ 1040112 w 4603109"/>
                <a:gd name="connsiteY36" fmla="*/ 0 h 924402"/>
                <a:gd name="connsiteX37" fmla="*/ 1057734 w 4603109"/>
                <a:gd name="connsiteY37" fmla="*/ 0 h 924402"/>
                <a:gd name="connsiteX38" fmla="*/ 1064751 w 4603109"/>
                <a:gd name="connsiteY38" fmla="*/ 0 h 924402"/>
                <a:gd name="connsiteX39" fmla="*/ 1070177 w 4603109"/>
                <a:gd name="connsiteY39" fmla="*/ 0 h 924402"/>
                <a:gd name="connsiteX40" fmla="*/ 1072436 w 4603109"/>
                <a:gd name="connsiteY40" fmla="*/ 0 h 924402"/>
                <a:gd name="connsiteX41" fmla="*/ 1090311 w 4603109"/>
                <a:gd name="connsiteY41" fmla="*/ 0 h 924402"/>
                <a:gd name="connsiteX42" fmla="*/ 1110718 w 4603109"/>
                <a:gd name="connsiteY42" fmla="*/ 0 h 924402"/>
                <a:gd name="connsiteX43" fmla="*/ 1112712 w 4603109"/>
                <a:gd name="connsiteY43" fmla="*/ 0 h 924402"/>
                <a:gd name="connsiteX44" fmla="*/ 1116187 w 4603109"/>
                <a:gd name="connsiteY44" fmla="*/ 0 h 924402"/>
                <a:gd name="connsiteX45" fmla="*/ 1139828 w 4603109"/>
                <a:gd name="connsiteY45" fmla="*/ 0 h 924402"/>
                <a:gd name="connsiteX46" fmla="*/ 1140249 w 4603109"/>
                <a:gd name="connsiteY46" fmla="*/ 0 h 924402"/>
                <a:gd name="connsiteX47" fmla="*/ 1145480 w 4603109"/>
                <a:gd name="connsiteY47" fmla="*/ 0 h 924402"/>
                <a:gd name="connsiteX48" fmla="*/ 1152270 w 4603109"/>
                <a:gd name="connsiteY48" fmla="*/ 0 h 924402"/>
                <a:gd name="connsiteX49" fmla="*/ 1154934 w 4603109"/>
                <a:gd name="connsiteY49" fmla="*/ 0 h 924402"/>
                <a:gd name="connsiteX50" fmla="*/ 1167881 w 4603109"/>
                <a:gd name="connsiteY50" fmla="*/ 0 h 924402"/>
                <a:gd name="connsiteX51" fmla="*/ 1175544 w 4603109"/>
                <a:gd name="connsiteY51" fmla="*/ 0 h 924402"/>
                <a:gd name="connsiteX52" fmla="*/ 1184998 w 4603109"/>
                <a:gd name="connsiteY52" fmla="*/ 0 h 924402"/>
                <a:gd name="connsiteX53" fmla="*/ 1197946 w 4603109"/>
                <a:gd name="connsiteY53" fmla="*/ 0 h 924402"/>
                <a:gd name="connsiteX54" fmla="*/ 1200205 w 4603109"/>
                <a:gd name="connsiteY54" fmla="*/ 0 h 924402"/>
                <a:gd name="connsiteX55" fmla="*/ 1220978 w 4603109"/>
                <a:gd name="connsiteY55" fmla="*/ 0 h 924402"/>
                <a:gd name="connsiteX56" fmla="*/ 1238487 w 4603109"/>
                <a:gd name="connsiteY56" fmla="*/ 0 h 924402"/>
                <a:gd name="connsiteX57" fmla="*/ 1243956 w 4603109"/>
                <a:gd name="connsiteY57" fmla="*/ 0 h 924402"/>
                <a:gd name="connsiteX58" fmla="*/ 1251042 w 4603109"/>
                <a:gd name="connsiteY58" fmla="*/ 0 h 924402"/>
                <a:gd name="connsiteX59" fmla="*/ 1257637 w 4603109"/>
                <a:gd name="connsiteY59" fmla="*/ 0 h 924402"/>
                <a:gd name="connsiteX60" fmla="*/ 1271587 w 4603109"/>
                <a:gd name="connsiteY60" fmla="*/ 0 h 924402"/>
                <a:gd name="connsiteX61" fmla="*/ 1273249 w 4603109"/>
                <a:gd name="connsiteY61" fmla="*/ 0 h 924402"/>
                <a:gd name="connsiteX62" fmla="*/ 1280039 w 4603109"/>
                <a:gd name="connsiteY62" fmla="*/ 0 h 924402"/>
                <a:gd name="connsiteX63" fmla="*/ 1282703 w 4603109"/>
                <a:gd name="connsiteY63" fmla="*/ 0 h 924402"/>
                <a:gd name="connsiteX64" fmla="*/ 1286178 w 4603109"/>
                <a:gd name="connsiteY64" fmla="*/ 0 h 924402"/>
                <a:gd name="connsiteX65" fmla="*/ 1295146 w 4603109"/>
                <a:gd name="connsiteY65" fmla="*/ 0 h 924402"/>
                <a:gd name="connsiteX66" fmla="*/ 1301651 w 4603109"/>
                <a:gd name="connsiteY66" fmla="*/ 0 h 924402"/>
                <a:gd name="connsiteX67" fmla="*/ 1302284 w 4603109"/>
                <a:gd name="connsiteY67" fmla="*/ 0 h 924402"/>
                <a:gd name="connsiteX68" fmla="*/ 1303313 w 4603109"/>
                <a:gd name="connsiteY68" fmla="*/ 0 h 924402"/>
                <a:gd name="connsiteX69" fmla="*/ 1312767 w 4603109"/>
                <a:gd name="connsiteY69" fmla="*/ 0 h 924402"/>
                <a:gd name="connsiteX70" fmla="*/ 1316242 w 4603109"/>
                <a:gd name="connsiteY70" fmla="*/ 0 h 924402"/>
                <a:gd name="connsiteX71" fmla="*/ 1321886 w 4603109"/>
                <a:gd name="connsiteY71" fmla="*/ 0 h 924402"/>
                <a:gd name="connsiteX72" fmla="*/ 1324685 w 4603109"/>
                <a:gd name="connsiteY72" fmla="*/ 0 h 924402"/>
                <a:gd name="connsiteX73" fmla="*/ 1325211 w 4603109"/>
                <a:gd name="connsiteY73" fmla="*/ 0 h 924402"/>
                <a:gd name="connsiteX74" fmla="*/ 1332348 w 4603109"/>
                <a:gd name="connsiteY74" fmla="*/ 0 h 924402"/>
                <a:gd name="connsiteX75" fmla="*/ 1332714 w 4603109"/>
                <a:gd name="connsiteY75" fmla="*/ 0 h 924402"/>
                <a:gd name="connsiteX76" fmla="*/ 1333135 w 4603109"/>
                <a:gd name="connsiteY76" fmla="*/ 0 h 924402"/>
                <a:gd name="connsiteX77" fmla="*/ 1348747 w 4603109"/>
                <a:gd name="connsiteY77" fmla="*/ 0 h 924402"/>
                <a:gd name="connsiteX78" fmla="*/ 1354749 w 4603109"/>
                <a:gd name="connsiteY78" fmla="*/ 0 h 924402"/>
                <a:gd name="connsiteX79" fmla="*/ 1378811 w 4603109"/>
                <a:gd name="connsiteY79" fmla="*/ 0 h 924402"/>
                <a:gd name="connsiteX80" fmla="*/ 1383745 w 4603109"/>
                <a:gd name="connsiteY80" fmla="*/ 0 h 924402"/>
                <a:gd name="connsiteX81" fmla="*/ 1385406 w 4603109"/>
                <a:gd name="connsiteY81" fmla="*/ 0 h 924402"/>
                <a:gd name="connsiteX82" fmla="*/ 1399356 w 4603109"/>
                <a:gd name="connsiteY82" fmla="*/ 0 h 924402"/>
                <a:gd name="connsiteX83" fmla="*/ 1400513 w 4603109"/>
                <a:gd name="connsiteY83" fmla="*/ 0 h 924402"/>
                <a:gd name="connsiteX84" fmla="*/ 1413947 w 4603109"/>
                <a:gd name="connsiteY84" fmla="*/ 0 h 924402"/>
                <a:gd name="connsiteX85" fmla="*/ 1414442 w 4603109"/>
                <a:gd name="connsiteY85" fmla="*/ 0 h 924402"/>
                <a:gd name="connsiteX86" fmla="*/ 1422915 w 4603109"/>
                <a:gd name="connsiteY86" fmla="*/ 0 h 924402"/>
                <a:gd name="connsiteX87" fmla="*/ 1426390 w 4603109"/>
                <a:gd name="connsiteY87" fmla="*/ 0 h 924402"/>
                <a:gd name="connsiteX88" fmla="*/ 1429420 w 4603109"/>
                <a:gd name="connsiteY88" fmla="*/ 0 h 924402"/>
                <a:gd name="connsiteX89" fmla="*/ 1430053 w 4603109"/>
                <a:gd name="connsiteY89" fmla="*/ 0 h 924402"/>
                <a:gd name="connsiteX90" fmla="*/ 1430206 w 4603109"/>
                <a:gd name="connsiteY90" fmla="*/ 0 h 924402"/>
                <a:gd name="connsiteX91" fmla="*/ 1430577 w 4603109"/>
                <a:gd name="connsiteY91" fmla="*/ 0 h 924402"/>
                <a:gd name="connsiteX92" fmla="*/ 1436843 w 4603109"/>
                <a:gd name="connsiteY92" fmla="*/ 0 h 924402"/>
                <a:gd name="connsiteX93" fmla="*/ 1444011 w 4603109"/>
                <a:gd name="connsiteY93" fmla="*/ 0 h 924402"/>
                <a:gd name="connsiteX94" fmla="*/ 1449655 w 4603109"/>
                <a:gd name="connsiteY94" fmla="*/ 0 h 924402"/>
                <a:gd name="connsiteX95" fmla="*/ 1452454 w 4603109"/>
                <a:gd name="connsiteY95" fmla="*/ 0 h 924402"/>
                <a:gd name="connsiteX96" fmla="*/ 1452980 w 4603109"/>
                <a:gd name="connsiteY96" fmla="*/ 0 h 924402"/>
                <a:gd name="connsiteX97" fmla="*/ 1456455 w 4603109"/>
                <a:gd name="connsiteY97" fmla="*/ 0 h 924402"/>
                <a:gd name="connsiteX98" fmla="*/ 1459664 w 4603109"/>
                <a:gd name="connsiteY98" fmla="*/ 0 h 924402"/>
                <a:gd name="connsiteX99" fmla="*/ 1460117 w 4603109"/>
                <a:gd name="connsiteY99" fmla="*/ 0 h 924402"/>
                <a:gd name="connsiteX100" fmla="*/ 1460483 w 4603109"/>
                <a:gd name="connsiteY100" fmla="*/ 0 h 924402"/>
                <a:gd name="connsiteX101" fmla="*/ 1460904 w 4603109"/>
                <a:gd name="connsiteY101" fmla="*/ 0 h 924402"/>
                <a:gd name="connsiteX102" fmla="*/ 1472926 w 4603109"/>
                <a:gd name="connsiteY102" fmla="*/ 0 h 924402"/>
                <a:gd name="connsiteX103" fmla="*/ 1482518 w 4603109"/>
                <a:gd name="connsiteY103" fmla="*/ 0 h 924402"/>
                <a:gd name="connsiteX104" fmla="*/ 1489729 w 4603109"/>
                <a:gd name="connsiteY104" fmla="*/ 0 h 924402"/>
                <a:gd name="connsiteX105" fmla="*/ 1504116 w 4603109"/>
                <a:gd name="connsiteY105" fmla="*/ 0 h 924402"/>
                <a:gd name="connsiteX106" fmla="*/ 1511514 w 4603109"/>
                <a:gd name="connsiteY106" fmla="*/ 0 h 924402"/>
                <a:gd name="connsiteX107" fmla="*/ 1524740 w 4603109"/>
                <a:gd name="connsiteY107" fmla="*/ 0 h 924402"/>
                <a:gd name="connsiteX108" fmla="*/ 1528282 w 4603109"/>
                <a:gd name="connsiteY108" fmla="*/ 0 h 924402"/>
                <a:gd name="connsiteX109" fmla="*/ 1531757 w 4603109"/>
                <a:gd name="connsiteY109" fmla="*/ 0 h 924402"/>
                <a:gd name="connsiteX110" fmla="*/ 1534181 w 4603109"/>
                <a:gd name="connsiteY110" fmla="*/ 0 h 924402"/>
                <a:gd name="connsiteX111" fmla="*/ 1542211 w 4603109"/>
                <a:gd name="connsiteY111" fmla="*/ 0 h 924402"/>
                <a:gd name="connsiteX112" fmla="*/ 1554159 w 4603109"/>
                <a:gd name="connsiteY112" fmla="*/ 0 h 924402"/>
                <a:gd name="connsiteX113" fmla="*/ 1557318 w 4603109"/>
                <a:gd name="connsiteY113" fmla="*/ 0 h 924402"/>
                <a:gd name="connsiteX114" fmla="*/ 1557975 w 4603109"/>
                <a:gd name="connsiteY114" fmla="*/ 0 h 924402"/>
                <a:gd name="connsiteX115" fmla="*/ 1558346 w 4603109"/>
                <a:gd name="connsiteY115" fmla="*/ 0 h 924402"/>
                <a:gd name="connsiteX116" fmla="*/ 1561822 w 4603109"/>
                <a:gd name="connsiteY116" fmla="*/ 0 h 924402"/>
                <a:gd name="connsiteX117" fmla="*/ 1564612 w 4603109"/>
                <a:gd name="connsiteY117" fmla="*/ 0 h 924402"/>
                <a:gd name="connsiteX118" fmla="*/ 1566857 w 4603109"/>
                <a:gd name="connsiteY118" fmla="*/ 0 h 924402"/>
                <a:gd name="connsiteX119" fmla="*/ 1576919 w 4603109"/>
                <a:gd name="connsiteY119" fmla="*/ 0 h 924402"/>
                <a:gd name="connsiteX120" fmla="*/ 1579719 w 4603109"/>
                <a:gd name="connsiteY120" fmla="*/ 0 h 924402"/>
                <a:gd name="connsiteX121" fmla="*/ 1584224 w 4603109"/>
                <a:gd name="connsiteY121" fmla="*/ 0 h 924402"/>
                <a:gd name="connsiteX122" fmla="*/ 1587382 w 4603109"/>
                <a:gd name="connsiteY122" fmla="*/ 0 h 924402"/>
                <a:gd name="connsiteX123" fmla="*/ 1587433 w 4603109"/>
                <a:gd name="connsiteY123" fmla="*/ 0 h 924402"/>
                <a:gd name="connsiteX124" fmla="*/ 1600695 w 4603109"/>
                <a:gd name="connsiteY124" fmla="*/ 0 h 924402"/>
                <a:gd name="connsiteX125" fmla="*/ 1606834 w 4603109"/>
                <a:gd name="connsiteY125" fmla="*/ 0 h 924402"/>
                <a:gd name="connsiteX126" fmla="*/ 1607256 w 4603109"/>
                <a:gd name="connsiteY126" fmla="*/ 0 h 924402"/>
                <a:gd name="connsiteX127" fmla="*/ 1608325 w 4603109"/>
                <a:gd name="connsiteY127" fmla="*/ 0 h 924402"/>
                <a:gd name="connsiteX128" fmla="*/ 1609783 w 4603109"/>
                <a:gd name="connsiteY128" fmla="*/ 0 h 924402"/>
                <a:gd name="connsiteX129" fmla="*/ 1617498 w 4603109"/>
                <a:gd name="connsiteY129" fmla="*/ 0 h 924402"/>
                <a:gd name="connsiteX130" fmla="*/ 1631885 w 4603109"/>
                <a:gd name="connsiteY130" fmla="*/ 0 h 924402"/>
                <a:gd name="connsiteX131" fmla="*/ 1636899 w 4603109"/>
                <a:gd name="connsiteY131" fmla="*/ 0 h 924402"/>
                <a:gd name="connsiteX132" fmla="*/ 1637320 w 4603109"/>
                <a:gd name="connsiteY132" fmla="*/ 0 h 924402"/>
                <a:gd name="connsiteX133" fmla="*/ 1637445 w 4603109"/>
                <a:gd name="connsiteY133" fmla="*/ 0 h 924402"/>
                <a:gd name="connsiteX134" fmla="*/ 1652509 w 4603109"/>
                <a:gd name="connsiteY134" fmla="*/ 0 h 924402"/>
                <a:gd name="connsiteX135" fmla="*/ 1659526 w 4603109"/>
                <a:gd name="connsiteY135" fmla="*/ 0 h 924402"/>
                <a:gd name="connsiteX136" fmla="*/ 1661950 w 4603109"/>
                <a:gd name="connsiteY136" fmla="*/ 0 h 924402"/>
                <a:gd name="connsiteX137" fmla="*/ 1664952 w 4603109"/>
                <a:gd name="connsiteY137" fmla="*/ 0 h 924402"/>
                <a:gd name="connsiteX138" fmla="*/ 1667212 w 4603109"/>
                <a:gd name="connsiteY138" fmla="*/ 0 h 924402"/>
                <a:gd name="connsiteX139" fmla="*/ 1685087 w 4603109"/>
                <a:gd name="connsiteY139" fmla="*/ 0 h 924402"/>
                <a:gd name="connsiteX140" fmla="*/ 1689591 w 4603109"/>
                <a:gd name="connsiteY140" fmla="*/ 0 h 924402"/>
                <a:gd name="connsiteX141" fmla="*/ 1694626 w 4603109"/>
                <a:gd name="connsiteY141" fmla="*/ 0 h 924402"/>
                <a:gd name="connsiteX142" fmla="*/ 1697276 w 4603109"/>
                <a:gd name="connsiteY142" fmla="*/ 0 h 924402"/>
                <a:gd name="connsiteX143" fmla="*/ 1698000 w 4603109"/>
                <a:gd name="connsiteY143" fmla="*/ 0 h 924402"/>
                <a:gd name="connsiteX144" fmla="*/ 1704688 w 4603109"/>
                <a:gd name="connsiteY144" fmla="*/ 0 h 924402"/>
                <a:gd name="connsiteX145" fmla="*/ 1707488 w 4603109"/>
                <a:gd name="connsiteY145" fmla="*/ 0 h 924402"/>
                <a:gd name="connsiteX146" fmla="*/ 1710963 w 4603109"/>
                <a:gd name="connsiteY146" fmla="*/ 0 h 924402"/>
                <a:gd name="connsiteX147" fmla="*/ 1715151 w 4603109"/>
                <a:gd name="connsiteY147" fmla="*/ 0 h 924402"/>
                <a:gd name="connsiteX148" fmla="*/ 1721928 w 4603109"/>
                <a:gd name="connsiteY148" fmla="*/ 0 h 924402"/>
                <a:gd name="connsiteX149" fmla="*/ 1734603 w 4603109"/>
                <a:gd name="connsiteY149" fmla="*/ 0 h 924402"/>
                <a:gd name="connsiteX150" fmla="*/ 1735025 w 4603109"/>
                <a:gd name="connsiteY150" fmla="*/ 0 h 924402"/>
                <a:gd name="connsiteX151" fmla="*/ 1735558 w 4603109"/>
                <a:gd name="connsiteY151" fmla="*/ 0 h 924402"/>
                <a:gd name="connsiteX152" fmla="*/ 1736094 w 4603109"/>
                <a:gd name="connsiteY152" fmla="*/ 0 h 924402"/>
                <a:gd name="connsiteX153" fmla="*/ 1737552 w 4603109"/>
                <a:gd name="connsiteY153" fmla="*/ 0 h 924402"/>
                <a:gd name="connsiteX154" fmla="*/ 1741027 w 4603109"/>
                <a:gd name="connsiteY154" fmla="*/ 0 h 924402"/>
                <a:gd name="connsiteX155" fmla="*/ 1747046 w 4603109"/>
                <a:gd name="connsiteY155" fmla="*/ 0 h 924402"/>
                <a:gd name="connsiteX156" fmla="*/ 1748537 w 4603109"/>
                <a:gd name="connsiteY156" fmla="*/ 0 h 924402"/>
                <a:gd name="connsiteX157" fmla="*/ 1753052 w 4603109"/>
                <a:gd name="connsiteY157" fmla="*/ 0 h 924402"/>
                <a:gd name="connsiteX158" fmla="*/ 1757499 w 4603109"/>
                <a:gd name="connsiteY158" fmla="*/ 0 h 924402"/>
                <a:gd name="connsiteX159" fmla="*/ 1764668 w 4603109"/>
                <a:gd name="connsiteY159" fmla="*/ 0 h 924402"/>
                <a:gd name="connsiteX160" fmla="*/ 1765089 w 4603109"/>
                <a:gd name="connsiteY160" fmla="*/ 0 h 924402"/>
                <a:gd name="connsiteX161" fmla="*/ 1765214 w 4603109"/>
                <a:gd name="connsiteY161" fmla="*/ 0 h 924402"/>
                <a:gd name="connsiteX162" fmla="*/ 1770320 w 4603109"/>
                <a:gd name="connsiteY162" fmla="*/ 0 h 924402"/>
                <a:gd name="connsiteX163" fmla="*/ 1777110 w 4603109"/>
                <a:gd name="connsiteY163" fmla="*/ 0 h 924402"/>
                <a:gd name="connsiteX164" fmla="*/ 1779774 w 4603109"/>
                <a:gd name="connsiteY164" fmla="*/ 0 h 924402"/>
                <a:gd name="connsiteX165" fmla="*/ 1792721 w 4603109"/>
                <a:gd name="connsiteY165" fmla="*/ 0 h 924402"/>
                <a:gd name="connsiteX166" fmla="*/ 1794981 w 4603109"/>
                <a:gd name="connsiteY166" fmla="*/ 0 h 924402"/>
                <a:gd name="connsiteX167" fmla="*/ 1825045 w 4603109"/>
                <a:gd name="connsiteY167" fmla="*/ 0 h 924402"/>
                <a:gd name="connsiteX168" fmla="*/ 1825769 w 4603109"/>
                <a:gd name="connsiteY168" fmla="*/ 0 h 924402"/>
                <a:gd name="connsiteX169" fmla="*/ 1838732 w 4603109"/>
                <a:gd name="connsiteY169" fmla="*/ 0 h 924402"/>
                <a:gd name="connsiteX170" fmla="*/ 1845818 w 4603109"/>
                <a:gd name="connsiteY170" fmla="*/ 0 h 924402"/>
                <a:gd name="connsiteX171" fmla="*/ 1849697 w 4603109"/>
                <a:gd name="connsiteY171" fmla="*/ 0 h 924402"/>
                <a:gd name="connsiteX172" fmla="*/ 1852412 w 4603109"/>
                <a:gd name="connsiteY172" fmla="*/ 0 h 924402"/>
                <a:gd name="connsiteX173" fmla="*/ 1853903 w 4603109"/>
                <a:gd name="connsiteY173" fmla="*/ 0 h 924402"/>
                <a:gd name="connsiteX174" fmla="*/ 1863327 w 4603109"/>
                <a:gd name="connsiteY174" fmla="*/ 0 h 924402"/>
                <a:gd name="connsiteX175" fmla="*/ 1868796 w 4603109"/>
                <a:gd name="connsiteY175" fmla="*/ 0 h 924402"/>
                <a:gd name="connsiteX176" fmla="*/ 1874815 w 4603109"/>
                <a:gd name="connsiteY176" fmla="*/ 0 h 924402"/>
                <a:gd name="connsiteX177" fmla="*/ 1876306 w 4603109"/>
                <a:gd name="connsiteY177" fmla="*/ 0 h 924402"/>
                <a:gd name="connsiteX178" fmla="*/ 1880821 w 4603109"/>
                <a:gd name="connsiteY178" fmla="*/ 0 h 924402"/>
                <a:gd name="connsiteX179" fmla="*/ 1882477 w 4603109"/>
                <a:gd name="connsiteY179" fmla="*/ 0 h 924402"/>
                <a:gd name="connsiteX180" fmla="*/ 1883936 w 4603109"/>
                <a:gd name="connsiteY180" fmla="*/ 0 h 924402"/>
                <a:gd name="connsiteX181" fmla="*/ 1885268 w 4603109"/>
                <a:gd name="connsiteY181" fmla="*/ 0 h 924402"/>
                <a:gd name="connsiteX182" fmla="*/ 1896427 w 4603109"/>
                <a:gd name="connsiteY182" fmla="*/ 0 h 924402"/>
                <a:gd name="connsiteX183" fmla="*/ 1898089 w 4603109"/>
                <a:gd name="connsiteY183" fmla="*/ 0 h 924402"/>
                <a:gd name="connsiteX184" fmla="*/ 1904879 w 4603109"/>
                <a:gd name="connsiteY184" fmla="*/ 0 h 924402"/>
                <a:gd name="connsiteX185" fmla="*/ 1907543 w 4603109"/>
                <a:gd name="connsiteY185" fmla="*/ 0 h 924402"/>
                <a:gd name="connsiteX186" fmla="*/ 1911018 w 4603109"/>
                <a:gd name="connsiteY186" fmla="*/ 0 h 924402"/>
                <a:gd name="connsiteX187" fmla="*/ 1919986 w 4603109"/>
                <a:gd name="connsiteY187" fmla="*/ 0 h 924402"/>
                <a:gd name="connsiteX188" fmla="*/ 1927124 w 4603109"/>
                <a:gd name="connsiteY188" fmla="*/ 0 h 924402"/>
                <a:gd name="connsiteX189" fmla="*/ 1927489 w 4603109"/>
                <a:gd name="connsiteY189" fmla="*/ 0 h 924402"/>
                <a:gd name="connsiteX190" fmla="*/ 1927911 w 4603109"/>
                <a:gd name="connsiteY190" fmla="*/ 0 h 924402"/>
                <a:gd name="connsiteX191" fmla="*/ 1929402 w 4603109"/>
                <a:gd name="connsiteY191" fmla="*/ 0 h 924402"/>
                <a:gd name="connsiteX192" fmla="*/ 1946726 w 4603109"/>
                <a:gd name="connsiteY192" fmla="*/ 0 h 924402"/>
                <a:gd name="connsiteX193" fmla="*/ 1949525 w 4603109"/>
                <a:gd name="connsiteY193" fmla="*/ 0 h 924402"/>
                <a:gd name="connsiteX194" fmla="*/ 1957554 w 4603109"/>
                <a:gd name="connsiteY194" fmla="*/ 0 h 924402"/>
                <a:gd name="connsiteX195" fmla="*/ 1957975 w 4603109"/>
                <a:gd name="connsiteY195" fmla="*/ 0 h 924402"/>
                <a:gd name="connsiteX196" fmla="*/ 1973587 w 4603109"/>
                <a:gd name="connsiteY196" fmla="*/ 0 h 924402"/>
                <a:gd name="connsiteX197" fmla="*/ 1978520 w 4603109"/>
                <a:gd name="connsiteY197" fmla="*/ 0 h 924402"/>
                <a:gd name="connsiteX198" fmla="*/ 1980012 w 4603109"/>
                <a:gd name="connsiteY198" fmla="*/ 0 h 924402"/>
                <a:gd name="connsiteX199" fmla="*/ 1980181 w 4603109"/>
                <a:gd name="connsiteY199" fmla="*/ 0 h 924402"/>
                <a:gd name="connsiteX200" fmla="*/ 1981672 w 4603109"/>
                <a:gd name="connsiteY200" fmla="*/ 0 h 924402"/>
                <a:gd name="connsiteX201" fmla="*/ 2008585 w 4603109"/>
                <a:gd name="connsiteY201" fmla="*/ 0 h 924402"/>
                <a:gd name="connsiteX202" fmla="*/ 2009218 w 4603109"/>
                <a:gd name="connsiteY202" fmla="*/ 0 h 924402"/>
                <a:gd name="connsiteX203" fmla="*/ 2010246 w 4603109"/>
                <a:gd name="connsiteY203" fmla="*/ 0 h 924402"/>
                <a:gd name="connsiteX204" fmla="*/ 2010709 w 4603109"/>
                <a:gd name="connsiteY204" fmla="*/ 0 h 924402"/>
                <a:gd name="connsiteX205" fmla="*/ 2011705 w 4603109"/>
                <a:gd name="connsiteY205" fmla="*/ 0 h 924402"/>
                <a:gd name="connsiteX206" fmla="*/ 2024147 w 4603109"/>
                <a:gd name="connsiteY206" fmla="*/ 0 h 924402"/>
                <a:gd name="connsiteX207" fmla="*/ 2024196 w 4603109"/>
                <a:gd name="connsiteY207" fmla="*/ 0 h 924402"/>
                <a:gd name="connsiteX208" fmla="*/ 2024981 w 4603109"/>
                <a:gd name="connsiteY208" fmla="*/ 0 h 924402"/>
                <a:gd name="connsiteX209" fmla="*/ 2025353 w 4603109"/>
                <a:gd name="connsiteY209" fmla="*/ 0 h 924402"/>
                <a:gd name="connsiteX210" fmla="*/ 2026473 w 4603109"/>
                <a:gd name="connsiteY210" fmla="*/ 0 h 924402"/>
                <a:gd name="connsiteX211" fmla="*/ 2031619 w 4603109"/>
                <a:gd name="connsiteY211" fmla="*/ 0 h 924402"/>
                <a:gd name="connsiteX212" fmla="*/ 2033110 w 4603109"/>
                <a:gd name="connsiteY212" fmla="*/ 0 h 924402"/>
                <a:gd name="connsiteX213" fmla="*/ 2038787 w 4603109"/>
                <a:gd name="connsiteY213" fmla="*/ 0 h 924402"/>
                <a:gd name="connsiteX214" fmla="*/ 2039282 w 4603109"/>
                <a:gd name="connsiteY214" fmla="*/ 0 h 924402"/>
                <a:gd name="connsiteX215" fmla="*/ 2047755 w 4603109"/>
                <a:gd name="connsiteY215" fmla="*/ 0 h 924402"/>
                <a:gd name="connsiteX216" fmla="*/ 2051230 w 4603109"/>
                <a:gd name="connsiteY216" fmla="*/ 0 h 924402"/>
                <a:gd name="connsiteX217" fmla="*/ 2054893 w 4603109"/>
                <a:gd name="connsiteY217" fmla="*/ 0 h 924402"/>
                <a:gd name="connsiteX218" fmla="*/ 2055046 w 4603109"/>
                <a:gd name="connsiteY218" fmla="*/ 0 h 924402"/>
                <a:gd name="connsiteX219" fmla="*/ 2055258 w 4603109"/>
                <a:gd name="connsiteY219" fmla="*/ 0 h 924402"/>
                <a:gd name="connsiteX220" fmla="*/ 2055680 w 4603109"/>
                <a:gd name="connsiteY220" fmla="*/ 0 h 924402"/>
                <a:gd name="connsiteX221" fmla="*/ 2057171 w 4603109"/>
                <a:gd name="connsiteY221" fmla="*/ 0 h 924402"/>
                <a:gd name="connsiteX222" fmla="*/ 2061683 w 4603109"/>
                <a:gd name="connsiteY222" fmla="*/ 0 h 924402"/>
                <a:gd name="connsiteX223" fmla="*/ 2067702 w 4603109"/>
                <a:gd name="connsiteY223" fmla="*/ 0 h 924402"/>
                <a:gd name="connsiteX224" fmla="*/ 2074495 w 4603109"/>
                <a:gd name="connsiteY224" fmla="*/ 0 h 924402"/>
                <a:gd name="connsiteX225" fmla="*/ 2077294 w 4603109"/>
                <a:gd name="connsiteY225" fmla="*/ 0 h 924402"/>
                <a:gd name="connsiteX226" fmla="*/ 2084504 w 4603109"/>
                <a:gd name="connsiteY226" fmla="*/ 0 h 924402"/>
                <a:gd name="connsiteX227" fmla="*/ 2085323 w 4603109"/>
                <a:gd name="connsiteY227" fmla="*/ 0 h 924402"/>
                <a:gd name="connsiteX228" fmla="*/ 2085744 w 4603109"/>
                <a:gd name="connsiteY228" fmla="*/ 0 h 924402"/>
                <a:gd name="connsiteX229" fmla="*/ 2097766 w 4603109"/>
                <a:gd name="connsiteY229" fmla="*/ 0 h 924402"/>
                <a:gd name="connsiteX230" fmla="*/ 2106289 w 4603109"/>
                <a:gd name="connsiteY230" fmla="*/ 0 h 924402"/>
                <a:gd name="connsiteX231" fmla="*/ 2107781 w 4603109"/>
                <a:gd name="connsiteY231" fmla="*/ 0 h 924402"/>
                <a:gd name="connsiteX232" fmla="*/ 2128956 w 4603109"/>
                <a:gd name="connsiteY232" fmla="*/ 0 h 924402"/>
                <a:gd name="connsiteX233" fmla="*/ 2129514 w 4603109"/>
                <a:gd name="connsiteY233" fmla="*/ 0 h 924402"/>
                <a:gd name="connsiteX234" fmla="*/ 2136354 w 4603109"/>
                <a:gd name="connsiteY234" fmla="*/ 0 h 924402"/>
                <a:gd name="connsiteX235" fmla="*/ 2136987 w 4603109"/>
                <a:gd name="connsiteY235" fmla="*/ 0 h 924402"/>
                <a:gd name="connsiteX236" fmla="*/ 2138478 w 4603109"/>
                <a:gd name="connsiteY236" fmla="*/ 0 h 924402"/>
                <a:gd name="connsiteX237" fmla="*/ 2151916 w 4603109"/>
                <a:gd name="connsiteY237" fmla="*/ 0 h 924402"/>
                <a:gd name="connsiteX238" fmla="*/ 2152750 w 4603109"/>
                <a:gd name="connsiteY238" fmla="*/ 0 h 924402"/>
                <a:gd name="connsiteX239" fmla="*/ 2153122 w 4603109"/>
                <a:gd name="connsiteY239" fmla="*/ 0 h 924402"/>
                <a:gd name="connsiteX240" fmla="*/ 2154242 w 4603109"/>
                <a:gd name="connsiteY240" fmla="*/ 0 h 924402"/>
                <a:gd name="connsiteX241" fmla="*/ 2156597 w 4603109"/>
                <a:gd name="connsiteY241" fmla="*/ 0 h 924402"/>
                <a:gd name="connsiteX242" fmla="*/ 2159388 w 4603109"/>
                <a:gd name="connsiteY242" fmla="*/ 0 h 924402"/>
                <a:gd name="connsiteX243" fmla="*/ 2160879 w 4603109"/>
                <a:gd name="connsiteY243" fmla="*/ 0 h 924402"/>
                <a:gd name="connsiteX244" fmla="*/ 2161633 w 4603109"/>
                <a:gd name="connsiteY244" fmla="*/ 0 h 924402"/>
                <a:gd name="connsiteX245" fmla="*/ 2167051 w 4603109"/>
                <a:gd name="connsiteY245" fmla="*/ 0 h 924402"/>
                <a:gd name="connsiteX246" fmla="*/ 2178999 w 4603109"/>
                <a:gd name="connsiteY246" fmla="*/ 0 h 924402"/>
                <a:gd name="connsiteX247" fmla="*/ 2182158 w 4603109"/>
                <a:gd name="connsiteY247" fmla="*/ 0 h 924402"/>
                <a:gd name="connsiteX248" fmla="*/ 2182815 w 4603109"/>
                <a:gd name="connsiteY248" fmla="*/ 0 h 924402"/>
                <a:gd name="connsiteX249" fmla="*/ 2188666 w 4603109"/>
                <a:gd name="connsiteY249" fmla="*/ 0 h 924402"/>
                <a:gd name="connsiteX250" fmla="*/ 2189452 w 4603109"/>
                <a:gd name="connsiteY250" fmla="*/ 0 h 924402"/>
                <a:gd name="connsiteX251" fmla="*/ 2191697 w 4603109"/>
                <a:gd name="connsiteY251" fmla="*/ 0 h 924402"/>
                <a:gd name="connsiteX252" fmla="*/ 2195471 w 4603109"/>
                <a:gd name="connsiteY252" fmla="*/ 0 h 924402"/>
                <a:gd name="connsiteX253" fmla="*/ 2201759 w 4603109"/>
                <a:gd name="connsiteY253" fmla="*/ 0 h 924402"/>
                <a:gd name="connsiteX254" fmla="*/ 2203100 w 4603109"/>
                <a:gd name="connsiteY254" fmla="*/ 0 h 924402"/>
                <a:gd name="connsiteX255" fmla="*/ 2204559 w 4603109"/>
                <a:gd name="connsiteY255" fmla="*/ 0 h 924402"/>
                <a:gd name="connsiteX256" fmla="*/ 2204591 w 4603109"/>
                <a:gd name="connsiteY256" fmla="*/ 0 h 924402"/>
                <a:gd name="connsiteX257" fmla="*/ 2212273 w 4603109"/>
                <a:gd name="connsiteY257" fmla="*/ 0 h 924402"/>
                <a:gd name="connsiteX258" fmla="*/ 2225535 w 4603109"/>
                <a:gd name="connsiteY258" fmla="*/ 0 h 924402"/>
                <a:gd name="connsiteX259" fmla="*/ 2231674 w 4603109"/>
                <a:gd name="connsiteY259" fmla="*/ 0 h 924402"/>
                <a:gd name="connsiteX260" fmla="*/ 2232096 w 4603109"/>
                <a:gd name="connsiteY260" fmla="*/ 0 h 924402"/>
                <a:gd name="connsiteX261" fmla="*/ 2232220 w 4603109"/>
                <a:gd name="connsiteY261" fmla="*/ 0 h 924402"/>
                <a:gd name="connsiteX262" fmla="*/ 2233118 w 4603109"/>
                <a:gd name="connsiteY262" fmla="*/ 0 h 924402"/>
                <a:gd name="connsiteX263" fmla="*/ 2233165 w 4603109"/>
                <a:gd name="connsiteY263" fmla="*/ 0 h 924402"/>
                <a:gd name="connsiteX264" fmla="*/ 2256725 w 4603109"/>
                <a:gd name="connsiteY264" fmla="*/ 0 h 924402"/>
                <a:gd name="connsiteX265" fmla="*/ 2257283 w 4603109"/>
                <a:gd name="connsiteY265" fmla="*/ 0 h 924402"/>
                <a:gd name="connsiteX266" fmla="*/ 2262285 w 4603109"/>
                <a:gd name="connsiteY266" fmla="*/ 0 h 924402"/>
                <a:gd name="connsiteX267" fmla="*/ 2284366 w 4603109"/>
                <a:gd name="connsiteY267" fmla="*/ 0 h 924402"/>
                <a:gd name="connsiteX268" fmla="*/ 2289402 w 4603109"/>
                <a:gd name="connsiteY268" fmla="*/ 0 h 924402"/>
                <a:gd name="connsiteX269" fmla="*/ 2292052 w 4603109"/>
                <a:gd name="connsiteY269" fmla="*/ 0 h 924402"/>
                <a:gd name="connsiteX270" fmla="*/ 2299271 w 4603109"/>
                <a:gd name="connsiteY270" fmla="*/ 0 h 924402"/>
                <a:gd name="connsiteX271" fmla="*/ 2308721 w 4603109"/>
                <a:gd name="connsiteY271" fmla="*/ 0 h 924402"/>
                <a:gd name="connsiteX272" fmla="*/ 2309927 w 4603109"/>
                <a:gd name="connsiteY272" fmla="*/ 0 h 924402"/>
                <a:gd name="connsiteX273" fmla="*/ 2316435 w 4603109"/>
                <a:gd name="connsiteY273" fmla="*/ 0 h 924402"/>
                <a:gd name="connsiteX274" fmla="*/ 2316703 w 4603109"/>
                <a:gd name="connsiteY274" fmla="*/ 0 h 924402"/>
                <a:gd name="connsiteX275" fmla="*/ 2319466 w 4603109"/>
                <a:gd name="connsiteY275" fmla="*/ 0 h 924402"/>
                <a:gd name="connsiteX276" fmla="*/ 2322840 w 4603109"/>
                <a:gd name="connsiteY276" fmla="*/ 0 h 924402"/>
                <a:gd name="connsiteX277" fmla="*/ 2329528 w 4603109"/>
                <a:gd name="connsiteY277" fmla="*/ 0 h 924402"/>
                <a:gd name="connsiteX278" fmla="*/ 2330869 w 4603109"/>
                <a:gd name="connsiteY278" fmla="*/ 0 h 924402"/>
                <a:gd name="connsiteX279" fmla="*/ 2332328 w 4603109"/>
                <a:gd name="connsiteY279" fmla="*/ 0 h 924402"/>
                <a:gd name="connsiteX280" fmla="*/ 2332360 w 4603109"/>
                <a:gd name="connsiteY280" fmla="*/ 0 h 924402"/>
                <a:gd name="connsiteX281" fmla="*/ 2335803 w 4603109"/>
                <a:gd name="connsiteY281" fmla="*/ 0 h 924402"/>
                <a:gd name="connsiteX282" fmla="*/ 2343312 w 4603109"/>
                <a:gd name="connsiteY282" fmla="*/ 0 h 924402"/>
                <a:gd name="connsiteX283" fmla="*/ 2344804 w 4603109"/>
                <a:gd name="connsiteY283" fmla="*/ 0 h 924402"/>
                <a:gd name="connsiteX284" fmla="*/ 2346768 w 4603109"/>
                <a:gd name="connsiteY284" fmla="*/ 0 h 924402"/>
                <a:gd name="connsiteX285" fmla="*/ 2347827 w 4603109"/>
                <a:gd name="connsiteY285" fmla="*/ 0 h 924402"/>
                <a:gd name="connsiteX286" fmla="*/ 2352274 w 4603109"/>
                <a:gd name="connsiteY286" fmla="*/ 0 h 924402"/>
                <a:gd name="connsiteX287" fmla="*/ 2359443 w 4603109"/>
                <a:gd name="connsiteY287" fmla="*/ 0 h 924402"/>
                <a:gd name="connsiteX288" fmla="*/ 2359865 w 4603109"/>
                <a:gd name="connsiteY288" fmla="*/ 0 h 924402"/>
                <a:gd name="connsiteX289" fmla="*/ 2359989 w 4603109"/>
                <a:gd name="connsiteY289" fmla="*/ 0 h 924402"/>
                <a:gd name="connsiteX290" fmla="*/ 2360887 w 4603109"/>
                <a:gd name="connsiteY290" fmla="*/ 0 h 924402"/>
                <a:gd name="connsiteX291" fmla="*/ 2360934 w 4603109"/>
                <a:gd name="connsiteY291" fmla="*/ 0 h 924402"/>
                <a:gd name="connsiteX292" fmla="*/ 2371886 w 4603109"/>
                <a:gd name="connsiteY292" fmla="*/ 0 h 924402"/>
                <a:gd name="connsiteX293" fmla="*/ 2373377 w 4603109"/>
                <a:gd name="connsiteY293" fmla="*/ 0 h 924402"/>
                <a:gd name="connsiteX294" fmla="*/ 2377892 w 4603109"/>
                <a:gd name="connsiteY294" fmla="*/ 0 h 924402"/>
                <a:gd name="connsiteX295" fmla="*/ 2382339 w 4603109"/>
                <a:gd name="connsiteY295" fmla="*/ 0 h 924402"/>
                <a:gd name="connsiteX296" fmla="*/ 2390054 w 4603109"/>
                <a:gd name="connsiteY296" fmla="*/ 0 h 924402"/>
                <a:gd name="connsiteX297" fmla="*/ 2419821 w 4603109"/>
                <a:gd name="connsiteY297" fmla="*/ 0 h 924402"/>
                <a:gd name="connsiteX298" fmla="*/ 2427040 w 4603109"/>
                <a:gd name="connsiteY298" fmla="*/ 0 h 924402"/>
                <a:gd name="connsiteX299" fmla="*/ 2436490 w 4603109"/>
                <a:gd name="connsiteY299" fmla="*/ 0 h 924402"/>
                <a:gd name="connsiteX300" fmla="*/ 2444472 w 4603109"/>
                <a:gd name="connsiteY300" fmla="*/ 0 h 924402"/>
                <a:gd name="connsiteX301" fmla="*/ 2448678 w 4603109"/>
                <a:gd name="connsiteY301" fmla="*/ 0 h 924402"/>
                <a:gd name="connsiteX302" fmla="*/ 2450171 w 4603109"/>
                <a:gd name="connsiteY302" fmla="*/ 0 h 924402"/>
                <a:gd name="connsiteX303" fmla="*/ 2450609 w 4603109"/>
                <a:gd name="connsiteY303" fmla="*/ 0 h 924402"/>
                <a:gd name="connsiteX304" fmla="*/ 2463572 w 4603109"/>
                <a:gd name="connsiteY304" fmla="*/ 0 h 924402"/>
                <a:gd name="connsiteX305" fmla="*/ 2471081 w 4603109"/>
                <a:gd name="connsiteY305" fmla="*/ 0 h 924402"/>
                <a:gd name="connsiteX306" fmla="*/ 2472573 w 4603109"/>
                <a:gd name="connsiteY306" fmla="*/ 0 h 924402"/>
                <a:gd name="connsiteX307" fmla="*/ 2474537 w 4603109"/>
                <a:gd name="connsiteY307" fmla="*/ 0 h 924402"/>
                <a:gd name="connsiteX308" fmla="*/ 2475596 w 4603109"/>
                <a:gd name="connsiteY308" fmla="*/ 0 h 924402"/>
                <a:gd name="connsiteX309" fmla="*/ 2477252 w 4603109"/>
                <a:gd name="connsiteY309" fmla="*/ 0 h 924402"/>
                <a:gd name="connsiteX310" fmla="*/ 2478712 w 4603109"/>
                <a:gd name="connsiteY310" fmla="*/ 0 h 924402"/>
                <a:gd name="connsiteX311" fmla="*/ 2478743 w 4603109"/>
                <a:gd name="connsiteY311" fmla="*/ 0 h 924402"/>
                <a:gd name="connsiteX312" fmla="*/ 2480043 w 4603109"/>
                <a:gd name="connsiteY312" fmla="*/ 0 h 924402"/>
                <a:gd name="connsiteX313" fmla="*/ 2499655 w 4603109"/>
                <a:gd name="connsiteY313" fmla="*/ 0 h 924402"/>
                <a:gd name="connsiteX314" fmla="*/ 2501146 w 4603109"/>
                <a:gd name="connsiteY314" fmla="*/ 0 h 924402"/>
                <a:gd name="connsiteX315" fmla="*/ 2505661 w 4603109"/>
                <a:gd name="connsiteY315" fmla="*/ 0 h 924402"/>
                <a:gd name="connsiteX316" fmla="*/ 2508776 w 4603109"/>
                <a:gd name="connsiteY316" fmla="*/ 0 h 924402"/>
                <a:gd name="connsiteX317" fmla="*/ 2510108 w 4603109"/>
                <a:gd name="connsiteY317" fmla="*/ 0 h 924402"/>
                <a:gd name="connsiteX318" fmla="*/ 2524178 w 4603109"/>
                <a:gd name="connsiteY318" fmla="*/ 0 h 924402"/>
                <a:gd name="connsiteX319" fmla="*/ 2525248 w 4603109"/>
                <a:gd name="connsiteY319" fmla="*/ 0 h 924402"/>
                <a:gd name="connsiteX320" fmla="*/ 2525669 w 4603109"/>
                <a:gd name="connsiteY320" fmla="*/ 0 h 924402"/>
                <a:gd name="connsiteX321" fmla="*/ 2552329 w 4603109"/>
                <a:gd name="connsiteY321" fmla="*/ 0 h 924402"/>
                <a:gd name="connsiteX322" fmla="*/ 2552751 w 4603109"/>
                <a:gd name="connsiteY322" fmla="*/ 0 h 924402"/>
                <a:gd name="connsiteX323" fmla="*/ 2554242 w 4603109"/>
                <a:gd name="connsiteY323" fmla="*/ 0 h 924402"/>
                <a:gd name="connsiteX324" fmla="*/ 2574787 w 4603109"/>
                <a:gd name="connsiteY324" fmla="*/ 0 h 924402"/>
                <a:gd name="connsiteX325" fmla="*/ 2576279 w 4603109"/>
                <a:gd name="connsiteY325" fmla="*/ 0 h 924402"/>
                <a:gd name="connsiteX326" fmla="*/ 2576447 w 4603109"/>
                <a:gd name="connsiteY326" fmla="*/ 0 h 924402"/>
                <a:gd name="connsiteX327" fmla="*/ 2577940 w 4603109"/>
                <a:gd name="connsiteY327" fmla="*/ 0 h 924402"/>
                <a:gd name="connsiteX328" fmla="*/ 2603360 w 4603109"/>
                <a:gd name="connsiteY328" fmla="*/ 0 h 924402"/>
                <a:gd name="connsiteX329" fmla="*/ 2604852 w 4603109"/>
                <a:gd name="connsiteY329" fmla="*/ 0 h 924402"/>
                <a:gd name="connsiteX330" fmla="*/ 2605021 w 4603109"/>
                <a:gd name="connsiteY330" fmla="*/ 0 h 924402"/>
                <a:gd name="connsiteX331" fmla="*/ 2605484 w 4603109"/>
                <a:gd name="connsiteY331" fmla="*/ 0 h 924402"/>
                <a:gd name="connsiteX332" fmla="*/ 2606481 w 4603109"/>
                <a:gd name="connsiteY332" fmla="*/ 0 h 924402"/>
                <a:gd name="connsiteX333" fmla="*/ 2606512 w 4603109"/>
                <a:gd name="connsiteY333" fmla="*/ 0 h 924402"/>
                <a:gd name="connsiteX334" fmla="*/ 2606976 w 4603109"/>
                <a:gd name="connsiteY334" fmla="*/ 0 h 924402"/>
                <a:gd name="connsiteX335" fmla="*/ 2618923 w 4603109"/>
                <a:gd name="connsiteY335" fmla="*/ 0 h 924402"/>
                <a:gd name="connsiteX336" fmla="*/ 2621248 w 4603109"/>
                <a:gd name="connsiteY336" fmla="*/ 0 h 924402"/>
                <a:gd name="connsiteX337" fmla="*/ 2622740 w 4603109"/>
                <a:gd name="connsiteY337" fmla="*/ 0 h 924402"/>
                <a:gd name="connsiteX338" fmla="*/ 2627885 w 4603109"/>
                <a:gd name="connsiteY338" fmla="*/ 0 h 924402"/>
                <a:gd name="connsiteX339" fmla="*/ 2629377 w 4603109"/>
                <a:gd name="connsiteY339" fmla="*/ 0 h 924402"/>
                <a:gd name="connsiteX340" fmla="*/ 2634058 w 4603109"/>
                <a:gd name="connsiteY340" fmla="*/ 0 h 924402"/>
                <a:gd name="connsiteX341" fmla="*/ 2635549 w 4603109"/>
                <a:gd name="connsiteY341" fmla="*/ 0 h 924402"/>
                <a:gd name="connsiteX342" fmla="*/ 2636545 w 4603109"/>
                <a:gd name="connsiteY342" fmla="*/ 0 h 924402"/>
                <a:gd name="connsiteX343" fmla="*/ 2648987 w 4603109"/>
                <a:gd name="connsiteY343" fmla="*/ 0 h 924402"/>
                <a:gd name="connsiteX344" fmla="*/ 2649821 w 4603109"/>
                <a:gd name="connsiteY344" fmla="*/ 0 h 924402"/>
                <a:gd name="connsiteX345" fmla="*/ 2651313 w 4603109"/>
                <a:gd name="connsiteY345" fmla="*/ 0 h 924402"/>
                <a:gd name="connsiteX346" fmla="*/ 2651947 w 4603109"/>
                <a:gd name="connsiteY346" fmla="*/ 0 h 924402"/>
                <a:gd name="connsiteX347" fmla="*/ 2653017 w 4603109"/>
                <a:gd name="connsiteY347" fmla="*/ 0 h 924402"/>
                <a:gd name="connsiteX348" fmla="*/ 2653438 w 4603109"/>
                <a:gd name="connsiteY348" fmla="*/ 0 h 924402"/>
                <a:gd name="connsiteX349" fmla="*/ 2656459 w 4603109"/>
                <a:gd name="connsiteY349" fmla="*/ 0 h 924402"/>
                <a:gd name="connsiteX350" fmla="*/ 2657950 w 4603109"/>
                <a:gd name="connsiteY350" fmla="*/ 0 h 924402"/>
                <a:gd name="connsiteX351" fmla="*/ 2665460 w 4603109"/>
                <a:gd name="connsiteY351" fmla="*/ 0 h 924402"/>
                <a:gd name="connsiteX352" fmla="*/ 2680098 w 4603109"/>
                <a:gd name="connsiteY352" fmla="*/ 0 h 924402"/>
                <a:gd name="connsiteX353" fmla="*/ 2680520 w 4603109"/>
                <a:gd name="connsiteY353" fmla="*/ 0 h 924402"/>
                <a:gd name="connsiteX354" fmla="*/ 2682011 w 4603109"/>
                <a:gd name="connsiteY354" fmla="*/ 0 h 924402"/>
                <a:gd name="connsiteX355" fmla="*/ 2692542 w 4603109"/>
                <a:gd name="connsiteY355" fmla="*/ 0 h 924402"/>
                <a:gd name="connsiteX356" fmla="*/ 2702556 w 4603109"/>
                <a:gd name="connsiteY356" fmla="*/ 0 h 924402"/>
                <a:gd name="connsiteX357" fmla="*/ 2704048 w 4603109"/>
                <a:gd name="connsiteY357" fmla="*/ 0 h 924402"/>
                <a:gd name="connsiteX358" fmla="*/ 2724289 w 4603109"/>
                <a:gd name="connsiteY358" fmla="*/ 0 h 924402"/>
                <a:gd name="connsiteX359" fmla="*/ 2731129 w 4603109"/>
                <a:gd name="connsiteY359" fmla="*/ 0 h 924402"/>
                <a:gd name="connsiteX360" fmla="*/ 2732621 w 4603109"/>
                <a:gd name="connsiteY360" fmla="*/ 0 h 924402"/>
                <a:gd name="connsiteX361" fmla="*/ 2733253 w 4603109"/>
                <a:gd name="connsiteY361" fmla="*/ 0 h 924402"/>
                <a:gd name="connsiteX362" fmla="*/ 2734745 w 4603109"/>
                <a:gd name="connsiteY362" fmla="*/ 0 h 924402"/>
                <a:gd name="connsiteX363" fmla="*/ 2746692 w 4603109"/>
                <a:gd name="connsiteY363" fmla="*/ 0 h 924402"/>
                <a:gd name="connsiteX364" fmla="*/ 2749017 w 4603109"/>
                <a:gd name="connsiteY364" fmla="*/ 0 h 924402"/>
                <a:gd name="connsiteX365" fmla="*/ 2750509 w 4603109"/>
                <a:gd name="connsiteY365" fmla="*/ 0 h 924402"/>
                <a:gd name="connsiteX366" fmla="*/ 2754354 w 4603109"/>
                <a:gd name="connsiteY366" fmla="*/ 0 h 924402"/>
                <a:gd name="connsiteX367" fmla="*/ 2755654 w 4603109"/>
                <a:gd name="connsiteY367" fmla="*/ 0 h 924402"/>
                <a:gd name="connsiteX368" fmla="*/ 2757146 w 4603109"/>
                <a:gd name="connsiteY368" fmla="*/ 0 h 924402"/>
                <a:gd name="connsiteX369" fmla="*/ 2761827 w 4603109"/>
                <a:gd name="connsiteY369" fmla="*/ 0 h 924402"/>
                <a:gd name="connsiteX370" fmla="*/ 2763318 w 4603109"/>
                <a:gd name="connsiteY370" fmla="*/ 0 h 924402"/>
                <a:gd name="connsiteX371" fmla="*/ 2776756 w 4603109"/>
                <a:gd name="connsiteY371" fmla="*/ 0 h 924402"/>
                <a:gd name="connsiteX372" fmla="*/ 2777590 w 4603109"/>
                <a:gd name="connsiteY372" fmla="*/ 0 h 924402"/>
                <a:gd name="connsiteX373" fmla="*/ 2779082 w 4603109"/>
                <a:gd name="connsiteY373" fmla="*/ 0 h 924402"/>
                <a:gd name="connsiteX374" fmla="*/ 2783442 w 4603109"/>
                <a:gd name="connsiteY374" fmla="*/ 0 h 924402"/>
                <a:gd name="connsiteX375" fmla="*/ 2784228 w 4603109"/>
                <a:gd name="connsiteY375" fmla="*/ 0 h 924402"/>
                <a:gd name="connsiteX376" fmla="*/ 2785719 w 4603109"/>
                <a:gd name="connsiteY376" fmla="*/ 0 h 924402"/>
                <a:gd name="connsiteX377" fmla="*/ 2786473 w 4603109"/>
                <a:gd name="connsiteY377" fmla="*/ 0 h 924402"/>
                <a:gd name="connsiteX378" fmla="*/ 2793229 w 4603109"/>
                <a:gd name="connsiteY378" fmla="*/ 0 h 924402"/>
                <a:gd name="connsiteX379" fmla="*/ 2799367 w 4603109"/>
                <a:gd name="connsiteY379" fmla="*/ 0 h 924402"/>
                <a:gd name="connsiteX380" fmla="*/ 2813506 w 4603109"/>
                <a:gd name="connsiteY380" fmla="*/ 0 h 924402"/>
                <a:gd name="connsiteX381" fmla="*/ 2820311 w 4603109"/>
                <a:gd name="connsiteY381" fmla="*/ 0 h 924402"/>
                <a:gd name="connsiteX382" fmla="*/ 2827893 w 4603109"/>
                <a:gd name="connsiteY382" fmla="*/ 0 h 924402"/>
                <a:gd name="connsiteX383" fmla="*/ 2827940 w 4603109"/>
                <a:gd name="connsiteY383" fmla="*/ 0 h 924402"/>
                <a:gd name="connsiteX384" fmla="*/ 2829431 w 4603109"/>
                <a:gd name="connsiteY384" fmla="*/ 0 h 924402"/>
                <a:gd name="connsiteX385" fmla="*/ 2829978 w 4603109"/>
                <a:gd name="connsiteY385" fmla="*/ 0 h 924402"/>
                <a:gd name="connsiteX386" fmla="*/ 2852058 w 4603109"/>
                <a:gd name="connsiteY386" fmla="*/ 0 h 924402"/>
                <a:gd name="connsiteX387" fmla="*/ 2857060 w 4603109"/>
                <a:gd name="connsiteY387" fmla="*/ 0 h 924402"/>
                <a:gd name="connsiteX388" fmla="*/ 2857958 w 4603109"/>
                <a:gd name="connsiteY388" fmla="*/ 0 h 924402"/>
                <a:gd name="connsiteX389" fmla="*/ 2871601 w 4603109"/>
                <a:gd name="connsiteY389" fmla="*/ 0 h 924402"/>
                <a:gd name="connsiteX390" fmla="*/ 2882123 w 4603109"/>
                <a:gd name="connsiteY390" fmla="*/ 0 h 924402"/>
                <a:gd name="connsiteX391" fmla="*/ 2894046 w 4603109"/>
                <a:gd name="connsiteY391" fmla="*/ 0 h 924402"/>
                <a:gd name="connsiteX392" fmla="*/ 2903496 w 4603109"/>
                <a:gd name="connsiteY392" fmla="*/ 0 h 924402"/>
                <a:gd name="connsiteX393" fmla="*/ 2911211 w 4603109"/>
                <a:gd name="connsiteY393" fmla="*/ 0 h 924402"/>
                <a:gd name="connsiteX394" fmla="*/ 2914242 w 4603109"/>
                <a:gd name="connsiteY394" fmla="*/ 0 h 924402"/>
                <a:gd name="connsiteX395" fmla="*/ 2914461 w 4603109"/>
                <a:gd name="connsiteY395" fmla="*/ 0 h 924402"/>
                <a:gd name="connsiteX396" fmla="*/ 2924111 w 4603109"/>
                <a:gd name="connsiteY396" fmla="*/ 0 h 924402"/>
                <a:gd name="connsiteX397" fmla="*/ 2927136 w 4603109"/>
                <a:gd name="connsiteY397" fmla="*/ 0 h 924402"/>
                <a:gd name="connsiteX398" fmla="*/ 2933561 w 4603109"/>
                <a:gd name="connsiteY398" fmla="*/ 0 h 924402"/>
                <a:gd name="connsiteX399" fmla="*/ 2939580 w 4603109"/>
                <a:gd name="connsiteY399" fmla="*/ 0 h 924402"/>
                <a:gd name="connsiteX400" fmla="*/ 2941275 w 4603109"/>
                <a:gd name="connsiteY400" fmla="*/ 0 h 924402"/>
                <a:gd name="connsiteX401" fmla="*/ 2941543 w 4603109"/>
                <a:gd name="connsiteY401" fmla="*/ 0 h 924402"/>
                <a:gd name="connsiteX402" fmla="*/ 2945586 w 4603109"/>
                <a:gd name="connsiteY402" fmla="*/ 0 h 924402"/>
                <a:gd name="connsiteX403" fmla="*/ 2950032 w 4603109"/>
                <a:gd name="connsiteY403" fmla="*/ 0 h 924402"/>
                <a:gd name="connsiteX404" fmla="*/ 2955662 w 4603109"/>
                <a:gd name="connsiteY404" fmla="*/ 0 h 924402"/>
                <a:gd name="connsiteX405" fmla="*/ 2955709 w 4603109"/>
                <a:gd name="connsiteY405" fmla="*/ 0 h 924402"/>
                <a:gd name="connsiteX406" fmla="*/ 2957200 w 4603109"/>
                <a:gd name="connsiteY406" fmla="*/ 0 h 924402"/>
                <a:gd name="connsiteX407" fmla="*/ 2957747 w 4603109"/>
                <a:gd name="connsiteY407" fmla="*/ 0 h 924402"/>
                <a:gd name="connsiteX408" fmla="*/ 2968152 w 4603109"/>
                <a:gd name="connsiteY408" fmla="*/ 0 h 924402"/>
                <a:gd name="connsiteX409" fmla="*/ 2969644 w 4603109"/>
                <a:gd name="connsiteY409" fmla="*/ 0 h 924402"/>
                <a:gd name="connsiteX410" fmla="*/ 2972667 w 4603109"/>
                <a:gd name="connsiteY410" fmla="*/ 0 h 924402"/>
                <a:gd name="connsiteX411" fmla="*/ 2977114 w 4603109"/>
                <a:gd name="connsiteY411" fmla="*/ 0 h 924402"/>
                <a:gd name="connsiteX412" fmla="*/ 2984829 w 4603109"/>
                <a:gd name="connsiteY412" fmla="*/ 0 h 924402"/>
                <a:gd name="connsiteX413" fmla="*/ 2985727 w 4603109"/>
                <a:gd name="connsiteY413" fmla="*/ 0 h 924402"/>
                <a:gd name="connsiteX414" fmla="*/ 2999370 w 4603109"/>
                <a:gd name="connsiteY414" fmla="*/ 0 h 924402"/>
                <a:gd name="connsiteX415" fmla="*/ 3021815 w 4603109"/>
                <a:gd name="connsiteY415" fmla="*/ 0 h 924402"/>
                <a:gd name="connsiteX416" fmla="*/ 3031265 w 4603109"/>
                <a:gd name="connsiteY416" fmla="*/ 0 h 924402"/>
                <a:gd name="connsiteX417" fmla="*/ 3042230 w 4603109"/>
                <a:gd name="connsiteY417" fmla="*/ 0 h 924402"/>
                <a:gd name="connsiteX418" fmla="*/ 3044946 w 4603109"/>
                <a:gd name="connsiteY418" fmla="*/ 0 h 924402"/>
                <a:gd name="connsiteX419" fmla="*/ 3051880 w 4603109"/>
                <a:gd name="connsiteY419" fmla="*/ 0 h 924402"/>
                <a:gd name="connsiteX420" fmla="*/ 3061330 w 4603109"/>
                <a:gd name="connsiteY420" fmla="*/ 0 h 924402"/>
                <a:gd name="connsiteX421" fmla="*/ 3067349 w 4603109"/>
                <a:gd name="connsiteY421" fmla="*/ 0 h 924402"/>
                <a:gd name="connsiteX422" fmla="*/ 3069312 w 4603109"/>
                <a:gd name="connsiteY422" fmla="*/ 0 h 924402"/>
                <a:gd name="connsiteX423" fmla="*/ 3073355 w 4603109"/>
                <a:gd name="connsiteY423" fmla="*/ 0 h 924402"/>
                <a:gd name="connsiteX424" fmla="*/ 3073518 w 4603109"/>
                <a:gd name="connsiteY424" fmla="*/ 0 h 924402"/>
                <a:gd name="connsiteX425" fmla="*/ 3075011 w 4603109"/>
                <a:gd name="connsiteY425" fmla="*/ 0 h 924402"/>
                <a:gd name="connsiteX426" fmla="*/ 3077801 w 4603109"/>
                <a:gd name="connsiteY426" fmla="*/ 0 h 924402"/>
                <a:gd name="connsiteX427" fmla="*/ 3095921 w 4603109"/>
                <a:gd name="connsiteY427" fmla="*/ 0 h 924402"/>
                <a:gd name="connsiteX428" fmla="*/ 3097413 w 4603109"/>
                <a:gd name="connsiteY428" fmla="*/ 0 h 924402"/>
                <a:gd name="connsiteX429" fmla="*/ 3100436 w 4603109"/>
                <a:gd name="connsiteY429" fmla="*/ 0 h 924402"/>
                <a:gd name="connsiteX430" fmla="*/ 3103552 w 4603109"/>
                <a:gd name="connsiteY430" fmla="*/ 0 h 924402"/>
                <a:gd name="connsiteX431" fmla="*/ 3104883 w 4603109"/>
                <a:gd name="connsiteY431" fmla="*/ 0 h 924402"/>
                <a:gd name="connsiteX432" fmla="*/ 3120023 w 4603109"/>
                <a:gd name="connsiteY432" fmla="*/ 0 h 924402"/>
                <a:gd name="connsiteX433" fmla="*/ 3120445 w 4603109"/>
                <a:gd name="connsiteY433" fmla="*/ 0 h 924402"/>
                <a:gd name="connsiteX434" fmla="*/ 3149018 w 4603109"/>
                <a:gd name="connsiteY434" fmla="*/ 0 h 924402"/>
                <a:gd name="connsiteX435" fmla="*/ 3150088 w 4603109"/>
                <a:gd name="connsiteY435" fmla="*/ 0 h 924402"/>
                <a:gd name="connsiteX436" fmla="*/ 3150509 w 4603109"/>
                <a:gd name="connsiteY436" fmla="*/ 0 h 924402"/>
                <a:gd name="connsiteX437" fmla="*/ 3171054 w 4603109"/>
                <a:gd name="connsiteY437" fmla="*/ 0 h 924402"/>
                <a:gd name="connsiteX438" fmla="*/ 3172715 w 4603109"/>
                <a:gd name="connsiteY438" fmla="*/ 0 h 924402"/>
                <a:gd name="connsiteX439" fmla="*/ 3199627 w 4603109"/>
                <a:gd name="connsiteY439" fmla="*/ 0 h 924402"/>
                <a:gd name="connsiteX440" fmla="*/ 3201119 w 4603109"/>
                <a:gd name="connsiteY440" fmla="*/ 0 h 924402"/>
                <a:gd name="connsiteX441" fmla="*/ 3201287 w 4603109"/>
                <a:gd name="connsiteY441" fmla="*/ 0 h 924402"/>
                <a:gd name="connsiteX442" fmla="*/ 3201751 w 4603109"/>
                <a:gd name="connsiteY442" fmla="*/ 0 h 924402"/>
                <a:gd name="connsiteX443" fmla="*/ 3202780 w 4603109"/>
                <a:gd name="connsiteY443" fmla="*/ 0 h 924402"/>
                <a:gd name="connsiteX444" fmla="*/ 3217515 w 4603109"/>
                <a:gd name="connsiteY444" fmla="*/ 0 h 924402"/>
                <a:gd name="connsiteX445" fmla="*/ 3224152 w 4603109"/>
                <a:gd name="connsiteY445" fmla="*/ 0 h 924402"/>
                <a:gd name="connsiteX446" fmla="*/ 3230324 w 4603109"/>
                <a:gd name="connsiteY446" fmla="*/ 0 h 924402"/>
                <a:gd name="connsiteX447" fmla="*/ 3231321 w 4603109"/>
                <a:gd name="connsiteY447" fmla="*/ 0 h 924402"/>
                <a:gd name="connsiteX448" fmla="*/ 3231816 w 4603109"/>
                <a:gd name="connsiteY448" fmla="*/ 0 h 924402"/>
                <a:gd name="connsiteX449" fmla="*/ 3243763 w 4603109"/>
                <a:gd name="connsiteY449" fmla="*/ 0 h 924402"/>
                <a:gd name="connsiteX450" fmla="*/ 3246088 w 4603109"/>
                <a:gd name="connsiteY450" fmla="*/ 0 h 924402"/>
                <a:gd name="connsiteX451" fmla="*/ 3247580 w 4603109"/>
                <a:gd name="connsiteY451" fmla="*/ 0 h 924402"/>
                <a:gd name="connsiteX452" fmla="*/ 3247792 w 4603109"/>
                <a:gd name="connsiteY452" fmla="*/ 0 h 924402"/>
                <a:gd name="connsiteX453" fmla="*/ 3248214 w 4603109"/>
                <a:gd name="connsiteY453" fmla="*/ 0 h 924402"/>
                <a:gd name="connsiteX454" fmla="*/ 3252725 w 4603109"/>
                <a:gd name="connsiteY454" fmla="*/ 0 h 924402"/>
                <a:gd name="connsiteX455" fmla="*/ 3254217 w 4603109"/>
                <a:gd name="connsiteY455" fmla="*/ 0 h 924402"/>
                <a:gd name="connsiteX456" fmla="*/ 3260235 w 4603109"/>
                <a:gd name="connsiteY456" fmla="*/ 0 h 924402"/>
                <a:gd name="connsiteX457" fmla="*/ 3276787 w 4603109"/>
                <a:gd name="connsiteY457" fmla="*/ 0 h 924402"/>
                <a:gd name="connsiteX458" fmla="*/ 3277857 w 4603109"/>
                <a:gd name="connsiteY458" fmla="*/ 0 h 924402"/>
                <a:gd name="connsiteX459" fmla="*/ 3278278 w 4603109"/>
                <a:gd name="connsiteY459" fmla="*/ 0 h 924402"/>
                <a:gd name="connsiteX460" fmla="*/ 3290300 w 4603109"/>
                <a:gd name="connsiteY460" fmla="*/ 0 h 924402"/>
                <a:gd name="connsiteX461" fmla="*/ 3298823 w 4603109"/>
                <a:gd name="connsiteY461" fmla="*/ 0 h 924402"/>
                <a:gd name="connsiteX462" fmla="*/ 3327396 w 4603109"/>
                <a:gd name="connsiteY462" fmla="*/ 0 h 924402"/>
                <a:gd name="connsiteX463" fmla="*/ 3328888 w 4603109"/>
                <a:gd name="connsiteY463" fmla="*/ 0 h 924402"/>
                <a:gd name="connsiteX464" fmla="*/ 3329520 w 4603109"/>
                <a:gd name="connsiteY464" fmla="*/ 0 h 924402"/>
                <a:gd name="connsiteX465" fmla="*/ 3345284 w 4603109"/>
                <a:gd name="connsiteY465" fmla="*/ 0 h 924402"/>
                <a:gd name="connsiteX466" fmla="*/ 3349129 w 4603109"/>
                <a:gd name="connsiteY466" fmla="*/ 0 h 924402"/>
                <a:gd name="connsiteX467" fmla="*/ 3351921 w 4603109"/>
                <a:gd name="connsiteY467" fmla="*/ 0 h 924402"/>
                <a:gd name="connsiteX468" fmla="*/ 3358093 w 4603109"/>
                <a:gd name="connsiteY468" fmla="*/ 0 h 924402"/>
                <a:gd name="connsiteX469" fmla="*/ 3359585 w 4603109"/>
                <a:gd name="connsiteY469" fmla="*/ 0 h 924402"/>
                <a:gd name="connsiteX470" fmla="*/ 3371532 w 4603109"/>
                <a:gd name="connsiteY470" fmla="*/ 0 h 924402"/>
                <a:gd name="connsiteX471" fmla="*/ 3373857 w 4603109"/>
                <a:gd name="connsiteY471" fmla="*/ 0 h 924402"/>
                <a:gd name="connsiteX472" fmla="*/ 3375349 w 4603109"/>
                <a:gd name="connsiteY472" fmla="*/ 0 h 924402"/>
                <a:gd name="connsiteX473" fmla="*/ 3380494 w 4603109"/>
                <a:gd name="connsiteY473" fmla="*/ 0 h 924402"/>
                <a:gd name="connsiteX474" fmla="*/ 3381986 w 4603109"/>
                <a:gd name="connsiteY474" fmla="*/ 0 h 924402"/>
                <a:gd name="connsiteX475" fmla="*/ 3388004 w 4603109"/>
                <a:gd name="connsiteY475" fmla="*/ 0 h 924402"/>
                <a:gd name="connsiteX476" fmla="*/ 3408282 w 4603109"/>
                <a:gd name="connsiteY476" fmla="*/ 0 h 924402"/>
                <a:gd name="connsiteX477" fmla="*/ 3418069 w 4603109"/>
                <a:gd name="connsiteY477" fmla="*/ 0 h 924402"/>
                <a:gd name="connsiteX478" fmla="*/ 3424207 w 4603109"/>
                <a:gd name="connsiteY478" fmla="*/ 0 h 924402"/>
                <a:gd name="connsiteX479" fmla="*/ 3424753 w 4603109"/>
                <a:gd name="connsiteY479" fmla="*/ 0 h 924402"/>
                <a:gd name="connsiteX480" fmla="*/ 3452733 w 4603109"/>
                <a:gd name="connsiteY480" fmla="*/ 0 h 924402"/>
                <a:gd name="connsiteX481" fmla="*/ 3454818 w 4603109"/>
                <a:gd name="connsiteY481" fmla="*/ 0 h 924402"/>
                <a:gd name="connsiteX482" fmla="*/ 3476898 w 4603109"/>
                <a:gd name="connsiteY482" fmla="*/ 0 h 924402"/>
                <a:gd name="connsiteX483" fmla="*/ 3496441 w 4603109"/>
                <a:gd name="connsiteY483" fmla="*/ 0 h 924402"/>
                <a:gd name="connsiteX484" fmla="*/ 3509236 w 4603109"/>
                <a:gd name="connsiteY484" fmla="*/ 0 h 924402"/>
                <a:gd name="connsiteX485" fmla="*/ 3518886 w 4603109"/>
                <a:gd name="connsiteY485" fmla="*/ 0 h 924402"/>
                <a:gd name="connsiteX486" fmla="*/ 3528336 w 4603109"/>
                <a:gd name="connsiteY486" fmla="*/ 0 h 924402"/>
                <a:gd name="connsiteX487" fmla="*/ 3536051 w 4603109"/>
                <a:gd name="connsiteY487" fmla="*/ 0 h 924402"/>
                <a:gd name="connsiteX488" fmla="*/ 3539301 w 4603109"/>
                <a:gd name="connsiteY488" fmla="*/ 0 h 924402"/>
                <a:gd name="connsiteX489" fmla="*/ 3540361 w 4603109"/>
                <a:gd name="connsiteY489" fmla="*/ 0 h 924402"/>
                <a:gd name="connsiteX490" fmla="*/ 3544807 w 4603109"/>
                <a:gd name="connsiteY490" fmla="*/ 0 h 924402"/>
                <a:gd name="connsiteX491" fmla="*/ 3551976 w 4603109"/>
                <a:gd name="connsiteY491" fmla="*/ 0 h 924402"/>
                <a:gd name="connsiteX492" fmla="*/ 3552522 w 4603109"/>
                <a:gd name="connsiteY492" fmla="*/ 0 h 924402"/>
                <a:gd name="connsiteX493" fmla="*/ 3564420 w 4603109"/>
                <a:gd name="connsiteY493" fmla="*/ 0 h 924402"/>
                <a:gd name="connsiteX494" fmla="*/ 3570426 w 4603109"/>
                <a:gd name="connsiteY494" fmla="*/ 0 h 924402"/>
                <a:gd name="connsiteX495" fmla="*/ 3574872 w 4603109"/>
                <a:gd name="connsiteY495" fmla="*/ 0 h 924402"/>
                <a:gd name="connsiteX496" fmla="*/ 3580502 w 4603109"/>
                <a:gd name="connsiteY496" fmla="*/ 0 h 924402"/>
                <a:gd name="connsiteX497" fmla="*/ 3582587 w 4603109"/>
                <a:gd name="connsiteY497" fmla="*/ 0 h 924402"/>
                <a:gd name="connsiteX498" fmla="*/ 3624210 w 4603109"/>
                <a:gd name="connsiteY498" fmla="*/ 0 h 924402"/>
                <a:gd name="connsiteX499" fmla="*/ 3637005 w 4603109"/>
                <a:gd name="connsiteY499" fmla="*/ 0 h 924402"/>
                <a:gd name="connsiteX500" fmla="*/ 3646655 w 4603109"/>
                <a:gd name="connsiteY500" fmla="*/ 0 h 924402"/>
                <a:gd name="connsiteX501" fmla="*/ 3656105 w 4603109"/>
                <a:gd name="connsiteY501" fmla="*/ 0 h 924402"/>
                <a:gd name="connsiteX502" fmla="*/ 3667070 w 4603109"/>
                <a:gd name="connsiteY502" fmla="*/ 0 h 924402"/>
                <a:gd name="connsiteX503" fmla="*/ 3668130 w 4603109"/>
                <a:gd name="connsiteY503" fmla="*/ 0 h 924402"/>
                <a:gd name="connsiteX504" fmla="*/ 3669786 w 4603109"/>
                <a:gd name="connsiteY504" fmla="*/ 0 h 924402"/>
                <a:gd name="connsiteX505" fmla="*/ 3672576 w 4603109"/>
                <a:gd name="connsiteY505" fmla="*/ 0 h 924402"/>
                <a:gd name="connsiteX506" fmla="*/ 3692189 w 4603109"/>
                <a:gd name="connsiteY506" fmla="*/ 0 h 924402"/>
                <a:gd name="connsiteX507" fmla="*/ 3698195 w 4603109"/>
                <a:gd name="connsiteY507" fmla="*/ 0 h 924402"/>
                <a:gd name="connsiteX508" fmla="*/ 3702641 w 4603109"/>
                <a:gd name="connsiteY508" fmla="*/ 0 h 924402"/>
                <a:gd name="connsiteX509" fmla="*/ 3744863 w 4603109"/>
                <a:gd name="connsiteY509" fmla="*/ 0 h 924402"/>
                <a:gd name="connsiteX510" fmla="*/ 3745285 w 4603109"/>
                <a:gd name="connsiteY510" fmla="*/ 0 h 924402"/>
                <a:gd name="connsiteX511" fmla="*/ 3795894 w 4603109"/>
                <a:gd name="connsiteY511" fmla="*/ 0 h 924402"/>
                <a:gd name="connsiteX512" fmla="*/ 3797555 w 4603109"/>
                <a:gd name="connsiteY512" fmla="*/ 0 h 924402"/>
                <a:gd name="connsiteX513" fmla="*/ 3826591 w 4603109"/>
                <a:gd name="connsiteY513" fmla="*/ 0 h 924402"/>
                <a:gd name="connsiteX514" fmla="*/ 3842355 w 4603109"/>
                <a:gd name="connsiteY514" fmla="*/ 0 h 924402"/>
                <a:gd name="connsiteX515" fmla="*/ 3848992 w 4603109"/>
                <a:gd name="connsiteY515" fmla="*/ 0 h 924402"/>
                <a:gd name="connsiteX516" fmla="*/ 3872632 w 4603109"/>
                <a:gd name="connsiteY516" fmla="*/ 0 h 924402"/>
                <a:gd name="connsiteX517" fmla="*/ 3873054 w 4603109"/>
                <a:gd name="connsiteY517" fmla="*/ 0 h 924402"/>
                <a:gd name="connsiteX518" fmla="*/ 3885075 w 4603109"/>
                <a:gd name="connsiteY518" fmla="*/ 0 h 924402"/>
                <a:gd name="connsiteX519" fmla="*/ 3923663 w 4603109"/>
                <a:gd name="connsiteY519" fmla="*/ 0 h 924402"/>
                <a:gd name="connsiteX520" fmla="*/ 3954360 w 4603109"/>
                <a:gd name="connsiteY520" fmla="*/ 0 h 924402"/>
                <a:gd name="connsiteX521" fmla="*/ 3970124 w 4603109"/>
                <a:gd name="connsiteY521" fmla="*/ 0 h 924402"/>
                <a:gd name="connsiteX522" fmla="*/ 3976761 w 4603109"/>
                <a:gd name="connsiteY522" fmla="*/ 0 h 924402"/>
                <a:gd name="connsiteX523" fmla="*/ 4012844 w 4603109"/>
                <a:gd name="connsiteY523" fmla="*/ 0 h 924402"/>
                <a:gd name="connsiteX524" fmla="*/ 4049593 w 4603109"/>
                <a:gd name="connsiteY524" fmla="*/ 0 h 924402"/>
                <a:gd name="connsiteX525" fmla="*/ 4169647 w 4603109"/>
                <a:gd name="connsiteY525" fmla="*/ 0 h 924402"/>
                <a:gd name="connsiteX526" fmla="*/ 4177362 w 4603109"/>
                <a:gd name="connsiteY526" fmla="*/ 0 h 924402"/>
                <a:gd name="connsiteX527" fmla="*/ 4297416 w 4603109"/>
                <a:gd name="connsiteY527" fmla="*/ 0 h 924402"/>
                <a:gd name="connsiteX528" fmla="*/ 4379339 w 4603109"/>
                <a:gd name="connsiteY528" fmla="*/ 47054 h 924402"/>
                <a:gd name="connsiteX529" fmla="*/ 4591731 w 4603109"/>
                <a:gd name="connsiteY529" fmla="*/ 415146 h 924402"/>
                <a:gd name="connsiteX530" fmla="*/ 4591731 w 4603109"/>
                <a:gd name="connsiteY530" fmla="*/ 509257 h 924402"/>
                <a:gd name="connsiteX531" fmla="*/ 4379339 w 4603109"/>
                <a:gd name="connsiteY531" fmla="*/ 877348 h 924402"/>
                <a:gd name="connsiteX532" fmla="*/ 4297416 w 4603109"/>
                <a:gd name="connsiteY532" fmla="*/ 924402 h 924402"/>
                <a:gd name="connsiteX533" fmla="*/ 4169647 w 4603109"/>
                <a:gd name="connsiteY533" fmla="*/ 924402 h 924402"/>
                <a:gd name="connsiteX534" fmla="*/ 3976761 w 4603109"/>
                <a:gd name="connsiteY534" fmla="*/ 924402 h 924402"/>
                <a:gd name="connsiteX535" fmla="*/ 3872632 w 4603109"/>
                <a:gd name="connsiteY535" fmla="*/ 924402 h 924402"/>
                <a:gd name="connsiteX536" fmla="*/ 3848992 w 4603109"/>
                <a:gd name="connsiteY536" fmla="*/ 924402 h 924402"/>
                <a:gd name="connsiteX537" fmla="*/ 3744863 w 4603109"/>
                <a:gd name="connsiteY537" fmla="*/ 924402 h 924402"/>
                <a:gd name="connsiteX538" fmla="*/ 3702641 w 4603109"/>
                <a:gd name="connsiteY538" fmla="*/ 924402 h 924402"/>
                <a:gd name="connsiteX539" fmla="*/ 3672576 w 4603109"/>
                <a:gd name="connsiteY539" fmla="*/ 924402 h 924402"/>
                <a:gd name="connsiteX540" fmla="*/ 3656105 w 4603109"/>
                <a:gd name="connsiteY540" fmla="*/ 924402 h 924402"/>
                <a:gd name="connsiteX541" fmla="*/ 3574872 w 4603109"/>
                <a:gd name="connsiteY541" fmla="*/ 924402 h 924402"/>
                <a:gd name="connsiteX542" fmla="*/ 3551976 w 4603109"/>
                <a:gd name="connsiteY542" fmla="*/ 924402 h 924402"/>
                <a:gd name="connsiteX543" fmla="*/ 3544807 w 4603109"/>
                <a:gd name="connsiteY543" fmla="*/ 924402 h 924402"/>
                <a:gd name="connsiteX544" fmla="*/ 3528336 w 4603109"/>
                <a:gd name="connsiteY544" fmla="*/ 924402 h 924402"/>
                <a:gd name="connsiteX545" fmla="*/ 3424207 w 4603109"/>
                <a:gd name="connsiteY545" fmla="*/ 924402 h 924402"/>
                <a:gd name="connsiteX546" fmla="*/ 3381986 w 4603109"/>
                <a:gd name="connsiteY546" fmla="*/ 924402 h 924402"/>
                <a:gd name="connsiteX547" fmla="*/ 3380494 w 4603109"/>
                <a:gd name="connsiteY547" fmla="*/ 924402 h 924402"/>
                <a:gd name="connsiteX548" fmla="*/ 3351921 w 4603109"/>
                <a:gd name="connsiteY548" fmla="*/ 924402 h 924402"/>
                <a:gd name="connsiteX549" fmla="*/ 3277857 w 4603109"/>
                <a:gd name="connsiteY549" fmla="*/ 924402 h 924402"/>
                <a:gd name="connsiteX550" fmla="*/ 3254217 w 4603109"/>
                <a:gd name="connsiteY550" fmla="*/ 924402 h 924402"/>
                <a:gd name="connsiteX551" fmla="*/ 3252725 w 4603109"/>
                <a:gd name="connsiteY551" fmla="*/ 924402 h 924402"/>
                <a:gd name="connsiteX552" fmla="*/ 3247792 w 4603109"/>
                <a:gd name="connsiteY552" fmla="*/ 924402 h 924402"/>
                <a:gd name="connsiteX553" fmla="*/ 3231321 w 4603109"/>
                <a:gd name="connsiteY553" fmla="*/ 924402 h 924402"/>
                <a:gd name="connsiteX554" fmla="*/ 3224152 w 4603109"/>
                <a:gd name="connsiteY554" fmla="*/ 924402 h 924402"/>
                <a:gd name="connsiteX555" fmla="*/ 3150088 w 4603109"/>
                <a:gd name="connsiteY555" fmla="*/ 924402 h 924402"/>
                <a:gd name="connsiteX556" fmla="*/ 3120023 w 4603109"/>
                <a:gd name="connsiteY556" fmla="*/ 924402 h 924402"/>
                <a:gd name="connsiteX557" fmla="*/ 3104883 w 4603109"/>
                <a:gd name="connsiteY557" fmla="*/ 924402 h 924402"/>
                <a:gd name="connsiteX558" fmla="*/ 3103552 w 4603109"/>
                <a:gd name="connsiteY558" fmla="*/ 924402 h 924402"/>
                <a:gd name="connsiteX559" fmla="*/ 3077801 w 4603109"/>
                <a:gd name="connsiteY559" fmla="*/ 924402 h 924402"/>
                <a:gd name="connsiteX560" fmla="*/ 3061330 w 4603109"/>
                <a:gd name="connsiteY560" fmla="*/ 924402 h 924402"/>
                <a:gd name="connsiteX561" fmla="*/ 3031265 w 4603109"/>
                <a:gd name="connsiteY561" fmla="*/ 924402 h 924402"/>
                <a:gd name="connsiteX562" fmla="*/ 2977114 w 4603109"/>
                <a:gd name="connsiteY562" fmla="*/ 924402 h 924402"/>
                <a:gd name="connsiteX563" fmla="*/ 2957200 w 4603109"/>
                <a:gd name="connsiteY563" fmla="*/ 924402 h 924402"/>
                <a:gd name="connsiteX564" fmla="*/ 2955709 w 4603109"/>
                <a:gd name="connsiteY564" fmla="*/ 924402 h 924402"/>
                <a:gd name="connsiteX565" fmla="*/ 2950032 w 4603109"/>
                <a:gd name="connsiteY565" fmla="*/ 924402 h 924402"/>
                <a:gd name="connsiteX566" fmla="*/ 2933561 w 4603109"/>
                <a:gd name="connsiteY566" fmla="*/ 924402 h 924402"/>
                <a:gd name="connsiteX567" fmla="*/ 2927136 w 4603109"/>
                <a:gd name="connsiteY567" fmla="*/ 924402 h 924402"/>
                <a:gd name="connsiteX568" fmla="*/ 2903496 w 4603109"/>
                <a:gd name="connsiteY568" fmla="*/ 924402 h 924402"/>
                <a:gd name="connsiteX569" fmla="*/ 2829431 w 4603109"/>
                <a:gd name="connsiteY569" fmla="*/ 924402 h 924402"/>
                <a:gd name="connsiteX570" fmla="*/ 2827940 w 4603109"/>
                <a:gd name="connsiteY570" fmla="*/ 924402 h 924402"/>
                <a:gd name="connsiteX571" fmla="*/ 2799367 w 4603109"/>
                <a:gd name="connsiteY571" fmla="*/ 924402 h 924402"/>
                <a:gd name="connsiteX572" fmla="*/ 2785719 w 4603109"/>
                <a:gd name="connsiteY572" fmla="*/ 924402 h 924402"/>
                <a:gd name="connsiteX573" fmla="*/ 2784228 w 4603109"/>
                <a:gd name="connsiteY573" fmla="*/ 924402 h 924402"/>
                <a:gd name="connsiteX574" fmla="*/ 2757146 w 4603109"/>
                <a:gd name="connsiteY574" fmla="*/ 924402 h 924402"/>
                <a:gd name="connsiteX575" fmla="*/ 2755654 w 4603109"/>
                <a:gd name="connsiteY575" fmla="*/ 924402 h 924402"/>
                <a:gd name="connsiteX576" fmla="*/ 2680098 w 4603109"/>
                <a:gd name="connsiteY576" fmla="*/ 924402 h 924402"/>
                <a:gd name="connsiteX577" fmla="*/ 2657950 w 4603109"/>
                <a:gd name="connsiteY577" fmla="*/ 924402 h 924402"/>
                <a:gd name="connsiteX578" fmla="*/ 2656459 w 4603109"/>
                <a:gd name="connsiteY578" fmla="*/ 924402 h 924402"/>
                <a:gd name="connsiteX579" fmla="*/ 2653017 w 4603109"/>
                <a:gd name="connsiteY579" fmla="*/ 924402 h 924402"/>
                <a:gd name="connsiteX580" fmla="*/ 2636545 w 4603109"/>
                <a:gd name="connsiteY580" fmla="*/ 924402 h 924402"/>
                <a:gd name="connsiteX581" fmla="*/ 2629377 w 4603109"/>
                <a:gd name="connsiteY581" fmla="*/ 924402 h 924402"/>
                <a:gd name="connsiteX582" fmla="*/ 2627885 w 4603109"/>
                <a:gd name="connsiteY582" fmla="*/ 924402 h 924402"/>
                <a:gd name="connsiteX583" fmla="*/ 2606481 w 4603109"/>
                <a:gd name="connsiteY583" fmla="*/ 924402 h 924402"/>
                <a:gd name="connsiteX584" fmla="*/ 2552329 w 4603109"/>
                <a:gd name="connsiteY584" fmla="*/ 924402 h 924402"/>
                <a:gd name="connsiteX585" fmla="*/ 2525248 w 4603109"/>
                <a:gd name="connsiteY585" fmla="*/ 924402 h 924402"/>
                <a:gd name="connsiteX586" fmla="*/ 2510108 w 4603109"/>
                <a:gd name="connsiteY586" fmla="*/ 924402 h 924402"/>
                <a:gd name="connsiteX587" fmla="*/ 2508776 w 4603109"/>
                <a:gd name="connsiteY587" fmla="*/ 924402 h 924402"/>
                <a:gd name="connsiteX588" fmla="*/ 2480043 w 4603109"/>
                <a:gd name="connsiteY588" fmla="*/ 924402 h 924402"/>
                <a:gd name="connsiteX589" fmla="*/ 2478712 w 4603109"/>
                <a:gd name="connsiteY589" fmla="*/ 924402 h 924402"/>
                <a:gd name="connsiteX590" fmla="*/ 2463572 w 4603109"/>
                <a:gd name="connsiteY590" fmla="*/ 924402 h 924402"/>
                <a:gd name="connsiteX591" fmla="*/ 2436490 w 4603109"/>
                <a:gd name="connsiteY591" fmla="*/ 924402 h 924402"/>
                <a:gd name="connsiteX592" fmla="*/ 2382339 w 4603109"/>
                <a:gd name="connsiteY592" fmla="*/ 924402 h 924402"/>
                <a:gd name="connsiteX593" fmla="*/ 2360934 w 4603109"/>
                <a:gd name="connsiteY593" fmla="*/ 924402 h 924402"/>
                <a:gd name="connsiteX594" fmla="*/ 2359443 w 4603109"/>
                <a:gd name="connsiteY594" fmla="*/ 924402 h 924402"/>
                <a:gd name="connsiteX595" fmla="*/ 2352274 w 4603109"/>
                <a:gd name="connsiteY595" fmla="*/ 924402 h 924402"/>
                <a:gd name="connsiteX596" fmla="*/ 2335803 w 4603109"/>
                <a:gd name="connsiteY596" fmla="*/ 924402 h 924402"/>
                <a:gd name="connsiteX597" fmla="*/ 2332360 w 4603109"/>
                <a:gd name="connsiteY597" fmla="*/ 924402 h 924402"/>
                <a:gd name="connsiteX598" fmla="*/ 2332328 w 4603109"/>
                <a:gd name="connsiteY598" fmla="*/ 924402 h 924402"/>
                <a:gd name="connsiteX599" fmla="*/ 2330869 w 4603109"/>
                <a:gd name="connsiteY599" fmla="*/ 924402 h 924402"/>
                <a:gd name="connsiteX600" fmla="*/ 2308721 w 4603109"/>
                <a:gd name="connsiteY600" fmla="*/ 924402 h 924402"/>
                <a:gd name="connsiteX601" fmla="*/ 2233165 w 4603109"/>
                <a:gd name="connsiteY601" fmla="*/ 924402 h 924402"/>
                <a:gd name="connsiteX602" fmla="*/ 2231674 w 4603109"/>
                <a:gd name="connsiteY602" fmla="*/ 924402 h 924402"/>
                <a:gd name="connsiteX603" fmla="*/ 2204591 w 4603109"/>
                <a:gd name="connsiteY603" fmla="*/ 924402 h 924402"/>
                <a:gd name="connsiteX604" fmla="*/ 2204559 w 4603109"/>
                <a:gd name="connsiteY604" fmla="*/ 924402 h 924402"/>
                <a:gd name="connsiteX605" fmla="*/ 2203100 w 4603109"/>
                <a:gd name="connsiteY605" fmla="*/ 924402 h 924402"/>
                <a:gd name="connsiteX606" fmla="*/ 2189452 w 4603109"/>
                <a:gd name="connsiteY606" fmla="*/ 924402 h 924402"/>
                <a:gd name="connsiteX607" fmla="*/ 2160879 w 4603109"/>
                <a:gd name="connsiteY607" fmla="*/ 924402 h 924402"/>
                <a:gd name="connsiteX608" fmla="*/ 2159388 w 4603109"/>
                <a:gd name="connsiteY608" fmla="*/ 924402 h 924402"/>
                <a:gd name="connsiteX609" fmla="*/ 2085323 w 4603109"/>
                <a:gd name="connsiteY609" fmla="*/ 924402 h 924402"/>
                <a:gd name="connsiteX610" fmla="*/ 2077294 w 4603109"/>
                <a:gd name="connsiteY610" fmla="*/ 924402 h 924402"/>
                <a:gd name="connsiteX611" fmla="*/ 2061683 w 4603109"/>
                <a:gd name="connsiteY611" fmla="*/ 924402 h 924402"/>
                <a:gd name="connsiteX612" fmla="*/ 2055258 w 4603109"/>
                <a:gd name="connsiteY612" fmla="*/ 924402 h 924402"/>
                <a:gd name="connsiteX613" fmla="*/ 2038787 w 4603109"/>
                <a:gd name="connsiteY613" fmla="*/ 924402 h 924402"/>
                <a:gd name="connsiteX614" fmla="*/ 2033110 w 4603109"/>
                <a:gd name="connsiteY614" fmla="*/ 924402 h 924402"/>
                <a:gd name="connsiteX615" fmla="*/ 2031619 w 4603109"/>
                <a:gd name="connsiteY615" fmla="*/ 924402 h 924402"/>
                <a:gd name="connsiteX616" fmla="*/ 2011705 w 4603109"/>
                <a:gd name="connsiteY616" fmla="*/ 924402 h 924402"/>
                <a:gd name="connsiteX617" fmla="*/ 1957554 w 4603109"/>
                <a:gd name="connsiteY617" fmla="*/ 924402 h 924402"/>
                <a:gd name="connsiteX618" fmla="*/ 1949525 w 4603109"/>
                <a:gd name="connsiteY618" fmla="*/ 924402 h 924402"/>
                <a:gd name="connsiteX619" fmla="*/ 1927489 w 4603109"/>
                <a:gd name="connsiteY619" fmla="*/ 924402 h 924402"/>
                <a:gd name="connsiteX620" fmla="*/ 1911018 w 4603109"/>
                <a:gd name="connsiteY620" fmla="*/ 924402 h 924402"/>
                <a:gd name="connsiteX621" fmla="*/ 1907543 w 4603109"/>
                <a:gd name="connsiteY621" fmla="*/ 924402 h 924402"/>
                <a:gd name="connsiteX622" fmla="*/ 1885268 w 4603109"/>
                <a:gd name="connsiteY622" fmla="*/ 924402 h 924402"/>
                <a:gd name="connsiteX623" fmla="*/ 1883936 w 4603109"/>
                <a:gd name="connsiteY623" fmla="*/ 924402 h 924402"/>
                <a:gd name="connsiteX624" fmla="*/ 1868796 w 4603109"/>
                <a:gd name="connsiteY624" fmla="*/ 924402 h 924402"/>
                <a:gd name="connsiteX625" fmla="*/ 1838732 w 4603109"/>
                <a:gd name="connsiteY625" fmla="*/ 924402 h 924402"/>
                <a:gd name="connsiteX626" fmla="*/ 1779774 w 4603109"/>
                <a:gd name="connsiteY626" fmla="*/ 924402 h 924402"/>
                <a:gd name="connsiteX627" fmla="*/ 1764668 w 4603109"/>
                <a:gd name="connsiteY627" fmla="*/ 924402 h 924402"/>
                <a:gd name="connsiteX628" fmla="*/ 1757499 w 4603109"/>
                <a:gd name="connsiteY628" fmla="*/ 924402 h 924402"/>
                <a:gd name="connsiteX629" fmla="*/ 1741027 w 4603109"/>
                <a:gd name="connsiteY629" fmla="*/ 924402 h 924402"/>
                <a:gd name="connsiteX630" fmla="*/ 1737552 w 4603109"/>
                <a:gd name="connsiteY630" fmla="*/ 924402 h 924402"/>
                <a:gd name="connsiteX631" fmla="*/ 1736094 w 4603109"/>
                <a:gd name="connsiteY631" fmla="*/ 924402 h 924402"/>
                <a:gd name="connsiteX632" fmla="*/ 1734603 w 4603109"/>
                <a:gd name="connsiteY632" fmla="*/ 924402 h 924402"/>
                <a:gd name="connsiteX633" fmla="*/ 1710963 w 4603109"/>
                <a:gd name="connsiteY633" fmla="*/ 924402 h 924402"/>
                <a:gd name="connsiteX634" fmla="*/ 1707488 w 4603109"/>
                <a:gd name="connsiteY634" fmla="*/ 924402 h 924402"/>
                <a:gd name="connsiteX635" fmla="*/ 1652509 w 4603109"/>
                <a:gd name="connsiteY635" fmla="*/ 924402 h 924402"/>
                <a:gd name="connsiteX636" fmla="*/ 1636899 w 4603109"/>
                <a:gd name="connsiteY636" fmla="*/ 924402 h 924402"/>
                <a:gd name="connsiteX637" fmla="*/ 1609783 w 4603109"/>
                <a:gd name="connsiteY637" fmla="*/ 924402 h 924402"/>
                <a:gd name="connsiteX638" fmla="*/ 1608325 w 4603109"/>
                <a:gd name="connsiteY638" fmla="*/ 924402 h 924402"/>
                <a:gd name="connsiteX639" fmla="*/ 1606834 w 4603109"/>
                <a:gd name="connsiteY639" fmla="*/ 924402 h 924402"/>
                <a:gd name="connsiteX640" fmla="*/ 1579719 w 4603109"/>
                <a:gd name="connsiteY640" fmla="*/ 924402 h 924402"/>
                <a:gd name="connsiteX641" fmla="*/ 1564612 w 4603109"/>
                <a:gd name="connsiteY641" fmla="*/ 924402 h 924402"/>
                <a:gd name="connsiteX642" fmla="*/ 1524740 w 4603109"/>
                <a:gd name="connsiteY642" fmla="*/ 924402 h 924402"/>
                <a:gd name="connsiteX643" fmla="*/ 1482518 w 4603109"/>
                <a:gd name="connsiteY643" fmla="*/ 924402 h 924402"/>
                <a:gd name="connsiteX644" fmla="*/ 1460483 w 4603109"/>
                <a:gd name="connsiteY644" fmla="*/ 924402 h 924402"/>
                <a:gd name="connsiteX645" fmla="*/ 1452454 w 4603109"/>
                <a:gd name="connsiteY645" fmla="*/ 924402 h 924402"/>
                <a:gd name="connsiteX646" fmla="*/ 1444011 w 4603109"/>
                <a:gd name="connsiteY646" fmla="*/ 924402 h 924402"/>
                <a:gd name="connsiteX647" fmla="*/ 1436843 w 4603109"/>
                <a:gd name="connsiteY647" fmla="*/ 924402 h 924402"/>
                <a:gd name="connsiteX648" fmla="*/ 1413947 w 4603109"/>
                <a:gd name="connsiteY648" fmla="*/ 924402 h 924402"/>
                <a:gd name="connsiteX649" fmla="*/ 1354749 w 4603109"/>
                <a:gd name="connsiteY649" fmla="*/ 924402 h 924402"/>
                <a:gd name="connsiteX650" fmla="*/ 1332714 w 4603109"/>
                <a:gd name="connsiteY650" fmla="*/ 924402 h 924402"/>
                <a:gd name="connsiteX651" fmla="*/ 1324685 w 4603109"/>
                <a:gd name="connsiteY651" fmla="*/ 924402 h 924402"/>
                <a:gd name="connsiteX652" fmla="*/ 1316242 w 4603109"/>
                <a:gd name="connsiteY652" fmla="*/ 924402 h 924402"/>
                <a:gd name="connsiteX653" fmla="*/ 1312767 w 4603109"/>
                <a:gd name="connsiteY653" fmla="*/ 924402 h 924402"/>
                <a:gd name="connsiteX654" fmla="*/ 1286178 w 4603109"/>
                <a:gd name="connsiteY654" fmla="*/ 924402 h 924402"/>
                <a:gd name="connsiteX655" fmla="*/ 1282703 w 4603109"/>
                <a:gd name="connsiteY655" fmla="*/ 924402 h 924402"/>
                <a:gd name="connsiteX656" fmla="*/ 1243956 w 4603109"/>
                <a:gd name="connsiteY656" fmla="*/ 924402 h 924402"/>
                <a:gd name="connsiteX657" fmla="*/ 1184998 w 4603109"/>
                <a:gd name="connsiteY657" fmla="*/ 924402 h 924402"/>
                <a:gd name="connsiteX658" fmla="*/ 1154934 w 4603109"/>
                <a:gd name="connsiteY658" fmla="*/ 924402 h 924402"/>
                <a:gd name="connsiteX659" fmla="*/ 1139828 w 4603109"/>
                <a:gd name="connsiteY659" fmla="*/ 924402 h 924402"/>
                <a:gd name="connsiteX660" fmla="*/ 1116187 w 4603109"/>
                <a:gd name="connsiteY660" fmla="*/ 924402 h 924402"/>
                <a:gd name="connsiteX661" fmla="*/ 1112712 w 4603109"/>
                <a:gd name="connsiteY661" fmla="*/ 924402 h 924402"/>
                <a:gd name="connsiteX662" fmla="*/ 1057734 w 4603109"/>
                <a:gd name="connsiteY662" fmla="*/ 924402 h 924402"/>
                <a:gd name="connsiteX663" fmla="*/ 1027669 w 4603109"/>
                <a:gd name="connsiteY663" fmla="*/ 924402 h 924402"/>
                <a:gd name="connsiteX664" fmla="*/ 1012059 w 4603109"/>
                <a:gd name="connsiteY664" fmla="*/ 924402 h 924402"/>
                <a:gd name="connsiteX665" fmla="*/ 984943 w 4603109"/>
                <a:gd name="connsiteY665" fmla="*/ 924402 h 924402"/>
                <a:gd name="connsiteX666" fmla="*/ 929965 w 4603109"/>
                <a:gd name="connsiteY666" fmla="*/ 924402 h 924402"/>
                <a:gd name="connsiteX667" fmla="*/ 899900 w 4603109"/>
                <a:gd name="connsiteY667" fmla="*/ 924402 h 924402"/>
                <a:gd name="connsiteX668" fmla="*/ 857678 w 4603109"/>
                <a:gd name="connsiteY668" fmla="*/ 924402 h 924402"/>
                <a:gd name="connsiteX669" fmla="*/ 819171 w 4603109"/>
                <a:gd name="connsiteY669" fmla="*/ 924402 h 924402"/>
                <a:gd name="connsiteX670" fmla="*/ 729909 w 4603109"/>
                <a:gd name="connsiteY670" fmla="*/ 924402 h 924402"/>
                <a:gd name="connsiteX671" fmla="*/ 691402 w 4603109"/>
                <a:gd name="connsiteY671" fmla="*/ 924402 h 924402"/>
                <a:gd name="connsiteX672" fmla="*/ 687927 w 4603109"/>
                <a:gd name="connsiteY672" fmla="*/ 924402 h 924402"/>
                <a:gd name="connsiteX673" fmla="*/ 560158 w 4603109"/>
                <a:gd name="connsiteY673" fmla="*/ 924402 h 924402"/>
                <a:gd name="connsiteX674" fmla="*/ 432894 w 4603109"/>
                <a:gd name="connsiteY674" fmla="*/ 924402 h 924402"/>
                <a:gd name="connsiteX675" fmla="*/ 305125 w 4603109"/>
                <a:gd name="connsiteY675" fmla="*/ 924402 h 924402"/>
                <a:gd name="connsiteX676" fmla="*/ 223202 w 4603109"/>
                <a:gd name="connsiteY676" fmla="*/ 877348 h 924402"/>
                <a:gd name="connsiteX677" fmla="*/ 10809 w 4603109"/>
                <a:gd name="connsiteY677" fmla="*/ 509257 h 924402"/>
                <a:gd name="connsiteX678" fmla="*/ 10809 w 4603109"/>
                <a:gd name="connsiteY678" fmla="*/ 415146 h 924402"/>
                <a:gd name="connsiteX679" fmla="*/ 223202 w 4603109"/>
                <a:gd name="connsiteY679" fmla="*/ 47054 h 924402"/>
                <a:gd name="connsiteX680" fmla="*/ 305125 w 4603109"/>
                <a:gd name="connsiteY680" fmla="*/ 0 h 92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</a:cxnLst>
              <a:rect l="l" t="t" r="r" b="b"/>
              <a:pathLst>
                <a:path w="4603109" h="924402">
                  <a:moveTo>
                    <a:pt x="305125" y="0"/>
                  </a:moveTo>
                  <a:lnTo>
                    <a:pt x="432894" y="0"/>
                  </a:lnTo>
                  <a:lnTo>
                    <a:pt x="445336" y="0"/>
                  </a:lnTo>
                  <a:cubicBezTo>
                    <a:pt x="485989" y="0"/>
                    <a:pt x="520835" y="0"/>
                    <a:pt x="550703" y="0"/>
                  </a:cubicBezTo>
                  <a:lnTo>
                    <a:pt x="560158" y="0"/>
                  </a:lnTo>
                  <a:lnTo>
                    <a:pt x="573105" y="0"/>
                  </a:lnTo>
                  <a:lnTo>
                    <a:pt x="626202" y="0"/>
                  </a:lnTo>
                  <a:cubicBezTo>
                    <a:pt x="646943" y="0"/>
                    <a:pt x="663537" y="0"/>
                    <a:pt x="676811" y="0"/>
                  </a:cubicBezTo>
                  <a:lnTo>
                    <a:pt x="678472" y="0"/>
                  </a:lnTo>
                  <a:lnTo>
                    <a:pt x="687927" y="0"/>
                  </a:lnTo>
                  <a:lnTo>
                    <a:pt x="691402" y="0"/>
                  </a:lnTo>
                  <a:lnTo>
                    <a:pt x="700371" y="0"/>
                  </a:lnTo>
                  <a:lnTo>
                    <a:pt x="707508" y="0"/>
                  </a:lnTo>
                  <a:cubicBezTo>
                    <a:pt x="729909" y="0"/>
                    <a:pt x="729909" y="0"/>
                    <a:pt x="729909" y="0"/>
                  </a:cubicBezTo>
                  <a:lnTo>
                    <a:pt x="753971" y="0"/>
                  </a:lnTo>
                  <a:lnTo>
                    <a:pt x="804580" y="0"/>
                  </a:lnTo>
                  <a:lnTo>
                    <a:pt x="805737" y="0"/>
                  </a:lnTo>
                  <a:lnTo>
                    <a:pt x="819171" y="0"/>
                  </a:lnTo>
                  <a:lnTo>
                    <a:pt x="828140" y="0"/>
                  </a:lnTo>
                  <a:lnTo>
                    <a:pt x="831615" y="0"/>
                  </a:lnTo>
                  <a:lnTo>
                    <a:pt x="835277" y="0"/>
                  </a:lnTo>
                  <a:lnTo>
                    <a:pt x="857678" y="0"/>
                  </a:lnTo>
                  <a:lnTo>
                    <a:pt x="864889" y="0"/>
                  </a:lnTo>
                  <a:lnTo>
                    <a:pt x="899900" y="0"/>
                  </a:lnTo>
                  <a:lnTo>
                    <a:pt x="909341" y="0"/>
                  </a:lnTo>
                  <a:lnTo>
                    <a:pt x="929965" y="0"/>
                  </a:lnTo>
                  <a:lnTo>
                    <a:pt x="933506" y="0"/>
                  </a:lnTo>
                  <a:lnTo>
                    <a:pt x="936982" y="0"/>
                  </a:lnTo>
                  <a:lnTo>
                    <a:pt x="959384" y="0"/>
                  </a:lnTo>
                  <a:lnTo>
                    <a:pt x="962542" y="0"/>
                  </a:lnTo>
                  <a:lnTo>
                    <a:pt x="984943" y="0"/>
                  </a:lnTo>
                  <a:lnTo>
                    <a:pt x="992658" y="0"/>
                  </a:lnTo>
                  <a:lnTo>
                    <a:pt x="1012059" y="0"/>
                  </a:lnTo>
                  <a:lnTo>
                    <a:pt x="1012480" y="0"/>
                  </a:lnTo>
                  <a:lnTo>
                    <a:pt x="1027669" y="0"/>
                  </a:lnTo>
                  <a:lnTo>
                    <a:pt x="1037110" y="0"/>
                  </a:lnTo>
                  <a:lnTo>
                    <a:pt x="1040112" y="0"/>
                  </a:lnTo>
                  <a:lnTo>
                    <a:pt x="1057734" y="0"/>
                  </a:lnTo>
                  <a:lnTo>
                    <a:pt x="1064751" y="0"/>
                  </a:lnTo>
                  <a:lnTo>
                    <a:pt x="1070177" y="0"/>
                  </a:lnTo>
                  <a:lnTo>
                    <a:pt x="1072436" y="0"/>
                  </a:lnTo>
                  <a:lnTo>
                    <a:pt x="1090311" y="0"/>
                  </a:lnTo>
                  <a:lnTo>
                    <a:pt x="1110718" y="0"/>
                  </a:lnTo>
                  <a:lnTo>
                    <a:pt x="1112712" y="0"/>
                  </a:lnTo>
                  <a:lnTo>
                    <a:pt x="1116187" y="0"/>
                  </a:lnTo>
                  <a:lnTo>
                    <a:pt x="1139828" y="0"/>
                  </a:lnTo>
                  <a:lnTo>
                    <a:pt x="1140249" y="0"/>
                  </a:lnTo>
                  <a:lnTo>
                    <a:pt x="1145480" y="0"/>
                  </a:lnTo>
                  <a:lnTo>
                    <a:pt x="1152270" y="0"/>
                  </a:lnTo>
                  <a:lnTo>
                    <a:pt x="1154934" y="0"/>
                  </a:lnTo>
                  <a:lnTo>
                    <a:pt x="1167881" y="0"/>
                  </a:lnTo>
                  <a:lnTo>
                    <a:pt x="1175544" y="0"/>
                  </a:lnTo>
                  <a:lnTo>
                    <a:pt x="1184998" y="0"/>
                  </a:lnTo>
                  <a:lnTo>
                    <a:pt x="1197946" y="0"/>
                  </a:lnTo>
                  <a:lnTo>
                    <a:pt x="1200205" y="0"/>
                  </a:lnTo>
                  <a:lnTo>
                    <a:pt x="1220978" y="0"/>
                  </a:lnTo>
                  <a:lnTo>
                    <a:pt x="1238487" y="0"/>
                  </a:lnTo>
                  <a:lnTo>
                    <a:pt x="1243956" y="0"/>
                  </a:lnTo>
                  <a:lnTo>
                    <a:pt x="1251042" y="0"/>
                  </a:lnTo>
                  <a:lnTo>
                    <a:pt x="1257637" y="0"/>
                  </a:lnTo>
                  <a:lnTo>
                    <a:pt x="1271587" y="0"/>
                  </a:lnTo>
                  <a:lnTo>
                    <a:pt x="1273249" y="0"/>
                  </a:lnTo>
                  <a:lnTo>
                    <a:pt x="1280039" y="0"/>
                  </a:lnTo>
                  <a:lnTo>
                    <a:pt x="1282703" y="0"/>
                  </a:lnTo>
                  <a:lnTo>
                    <a:pt x="1286178" y="0"/>
                  </a:lnTo>
                  <a:lnTo>
                    <a:pt x="1295146" y="0"/>
                  </a:lnTo>
                  <a:lnTo>
                    <a:pt x="1301651" y="0"/>
                  </a:lnTo>
                  <a:lnTo>
                    <a:pt x="1302284" y="0"/>
                  </a:lnTo>
                  <a:lnTo>
                    <a:pt x="1303313" y="0"/>
                  </a:lnTo>
                  <a:lnTo>
                    <a:pt x="1312767" y="0"/>
                  </a:lnTo>
                  <a:lnTo>
                    <a:pt x="1316242" y="0"/>
                  </a:lnTo>
                  <a:lnTo>
                    <a:pt x="1321886" y="0"/>
                  </a:lnTo>
                  <a:lnTo>
                    <a:pt x="1324685" y="0"/>
                  </a:lnTo>
                  <a:lnTo>
                    <a:pt x="1325211" y="0"/>
                  </a:lnTo>
                  <a:lnTo>
                    <a:pt x="1332348" y="0"/>
                  </a:lnTo>
                  <a:lnTo>
                    <a:pt x="1332714" y="0"/>
                  </a:lnTo>
                  <a:lnTo>
                    <a:pt x="1333135" y="0"/>
                  </a:lnTo>
                  <a:lnTo>
                    <a:pt x="1348747" y="0"/>
                  </a:lnTo>
                  <a:lnTo>
                    <a:pt x="1354749" y="0"/>
                  </a:lnTo>
                  <a:lnTo>
                    <a:pt x="1378811" y="0"/>
                  </a:lnTo>
                  <a:lnTo>
                    <a:pt x="1383745" y="0"/>
                  </a:lnTo>
                  <a:lnTo>
                    <a:pt x="1385406" y="0"/>
                  </a:lnTo>
                  <a:lnTo>
                    <a:pt x="1399356" y="0"/>
                  </a:lnTo>
                  <a:lnTo>
                    <a:pt x="1400513" y="0"/>
                  </a:lnTo>
                  <a:lnTo>
                    <a:pt x="1413947" y="0"/>
                  </a:lnTo>
                  <a:lnTo>
                    <a:pt x="1414442" y="0"/>
                  </a:lnTo>
                  <a:lnTo>
                    <a:pt x="1422915" y="0"/>
                  </a:lnTo>
                  <a:lnTo>
                    <a:pt x="1426390" y="0"/>
                  </a:lnTo>
                  <a:lnTo>
                    <a:pt x="1429420" y="0"/>
                  </a:lnTo>
                  <a:lnTo>
                    <a:pt x="1430053" y="0"/>
                  </a:lnTo>
                  <a:lnTo>
                    <a:pt x="1430206" y="0"/>
                  </a:lnTo>
                  <a:lnTo>
                    <a:pt x="1430577" y="0"/>
                  </a:lnTo>
                  <a:lnTo>
                    <a:pt x="1436843" y="0"/>
                  </a:lnTo>
                  <a:lnTo>
                    <a:pt x="1444011" y="0"/>
                  </a:lnTo>
                  <a:lnTo>
                    <a:pt x="1449655" y="0"/>
                  </a:lnTo>
                  <a:lnTo>
                    <a:pt x="1452454" y="0"/>
                  </a:lnTo>
                  <a:lnTo>
                    <a:pt x="1452980" y="0"/>
                  </a:lnTo>
                  <a:lnTo>
                    <a:pt x="1456455" y="0"/>
                  </a:lnTo>
                  <a:lnTo>
                    <a:pt x="1459664" y="0"/>
                  </a:lnTo>
                  <a:lnTo>
                    <a:pt x="1460117" y="0"/>
                  </a:lnTo>
                  <a:lnTo>
                    <a:pt x="1460483" y="0"/>
                  </a:lnTo>
                  <a:lnTo>
                    <a:pt x="1460904" y="0"/>
                  </a:lnTo>
                  <a:lnTo>
                    <a:pt x="1472926" y="0"/>
                  </a:lnTo>
                  <a:lnTo>
                    <a:pt x="1482518" y="0"/>
                  </a:lnTo>
                  <a:lnTo>
                    <a:pt x="1489729" y="0"/>
                  </a:lnTo>
                  <a:lnTo>
                    <a:pt x="1504116" y="0"/>
                  </a:lnTo>
                  <a:lnTo>
                    <a:pt x="1511514" y="0"/>
                  </a:lnTo>
                  <a:lnTo>
                    <a:pt x="1524740" y="0"/>
                  </a:lnTo>
                  <a:lnTo>
                    <a:pt x="1528282" y="0"/>
                  </a:lnTo>
                  <a:lnTo>
                    <a:pt x="1531757" y="0"/>
                  </a:lnTo>
                  <a:lnTo>
                    <a:pt x="1534181" y="0"/>
                  </a:lnTo>
                  <a:lnTo>
                    <a:pt x="1542211" y="0"/>
                  </a:lnTo>
                  <a:lnTo>
                    <a:pt x="1554159" y="0"/>
                  </a:lnTo>
                  <a:lnTo>
                    <a:pt x="1557318" y="0"/>
                  </a:lnTo>
                  <a:lnTo>
                    <a:pt x="1557975" y="0"/>
                  </a:lnTo>
                  <a:lnTo>
                    <a:pt x="1558346" y="0"/>
                  </a:lnTo>
                  <a:lnTo>
                    <a:pt x="1561822" y="0"/>
                  </a:lnTo>
                  <a:lnTo>
                    <a:pt x="1564612" y="0"/>
                  </a:lnTo>
                  <a:lnTo>
                    <a:pt x="1566857" y="0"/>
                  </a:lnTo>
                  <a:lnTo>
                    <a:pt x="1576919" y="0"/>
                  </a:lnTo>
                  <a:lnTo>
                    <a:pt x="1579719" y="0"/>
                  </a:lnTo>
                  <a:lnTo>
                    <a:pt x="1584224" y="0"/>
                  </a:lnTo>
                  <a:lnTo>
                    <a:pt x="1587382" y="0"/>
                  </a:lnTo>
                  <a:lnTo>
                    <a:pt x="1587433" y="0"/>
                  </a:lnTo>
                  <a:lnTo>
                    <a:pt x="1600695" y="0"/>
                  </a:lnTo>
                  <a:lnTo>
                    <a:pt x="1606834" y="0"/>
                  </a:lnTo>
                  <a:lnTo>
                    <a:pt x="1607256" y="0"/>
                  </a:lnTo>
                  <a:lnTo>
                    <a:pt x="1608325" y="0"/>
                  </a:lnTo>
                  <a:lnTo>
                    <a:pt x="1609783" y="0"/>
                  </a:lnTo>
                  <a:lnTo>
                    <a:pt x="1617498" y="0"/>
                  </a:lnTo>
                  <a:lnTo>
                    <a:pt x="1631885" y="0"/>
                  </a:lnTo>
                  <a:lnTo>
                    <a:pt x="1636899" y="0"/>
                  </a:lnTo>
                  <a:lnTo>
                    <a:pt x="1637320" y="0"/>
                  </a:lnTo>
                  <a:lnTo>
                    <a:pt x="1637445" y="0"/>
                  </a:lnTo>
                  <a:lnTo>
                    <a:pt x="1652509" y="0"/>
                  </a:lnTo>
                  <a:lnTo>
                    <a:pt x="1659526" y="0"/>
                  </a:lnTo>
                  <a:lnTo>
                    <a:pt x="1661950" y="0"/>
                  </a:lnTo>
                  <a:lnTo>
                    <a:pt x="1664952" y="0"/>
                  </a:lnTo>
                  <a:lnTo>
                    <a:pt x="1667212" y="0"/>
                  </a:lnTo>
                  <a:lnTo>
                    <a:pt x="1685087" y="0"/>
                  </a:lnTo>
                  <a:lnTo>
                    <a:pt x="1689591" y="0"/>
                  </a:lnTo>
                  <a:lnTo>
                    <a:pt x="1694626" y="0"/>
                  </a:lnTo>
                  <a:lnTo>
                    <a:pt x="1697276" y="0"/>
                  </a:lnTo>
                  <a:lnTo>
                    <a:pt x="1698000" y="0"/>
                  </a:lnTo>
                  <a:lnTo>
                    <a:pt x="1704688" y="0"/>
                  </a:lnTo>
                  <a:lnTo>
                    <a:pt x="1707488" y="0"/>
                  </a:lnTo>
                  <a:lnTo>
                    <a:pt x="1710963" y="0"/>
                  </a:lnTo>
                  <a:lnTo>
                    <a:pt x="1715151" y="0"/>
                  </a:lnTo>
                  <a:lnTo>
                    <a:pt x="1721928" y="0"/>
                  </a:lnTo>
                  <a:lnTo>
                    <a:pt x="1734603" y="0"/>
                  </a:lnTo>
                  <a:lnTo>
                    <a:pt x="1735025" y="0"/>
                  </a:lnTo>
                  <a:lnTo>
                    <a:pt x="1735558" y="0"/>
                  </a:lnTo>
                  <a:lnTo>
                    <a:pt x="1736094" y="0"/>
                  </a:lnTo>
                  <a:lnTo>
                    <a:pt x="1737552" y="0"/>
                  </a:lnTo>
                  <a:lnTo>
                    <a:pt x="1741027" y="0"/>
                  </a:lnTo>
                  <a:lnTo>
                    <a:pt x="1747046" y="0"/>
                  </a:lnTo>
                  <a:lnTo>
                    <a:pt x="1748537" y="0"/>
                  </a:lnTo>
                  <a:lnTo>
                    <a:pt x="1753052" y="0"/>
                  </a:lnTo>
                  <a:lnTo>
                    <a:pt x="1757499" y="0"/>
                  </a:lnTo>
                  <a:lnTo>
                    <a:pt x="1764668" y="0"/>
                  </a:lnTo>
                  <a:lnTo>
                    <a:pt x="1765089" y="0"/>
                  </a:lnTo>
                  <a:lnTo>
                    <a:pt x="1765214" y="0"/>
                  </a:lnTo>
                  <a:lnTo>
                    <a:pt x="1770320" y="0"/>
                  </a:lnTo>
                  <a:lnTo>
                    <a:pt x="1777110" y="0"/>
                  </a:lnTo>
                  <a:lnTo>
                    <a:pt x="1779774" y="0"/>
                  </a:lnTo>
                  <a:lnTo>
                    <a:pt x="1792721" y="0"/>
                  </a:lnTo>
                  <a:lnTo>
                    <a:pt x="1794981" y="0"/>
                  </a:lnTo>
                  <a:lnTo>
                    <a:pt x="1825045" y="0"/>
                  </a:lnTo>
                  <a:lnTo>
                    <a:pt x="1825769" y="0"/>
                  </a:lnTo>
                  <a:lnTo>
                    <a:pt x="1838732" y="0"/>
                  </a:lnTo>
                  <a:lnTo>
                    <a:pt x="1845818" y="0"/>
                  </a:lnTo>
                  <a:lnTo>
                    <a:pt x="1849697" y="0"/>
                  </a:lnTo>
                  <a:lnTo>
                    <a:pt x="1852412" y="0"/>
                  </a:lnTo>
                  <a:lnTo>
                    <a:pt x="1853903" y="0"/>
                  </a:lnTo>
                  <a:lnTo>
                    <a:pt x="1863327" y="0"/>
                  </a:lnTo>
                  <a:lnTo>
                    <a:pt x="1868796" y="0"/>
                  </a:lnTo>
                  <a:lnTo>
                    <a:pt x="1874815" y="0"/>
                  </a:lnTo>
                  <a:lnTo>
                    <a:pt x="1876306" y="0"/>
                  </a:lnTo>
                  <a:lnTo>
                    <a:pt x="1880821" y="0"/>
                  </a:lnTo>
                  <a:lnTo>
                    <a:pt x="1882477" y="0"/>
                  </a:lnTo>
                  <a:lnTo>
                    <a:pt x="1883936" y="0"/>
                  </a:lnTo>
                  <a:lnTo>
                    <a:pt x="1885268" y="0"/>
                  </a:lnTo>
                  <a:lnTo>
                    <a:pt x="1896427" y="0"/>
                  </a:lnTo>
                  <a:lnTo>
                    <a:pt x="1898089" y="0"/>
                  </a:lnTo>
                  <a:lnTo>
                    <a:pt x="1904879" y="0"/>
                  </a:lnTo>
                  <a:lnTo>
                    <a:pt x="1907543" y="0"/>
                  </a:lnTo>
                  <a:lnTo>
                    <a:pt x="1911018" y="0"/>
                  </a:lnTo>
                  <a:lnTo>
                    <a:pt x="1919986" y="0"/>
                  </a:lnTo>
                  <a:lnTo>
                    <a:pt x="1927124" y="0"/>
                  </a:lnTo>
                  <a:lnTo>
                    <a:pt x="1927489" y="0"/>
                  </a:lnTo>
                  <a:lnTo>
                    <a:pt x="1927911" y="0"/>
                  </a:lnTo>
                  <a:lnTo>
                    <a:pt x="1929402" y="0"/>
                  </a:lnTo>
                  <a:lnTo>
                    <a:pt x="1946726" y="0"/>
                  </a:lnTo>
                  <a:lnTo>
                    <a:pt x="1949525" y="0"/>
                  </a:lnTo>
                  <a:lnTo>
                    <a:pt x="1957554" y="0"/>
                  </a:lnTo>
                  <a:lnTo>
                    <a:pt x="1957975" y="0"/>
                  </a:lnTo>
                  <a:lnTo>
                    <a:pt x="1973587" y="0"/>
                  </a:lnTo>
                  <a:lnTo>
                    <a:pt x="1978520" y="0"/>
                  </a:lnTo>
                  <a:lnTo>
                    <a:pt x="1980012" y="0"/>
                  </a:lnTo>
                  <a:lnTo>
                    <a:pt x="1980181" y="0"/>
                  </a:lnTo>
                  <a:lnTo>
                    <a:pt x="1981672" y="0"/>
                  </a:lnTo>
                  <a:lnTo>
                    <a:pt x="2008585" y="0"/>
                  </a:lnTo>
                  <a:lnTo>
                    <a:pt x="2009218" y="0"/>
                  </a:lnTo>
                  <a:lnTo>
                    <a:pt x="2010246" y="0"/>
                  </a:lnTo>
                  <a:lnTo>
                    <a:pt x="2010709" y="0"/>
                  </a:lnTo>
                  <a:lnTo>
                    <a:pt x="2011705" y="0"/>
                  </a:lnTo>
                  <a:lnTo>
                    <a:pt x="2024147" y="0"/>
                  </a:lnTo>
                  <a:lnTo>
                    <a:pt x="2024196" y="0"/>
                  </a:lnTo>
                  <a:lnTo>
                    <a:pt x="2024981" y="0"/>
                  </a:lnTo>
                  <a:lnTo>
                    <a:pt x="2025353" y="0"/>
                  </a:lnTo>
                  <a:lnTo>
                    <a:pt x="2026473" y="0"/>
                  </a:lnTo>
                  <a:lnTo>
                    <a:pt x="2031619" y="0"/>
                  </a:lnTo>
                  <a:lnTo>
                    <a:pt x="2033110" y="0"/>
                  </a:lnTo>
                  <a:lnTo>
                    <a:pt x="2038787" y="0"/>
                  </a:lnTo>
                  <a:lnTo>
                    <a:pt x="2039282" y="0"/>
                  </a:lnTo>
                  <a:lnTo>
                    <a:pt x="2047755" y="0"/>
                  </a:lnTo>
                  <a:lnTo>
                    <a:pt x="2051230" y="0"/>
                  </a:lnTo>
                  <a:lnTo>
                    <a:pt x="2054893" y="0"/>
                  </a:lnTo>
                  <a:lnTo>
                    <a:pt x="2055046" y="0"/>
                  </a:lnTo>
                  <a:lnTo>
                    <a:pt x="2055258" y="0"/>
                  </a:lnTo>
                  <a:lnTo>
                    <a:pt x="2055680" y="0"/>
                  </a:lnTo>
                  <a:lnTo>
                    <a:pt x="2057171" y="0"/>
                  </a:lnTo>
                  <a:lnTo>
                    <a:pt x="2061683" y="0"/>
                  </a:lnTo>
                  <a:lnTo>
                    <a:pt x="2067702" y="0"/>
                  </a:lnTo>
                  <a:lnTo>
                    <a:pt x="2074495" y="0"/>
                  </a:lnTo>
                  <a:lnTo>
                    <a:pt x="2077294" y="0"/>
                  </a:lnTo>
                  <a:lnTo>
                    <a:pt x="2084504" y="0"/>
                  </a:lnTo>
                  <a:lnTo>
                    <a:pt x="2085323" y="0"/>
                  </a:lnTo>
                  <a:lnTo>
                    <a:pt x="2085744" y="0"/>
                  </a:lnTo>
                  <a:lnTo>
                    <a:pt x="2097766" y="0"/>
                  </a:lnTo>
                  <a:lnTo>
                    <a:pt x="2106289" y="0"/>
                  </a:lnTo>
                  <a:lnTo>
                    <a:pt x="2107781" y="0"/>
                  </a:lnTo>
                  <a:lnTo>
                    <a:pt x="2128956" y="0"/>
                  </a:lnTo>
                  <a:lnTo>
                    <a:pt x="2129514" y="0"/>
                  </a:lnTo>
                  <a:lnTo>
                    <a:pt x="2136354" y="0"/>
                  </a:lnTo>
                  <a:lnTo>
                    <a:pt x="2136987" y="0"/>
                  </a:lnTo>
                  <a:lnTo>
                    <a:pt x="2138478" y="0"/>
                  </a:lnTo>
                  <a:lnTo>
                    <a:pt x="2151916" y="0"/>
                  </a:lnTo>
                  <a:lnTo>
                    <a:pt x="2152750" y="0"/>
                  </a:lnTo>
                  <a:lnTo>
                    <a:pt x="2153122" y="0"/>
                  </a:lnTo>
                  <a:lnTo>
                    <a:pt x="2154242" y="0"/>
                  </a:lnTo>
                  <a:lnTo>
                    <a:pt x="2156597" y="0"/>
                  </a:lnTo>
                  <a:lnTo>
                    <a:pt x="2159388" y="0"/>
                  </a:lnTo>
                  <a:lnTo>
                    <a:pt x="2160879" y="0"/>
                  </a:lnTo>
                  <a:lnTo>
                    <a:pt x="2161633" y="0"/>
                  </a:lnTo>
                  <a:lnTo>
                    <a:pt x="2167051" y="0"/>
                  </a:lnTo>
                  <a:lnTo>
                    <a:pt x="2178999" y="0"/>
                  </a:lnTo>
                  <a:lnTo>
                    <a:pt x="2182158" y="0"/>
                  </a:lnTo>
                  <a:lnTo>
                    <a:pt x="2182815" y="0"/>
                  </a:lnTo>
                  <a:lnTo>
                    <a:pt x="2188666" y="0"/>
                  </a:lnTo>
                  <a:lnTo>
                    <a:pt x="2189452" y="0"/>
                  </a:lnTo>
                  <a:lnTo>
                    <a:pt x="2191697" y="0"/>
                  </a:lnTo>
                  <a:lnTo>
                    <a:pt x="2195471" y="0"/>
                  </a:lnTo>
                  <a:lnTo>
                    <a:pt x="2201759" y="0"/>
                  </a:lnTo>
                  <a:lnTo>
                    <a:pt x="2203100" y="0"/>
                  </a:lnTo>
                  <a:lnTo>
                    <a:pt x="2204559" y="0"/>
                  </a:lnTo>
                  <a:lnTo>
                    <a:pt x="2204591" y="0"/>
                  </a:lnTo>
                  <a:lnTo>
                    <a:pt x="2212273" y="0"/>
                  </a:lnTo>
                  <a:lnTo>
                    <a:pt x="2225535" y="0"/>
                  </a:lnTo>
                  <a:lnTo>
                    <a:pt x="2231674" y="0"/>
                  </a:lnTo>
                  <a:lnTo>
                    <a:pt x="2232096" y="0"/>
                  </a:lnTo>
                  <a:lnTo>
                    <a:pt x="2232220" y="0"/>
                  </a:lnTo>
                  <a:lnTo>
                    <a:pt x="2233118" y="0"/>
                  </a:lnTo>
                  <a:lnTo>
                    <a:pt x="2233165" y="0"/>
                  </a:lnTo>
                  <a:lnTo>
                    <a:pt x="2256725" y="0"/>
                  </a:lnTo>
                  <a:lnTo>
                    <a:pt x="2257283" y="0"/>
                  </a:lnTo>
                  <a:lnTo>
                    <a:pt x="2262285" y="0"/>
                  </a:lnTo>
                  <a:lnTo>
                    <a:pt x="2284366" y="0"/>
                  </a:lnTo>
                  <a:lnTo>
                    <a:pt x="2289402" y="0"/>
                  </a:lnTo>
                  <a:lnTo>
                    <a:pt x="2292052" y="0"/>
                  </a:lnTo>
                  <a:lnTo>
                    <a:pt x="2299271" y="0"/>
                  </a:lnTo>
                  <a:lnTo>
                    <a:pt x="2308721" y="0"/>
                  </a:lnTo>
                  <a:lnTo>
                    <a:pt x="2309927" y="0"/>
                  </a:lnTo>
                  <a:lnTo>
                    <a:pt x="2316435" y="0"/>
                  </a:lnTo>
                  <a:lnTo>
                    <a:pt x="2316703" y="0"/>
                  </a:lnTo>
                  <a:lnTo>
                    <a:pt x="2319466" y="0"/>
                  </a:lnTo>
                  <a:lnTo>
                    <a:pt x="2322840" y="0"/>
                  </a:lnTo>
                  <a:lnTo>
                    <a:pt x="2329528" y="0"/>
                  </a:lnTo>
                  <a:lnTo>
                    <a:pt x="2330869" y="0"/>
                  </a:lnTo>
                  <a:lnTo>
                    <a:pt x="2332328" y="0"/>
                  </a:lnTo>
                  <a:lnTo>
                    <a:pt x="2332360" y="0"/>
                  </a:lnTo>
                  <a:lnTo>
                    <a:pt x="2335803" y="0"/>
                  </a:lnTo>
                  <a:lnTo>
                    <a:pt x="2343312" y="0"/>
                  </a:lnTo>
                  <a:lnTo>
                    <a:pt x="2344804" y="0"/>
                  </a:lnTo>
                  <a:lnTo>
                    <a:pt x="2346768" y="0"/>
                  </a:lnTo>
                  <a:lnTo>
                    <a:pt x="2347827" y="0"/>
                  </a:lnTo>
                  <a:lnTo>
                    <a:pt x="2352274" y="0"/>
                  </a:lnTo>
                  <a:lnTo>
                    <a:pt x="2359443" y="0"/>
                  </a:lnTo>
                  <a:lnTo>
                    <a:pt x="2359865" y="0"/>
                  </a:lnTo>
                  <a:lnTo>
                    <a:pt x="2359989" y="0"/>
                  </a:lnTo>
                  <a:lnTo>
                    <a:pt x="2360887" y="0"/>
                  </a:lnTo>
                  <a:lnTo>
                    <a:pt x="2360934" y="0"/>
                  </a:lnTo>
                  <a:lnTo>
                    <a:pt x="2371886" y="0"/>
                  </a:lnTo>
                  <a:lnTo>
                    <a:pt x="2373377" y="0"/>
                  </a:lnTo>
                  <a:lnTo>
                    <a:pt x="2377892" y="0"/>
                  </a:lnTo>
                  <a:cubicBezTo>
                    <a:pt x="2382339" y="0"/>
                    <a:pt x="2382339" y="0"/>
                    <a:pt x="2382339" y="0"/>
                  </a:cubicBezTo>
                  <a:lnTo>
                    <a:pt x="2390054" y="0"/>
                  </a:lnTo>
                  <a:lnTo>
                    <a:pt x="2419821" y="0"/>
                  </a:lnTo>
                  <a:lnTo>
                    <a:pt x="2427040" y="0"/>
                  </a:lnTo>
                  <a:lnTo>
                    <a:pt x="2436490" y="0"/>
                  </a:lnTo>
                  <a:lnTo>
                    <a:pt x="2444472" y="0"/>
                  </a:lnTo>
                  <a:lnTo>
                    <a:pt x="2448678" y="0"/>
                  </a:lnTo>
                  <a:lnTo>
                    <a:pt x="2450171" y="0"/>
                  </a:lnTo>
                  <a:lnTo>
                    <a:pt x="2450609" y="0"/>
                  </a:lnTo>
                  <a:lnTo>
                    <a:pt x="2463572" y="0"/>
                  </a:lnTo>
                  <a:lnTo>
                    <a:pt x="2471081" y="0"/>
                  </a:lnTo>
                  <a:lnTo>
                    <a:pt x="2472573" y="0"/>
                  </a:lnTo>
                  <a:lnTo>
                    <a:pt x="2474537" y="0"/>
                  </a:lnTo>
                  <a:lnTo>
                    <a:pt x="2475596" y="0"/>
                  </a:lnTo>
                  <a:lnTo>
                    <a:pt x="2477252" y="0"/>
                  </a:lnTo>
                  <a:lnTo>
                    <a:pt x="2478712" y="0"/>
                  </a:lnTo>
                  <a:lnTo>
                    <a:pt x="2478743" y="0"/>
                  </a:lnTo>
                  <a:lnTo>
                    <a:pt x="2480043" y="0"/>
                  </a:lnTo>
                  <a:lnTo>
                    <a:pt x="2499655" y="0"/>
                  </a:lnTo>
                  <a:lnTo>
                    <a:pt x="2501146" y="0"/>
                  </a:lnTo>
                  <a:lnTo>
                    <a:pt x="2505661" y="0"/>
                  </a:lnTo>
                  <a:lnTo>
                    <a:pt x="2508776" y="0"/>
                  </a:lnTo>
                  <a:lnTo>
                    <a:pt x="2510108" y="0"/>
                  </a:lnTo>
                  <a:lnTo>
                    <a:pt x="2524178" y="0"/>
                  </a:lnTo>
                  <a:lnTo>
                    <a:pt x="2525248" y="0"/>
                  </a:lnTo>
                  <a:lnTo>
                    <a:pt x="2525669" y="0"/>
                  </a:lnTo>
                  <a:lnTo>
                    <a:pt x="2552329" y="0"/>
                  </a:lnTo>
                  <a:lnTo>
                    <a:pt x="2552751" y="0"/>
                  </a:lnTo>
                  <a:lnTo>
                    <a:pt x="2554242" y="0"/>
                  </a:lnTo>
                  <a:lnTo>
                    <a:pt x="2574787" y="0"/>
                  </a:lnTo>
                  <a:lnTo>
                    <a:pt x="2576279" y="0"/>
                  </a:lnTo>
                  <a:lnTo>
                    <a:pt x="2576447" y="0"/>
                  </a:lnTo>
                  <a:lnTo>
                    <a:pt x="2577940" y="0"/>
                  </a:lnTo>
                  <a:lnTo>
                    <a:pt x="2603360" y="0"/>
                  </a:lnTo>
                  <a:lnTo>
                    <a:pt x="2604852" y="0"/>
                  </a:lnTo>
                  <a:lnTo>
                    <a:pt x="2605021" y="0"/>
                  </a:lnTo>
                  <a:lnTo>
                    <a:pt x="2605484" y="0"/>
                  </a:lnTo>
                  <a:lnTo>
                    <a:pt x="2606481" y="0"/>
                  </a:lnTo>
                  <a:lnTo>
                    <a:pt x="2606512" y="0"/>
                  </a:lnTo>
                  <a:lnTo>
                    <a:pt x="2606976" y="0"/>
                  </a:lnTo>
                  <a:lnTo>
                    <a:pt x="2618923" y="0"/>
                  </a:lnTo>
                  <a:lnTo>
                    <a:pt x="2621248" y="0"/>
                  </a:lnTo>
                  <a:lnTo>
                    <a:pt x="2622740" y="0"/>
                  </a:lnTo>
                  <a:lnTo>
                    <a:pt x="2627885" y="0"/>
                  </a:lnTo>
                  <a:lnTo>
                    <a:pt x="2629377" y="0"/>
                  </a:lnTo>
                  <a:lnTo>
                    <a:pt x="2634058" y="0"/>
                  </a:lnTo>
                  <a:lnTo>
                    <a:pt x="2635549" y="0"/>
                  </a:lnTo>
                  <a:lnTo>
                    <a:pt x="2636545" y="0"/>
                  </a:lnTo>
                  <a:lnTo>
                    <a:pt x="2648987" y="0"/>
                  </a:lnTo>
                  <a:lnTo>
                    <a:pt x="2649821" y="0"/>
                  </a:lnTo>
                  <a:lnTo>
                    <a:pt x="2651313" y="0"/>
                  </a:lnTo>
                  <a:lnTo>
                    <a:pt x="2651947" y="0"/>
                  </a:lnTo>
                  <a:lnTo>
                    <a:pt x="2653017" y="0"/>
                  </a:lnTo>
                  <a:lnTo>
                    <a:pt x="2653438" y="0"/>
                  </a:lnTo>
                  <a:lnTo>
                    <a:pt x="2656459" y="0"/>
                  </a:lnTo>
                  <a:lnTo>
                    <a:pt x="2657950" y="0"/>
                  </a:lnTo>
                  <a:lnTo>
                    <a:pt x="2665460" y="0"/>
                  </a:lnTo>
                  <a:lnTo>
                    <a:pt x="2680098" y="0"/>
                  </a:lnTo>
                  <a:lnTo>
                    <a:pt x="2680520" y="0"/>
                  </a:lnTo>
                  <a:lnTo>
                    <a:pt x="2682011" y="0"/>
                  </a:lnTo>
                  <a:lnTo>
                    <a:pt x="2692542" y="0"/>
                  </a:lnTo>
                  <a:lnTo>
                    <a:pt x="2702556" y="0"/>
                  </a:lnTo>
                  <a:lnTo>
                    <a:pt x="2704048" y="0"/>
                  </a:lnTo>
                  <a:lnTo>
                    <a:pt x="2724289" y="0"/>
                  </a:lnTo>
                  <a:lnTo>
                    <a:pt x="2731129" y="0"/>
                  </a:lnTo>
                  <a:lnTo>
                    <a:pt x="2732621" y="0"/>
                  </a:lnTo>
                  <a:lnTo>
                    <a:pt x="2733253" y="0"/>
                  </a:lnTo>
                  <a:lnTo>
                    <a:pt x="2734745" y="0"/>
                  </a:lnTo>
                  <a:lnTo>
                    <a:pt x="2746692" y="0"/>
                  </a:lnTo>
                  <a:lnTo>
                    <a:pt x="2749017" y="0"/>
                  </a:lnTo>
                  <a:lnTo>
                    <a:pt x="2750509" y="0"/>
                  </a:lnTo>
                  <a:lnTo>
                    <a:pt x="2754354" y="0"/>
                  </a:lnTo>
                  <a:lnTo>
                    <a:pt x="2755654" y="0"/>
                  </a:lnTo>
                  <a:lnTo>
                    <a:pt x="2757146" y="0"/>
                  </a:lnTo>
                  <a:lnTo>
                    <a:pt x="2761827" y="0"/>
                  </a:lnTo>
                  <a:lnTo>
                    <a:pt x="2763318" y="0"/>
                  </a:lnTo>
                  <a:lnTo>
                    <a:pt x="2776756" y="0"/>
                  </a:lnTo>
                  <a:lnTo>
                    <a:pt x="2777590" y="0"/>
                  </a:lnTo>
                  <a:lnTo>
                    <a:pt x="2779082" y="0"/>
                  </a:lnTo>
                  <a:lnTo>
                    <a:pt x="2783442" y="0"/>
                  </a:lnTo>
                  <a:lnTo>
                    <a:pt x="2784228" y="0"/>
                  </a:lnTo>
                  <a:lnTo>
                    <a:pt x="2785719" y="0"/>
                  </a:lnTo>
                  <a:lnTo>
                    <a:pt x="2786473" y="0"/>
                  </a:lnTo>
                  <a:lnTo>
                    <a:pt x="2793229" y="0"/>
                  </a:lnTo>
                  <a:lnTo>
                    <a:pt x="2799367" y="0"/>
                  </a:lnTo>
                  <a:lnTo>
                    <a:pt x="2813506" y="0"/>
                  </a:lnTo>
                  <a:lnTo>
                    <a:pt x="2820311" y="0"/>
                  </a:lnTo>
                  <a:lnTo>
                    <a:pt x="2827893" y="0"/>
                  </a:lnTo>
                  <a:lnTo>
                    <a:pt x="2827940" y="0"/>
                  </a:lnTo>
                  <a:lnTo>
                    <a:pt x="2829431" y="0"/>
                  </a:lnTo>
                  <a:lnTo>
                    <a:pt x="2829978" y="0"/>
                  </a:lnTo>
                  <a:lnTo>
                    <a:pt x="2852058" y="0"/>
                  </a:lnTo>
                  <a:lnTo>
                    <a:pt x="2857060" y="0"/>
                  </a:lnTo>
                  <a:lnTo>
                    <a:pt x="2857958" y="0"/>
                  </a:lnTo>
                  <a:lnTo>
                    <a:pt x="2871601" y="0"/>
                  </a:lnTo>
                  <a:lnTo>
                    <a:pt x="2882123" y="0"/>
                  </a:lnTo>
                  <a:lnTo>
                    <a:pt x="2894046" y="0"/>
                  </a:lnTo>
                  <a:lnTo>
                    <a:pt x="2903496" y="0"/>
                  </a:lnTo>
                  <a:lnTo>
                    <a:pt x="2911211" y="0"/>
                  </a:lnTo>
                  <a:lnTo>
                    <a:pt x="2914242" y="0"/>
                  </a:lnTo>
                  <a:lnTo>
                    <a:pt x="2914461" y="0"/>
                  </a:lnTo>
                  <a:lnTo>
                    <a:pt x="2924111" y="0"/>
                  </a:lnTo>
                  <a:lnTo>
                    <a:pt x="2927136" y="0"/>
                  </a:lnTo>
                  <a:lnTo>
                    <a:pt x="2933561" y="0"/>
                  </a:lnTo>
                  <a:lnTo>
                    <a:pt x="2939580" y="0"/>
                  </a:lnTo>
                  <a:lnTo>
                    <a:pt x="2941275" y="0"/>
                  </a:lnTo>
                  <a:lnTo>
                    <a:pt x="2941543" y="0"/>
                  </a:lnTo>
                  <a:lnTo>
                    <a:pt x="2945586" y="0"/>
                  </a:lnTo>
                  <a:lnTo>
                    <a:pt x="2950032" y="0"/>
                  </a:lnTo>
                  <a:lnTo>
                    <a:pt x="2955662" y="0"/>
                  </a:lnTo>
                  <a:lnTo>
                    <a:pt x="2955709" y="0"/>
                  </a:lnTo>
                  <a:lnTo>
                    <a:pt x="2957200" y="0"/>
                  </a:lnTo>
                  <a:lnTo>
                    <a:pt x="2957747" y="0"/>
                  </a:lnTo>
                  <a:lnTo>
                    <a:pt x="2968152" y="0"/>
                  </a:lnTo>
                  <a:lnTo>
                    <a:pt x="2969644" y="0"/>
                  </a:lnTo>
                  <a:lnTo>
                    <a:pt x="2972667" y="0"/>
                  </a:lnTo>
                  <a:lnTo>
                    <a:pt x="2977114" y="0"/>
                  </a:lnTo>
                  <a:lnTo>
                    <a:pt x="2984829" y="0"/>
                  </a:lnTo>
                  <a:lnTo>
                    <a:pt x="2985727" y="0"/>
                  </a:lnTo>
                  <a:lnTo>
                    <a:pt x="2999370" y="0"/>
                  </a:lnTo>
                  <a:lnTo>
                    <a:pt x="3021815" y="0"/>
                  </a:lnTo>
                  <a:lnTo>
                    <a:pt x="3031265" y="0"/>
                  </a:lnTo>
                  <a:lnTo>
                    <a:pt x="3042230" y="0"/>
                  </a:lnTo>
                  <a:lnTo>
                    <a:pt x="3044946" y="0"/>
                  </a:lnTo>
                  <a:lnTo>
                    <a:pt x="3051880" y="0"/>
                  </a:lnTo>
                  <a:lnTo>
                    <a:pt x="3061330" y="0"/>
                  </a:lnTo>
                  <a:lnTo>
                    <a:pt x="3067349" y="0"/>
                  </a:lnTo>
                  <a:lnTo>
                    <a:pt x="3069312" y="0"/>
                  </a:lnTo>
                  <a:lnTo>
                    <a:pt x="3073355" y="0"/>
                  </a:lnTo>
                  <a:lnTo>
                    <a:pt x="3073518" y="0"/>
                  </a:lnTo>
                  <a:lnTo>
                    <a:pt x="3075011" y="0"/>
                  </a:lnTo>
                  <a:lnTo>
                    <a:pt x="3077801" y="0"/>
                  </a:lnTo>
                  <a:lnTo>
                    <a:pt x="3095921" y="0"/>
                  </a:lnTo>
                  <a:lnTo>
                    <a:pt x="3097413" y="0"/>
                  </a:lnTo>
                  <a:lnTo>
                    <a:pt x="3100436" y="0"/>
                  </a:lnTo>
                  <a:lnTo>
                    <a:pt x="3103552" y="0"/>
                  </a:lnTo>
                  <a:lnTo>
                    <a:pt x="3104883" y="0"/>
                  </a:lnTo>
                  <a:lnTo>
                    <a:pt x="3120023" y="0"/>
                  </a:lnTo>
                  <a:lnTo>
                    <a:pt x="3120445" y="0"/>
                  </a:lnTo>
                  <a:lnTo>
                    <a:pt x="3149018" y="0"/>
                  </a:lnTo>
                  <a:lnTo>
                    <a:pt x="3150088" y="0"/>
                  </a:lnTo>
                  <a:lnTo>
                    <a:pt x="3150509" y="0"/>
                  </a:lnTo>
                  <a:lnTo>
                    <a:pt x="3171054" y="0"/>
                  </a:lnTo>
                  <a:lnTo>
                    <a:pt x="3172715" y="0"/>
                  </a:lnTo>
                  <a:lnTo>
                    <a:pt x="3199627" y="0"/>
                  </a:lnTo>
                  <a:lnTo>
                    <a:pt x="3201119" y="0"/>
                  </a:lnTo>
                  <a:lnTo>
                    <a:pt x="3201287" y="0"/>
                  </a:lnTo>
                  <a:lnTo>
                    <a:pt x="3201751" y="0"/>
                  </a:lnTo>
                  <a:lnTo>
                    <a:pt x="3202780" y="0"/>
                  </a:lnTo>
                  <a:lnTo>
                    <a:pt x="3217515" y="0"/>
                  </a:lnTo>
                  <a:lnTo>
                    <a:pt x="3224152" y="0"/>
                  </a:lnTo>
                  <a:lnTo>
                    <a:pt x="3230324" y="0"/>
                  </a:lnTo>
                  <a:lnTo>
                    <a:pt x="3231321" y="0"/>
                  </a:lnTo>
                  <a:lnTo>
                    <a:pt x="3231816" y="0"/>
                  </a:lnTo>
                  <a:lnTo>
                    <a:pt x="3243763" y="0"/>
                  </a:lnTo>
                  <a:lnTo>
                    <a:pt x="3246088" y="0"/>
                  </a:lnTo>
                  <a:lnTo>
                    <a:pt x="3247580" y="0"/>
                  </a:lnTo>
                  <a:lnTo>
                    <a:pt x="3247792" y="0"/>
                  </a:lnTo>
                  <a:lnTo>
                    <a:pt x="3248214" y="0"/>
                  </a:lnTo>
                  <a:lnTo>
                    <a:pt x="3252725" y="0"/>
                  </a:lnTo>
                  <a:lnTo>
                    <a:pt x="3254217" y="0"/>
                  </a:lnTo>
                  <a:lnTo>
                    <a:pt x="3260235" y="0"/>
                  </a:lnTo>
                  <a:lnTo>
                    <a:pt x="3276787" y="0"/>
                  </a:lnTo>
                  <a:lnTo>
                    <a:pt x="3277857" y="0"/>
                  </a:lnTo>
                  <a:lnTo>
                    <a:pt x="3278278" y="0"/>
                  </a:lnTo>
                  <a:lnTo>
                    <a:pt x="3290300" y="0"/>
                  </a:lnTo>
                  <a:lnTo>
                    <a:pt x="3298823" y="0"/>
                  </a:lnTo>
                  <a:lnTo>
                    <a:pt x="3327396" y="0"/>
                  </a:lnTo>
                  <a:lnTo>
                    <a:pt x="3328888" y="0"/>
                  </a:lnTo>
                  <a:lnTo>
                    <a:pt x="3329520" y="0"/>
                  </a:lnTo>
                  <a:lnTo>
                    <a:pt x="3345284" y="0"/>
                  </a:lnTo>
                  <a:lnTo>
                    <a:pt x="3349129" y="0"/>
                  </a:lnTo>
                  <a:lnTo>
                    <a:pt x="3351921" y="0"/>
                  </a:lnTo>
                  <a:lnTo>
                    <a:pt x="3358093" y="0"/>
                  </a:lnTo>
                  <a:lnTo>
                    <a:pt x="3359585" y="0"/>
                  </a:lnTo>
                  <a:lnTo>
                    <a:pt x="3371532" y="0"/>
                  </a:lnTo>
                  <a:lnTo>
                    <a:pt x="3373857" y="0"/>
                  </a:lnTo>
                  <a:lnTo>
                    <a:pt x="3375349" y="0"/>
                  </a:lnTo>
                  <a:lnTo>
                    <a:pt x="3380494" y="0"/>
                  </a:lnTo>
                  <a:lnTo>
                    <a:pt x="3381986" y="0"/>
                  </a:lnTo>
                  <a:lnTo>
                    <a:pt x="3388004" y="0"/>
                  </a:lnTo>
                  <a:lnTo>
                    <a:pt x="3408282" y="0"/>
                  </a:lnTo>
                  <a:lnTo>
                    <a:pt x="3418069" y="0"/>
                  </a:lnTo>
                  <a:lnTo>
                    <a:pt x="3424207" y="0"/>
                  </a:lnTo>
                  <a:lnTo>
                    <a:pt x="3424753" y="0"/>
                  </a:lnTo>
                  <a:lnTo>
                    <a:pt x="3452733" y="0"/>
                  </a:lnTo>
                  <a:lnTo>
                    <a:pt x="3454818" y="0"/>
                  </a:lnTo>
                  <a:lnTo>
                    <a:pt x="3476898" y="0"/>
                  </a:lnTo>
                  <a:lnTo>
                    <a:pt x="3496441" y="0"/>
                  </a:lnTo>
                  <a:lnTo>
                    <a:pt x="3509236" y="0"/>
                  </a:lnTo>
                  <a:lnTo>
                    <a:pt x="3518886" y="0"/>
                  </a:lnTo>
                  <a:lnTo>
                    <a:pt x="3528336" y="0"/>
                  </a:lnTo>
                  <a:lnTo>
                    <a:pt x="3536051" y="0"/>
                  </a:lnTo>
                  <a:lnTo>
                    <a:pt x="3539301" y="0"/>
                  </a:lnTo>
                  <a:lnTo>
                    <a:pt x="3540361" y="0"/>
                  </a:lnTo>
                  <a:lnTo>
                    <a:pt x="3544807" y="0"/>
                  </a:lnTo>
                  <a:lnTo>
                    <a:pt x="3551976" y="0"/>
                  </a:lnTo>
                  <a:lnTo>
                    <a:pt x="3552522" y="0"/>
                  </a:lnTo>
                  <a:lnTo>
                    <a:pt x="3564420" y="0"/>
                  </a:lnTo>
                  <a:lnTo>
                    <a:pt x="3570426" y="0"/>
                  </a:lnTo>
                  <a:cubicBezTo>
                    <a:pt x="3574872" y="0"/>
                    <a:pt x="3574872" y="0"/>
                    <a:pt x="3574872" y="0"/>
                  </a:cubicBezTo>
                  <a:lnTo>
                    <a:pt x="3580502" y="0"/>
                  </a:lnTo>
                  <a:lnTo>
                    <a:pt x="3582587" y="0"/>
                  </a:lnTo>
                  <a:lnTo>
                    <a:pt x="3624210" y="0"/>
                  </a:lnTo>
                  <a:lnTo>
                    <a:pt x="3637005" y="0"/>
                  </a:lnTo>
                  <a:lnTo>
                    <a:pt x="3646655" y="0"/>
                  </a:lnTo>
                  <a:lnTo>
                    <a:pt x="3656105" y="0"/>
                  </a:lnTo>
                  <a:lnTo>
                    <a:pt x="3667070" y="0"/>
                  </a:lnTo>
                  <a:lnTo>
                    <a:pt x="3668130" y="0"/>
                  </a:lnTo>
                  <a:lnTo>
                    <a:pt x="3669786" y="0"/>
                  </a:lnTo>
                  <a:lnTo>
                    <a:pt x="3672576" y="0"/>
                  </a:lnTo>
                  <a:lnTo>
                    <a:pt x="3692189" y="0"/>
                  </a:lnTo>
                  <a:lnTo>
                    <a:pt x="3698195" y="0"/>
                  </a:lnTo>
                  <a:lnTo>
                    <a:pt x="3702641" y="0"/>
                  </a:lnTo>
                  <a:lnTo>
                    <a:pt x="3744863" y="0"/>
                  </a:lnTo>
                  <a:lnTo>
                    <a:pt x="3745285" y="0"/>
                  </a:lnTo>
                  <a:lnTo>
                    <a:pt x="3795894" y="0"/>
                  </a:lnTo>
                  <a:lnTo>
                    <a:pt x="3797555" y="0"/>
                  </a:lnTo>
                  <a:lnTo>
                    <a:pt x="3826591" y="0"/>
                  </a:lnTo>
                  <a:lnTo>
                    <a:pt x="3842355" y="0"/>
                  </a:lnTo>
                  <a:lnTo>
                    <a:pt x="3848992" y="0"/>
                  </a:lnTo>
                  <a:lnTo>
                    <a:pt x="3872632" y="0"/>
                  </a:lnTo>
                  <a:lnTo>
                    <a:pt x="3873054" y="0"/>
                  </a:lnTo>
                  <a:lnTo>
                    <a:pt x="3885075" y="0"/>
                  </a:lnTo>
                  <a:lnTo>
                    <a:pt x="3923663" y="0"/>
                  </a:lnTo>
                  <a:lnTo>
                    <a:pt x="3954360" y="0"/>
                  </a:lnTo>
                  <a:lnTo>
                    <a:pt x="3970124" y="0"/>
                  </a:lnTo>
                  <a:lnTo>
                    <a:pt x="3976761" y="0"/>
                  </a:lnTo>
                  <a:lnTo>
                    <a:pt x="4012844" y="0"/>
                  </a:lnTo>
                  <a:lnTo>
                    <a:pt x="4049593" y="0"/>
                  </a:lnTo>
                  <a:cubicBezTo>
                    <a:pt x="4169647" y="0"/>
                    <a:pt x="4169647" y="0"/>
                    <a:pt x="4169647" y="0"/>
                  </a:cubicBezTo>
                  <a:lnTo>
                    <a:pt x="4177362" y="0"/>
                  </a:lnTo>
                  <a:cubicBezTo>
                    <a:pt x="4297416" y="0"/>
                    <a:pt x="4297416" y="0"/>
                    <a:pt x="4297416" y="0"/>
                  </a:cubicBezTo>
                  <a:cubicBezTo>
                    <a:pt x="4327758" y="0"/>
                    <a:pt x="4364168" y="21251"/>
                    <a:pt x="4379339" y="47054"/>
                  </a:cubicBezTo>
                  <a:cubicBezTo>
                    <a:pt x="4591731" y="415146"/>
                    <a:pt x="4591731" y="415146"/>
                    <a:pt x="4591731" y="415146"/>
                  </a:cubicBezTo>
                  <a:cubicBezTo>
                    <a:pt x="4606902" y="440951"/>
                    <a:pt x="4606902" y="483452"/>
                    <a:pt x="4591731" y="509257"/>
                  </a:cubicBezTo>
                  <a:cubicBezTo>
                    <a:pt x="4379339" y="877348"/>
                    <a:pt x="4379339" y="877348"/>
                    <a:pt x="4379339" y="877348"/>
                  </a:cubicBezTo>
                  <a:cubicBezTo>
                    <a:pt x="4364168" y="903151"/>
                    <a:pt x="4327758" y="924402"/>
                    <a:pt x="4297416" y="924402"/>
                  </a:cubicBezTo>
                  <a:lnTo>
                    <a:pt x="4169647" y="924402"/>
                  </a:lnTo>
                  <a:lnTo>
                    <a:pt x="3976761" y="924402"/>
                  </a:lnTo>
                  <a:lnTo>
                    <a:pt x="3872632" y="924402"/>
                  </a:lnTo>
                  <a:lnTo>
                    <a:pt x="3848992" y="924402"/>
                  </a:lnTo>
                  <a:lnTo>
                    <a:pt x="3744863" y="924402"/>
                  </a:lnTo>
                  <a:lnTo>
                    <a:pt x="3702641" y="924402"/>
                  </a:lnTo>
                  <a:lnTo>
                    <a:pt x="3672576" y="924402"/>
                  </a:lnTo>
                  <a:lnTo>
                    <a:pt x="3656105" y="924402"/>
                  </a:lnTo>
                  <a:lnTo>
                    <a:pt x="3574872" y="924402"/>
                  </a:lnTo>
                  <a:lnTo>
                    <a:pt x="3551976" y="924402"/>
                  </a:lnTo>
                  <a:lnTo>
                    <a:pt x="3544807" y="924402"/>
                  </a:lnTo>
                  <a:lnTo>
                    <a:pt x="3528336" y="924402"/>
                  </a:lnTo>
                  <a:lnTo>
                    <a:pt x="3424207" y="924402"/>
                  </a:lnTo>
                  <a:lnTo>
                    <a:pt x="3381986" y="924402"/>
                  </a:lnTo>
                  <a:lnTo>
                    <a:pt x="3380494" y="924402"/>
                  </a:lnTo>
                  <a:lnTo>
                    <a:pt x="3351921" y="924402"/>
                  </a:lnTo>
                  <a:lnTo>
                    <a:pt x="3277857" y="924402"/>
                  </a:lnTo>
                  <a:lnTo>
                    <a:pt x="3254217" y="924402"/>
                  </a:lnTo>
                  <a:lnTo>
                    <a:pt x="3252725" y="924402"/>
                  </a:lnTo>
                  <a:lnTo>
                    <a:pt x="3247792" y="924402"/>
                  </a:lnTo>
                  <a:lnTo>
                    <a:pt x="3231321" y="924402"/>
                  </a:lnTo>
                  <a:lnTo>
                    <a:pt x="3224152" y="924402"/>
                  </a:lnTo>
                  <a:lnTo>
                    <a:pt x="3150088" y="924402"/>
                  </a:lnTo>
                  <a:lnTo>
                    <a:pt x="3120023" y="924402"/>
                  </a:lnTo>
                  <a:lnTo>
                    <a:pt x="3104883" y="924402"/>
                  </a:lnTo>
                  <a:lnTo>
                    <a:pt x="3103552" y="924402"/>
                  </a:lnTo>
                  <a:lnTo>
                    <a:pt x="3077801" y="924402"/>
                  </a:lnTo>
                  <a:lnTo>
                    <a:pt x="3061330" y="924402"/>
                  </a:lnTo>
                  <a:lnTo>
                    <a:pt x="3031265" y="924402"/>
                  </a:lnTo>
                  <a:lnTo>
                    <a:pt x="2977114" y="924402"/>
                  </a:lnTo>
                  <a:lnTo>
                    <a:pt x="2957200" y="924402"/>
                  </a:lnTo>
                  <a:lnTo>
                    <a:pt x="2955709" y="924402"/>
                  </a:lnTo>
                  <a:lnTo>
                    <a:pt x="2950032" y="924402"/>
                  </a:lnTo>
                  <a:lnTo>
                    <a:pt x="2933561" y="924402"/>
                  </a:lnTo>
                  <a:lnTo>
                    <a:pt x="2927136" y="924402"/>
                  </a:lnTo>
                  <a:lnTo>
                    <a:pt x="2903496" y="924402"/>
                  </a:lnTo>
                  <a:lnTo>
                    <a:pt x="2829431" y="924402"/>
                  </a:lnTo>
                  <a:lnTo>
                    <a:pt x="2827940" y="924402"/>
                  </a:lnTo>
                  <a:lnTo>
                    <a:pt x="2799367" y="924402"/>
                  </a:lnTo>
                  <a:lnTo>
                    <a:pt x="2785719" y="924402"/>
                  </a:lnTo>
                  <a:lnTo>
                    <a:pt x="2784228" y="924402"/>
                  </a:lnTo>
                  <a:lnTo>
                    <a:pt x="2757146" y="924402"/>
                  </a:lnTo>
                  <a:lnTo>
                    <a:pt x="2755654" y="924402"/>
                  </a:lnTo>
                  <a:lnTo>
                    <a:pt x="2680098" y="924402"/>
                  </a:lnTo>
                  <a:lnTo>
                    <a:pt x="2657950" y="924402"/>
                  </a:lnTo>
                  <a:lnTo>
                    <a:pt x="2656459" y="924402"/>
                  </a:lnTo>
                  <a:lnTo>
                    <a:pt x="2653017" y="924402"/>
                  </a:lnTo>
                  <a:lnTo>
                    <a:pt x="2636545" y="924402"/>
                  </a:lnTo>
                  <a:lnTo>
                    <a:pt x="2629377" y="924402"/>
                  </a:lnTo>
                  <a:lnTo>
                    <a:pt x="2627885" y="924402"/>
                  </a:lnTo>
                  <a:lnTo>
                    <a:pt x="2606481" y="924402"/>
                  </a:lnTo>
                  <a:lnTo>
                    <a:pt x="2552329" y="924402"/>
                  </a:lnTo>
                  <a:lnTo>
                    <a:pt x="2525248" y="924402"/>
                  </a:lnTo>
                  <a:lnTo>
                    <a:pt x="2510108" y="924402"/>
                  </a:lnTo>
                  <a:lnTo>
                    <a:pt x="2508776" y="924402"/>
                  </a:lnTo>
                  <a:lnTo>
                    <a:pt x="2480043" y="924402"/>
                  </a:lnTo>
                  <a:lnTo>
                    <a:pt x="2478712" y="924402"/>
                  </a:lnTo>
                  <a:lnTo>
                    <a:pt x="2463572" y="924402"/>
                  </a:lnTo>
                  <a:lnTo>
                    <a:pt x="2436490" y="924402"/>
                  </a:lnTo>
                  <a:lnTo>
                    <a:pt x="2382339" y="924402"/>
                  </a:lnTo>
                  <a:lnTo>
                    <a:pt x="2360934" y="924402"/>
                  </a:lnTo>
                  <a:lnTo>
                    <a:pt x="2359443" y="924402"/>
                  </a:lnTo>
                  <a:lnTo>
                    <a:pt x="2352274" y="924402"/>
                  </a:lnTo>
                  <a:lnTo>
                    <a:pt x="2335803" y="924402"/>
                  </a:lnTo>
                  <a:lnTo>
                    <a:pt x="2332360" y="924402"/>
                  </a:lnTo>
                  <a:lnTo>
                    <a:pt x="2332328" y="924402"/>
                  </a:lnTo>
                  <a:lnTo>
                    <a:pt x="2330869" y="924402"/>
                  </a:lnTo>
                  <a:lnTo>
                    <a:pt x="2308721" y="924402"/>
                  </a:lnTo>
                  <a:lnTo>
                    <a:pt x="2233165" y="924402"/>
                  </a:lnTo>
                  <a:lnTo>
                    <a:pt x="2231674" y="924402"/>
                  </a:lnTo>
                  <a:lnTo>
                    <a:pt x="2204591" y="924402"/>
                  </a:lnTo>
                  <a:lnTo>
                    <a:pt x="2204559" y="924402"/>
                  </a:lnTo>
                  <a:lnTo>
                    <a:pt x="2203100" y="924402"/>
                  </a:lnTo>
                  <a:lnTo>
                    <a:pt x="2189452" y="924402"/>
                  </a:lnTo>
                  <a:lnTo>
                    <a:pt x="2160879" y="924402"/>
                  </a:lnTo>
                  <a:lnTo>
                    <a:pt x="2159388" y="924402"/>
                  </a:lnTo>
                  <a:lnTo>
                    <a:pt x="2085323" y="924402"/>
                  </a:lnTo>
                  <a:lnTo>
                    <a:pt x="2077294" y="924402"/>
                  </a:lnTo>
                  <a:lnTo>
                    <a:pt x="2061683" y="924402"/>
                  </a:lnTo>
                  <a:lnTo>
                    <a:pt x="2055258" y="924402"/>
                  </a:lnTo>
                  <a:lnTo>
                    <a:pt x="2038787" y="924402"/>
                  </a:lnTo>
                  <a:lnTo>
                    <a:pt x="2033110" y="924402"/>
                  </a:lnTo>
                  <a:lnTo>
                    <a:pt x="2031619" y="924402"/>
                  </a:lnTo>
                  <a:lnTo>
                    <a:pt x="2011705" y="924402"/>
                  </a:lnTo>
                  <a:lnTo>
                    <a:pt x="1957554" y="924402"/>
                  </a:lnTo>
                  <a:lnTo>
                    <a:pt x="1949525" y="924402"/>
                  </a:lnTo>
                  <a:lnTo>
                    <a:pt x="1927489" y="924402"/>
                  </a:lnTo>
                  <a:lnTo>
                    <a:pt x="1911018" y="924402"/>
                  </a:lnTo>
                  <a:lnTo>
                    <a:pt x="1907543" y="924402"/>
                  </a:lnTo>
                  <a:lnTo>
                    <a:pt x="1885268" y="924402"/>
                  </a:lnTo>
                  <a:lnTo>
                    <a:pt x="1883936" y="924402"/>
                  </a:lnTo>
                  <a:lnTo>
                    <a:pt x="1868796" y="924402"/>
                  </a:lnTo>
                  <a:lnTo>
                    <a:pt x="1838732" y="924402"/>
                  </a:lnTo>
                  <a:lnTo>
                    <a:pt x="1779774" y="924402"/>
                  </a:lnTo>
                  <a:lnTo>
                    <a:pt x="1764668" y="924402"/>
                  </a:lnTo>
                  <a:lnTo>
                    <a:pt x="1757499" y="924402"/>
                  </a:lnTo>
                  <a:lnTo>
                    <a:pt x="1741027" y="924402"/>
                  </a:lnTo>
                  <a:lnTo>
                    <a:pt x="1737552" y="924402"/>
                  </a:lnTo>
                  <a:lnTo>
                    <a:pt x="1736094" y="924402"/>
                  </a:lnTo>
                  <a:lnTo>
                    <a:pt x="1734603" y="924402"/>
                  </a:lnTo>
                  <a:lnTo>
                    <a:pt x="1710963" y="924402"/>
                  </a:lnTo>
                  <a:lnTo>
                    <a:pt x="1707488" y="924402"/>
                  </a:lnTo>
                  <a:lnTo>
                    <a:pt x="1652509" y="924402"/>
                  </a:lnTo>
                  <a:lnTo>
                    <a:pt x="1636899" y="924402"/>
                  </a:lnTo>
                  <a:lnTo>
                    <a:pt x="1609783" y="924402"/>
                  </a:lnTo>
                  <a:lnTo>
                    <a:pt x="1608325" y="924402"/>
                  </a:lnTo>
                  <a:lnTo>
                    <a:pt x="1606834" y="924402"/>
                  </a:lnTo>
                  <a:lnTo>
                    <a:pt x="1579719" y="924402"/>
                  </a:lnTo>
                  <a:lnTo>
                    <a:pt x="1564612" y="924402"/>
                  </a:lnTo>
                  <a:lnTo>
                    <a:pt x="1524740" y="924402"/>
                  </a:lnTo>
                  <a:lnTo>
                    <a:pt x="1482518" y="924402"/>
                  </a:lnTo>
                  <a:lnTo>
                    <a:pt x="1460483" y="924402"/>
                  </a:lnTo>
                  <a:lnTo>
                    <a:pt x="1452454" y="924402"/>
                  </a:lnTo>
                  <a:lnTo>
                    <a:pt x="1444011" y="924402"/>
                  </a:lnTo>
                  <a:lnTo>
                    <a:pt x="1436843" y="924402"/>
                  </a:lnTo>
                  <a:lnTo>
                    <a:pt x="1413947" y="924402"/>
                  </a:lnTo>
                  <a:lnTo>
                    <a:pt x="1354749" y="924402"/>
                  </a:lnTo>
                  <a:lnTo>
                    <a:pt x="1332714" y="924402"/>
                  </a:lnTo>
                  <a:lnTo>
                    <a:pt x="1324685" y="924402"/>
                  </a:lnTo>
                  <a:lnTo>
                    <a:pt x="1316242" y="924402"/>
                  </a:lnTo>
                  <a:lnTo>
                    <a:pt x="1312767" y="924402"/>
                  </a:lnTo>
                  <a:lnTo>
                    <a:pt x="1286178" y="924402"/>
                  </a:lnTo>
                  <a:lnTo>
                    <a:pt x="1282703" y="924402"/>
                  </a:lnTo>
                  <a:lnTo>
                    <a:pt x="1243956" y="924402"/>
                  </a:lnTo>
                  <a:lnTo>
                    <a:pt x="1184998" y="924402"/>
                  </a:lnTo>
                  <a:lnTo>
                    <a:pt x="1154934" y="924402"/>
                  </a:lnTo>
                  <a:lnTo>
                    <a:pt x="1139828" y="924402"/>
                  </a:lnTo>
                  <a:lnTo>
                    <a:pt x="1116187" y="924402"/>
                  </a:lnTo>
                  <a:lnTo>
                    <a:pt x="1112712" y="924402"/>
                  </a:lnTo>
                  <a:lnTo>
                    <a:pt x="1057734" y="924402"/>
                  </a:lnTo>
                  <a:lnTo>
                    <a:pt x="1027669" y="924402"/>
                  </a:lnTo>
                  <a:lnTo>
                    <a:pt x="1012059" y="924402"/>
                  </a:lnTo>
                  <a:lnTo>
                    <a:pt x="984943" y="924402"/>
                  </a:lnTo>
                  <a:lnTo>
                    <a:pt x="929965" y="924402"/>
                  </a:lnTo>
                  <a:lnTo>
                    <a:pt x="899900" y="924402"/>
                  </a:lnTo>
                  <a:lnTo>
                    <a:pt x="857678" y="924402"/>
                  </a:lnTo>
                  <a:lnTo>
                    <a:pt x="819171" y="924402"/>
                  </a:lnTo>
                  <a:lnTo>
                    <a:pt x="729909" y="924402"/>
                  </a:lnTo>
                  <a:lnTo>
                    <a:pt x="691402" y="924402"/>
                  </a:lnTo>
                  <a:lnTo>
                    <a:pt x="687927" y="924402"/>
                  </a:lnTo>
                  <a:lnTo>
                    <a:pt x="560158" y="924402"/>
                  </a:lnTo>
                  <a:lnTo>
                    <a:pt x="432894" y="924402"/>
                  </a:lnTo>
                  <a:lnTo>
                    <a:pt x="305125" y="924402"/>
                  </a:lnTo>
                  <a:cubicBezTo>
                    <a:pt x="275541" y="924402"/>
                    <a:pt x="238373" y="903151"/>
                    <a:pt x="223202" y="877348"/>
                  </a:cubicBezTo>
                  <a:cubicBezTo>
                    <a:pt x="10809" y="509257"/>
                    <a:pt x="10809" y="509257"/>
                    <a:pt x="10809" y="509257"/>
                  </a:cubicBezTo>
                  <a:cubicBezTo>
                    <a:pt x="-3603" y="483452"/>
                    <a:pt x="-3603" y="440951"/>
                    <a:pt x="10809" y="415146"/>
                  </a:cubicBezTo>
                  <a:cubicBezTo>
                    <a:pt x="223202" y="47054"/>
                    <a:pt x="223202" y="47054"/>
                    <a:pt x="223202" y="47054"/>
                  </a:cubicBezTo>
                  <a:cubicBezTo>
                    <a:pt x="238373" y="21251"/>
                    <a:pt x="275541" y="0"/>
                    <a:pt x="305125" y="0"/>
                  </a:cubicBezTo>
                  <a:close/>
                </a:path>
              </a:pathLst>
            </a:custGeom>
            <a:solidFill>
              <a:srgbClr val="195CC7"/>
            </a:solidFill>
            <a:ln w="1905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>
              <a:noAutofit/>
            </a:bodyPr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16200000">
            <a:off x="574964" y="158113"/>
            <a:ext cx="764867" cy="862996"/>
            <a:chOff x="8439634" y="3544648"/>
            <a:chExt cx="1611146" cy="1817848"/>
          </a:xfrm>
        </p:grpSpPr>
        <p:sp>
          <p:nvSpPr>
            <p:cNvPr id="1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95CC7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50800" dist="254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3" name="Group 17"/>
          <p:cNvGrpSpPr>
            <a:grpSpLocks noChangeAspect="1"/>
          </p:cNvGrpSpPr>
          <p:nvPr/>
        </p:nvGrpSpPr>
        <p:grpSpPr bwMode="auto">
          <a:xfrm>
            <a:off x="827767" y="455514"/>
            <a:ext cx="259260" cy="278300"/>
            <a:chOff x="231" y="1205"/>
            <a:chExt cx="640" cy="687"/>
          </a:xfrm>
          <a:solidFill>
            <a:schemeClr val="bg1"/>
          </a:solidFill>
          <a:effectLst/>
        </p:grpSpPr>
        <p:sp>
          <p:nvSpPr>
            <p:cNvPr id="14" name="Freeform 18"/>
            <p:cNvSpPr/>
            <p:nvPr/>
          </p:nvSpPr>
          <p:spPr bwMode="auto">
            <a:xfrm>
              <a:off x="231" y="1205"/>
              <a:ext cx="499" cy="687"/>
            </a:xfrm>
            <a:custGeom>
              <a:avLst/>
              <a:gdLst>
                <a:gd name="T0" fmla="*/ 442 w 499"/>
                <a:gd name="T1" fmla="*/ 629 h 687"/>
                <a:gd name="T2" fmla="*/ 57 w 499"/>
                <a:gd name="T3" fmla="*/ 629 h 687"/>
                <a:gd name="T4" fmla="*/ 57 w 499"/>
                <a:gd name="T5" fmla="*/ 200 h 687"/>
                <a:gd name="T6" fmla="*/ 200 w 499"/>
                <a:gd name="T7" fmla="*/ 200 h 687"/>
                <a:gd name="T8" fmla="*/ 200 w 499"/>
                <a:gd name="T9" fmla="*/ 57 h 687"/>
                <a:gd name="T10" fmla="*/ 442 w 499"/>
                <a:gd name="T11" fmla="*/ 57 h 687"/>
                <a:gd name="T12" fmla="*/ 442 w 499"/>
                <a:gd name="T13" fmla="*/ 116 h 687"/>
                <a:gd name="T14" fmla="*/ 494 w 499"/>
                <a:gd name="T15" fmla="*/ 64 h 687"/>
                <a:gd name="T16" fmla="*/ 499 w 499"/>
                <a:gd name="T17" fmla="*/ 59 h 687"/>
                <a:gd name="T18" fmla="*/ 499 w 499"/>
                <a:gd name="T19" fmla="*/ 0 h 687"/>
                <a:gd name="T20" fmla="*/ 143 w 499"/>
                <a:gd name="T21" fmla="*/ 0 h 687"/>
                <a:gd name="T22" fmla="*/ 143 w 499"/>
                <a:gd name="T23" fmla="*/ 0 h 687"/>
                <a:gd name="T24" fmla="*/ 0 w 499"/>
                <a:gd name="T25" fmla="*/ 143 h 687"/>
                <a:gd name="T26" fmla="*/ 0 w 499"/>
                <a:gd name="T27" fmla="*/ 687 h 687"/>
                <a:gd name="T28" fmla="*/ 499 w 499"/>
                <a:gd name="T29" fmla="*/ 687 h 687"/>
                <a:gd name="T30" fmla="*/ 499 w 499"/>
                <a:gd name="T31" fmla="*/ 429 h 687"/>
                <a:gd name="T32" fmla="*/ 442 w 499"/>
                <a:gd name="T33" fmla="*/ 486 h 687"/>
                <a:gd name="T34" fmla="*/ 442 w 499"/>
                <a:gd name="T35" fmla="*/ 629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9" h="687">
                  <a:moveTo>
                    <a:pt x="442" y="629"/>
                  </a:moveTo>
                  <a:lnTo>
                    <a:pt x="57" y="629"/>
                  </a:lnTo>
                  <a:lnTo>
                    <a:pt x="57" y="200"/>
                  </a:lnTo>
                  <a:lnTo>
                    <a:pt x="200" y="200"/>
                  </a:lnTo>
                  <a:lnTo>
                    <a:pt x="200" y="57"/>
                  </a:lnTo>
                  <a:lnTo>
                    <a:pt x="442" y="57"/>
                  </a:lnTo>
                  <a:lnTo>
                    <a:pt x="442" y="116"/>
                  </a:lnTo>
                  <a:lnTo>
                    <a:pt x="494" y="64"/>
                  </a:lnTo>
                  <a:lnTo>
                    <a:pt x="499" y="59"/>
                  </a:lnTo>
                  <a:lnTo>
                    <a:pt x="499" y="0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0" y="143"/>
                  </a:lnTo>
                  <a:lnTo>
                    <a:pt x="0" y="687"/>
                  </a:lnTo>
                  <a:lnTo>
                    <a:pt x="499" y="687"/>
                  </a:lnTo>
                  <a:lnTo>
                    <a:pt x="499" y="429"/>
                  </a:lnTo>
                  <a:lnTo>
                    <a:pt x="442" y="486"/>
                  </a:lnTo>
                  <a:lnTo>
                    <a:pt x="442" y="6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436" y="1310"/>
              <a:ext cx="435" cy="431"/>
            </a:xfrm>
            <a:custGeom>
              <a:avLst/>
              <a:gdLst>
                <a:gd name="T0" fmla="*/ 50 w 435"/>
                <a:gd name="T1" fmla="*/ 279 h 431"/>
                <a:gd name="T2" fmla="*/ 50 w 435"/>
                <a:gd name="T3" fmla="*/ 279 h 431"/>
                <a:gd name="T4" fmla="*/ 50 w 435"/>
                <a:gd name="T5" fmla="*/ 279 h 431"/>
                <a:gd name="T6" fmla="*/ 50 w 435"/>
                <a:gd name="T7" fmla="*/ 279 h 431"/>
                <a:gd name="T8" fmla="*/ 0 w 435"/>
                <a:gd name="T9" fmla="*/ 431 h 431"/>
                <a:gd name="T10" fmla="*/ 155 w 435"/>
                <a:gd name="T11" fmla="*/ 381 h 431"/>
                <a:gd name="T12" fmla="*/ 155 w 435"/>
                <a:gd name="T13" fmla="*/ 381 h 431"/>
                <a:gd name="T14" fmla="*/ 155 w 435"/>
                <a:gd name="T15" fmla="*/ 381 h 431"/>
                <a:gd name="T16" fmla="*/ 155 w 435"/>
                <a:gd name="T17" fmla="*/ 381 h 431"/>
                <a:gd name="T18" fmla="*/ 435 w 435"/>
                <a:gd name="T19" fmla="*/ 102 h 431"/>
                <a:gd name="T20" fmla="*/ 330 w 435"/>
                <a:gd name="T21" fmla="*/ 0 h 431"/>
                <a:gd name="T22" fmla="*/ 50 w 435"/>
                <a:gd name="T23" fmla="*/ 279 h 431"/>
                <a:gd name="T24" fmla="*/ 50 w 435"/>
                <a:gd name="T25" fmla="*/ 279 h 431"/>
                <a:gd name="T26" fmla="*/ 141 w 435"/>
                <a:gd name="T27" fmla="*/ 360 h 431"/>
                <a:gd name="T28" fmla="*/ 38 w 435"/>
                <a:gd name="T29" fmla="*/ 396 h 431"/>
                <a:gd name="T30" fmla="*/ 72 w 435"/>
                <a:gd name="T31" fmla="*/ 291 h 431"/>
                <a:gd name="T32" fmla="*/ 141 w 435"/>
                <a:gd name="T33" fmla="*/ 36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5" h="431">
                  <a:moveTo>
                    <a:pt x="50" y="279"/>
                  </a:moveTo>
                  <a:lnTo>
                    <a:pt x="50" y="279"/>
                  </a:lnTo>
                  <a:lnTo>
                    <a:pt x="50" y="279"/>
                  </a:lnTo>
                  <a:lnTo>
                    <a:pt x="50" y="279"/>
                  </a:lnTo>
                  <a:lnTo>
                    <a:pt x="0" y="43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155" y="381"/>
                  </a:lnTo>
                  <a:lnTo>
                    <a:pt x="435" y="102"/>
                  </a:lnTo>
                  <a:lnTo>
                    <a:pt x="330" y="0"/>
                  </a:lnTo>
                  <a:lnTo>
                    <a:pt x="50" y="279"/>
                  </a:lnTo>
                  <a:lnTo>
                    <a:pt x="50" y="279"/>
                  </a:lnTo>
                  <a:close/>
                  <a:moveTo>
                    <a:pt x="141" y="360"/>
                  </a:moveTo>
                  <a:lnTo>
                    <a:pt x="38" y="396"/>
                  </a:lnTo>
                  <a:lnTo>
                    <a:pt x="72" y="291"/>
                  </a:lnTo>
                  <a:lnTo>
                    <a:pt x="141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448764" y="442777"/>
            <a:ext cx="1164383" cy="37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68561" tIns="34281" rIns="68561" bIns="34281">
            <a:spAutoFit/>
          </a:bodyPr>
          <a:lstStyle/>
          <a:p>
            <a:r>
              <a:rPr lang="zh-CN" altLang="en-US" sz="1999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a title</a:t>
            </a:r>
          </a:p>
        </p:txBody>
      </p:sp>
      <p:grpSp>
        <p:nvGrpSpPr>
          <p:cNvPr id="110" name="组合 109"/>
          <p:cNvGrpSpPr/>
          <p:nvPr/>
        </p:nvGrpSpPr>
        <p:grpSpPr>
          <a:xfrm flipH="1">
            <a:off x="4656376" y="4001683"/>
            <a:ext cx="3325830" cy="112298"/>
            <a:chOff x="7872142" y="1716173"/>
            <a:chExt cx="4433863" cy="149766"/>
          </a:xfrm>
        </p:grpSpPr>
        <p:cxnSp>
          <p:nvCxnSpPr>
            <p:cNvPr id="111" name="直接连接符 110"/>
            <p:cNvCxnSpPr>
              <a:endCxn id="112" idx="6"/>
            </p:cNvCxnSpPr>
            <p:nvPr/>
          </p:nvCxnSpPr>
          <p:spPr>
            <a:xfrm flipH="1" flipV="1">
              <a:off x="8021908" y="1791056"/>
              <a:ext cx="4284097" cy="22276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椭圆 111"/>
            <p:cNvSpPr/>
            <p:nvPr/>
          </p:nvSpPr>
          <p:spPr>
            <a:xfrm>
              <a:off x="7872142" y="1716173"/>
              <a:ext cx="149766" cy="149766"/>
            </a:xfrm>
            <a:prstGeom prst="ellipse">
              <a:avLst/>
            </a:prstGeom>
            <a:solidFill>
              <a:srgbClr val="195C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 flipH="1">
            <a:off x="5043165" y="2514305"/>
            <a:ext cx="2939040" cy="112298"/>
            <a:chOff x="7872142" y="1716173"/>
            <a:chExt cx="3918210" cy="149766"/>
          </a:xfrm>
        </p:grpSpPr>
        <p:cxnSp>
          <p:nvCxnSpPr>
            <p:cNvPr id="114" name="直接连接符 113"/>
            <p:cNvCxnSpPr>
              <a:endCxn id="115" idx="6"/>
            </p:cNvCxnSpPr>
            <p:nvPr/>
          </p:nvCxnSpPr>
          <p:spPr>
            <a:xfrm flipH="1" flipV="1">
              <a:off x="8021908" y="1791056"/>
              <a:ext cx="3768444" cy="19595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椭圆 114"/>
            <p:cNvSpPr/>
            <p:nvPr/>
          </p:nvSpPr>
          <p:spPr>
            <a:xfrm>
              <a:off x="7872142" y="1716173"/>
              <a:ext cx="149766" cy="149766"/>
            </a:xfrm>
            <a:prstGeom prst="ellipse">
              <a:avLst/>
            </a:prstGeom>
            <a:solidFill>
              <a:srgbClr val="195C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16" name="任意多边形 115"/>
          <p:cNvSpPr/>
          <p:nvPr/>
        </p:nvSpPr>
        <p:spPr>
          <a:xfrm>
            <a:off x="3734060" y="1249546"/>
            <a:ext cx="1459912" cy="666082"/>
          </a:xfrm>
          <a:custGeom>
            <a:avLst/>
            <a:gdLst>
              <a:gd name="connsiteX0" fmla="*/ 1289422 w 2578844"/>
              <a:gd name="connsiteY0" fmla="*/ 0 h 1177018"/>
              <a:gd name="connsiteX1" fmla="*/ 2578134 w 2578844"/>
              <a:gd name="connsiteY1" fmla="*/ 1162953 h 1177018"/>
              <a:gd name="connsiteX2" fmla="*/ 2578844 w 2578844"/>
              <a:gd name="connsiteY2" fmla="*/ 1177018 h 1177018"/>
              <a:gd name="connsiteX3" fmla="*/ 0 w 2578844"/>
              <a:gd name="connsiteY3" fmla="*/ 1177018 h 1177018"/>
              <a:gd name="connsiteX4" fmla="*/ 710 w 2578844"/>
              <a:gd name="connsiteY4" fmla="*/ 1162953 h 1177018"/>
              <a:gd name="connsiteX5" fmla="*/ 1289422 w 2578844"/>
              <a:gd name="connsiteY5" fmla="*/ 0 h 117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78844" h="1177018">
                <a:moveTo>
                  <a:pt x="1289422" y="0"/>
                </a:moveTo>
                <a:cubicBezTo>
                  <a:pt x="1960138" y="0"/>
                  <a:pt x="2511797" y="509739"/>
                  <a:pt x="2578134" y="1162953"/>
                </a:cubicBezTo>
                <a:lnTo>
                  <a:pt x="2578844" y="1177018"/>
                </a:lnTo>
                <a:lnTo>
                  <a:pt x="0" y="1177018"/>
                </a:lnTo>
                <a:lnTo>
                  <a:pt x="710" y="1162953"/>
                </a:lnTo>
                <a:cubicBezTo>
                  <a:pt x="67048" y="509739"/>
                  <a:pt x="618707" y="0"/>
                  <a:pt x="1289422" y="0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0000"/>
                </a:schemeClr>
              </a:gs>
            </a:gsLst>
            <a:lin ang="2700000" scaled="1"/>
          </a:gradFill>
          <a:ln w="254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17" name="梯形 116"/>
          <p:cNvSpPr/>
          <p:nvPr/>
        </p:nvSpPr>
        <p:spPr>
          <a:xfrm flipV="1">
            <a:off x="3734060" y="1976297"/>
            <a:ext cx="1459912" cy="604643"/>
          </a:xfrm>
          <a:prstGeom prst="trapezoid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0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6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18" name="梯形 117"/>
          <p:cNvSpPr/>
          <p:nvPr/>
        </p:nvSpPr>
        <p:spPr>
          <a:xfrm flipV="1">
            <a:off x="3897219" y="2641609"/>
            <a:ext cx="1139553" cy="604643"/>
          </a:xfrm>
          <a:prstGeom prst="trapezoid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0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6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sp>
        <p:nvSpPr>
          <p:cNvPr id="119" name="任意多边形 118"/>
          <p:cNvSpPr/>
          <p:nvPr/>
        </p:nvSpPr>
        <p:spPr>
          <a:xfrm flipV="1">
            <a:off x="4057188" y="3306920"/>
            <a:ext cx="819615" cy="807062"/>
          </a:xfrm>
          <a:custGeom>
            <a:avLst/>
            <a:gdLst>
              <a:gd name="connsiteX0" fmla="*/ 0 w 1447800"/>
              <a:gd name="connsiteY0" fmla="*/ 1426140 h 1426140"/>
              <a:gd name="connsiteX1" fmla="*/ 1447800 w 1447800"/>
              <a:gd name="connsiteY1" fmla="*/ 1426140 h 1426140"/>
              <a:gd name="connsiteX2" fmla="*/ 1180688 w 1447800"/>
              <a:gd name="connsiteY2" fmla="*/ 357690 h 1426140"/>
              <a:gd name="connsiteX3" fmla="*/ 1177247 w 1447800"/>
              <a:gd name="connsiteY3" fmla="*/ 357690 h 1426140"/>
              <a:gd name="connsiteX4" fmla="*/ 1174880 w 1447800"/>
              <a:gd name="connsiteY4" fmla="*/ 336305 h 1426140"/>
              <a:gd name="connsiteX5" fmla="*/ 721810 w 1447800"/>
              <a:gd name="connsiteY5" fmla="*/ 0 h 1426140"/>
              <a:gd name="connsiteX6" fmla="*/ 268741 w 1447800"/>
              <a:gd name="connsiteY6" fmla="*/ 336305 h 1426140"/>
              <a:gd name="connsiteX7" fmla="*/ 265786 w 1447800"/>
              <a:gd name="connsiteY7" fmla="*/ 362997 h 1426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7800" h="1426140">
                <a:moveTo>
                  <a:pt x="0" y="1426140"/>
                </a:moveTo>
                <a:lnTo>
                  <a:pt x="1447800" y="1426140"/>
                </a:lnTo>
                <a:lnTo>
                  <a:pt x="1180688" y="357690"/>
                </a:lnTo>
                <a:lnTo>
                  <a:pt x="1177247" y="357690"/>
                </a:lnTo>
                <a:lnTo>
                  <a:pt x="1174880" y="336305"/>
                </a:lnTo>
                <a:cubicBezTo>
                  <a:pt x="1131756" y="144376"/>
                  <a:pt x="945296" y="0"/>
                  <a:pt x="721810" y="0"/>
                </a:cubicBezTo>
                <a:cubicBezTo>
                  <a:pt x="498325" y="0"/>
                  <a:pt x="311864" y="144376"/>
                  <a:pt x="268741" y="336305"/>
                </a:cubicBezTo>
                <a:lnTo>
                  <a:pt x="265786" y="362997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18900000" scaled="1"/>
            <a:tileRect/>
          </a:gradFill>
          <a:ln w="25400">
            <a:gradFill flip="none" rotWithShape="1">
              <a:gsLst>
                <a:gs pos="0">
                  <a:schemeClr val="bg1">
                    <a:lumMod val="96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4035732" y="4224633"/>
            <a:ext cx="856568" cy="784038"/>
            <a:chOff x="5525029" y="5078724"/>
            <a:chExt cx="1141942" cy="1045626"/>
          </a:xfrm>
        </p:grpSpPr>
        <p:sp>
          <p:nvSpPr>
            <p:cNvPr id="121" name="椭圆 120"/>
            <p:cNvSpPr/>
            <p:nvPr/>
          </p:nvSpPr>
          <p:spPr>
            <a:xfrm>
              <a:off x="5573188" y="5078724"/>
              <a:ext cx="1045626" cy="104562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  <p:sp>
          <p:nvSpPr>
            <p:cNvPr id="122" name="文本框 17"/>
            <p:cNvSpPr txBox="1"/>
            <p:nvPr/>
          </p:nvSpPr>
          <p:spPr>
            <a:xfrm>
              <a:off x="5525029" y="5370704"/>
              <a:ext cx="1141942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LiHei Pro" panose="020B0500000000000000" pitchFamily="34" charset="-122"/>
                  <a:ea typeface="LiHei Pro" panose="020B0500000000000000" pitchFamily="34" charset="-122"/>
                </a:rPr>
                <a:t>title</a:t>
              </a:r>
            </a:p>
          </p:txBody>
        </p:sp>
      </p:grpSp>
      <p:grpSp>
        <p:nvGrpSpPr>
          <p:cNvPr id="123" name="Group 4"/>
          <p:cNvGrpSpPr>
            <a:grpSpLocks noChangeAspect="1"/>
          </p:cNvGrpSpPr>
          <p:nvPr/>
        </p:nvGrpSpPr>
        <p:grpSpPr bwMode="auto">
          <a:xfrm>
            <a:off x="4288466" y="1425021"/>
            <a:ext cx="315481" cy="369574"/>
            <a:chOff x="1776" y="1776"/>
            <a:chExt cx="64" cy="75"/>
          </a:xfrm>
          <a:solidFill>
            <a:srgbClr val="195CC7"/>
          </a:solidFill>
        </p:grpSpPr>
        <p:sp>
          <p:nvSpPr>
            <p:cNvPr id="124" name="Freeform 5"/>
            <p:cNvSpPr>
              <a:spLocks/>
            </p:cNvSpPr>
            <p:nvPr/>
          </p:nvSpPr>
          <p:spPr bwMode="auto">
            <a:xfrm>
              <a:off x="1795" y="1779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25" name="Freeform 6"/>
            <p:cNvSpPr>
              <a:spLocks/>
            </p:cNvSpPr>
            <p:nvPr/>
          </p:nvSpPr>
          <p:spPr bwMode="auto">
            <a:xfrm>
              <a:off x="1776" y="1810"/>
              <a:ext cx="64" cy="41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26" name="Freeform 7"/>
            <p:cNvSpPr>
              <a:spLocks/>
            </p:cNvSpPr>
            <p:nvPr/>
          </p:nvSpPr>
          <p:spPr bwMode="auto">
            <a:xfrm>
              <a:off x="1795" y="1776"/>
              <a:ext cx="29" cy="26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10 h 10"/>
                <a:gd name="T4" fmla="*/ 11 w 11"/>
                <a:gd name="T5" fmla="*/ 5 h 10"/>
                <a:gd name="T6" fmla="*/ 5 w 11"/>
                <a:gd name="T7" fmla="*/ 0 h 10"/>
                <a:gd name="T8" fmla="*/ 5 w 11"/>
                <a:gd name="T9" fmla="*/ 0 h 10"/>
                <a:gd name="T10" fmla="*/ 0 w 11"/>
                <a:gd name="T11" fmla="*/ 5 h 10"/>
                <a:gd name="T12" fmla="*/ 5 w 1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0" y="3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27" name="Freeform 8"/>
            <p:cNvSpPr>
              <a:spLocks/>
            </p:cNvSpPr>
            <p:nvPr/>
          </p:nvSpPr>
          <p:spPr bwMode="auto">
            <a:xfrm>
              <a:off x="1776" y="1807"/>
              <a:ext cx="64" cy="42"/>
            </a:xfrm>
            <a:custGeom>
              <a:avLst/>
              <a:gdLst>
                <a:gd name="T0" fmla="*/ 23 w 24"/>
                <a:gd name="T1" fmla="*/ 3 h 16"/>
                <a:gd name="T2" fmla="*/ 19 w 24"/>
                <a:gd name="T3" fmla="*/ 0 h 16"/>
                <a:gd name="T4" fmla="*/ 19 w 24"/>
                <a:gd name="T5" fmla="*/ 0 h 16"/>
                <a:gd name="T6" fmla="*/ 17 w 24"/>
                <a:gd name="T7" fmla="*/ 0 h 16"/>
                <a:gd name="T8" fmla="*/ 15 w 24"/>
                <a:gd name="T9" fmla="*/ 5 h 16"/>
                <a:gd name="T10" fmla="*/ 12 w 24"/>
                <a:gd name="T11" fmla="*/ 11 h 16"/>
                <a:gd name="T12" fmla="*/ 14 w 24"/>
                <a:gd name="T13" fmla="*/ 7 h 16"/>
                <a:gd name="T14" fmla="*/ 13 w 24"/>
                <a:gd name="T15" fmla="*/ 1 h 16"/>
                <a:gd name="T16" fmla="*/ 13 w 24"/>
                <a:gd name="T17" fmla="*/ 1 h 16"/>
                <a:gd name="T18" fmla="*/ 12 w 24"/>
                <a:gd name="T19" fmla="*/ 0 h 16"/>
                <a:gd name="T20" fmla="*/ 12 w 24"/>
                <a:gd name="T21" fmla="*/ 0 h 16"/>
                <a:gd name="T22" fmla="*/ 12 w 24"/>
                <a:gd name="T23" fmla="*/ 1 h 16"/>
                <a:gd name="T24" fmla="*/ 12 w 24"/>
                <a:gd name="T25" fmla="*/ 1 h 16"/>
                <a:gd name="T26" fmla="*/ 11 w 24"/>
                <a:gd name="T27" fmla="*/ 7 h 16"/>
                <a:gd name="T28" fmla="*/ 10 w 24"/>
                <a:gd name="T29" fmla="*/ 5 h 16"/>
                <a:gd name="T30" fmla="*/ 8 w 24"/>
                <a:gd name="T31" fmla="*/ 0 h 16"/>
                <a:gd name="T32" fmla="*/ 5 w 24"/>
                <a:gd name="T33" fmla="*/ 0 h 16"/>
                <a:gd name="T34" fmla="*/ 5 w 24"/>
                <a:gd name="T35" fmla="*/ 0 h 16"/>
                <a:gd name="T36" fmla="*/ 1 w 24"/>
                <a:gd name="T37" fmla="*/ 3 h 16"/>
                <a:gd name="T38" fmla="*/ 0 w 24"/>
                <a:gd name="T39" fmla="*/ 16 h 16"/>
                <a:gd name="T40" fmla="*/ 4 w 24"/>
                <a:gd name="T41" fmla="*/ 16 h 16"/>
                <a:gd name="T42" fmla="*/ 4 w 24"/>
                <a:gd name="T43" fmla="*/ 6 h 16"/>
                <a:gd name="T44" fmla="*/ 5 w 24"/>
                <a:gd name="T45" fmla="*/ 6 h 16"/>
                <a:gd name="T46" fmla="*/ 5 w 24"/>
                <a:gd name="T47" fmla="*/ 16 h 16"/>
                <a:gd name="T48" fmla="*/ 12 w 24"/>
                <a:gd name="T49" fmla="*/ 16 h 16"/>
                <a:gd name="T50" fmla="*/ 19 w 24"/>
                <a:gd name="T51" fmla="*/ 16 h 16"/>
                <a:gd name="T52" fmla="*/ 19 w 24"/>
                <a:gd name="T53" fmla="*/ 6 h 16"/>
                <a:gd name="T54" fmla="*/ 19 w 24"/>
                <a:gd name="T55" fmla="*/ 6 h 16"/>
                <a:gd name="T56" fmla="*/ 20 w 24"/>
                <a:gd name="T57" fmla="*/ 6 h 16"/>
                <a:gd name="T58" fmla="*/ 20 w 24"/>
                <a:gd name="T59" fmla="*/ 16 h 16"/>
                <a:gd name="T60" fmla="*/ 23 w 24"/>
                <a:gd name="T61" fmla="*/ 16 h 16"/>
                <a:gd name="T62" fmla="*/ 23 w 24"/>
                <a:gd name="T6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16">
                  <a:moveTo>
                    <a:pt x="23" y="3"/>
                  </a:moveTo>
                  <a:cubicBezTo>
                    <a:pt x="22" y="1"/>
                    <a:pt x="20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1" y="3"/>
                  </a:cubicBezTo>
                  <a:cubicBezTo>
                    <a:pt x="0" y="5"/>
                    <a:pt x="0" y="11"/>
                    <a:pt x="0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6"/>
                    <a:pt x="20" y="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1"/>
                    <a:pt x="24" y="5"/>
                    <a:pt x="2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128" name="Group 18"/>
          <p:cNvGrpSpPr>
            <a:grpSpLocks noChangeAspect="1"/>
          </p:cNvGrpSpPr>
          <p:nvPr/>
        </p:nvGrpSpPr>
        <p:grpSpPr bwMode="auto">
          <a:xfrm>
            <a:off x="4305564" y="3502820"/>
            <a:ext cx="320398" cy="298443"/>
            <a:chOff x="3802" y="2858"/>
            <a:chExt cx="616" cy="574"/>
          </a:xfrm>
          <a:solidFill>
            <a:srgbClr val="195CC7"/>
          </a:solidFill>
        </p:grpSpPr>
        <p:sp>
          <p:nvSpPr>
            <p:cNvPr id="129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30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31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32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33" name="Freeform 23"/>
            <p:cNvSpPr>
              <a:spLocks/>
            </p:cNvSpPr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134" name="Group 13"/>
          <p:cNvGrpSpPr>
            <a:grpSpLocks noChangeAspect="1"/>
          </p:cNvGrpSpPr>
          <p:nvPr/>
        </p:nvGrpSpPr>
        <p:grpSpPr bwMode="auto">
          <a:xfrm>
            <a:off x="4271656" y="2092898"/>
            <a:ext cx="384719" cy="389120"/>
            <a:chOff x="2426" y="2781"/>
            <a:chExt cx="593" cy="600"/>
          </a:xfrm>
          <a:solidFill>
            <a:srgbClr val="195CC7"/>
          </a:solidFill>
        </p:grpSpPr>
        <p:sp>
          <p:nvSpPr>
            <p:cNvPr id="135" name="Freeform 14"/>
            <p:cNvSpPr>
              <a:spLocks/>
            </p:cNvSpPr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36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4303902" y="2766002"/>
            <a:ext cx="330607" cy="359647"/>
            <a:chOff x="4873626" y="1965325"/>
            <a:chExt cx="269876" cy="293688"/>
          </a:xfrm>
          <a:solidFill>
            <a:srgbClr val="195CC7"/>
          </a:solidFill>
        </p:grpSpPr>
        <p:sp>
          <p:nvSpPr>
            <p:cNvPr id="138" name="Freeform 502"/>
            <p:cNvSpPr>
              <a:spLocks/>
            </p:cNvSpPr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39" name="Freeform 503"/>
            <p:cNvSpPr>
              <a:spLocks/>
            </p:cNvSpPr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40" name="Freeform 504"/>
            <p:cNvSpPr>
              <a:spLocks/>
            </p:cNvSpPr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  <p:sp>
          <p:nvSpPr>
            <p:cNvPr id="141" name="Freeform 505"/>
            <p:cNvSpPr>
              <a:spLocks/>
            </p:cNvSpPr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prstClr val="black"/>
                </a:solidFill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1059373" y="1844786"/>
            <a:ext cx="2708196" cy="112298"/>
            <a:chOff x="1557067" y="1904859"/>
            <a:chExt cx="3610458" cy="149766"/>
          </a:xfrm>
        </p:grpSpPr>
        <p:cxnSp>
          <p:nvCxnSpPr>
            <p:cNvPr id="143" name="直接连接符 142"/>
            <p:cNvCxnSpPr/>
            <p:nvPr/>
          </p:nvCxnSpPr>
          <p:spPr>
            <a:xfrm flipH="1">
              <a:off x="1687207" y="1979742"/>
              <a:ext cx="3480318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椭圆 143"/>
            <p:cNvSpPr/>
            <p:nvPr/>
          </p:nvSpPr>
          <p:spPr>
            <a:xfrm>
              <a:off x="1557067" y="1904859"/>
              <a:ext cx="149766" cy="149766"/>
            </a:xfrm>
            <a:prstGeom prst="ellipse">
              <a:avLst/>
            </a:prstGeom>
            <a:solidFill>
              <a:srgbClr val="195C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1059373" y="3177481"/>
            <a:ext cx="2997816" cy="112298"/>
            <a:chOff x="1557067" y="3682197"/>
            <a:chExt cx="3996568" cy="149766"/>
          </a:xfrm>
        </p:grpSpPr>
        <p:cxnSp>
          <p:nvCxnSpPr>
            <p:cNvPr id="146" name="直接连接符 145"/>
            <p:cNvCxnSpPr/>
            <p:nvPr/>
          </p:nvCxnSpPr>
          <p:spPr>
            <a:xfrm flipH="1">
              <a:off x="1642533" y="3773912"/>
              <a:ext cx="3911102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椭圆 146"/>
            <p:cNvSpPr/>
            <p:nvPr/>
          </p:nvSpPr>
          <p:spPr>
            <a:xfrm>
              <a:off x="1557067" y="3682197"/>
              <a:ext cx="149766" cy="149766"/>
            </a:xfrm>
            <a:prstGeom prst="ellipse">
              <a:avLst/>
            </a:prstGeom>
            <a:solidFill>
              <a:srgbClr val="195C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prstClr val="white"/>
                </a:solidFill>
              </a:endParaRPr>
            </a:p>
          </p:txBody>
        </p:sp>
      </p:grpSp>
      <p:sp>
        <p:nvSpPr>
          <p:cNvPr id="148" name="文本框 52"/>
          <p:cNvSpPr txBox="1"/>
          <p:nvPr/>
        </p:nvSpPr>
        <p:spPr>
          <a:xfrm>
            <a:off x="1156991" y="1555752"/>
            <a:ext cx="19870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rgbClr val="195C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one</a:t>
            </a:r>
          </a:p>
        </p:txBody>
      </p:sp>
      <p:sp>
        <p:nvSpPr>
          <p:cNvPr id="149" name="文本框 53"/>
          <p:cNvSpPr txBox="1"/>
          <p:nvPr/>
        </p:nvSpPr>
        <p:spPr>
          <a:xfrm>
            <a:off x="1156991" y="2885603"/>
            <a:ext cx="19870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dirty="0">
                <a:solidFill>
                  <a:srgbClr val="195C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three</a:t>
            </a:r>
          </a:p>
        </p:txBody>
      </p:sp>
      <p:sp>
        <p:nvSpPr>
          <p:cNvPr id="150" name="文本框 54"/>
          <p:cNvSpPr txBox="1"/>
          <p:nvPr/>
        </p:nvSpPr>
        <p:spPr>
          <a:xfrm>
            <a:off x="5965480" y="2261982"/>
            <a:ext cx="18564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500" dirty="0">
                <a:solidFill>
                  <a:srgbClr val="195C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two</a:t>
            </a:r>
          </a:p>
        </p:txBody>
      </p:sp>
      <p:sp>
        <p:nvSpPr>
          <p:cNvPr id="151" name="文本框 55"/>
          <p:cNvSpPr txBox="1"/>
          <p:nvPr/>
        </p:nvSpPr>
        <p:spPr>
          <a:xfrm>
            <a:off x="5847797" y="3714086"/>
            <a:ext cx="18564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500" dirty="0">
                <a:solidFill>
                  <a:srgbClr val="195CC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four</a:t>
            </a:r>
          </a:p>
        </p:txBody>
      </p:sp>
      <p:sp>
        <p:nvSpPr>
          <p:cNvPr id="152" name="文本框 129"/>
          <p:cNvSpPr txBox="1"/>
          <p:nvPr/>
        </p:nvSpPr>
        <p:spPr>
          <a:xfrm>
            <a:off x="1168626" y="1957084"/>
            <a:ext cx="19984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ct val="150000"/>
              </a:lnSpc>
            </a:pPr>
            <a:endParaRPr lang="zh-CN" altLang="en-US" sz="75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文本框 129"/>
          <p:cNvSpPr txBox="1"/>
          <p:nvPr/>
        </p:nvSpPr>
        <p:spPr>
          <a:xfrm>
            <a:off x="1188588" y="3328448"/>
            <a:ext cx="19984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7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</a:p>
          <a:p>
            <a:pPr>
              <a:lnSpc>
                <a:spcPct val="150000"/>
              </a:lnSpc>
            </a:pPr>
            <a:endParaRPr lang="zh-CN" altLang="en-US" sz="75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4" name="文本框 129"/>
          <p:cNvSpPr txBox="1"/>
          <p:nvPr/>
        </p:nvSpPr>
        <p:spPr>
          <a:xfrm>
            <a:off x="5847796" y="2633665"/>
            <a:ext cx="19984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7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</a:p>
          <a:p>
            <a:pPr algn="r">
              <a:lnSpc>
                <a:spcPct val="150000"/>
              </a:lnSpc>
            </a:pPr>
            <a:endParaRPr lang="zh-CN" altLang="en-US" sz="75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5" name="文本框 129"/>
          <p:cNvSpPr txBox="1"/>
          <p:nvPr/>
        </p:nvSpPr>
        <p:spPr>
          <a:xfrm>
            <a:off x="5651706" y="4068092"/>
            <a:ext cx="19984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7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title, you can copy and paste directly, to select useful keyword entry.</a:t>
            </a:r>
          </a:p>
          <a:p>
            <a:pPr algn="r">
              <a:lnSpc>
                <a:spcPct val="150000"/>
              </a:lnSpc>
            </a:pPr>
            <a:endParaRPr lang="zh-CN" altLang="en-US" sz="75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951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:a14="http://schemas.microsoft.com/office/drawing/2010/main"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2" dur="100" fill="hold"/>
                                        <p:tgtEl>
                                          <p:spTgt spid="1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12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6" dur="100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" dur="200" fill="hold"/>
                                        <p:tgtEl>
                                          <p:spTgt spid="12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1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6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6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1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1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6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1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6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1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6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1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6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6" grpId="0" animBg="1"/>
      <p:bldP spid="117" grpId="0" animBg="1"/>
      <p:bldP spid="118" grpId="0" animBg="1"/>
      <p:bldP spid="119" grpId="0" animBg="1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</p:bldLst>
  </p:timing>
</p:sld>
</file>

<file path=ppt/theme/theme1.xml><?xml version="1.0" encoding="utf-8"?>
<a:theme xmlns:a="http://schemas.openxmlformats.org/drawingml/2006/main" name="www.jp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1632</Words>
  <Application>Microsoft Office PowerPoint</Application>
  <PresentationFormat>全屏显示(16:9)</PresentationFormat>
  <Paragraphs>287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LiHei Pro</vt:lpstr>
      <vt:lpstr>方正兰亭黑_GBK</vt:lpstr>
      <vt:lpstr>汉仪菱心体简</vt:lpstr>
      <vt:lpstr>时尚中黑简体</vt:lpstr>
      <vt:lpstr>微软雅黑</vt:lpstr>
      <vt:lpstr>微软雅黑 Light</vt:lpstr>
      <vt:lpstr>Agency FB</vt:lpstr>
      <vt:lpstr>Arial</vt:lpstr>
      <vt:lpstr>Calibri</vt:lpstr>
      <vt:lpstr>Calibri Light</vt:lpstr>
      <vt:lpstr>Impact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report</dc:title>
  <dc:creator>www.freeppt7.com</dc:creator>
  <cp:keywords>www.freeppt7.com</cp:keywords>
  <dc:description>www.freeppt7.com</dc:description>
  <cp:lastModifiedBy>之灵</cp:lastModifiedBy>
  <cp:revision>11</cp:revision>
  <dcterms:created xsi:type="dcterms:W3CDTF">2016-12-03T11:44:58Z</dcterms:created>
  <dcterms:modified xsi:type="dcterms:W3CDTF">2021-09-23T12:13:13Z</dcterms:modified>
</cp:coreProperties>
</file>