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1" r:id="rId3"/>
  </p:sldMasterIdLst>
  <p:notesMasterIdLst>
    <p:notesMasterId r:id="rId28"/>
  </p:notesMasterIdLst>
  <p:handoutMasterIdLst>
    <p:handoutMasterId r:id="rId29"/>
  </p:handoutMasterIdLst>
  <p:sldIdLst>
    <p:sldId id="379" r:id="rId4"/>
    <p:sldId id="380" r:id="rId5"/>
    <p:sldId id="381" r:id="rId6"/>
    <p:sldId id="362" r:id="rId7"/>
    <p:sldId id="367" r:id="rId8"/>
    <p:sldId id="368" r:id="rId9"/>
    <p:sldId id="369" r:id="rId10"/>
    <p:sldId id="382" r:id="rId11"/>
    <p:sldId id="370" r:id="rId12"/>
    <p:sldId id="371" r:id="rId13"/>
    <p:sldId id="372" r:id="rId14"/>
    <p:sldId id="383" r:id="rId15"/>
    <p:sldId id="373" r:id="rId16"/>
    <p:sldId id="374" r:id="rId17"/>
    <p:sldId id="375" r:id="rId18"/>
    <p:sldId id="384" r:id="rId19"/>
    <p:sldId id="376" r:id="rId20"/>
    <p:sldId id="377" r:id="rId21"/>
    <p:sldId id="378" r:id="rId22"/>
    <p:sldId id="385" r:id="rId23"/>
    <p:sldId id="1773" r:id="rId24"/>
    <p:sldId id="304" r:id="rId25"/>
    <p:sldId id="305" r:id="rId26"/>
    <p:sldId id="306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78D"/>
    <a:srgbClr val="A7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0"/>
    <p:restoredTop sz="94682"/>
  </p:normalViewPr>
  <p:slideViewPr>
    <p:cSldViewPr snapToGrid="0" snapToObjects="1">
      <p:cViewPr varScale="1">
        <p:scale>
          <a:sx n="68" d="100"/>
          <a:sy n="68" d="100"/>
        </p:scale>
        <p:origin x="99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2021/10/7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2021/10/7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3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6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71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8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0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72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64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975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269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63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49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3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9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0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8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0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03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66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57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75590" y="642943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3074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248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51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0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9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09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95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1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84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17ECC-FC4F-43F2-A093-A7D47AD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01B49-AC3C-4D5D-B649-79FABB8A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BC5B9-61E2-4455-9660-E14CCE93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5D5EA-306B-488B-BB64-C5B5BF34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E0A82-47B2-4B50-AB8C-44FADE5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9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ED62-F664-44BF-B91E-AA049AB3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F92DF-82B5-44EF-8268-D2FD7CE3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D8D7C-E351-4A30-AB9D-6FFF91C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C37D6-D9D1-41EA-B0A7-0603D21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907A-6567-4074-93A0-20375B6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109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A7B8-A938-43F1-BA2E-A12D1AD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C5454-6B29-4C77-8519-7CB9DC0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D185F-6B51-4122-90DC-9DCC8033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FE8E0-EA23-4BE8-BFED-DCE98CF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50A4F-3006-4784-9798-C8AEBD7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02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3AE85-85C7-4F5B-8464-7CEBFFAE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490B8-7680-432B-BF59-4DFA5C473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6EBA0B-AEAA-4092-8A95-AE19BB3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2E69C-3B59-4ACC-9132-9D235AC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439F7D-3BD5-4AF7-A770-1A89104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92F731-D1F4-439B-B402-7FBE9D90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611B-1A3A-427A-8140-A6CA997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6744-CE8D-4708-B5C7-AF08931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9BF5F-93D7-4914-A98E-46360EA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7C32F0-A56D-4278-8717-14459ED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4C022-9392-4C0E-8EFB-3803D409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ADC142-1181-4BB6-BA11-254D19EE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A6B887-6142-4ACC-A60D-A965373B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D2B6AB-F45B-4FDD-93E5-1CCDAEE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92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43F1F-2E27-4DBD-9C62-96F94B5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9939F-DCD1-45CD-860D-9B2B878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7FD49-5A55-4DA5-BA2E-75C395A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308369-6290-435F-A08D-058DF9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3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A9C83-D7D1-4657-ADDE-4E9F60A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82F24-BF15-4A53-A91D-09152DAB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5C497-9509-40D5-B7E2-3088B3D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557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757F-007B-4371-A700-D0A91FE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6EF5C-0641-4ECC-BB8F-21A5DCBE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2D715-2981-4A80-8C39-81D13B22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E4AD20-4BFD-4261-A491-978122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059F3-11B2-4EB9-A0B2-0B71F1CD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212123-F401-40DC-AC3F-E698942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165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5F61A-9DC1-4F73-8A5B-C161951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3ED87-F2ED-410B-8853-568355F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726CC-CD51-4B7E-9162-3B265B9A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9CC49-251E-4ABA-8143-44A797A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232FB-5A71-4CA3-AD03-FCB0FA95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8F8A4-AF5D-4EB7-BA0C-EA45F76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D7094-0298-46D9-9383-B01EF50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8AFD0-1BAA-4B83-BF38-82925396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DDED9-46B7-4B68-AFCE-B50DA383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00B9-1B93-491C-8F30-74660DA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FA1D6-EAF4-4B08-B88E-9E6998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904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13C813-506E-4CF6-8A39-FE1E96BD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0BA30-BE10-4528-A295-BF98B329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297A4-5EEB-45CF-86B9-9434BE6F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23150-F116-4D33-A901-4E752D0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285C9-C50F-4206-9CFF-99CB5D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63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44502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5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64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14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1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0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70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7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B8B3F-5A61-49F0-B668-B084FA5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2CA6A-3C80-4DFB-AB7B-DB3A2ED9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D5FB6-C516-404D-A0B2-33025D0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1633-5BA2-4B54-A916-F076F13E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7B13A-F3CB-4E7A-B658-219181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062692D-0218-4C5C-9AA1-13044C0C6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2075976"/>
            <a:ext cx="12501797" cy="39427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1DA0C1-C4DB-49D4-9DAE-C83521CE8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400B49-D248-4143-A26A-AB4527862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497" y="0"/>
            <a:ext cx="3063053" cy="583117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9062DB4-9AE7-4135-AF99-03E6BDCE8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0" y="9914"/>
            <a:ext cx="4857750" cy="381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C1C473C-D8E5-4E48-9F87-627F753BCFB6}"/>
              </a:ext>
            </a:extLst>
          </p:cNvPr>
          <p:cNvSpPr txBox="1"/>
          <p:nvPr/>
        </p:nvSpPr>
        <p:spPr>
          <a:xfrm>
            <a:off x="3121135" y="99916"/>
            <a:ext cx="1877437" cy="45045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CN" sz="4800" dirty="0">
                <a:solidFill>
                  <a:schemeClr val="bg1"/>
                </a:solidFill>
              </a:rPr>
              <a:t>Good</a:t>
            </a:r>
          </a:p>
          <a:p>
            <a:pPr>
              <a:lnSpc>
                <a:spcPts val="6600"/>
              </a:lnSpc>
            </a:pPr>
            <a:r>
              <a:rPr lang="en-US" altLang="zh-CN" sz="4800" dirty="0">
                <a:solidFill>
                  <a:schemeClr val="bg1"/>
                </a:solidFill>
              </a:rPr>
              <a:t>PPT templates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B23744A-9226-4631-9B5C-12B49D2F20EB}"/>
              </a:ext>
            </a:extLst>
          </p:cNvPr>
          <p:cNvSpPr txBox="1"/>
          <p:nvPr/>
        </p:nvSpPr>
        <p:spPr>
          <a:xfrm>
            <a:off x="2526036" y="211014"/>
            <a:ext cx="430887" cy="4079631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3">
            <a:hlinkClick r:id="rId7"/>
            <a:extLst>
              <a:ext uri="{FF2B5EF4-FFF2-40B4-BE49-F238E27FC236}">
                <a16:creationId xmlns:a16="http://schemas.microsoft.com/office/drawing/2014/main" id="{0E4546B2-5C15-4684-A486-BC4EA9A3D2BA}"/>
              </a:ext>
            </a:extLst>
          </p:cNvPr>
          <p:cNvSpPr txBox="1"/>
          <p:nvPr/>
        </p:nvSpPr>
        <p:spPr>
          <a:xfrm>
            <a:off x="7022387" y="65612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>
            <a:extLst>
              <a:ext uri="{FF2B5EF4-FFF2-40B4-BE49-F238E27FC236}">
                <a16:creationId xmlns:a16="http://schemas.microsoft.com/office/drawing/2014/main" id="{F8F99535-176B-FB4E-9759-19622BE47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843" y="4608663"/>
            <a:ext cx="2724851" cy="13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Please add specific content here, a simple description can be, do not have to be too cumbersome, concise, as far as possible pay attention to the beauty of the layout.</a:t>
            </a:r>
          </a:p>
        </p:txBody>
      </p:sp>
      <p:sp>
        <p:nvSpPr>
          <p:cNvPr id="4" name="矩形 9">
            <a:extLst>
              <a:ext uri="{FF2B5EF4-FFF2-40B4-BE49-F238E27FC236}">
                <a16:creationId xmlns:a16="http://schemas.microsoft.com/office/drawing/2014/main" id="{21C16D59-6A1A-2E46-ACF9-DACA46E8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248" y="3941213"/>
            <a:ext cx="2724851" cy="13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Please add specific content here, a simple description can be, do not have to be too cumbersome, concise, as far as possible pay attention to the beauty of the layout.</a:t>
            </a:r>
          </a:p>
        </p:txBody>
      </p:sp>
      <p:sp>
        <p:nvSpPr>
          <p:cNvPr id="5" name="矩形 9">
            <a:extLst>
              <a:ext uri="{FF2B5EF4-FFF2-40B4-BE49-F238E27FC236}">
                <a16:creationId xmlns:a16="http://schemas.microsoft.com/office/drawing/2014/main" id="{93251D8A-A810-7944-BFEB-82C87481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6050" y="4541378"/>
            <a:ext cx="2724851" cy="13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Please add specific content here, a simple description can be, do not have to be too cumbersome, concise, as far as possible pay attention to the beauty of the layout.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FA90BC-B642-4A90-B76C-918C33E0CF27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FCC51C4-DB78-49BA-97D7-687791D16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43" y="1698545"/>
            <a:ext cx="2724851" cy="27248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D6A486-5F15-4213-ACCA-36926AD6DC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74" y="1028172"/>
            <a:ext cx="2724852" cy="27248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420D1C-C158-49DC-8DAE-1610344A3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878" y="1698544"/>
            <a:ext cx="2724851" cy="27248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27818" y="650200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40017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CF4F76B-0610-594B-9364-6E2E0652B285}"/>
              </a:ext>
            </a:extLst>
          </p:cNvPr>
          <p:cNvSpPr txBox="1"/>
          <p:nvPr/>
        </p:nvSpPr>
        <p:spPr>
          <a:xfrm>
            <a:off x="7665480" y="1640103"/>
            <a:ext cx="505267" cy="39859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rPr>
              <a:t>Please add specifics here, and the text should be as concise as possible.</a:t>
            </a:r>
            <a:endParaRPr lang="en-US" altLang="zh-CN" dirty="0">
              <a:solidFill>
                <a:srgbClr val="3E67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" name="直接连接符 10">
            <a:extLst>
              <a:ext uri="{FF2B5EF4-FFF2-40B4-BE49-F238E27FC236}">
                <a16:creationId xmlns:a16="http://schemas.microsoft.com/office/drawing/2014/main" id="{72606EE8-4E56-D14D-8296-7EFF45C8A200}"/>
              </a:ext>
            </a:extLst>
          </p:cNvPr>
          <p:cNvCxnSpPr/>
          <p:nvPr/>
        </p:nvCxnSpPr>
        <p:spPr>
          <a:xfrm>
            <a:off x="8215458" y="1712111"/>
            <a:ext cx="0" cy="3224814"/>
          </a:xfrm>
          <a:prstGeom prst="line">
            <a:avLst/>
          </a:prstGeom>
          <a:ln>
            <a:solidFill>
              <a:srgbClr val="3E67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AD6A3C2A-A06C-8D4A-B138-C7E17FCB6385}"/>
              </a:ext>
            </a:extLst>
          </p:cNvPr>
          <p:cNvSpPr txBox="1"/>
          <p:nvPr/>
        </p:nvSpPr>
        <p:spPr>
          <a:xfrm>
            <a:off x="8260206" y="1624557"/>
            <a:ext cx="553998" cy="2203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2155FC-131F-0440-B7FA-A640114E964A}"/>
              </a:ext>
            </a:extLst>
          </p:cNvPr>
          <p:cNvSpPr txBox="1"/>
          <p:nvPr/>
        </p:nvSpPr>
        <p:spPr>
          <a:xfrm>
            <a:off x="9834559" y="1624557"/>
            <a:ext cx="505267" cy="39859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Please add specifics here, and the text should be as concise as possible.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13">
            <a:extLst>
              <a:ext uri="{FF2B5EF4-FFF2-40B4-BE49-F238E27FC236}">
                <a16:creationId xmlns:a16="http://schemas.microsoft.com/office/drawing/2014/main" id="{0ADEFF56-A781-E54D-A7B6-2A3313EFACED}"/>
              </a:ext>
            </a:extLst>
          </p:cNvPr>
          <p:cNvCxnSpPr/>
          <p:nvPr/>
        </p:nvCxnSpPr>
        <p:spPr>
          <a:xfrm>
            <a:off x="10384537" y="1696565"/>
            <a:ext cx="0" cy="3224814"/>
          </a:xfrm>
          <a:prstGeom prst="line">
            <a:avLst/>
          </a:prstGeom>
          <a:ln>
            <a:solidFill>
              <a:srgbClr val="3E67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C4A96CD-E662-7F41-8FD0-39285A60864A}"/>
              </a:ext>
            </a:extLst>
          </p:cNvPr>
          <p:cNvSpPr txBox="1"/>
          <p:nvPr/>
        </p:nvSpPr>
        <p:spPr>
          <a:xfrm>
            <a:off x="10429285" y="1609011"/>
            <a:ext cx="553998" cy="2203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89B5A7-9477-1C49-B3F3-A3AD445ADB2F}"/>
              </a:ext>
            </a:extLst>
          </p:cNvPr>
          <p:cNvSpPr txBox="1"/>
          <p:nvPr/>
        </p:nvSpPr>
        <p:spPr>
          <a:xfrm>
            <a:off x="5407505" y="1640103"/>
            <a:ext cx="505267" cy="39859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字魂56号-洪亮毛笔隶书简体" panose="00000500000000000000" pitchFamily="2" charset="-122"/>
                <a:ea typeface="字魂56号-洪亮毛笔隶书简体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rPr>
              <a:t>Please add specifics here, and the text should be as concise as possible.</a:t>
            </a:r>
            <a:endParaRPr lang="en-US" altLang="zh-CN" dirty="0">
              <a:solidFill>
                <a:srgbClr val="3E67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20">
            <a:extLst>
              <a:ext uri="{FF2B5EF4-FFF2-40B4-BE49-F238E27FC236}">
                <a16:creationId xmlns:a16="http://schemas.microsoft.com/office/drawing/2014/main" id="{93A10E86-24DE-8C4A-963D-13DC3299DE40}"/>
              </a:ext>
            </a:extLst>
          </p:cNvPr>
          <p:cNvCxnSpPr/>
          <p:nvPr/>
        </p:nvCxnSpPr>
        <p:spPr>
          <a:xfrm>
            <a:off x="5957483" y="1712111"/>
            <a:ext cx="0" cy="3224814"/>
          </a:xfrm>
          <a:prstGeom prst="line">
            <a:avLst/>
          </a:prstGeom>
          <a:ln>
            <a:solidFill>
              <a:srgbClr val="3E67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8010F3A-B3BA-BD4B-A4CD-3EBFB734CCD9}"/>
              </a:ext>
            </a:extLst>
          </p:cNvPr>
          <p:cNvSpPr txBox="1"/>
          <p:nvPr/>
        </p:nvSpPr>
        <p:spPr>
          <a:xfrm>
            <a:off x="6002231" y="1624557"/>
            <a:ext cx="553998" cy="22033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D40BD0-426F-49DB-9251-57B78BFB0856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BF5F820-8568-4F0D-812C-940DF790D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51" y="1603625"/>
            <a:ext cx="4079050" cy="36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E520BC43-116D-468D-803D-A3A5B8D6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446390"/>
            <a:ext cx="12501797" cy="39427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4E0A70F-F17D-4854-BBB2-F54D9DCA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5E16A5-0F52-4B3B-B8F1-099F606C7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540" y="0"/>
            <a:ext cx="3063053" cy="52876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472568A-5F44-4051-A751-5D87D4D01E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605" y="3111983"/>
            <a:ext cx="220356" cy="6115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5A4B455-0FE5-482D-B02C-D07DE8CA1B21}"/>
              </a:ext>
            </a:extLst>
          </p:cNvPr>
          <p:cNvSpPr txBox="1"/>
          <p:nvPr/>
        </p:nvSpPr>
        <p:spPr>
          <a:xfrm>
            <a:off x="2349114" y="204628"/>
            <a:ext cx="461665" cy="19213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CHAPTER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BE1890-070D-4119-8CA5-EB11E20B9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0" y="9914"/>
            <a:ext cx="4857750" cy="381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C92A152-F1FA-42B2-9305-B89465325CB3}"/>
              </a:ext>
            </a:extLst>
          </p:cNvPr>
          <p:cNvSpPr txBox="1"/>
          <p:nvPr/>
        </p:nvSpPr>
        <p:spPr>
          <a:xfrm>
            <a:off x="2889742" y="84064"/>
            <a:ext cx="1200329" cy="3611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795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4">
            <a:extLst>
              <a:ext uri="{FF2B5EF4-FFF2-40B4-BE49-F238E27FC236}">
                <a16:creationId xmlns:a16="http://schemas.microsoft.com/office/drawing/2014/main" id="{CCD521B1-EC16-7542-BB1C-3D1D665BA5B1}"/>
              </a:ext>
            </a:extLst>
          </p:cNvPr>
          <p:cNvGrpSpPr/>
          <p:nvPr/>
        </p:nvGrpSpPr>
        <p:grpSpPr bwMode="auto">
          <a:xfrm>
            <a:off x="5986321" y="1733496"/>
            <a:ext cx="5037136" cy="1427751"/>
            <a:chOff x="856452" y="1598089"/>
            <a:chExt cx="5037090" cy="142786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C20E034-2EE3-184F-9A31-EC4DF3C59912}"/>
                </a:ext>
              </a:extLst>
            </p:cNvPr>
            <p:cNvGrpSpPr/>
            <p:nvPr/>
          </p:nvGrpSpPr>
          <p:grpSpPr bwMode="auto">
            <a:xfrm>
              <a:off x="943764" y="1598089"/>
              <a:ext cx="4949778" cy="1427860"/>
              <a:chOff x="7640909" y="1440972"/>
              <a:chExt cx="3926640" cy="1426614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E91379C-3FBD-274D-8282-55E36CC89F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2825" y="1440972"/>
                <a:ext cx="1448658" cy="584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678D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text</a:t>
                </a:r>
              </a:p>
            </p:txBody>
          </p:sp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1D24A145-D245-1641-BE43-21ACF74F0E42}"/>
                  </a:ext>
                </a:extLst>
              </p:cNvPr>
              <p:cNvCxnSpPr/>
              <p:nvPr/>
            </p:nvCxnSpPr>
            <p:spPr>
              <a:xfrm>
                <a:off x="7653501" y="2026170"/>
                <a:ext cx="3824635" cy="14277"/>
              </a:xfrm>
              <a:prstGeom prst="line">
                <a:avLst/>
              </a:prstGeom>
              <a:ln>
                <a:solidFill>
                  <a:srgbClr val="3E67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12AE39-7EF9-6A4A-9321-09A7F3CA1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909" y="2236762"/>
                <a:ext cx="3926640" cy="630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ts val="22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678D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add specific content here, text as simple as possible, simple description can be, do not have to be too cumbersome, pay attention to the beauty of the layout.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流程图: 接点 52">
              <a:extLst>
                <a:ext uri="{FF2B5EF4-FFF2-40B4-BE49-F238E27FC236}">
                  <a16:creationId xmlns:a16="http://schemas.microsoft.com/office/drawing/2014/main" id="{4CEFF794-F3D4-5F46-8D63-A00C89E89201}"/>
                </a:ext>
              </a:extLst>
            </p:cNvPr>
            <p:cNvSpPr/>
            <p:nvPr/>
          </p:nvSpPr>
          <p:spPr bwMode="auto">
            <a:xfrm>
              <a:off x="856452" y="2083778"/>
              <a:ext cx="174623" cy="174638"/>
            </a:xfrm>
            <a:prstGeom prst="flowChartConnector">
              <a:avLst/>
            </a:prstGeom>
            <a:solidFill>
              <a:srgbClr val="3E6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55">
            <a:extLst>
              <a:ext uri="{FF2B5EF4-FFF2-40B4-BE49-F238E27FC236}">
                <a16:creationId xmlns:a16="http://schemas.microsoft.com/office/drawing/2014/main" id="{702CF6A4-9C5B-E448-AF8B-8D8FE2D23BBC}"/>
              </a:ext>
            </a:extLst>
          </p:cNvPr>
          <p:cNvGrpSpPr/>
          <p:nvPr/>
        </p:nvGrpSpPr>
        <p:grpSpPr bwMode="auto">
          <a:xfrm>
            <a:off x="5986322" y="3954863"/>
            <a:ext cx="5037134" cy="1428316"/>
            <a:chOff x="856452" y="3820453"/>
            <a:chExt cx="5036466" cy="1427414"/>
          </a:xfrm>
        </p:grpSpPr>
        <p:grpSp>
          <p:nvGrpSpPr>
            <p:cNvPr id="10" name="组合 11">
              <a:extLst>
                <a:ext uri="{FF2B5EF4-FFF2-40B4-BE49-F238E27FC236}">
                  <a16:creationId xmlns:a16="http://schemas.microsoft.com/office/drawing/2014/main" id="{13CD14DA-7AF8-5D4D-9BE8-B330E5DCAD45}"/>
                </a:ext>
              </a:extLst>
            </p:cNvPr>
            <p:cNvGrpSpPr/>
            <p:nvPr/>
          </p:nvGrpSpPr>
          <p:grpSpPr bwMode="auto">
            <a:xfrm>
              <a:off x="928743" y="3820453"/>
              <a:ext cx="4964175" cy="1427414"/>
              <a:chOff x="7640909" y="1440972"/>
              <a:chExt cx="3938061" cy="1426169"/>
            </a:xfrm>
          </p:grpSpPr>
          <p:sp>
            <p:nvSpPr>
              <p:cNvPr id="12" name="文本框 12">
                <a:extLst>
                  <a:ext uri="{FF2B5EF4-FFF2-40B4-BE49-F238E27FC236}">
                    <a16:creationId xmlns:a16="http://schemas.microsoft.com/office/drawing/2014/main" id="{40C7934C-1E9C-0B4C-8E52-B38506F7D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2825" y="1440972"/>
                <a:ext cx="1448479" cy="58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3200" b="0" i="0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字魂56号-洪亮毛笔隶书简体" panose="00000500000000000000" pitchFamily="2" charset="-122"/>
                    <a:ea typeface="字魂56号-洪亮毛笔隶书简体" panose="00000500000000000000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r>
                  <a:rPr lang="zh-CN" altLang="en-US" dirty="0">
                    <a:solidFill>
                      <a:srgbClr val="3E678D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text</a:t>
                </a:r>
              </a:p>
            </p:txBody>
          </p:sp>
          <p:cxnSp>
            <p:nvCxnSpPr>
              <p:cNvPr id="13" name="直接连接符 24">
                <a:extLst>
                  <a:ext uri="{FF2B5EF4-FFF2-40B4-BE49-F238E27FC236}">
                    <a16:creationId xmlns:a16="http://schemas.microsoft.com/office/drawing/2014/main" id="{75113A51-A75D-0C4E-B41C-156C723F376F}"/>
                  </a:ext>
                </a:extLst>
              </p:cNvPr>
              <p:cNvCxnSpPr/>
              <p:nvPr/>
            </p:nvCxnSpPr>
            <p:spPr>
              <a:xfrm>
                <a:off x="7654074" y="2025308"/>
                <a:ext cx="3824162" cy="14266"/>
              </a:xfrm>
              <a:prstGeom prst="line">
                <a:avLst/>
              </a:prstGeom>
              <a:ln>
                <a:solidFill>
                  <a:srgbClr val="3E67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4">
                <a:extLst>
                  <a:ext uri="{FF2B5EF4-FFF2-40B4-BE49-F238E27FC236}">
                    <a16:creationId xmlns:a16="http://schemas.microsoft.com/office/drawing/2014/main" id="{17F565E0-D439-EE42-B400-929746B0D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909" y="2236763"/>
                <a:ext cx="3938061" cy="63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400">
                    <a:solidFill>
                      <a:srgbClr val="433A4B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ts val="22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678D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Please add specific content here, text as simple as possible, simple description can be, do not have to be too cumbersome, pay attention to the beauty of the layout.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1" name="流程图: 接点 53">
              <a:extLst>
                <a:ext uri="{FF2B5EF4-FFF2-40B4-BE49-F238E27FC236}">
                  <a16:creationId xmlns:a16="http://schemas.microsoft.com/office/drawing/2014/main" id="{269E72B4-C084-1147-B1F3-71B7D79FC545}"/>
                </a:ext>
              </a:extLst>
            </p:cNvPr>
            <p:cNvSpPr/>
            <p:nvPr/>
          </p:nvSpPr>
          <p:spPr bwMode="auto">
            <a:xfrm>
              <a:off x="856452" y="4321214"/>
              <a:ext cx="174602" cy="174515"/>
            </a:xfrm>
            <a:prstGeom prst="flowChartConnector">
              <a:avLst/>
            </a:prstGeom>
            <a:solidFill>
              <a:srgbClr val="3E6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57EE8B1-1106-4201-9240-9EDB6228B726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A13C69F-AA37-4F53-B392-AE14B62F8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92" y="2024278"/>
            <a:ext cx="5470218" cy="33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7DAA6E26-0CD5-A745-BF01-654E41BF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62" y="2408016"/>
            <a:ext cx="200324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" name="矩形 23">
            <a:extLst>
              <a:ext uri="{FF2B5EF4-FFF2-40B4-BE49-F238E27FC236}">
                <a16:creationId xmlns:a16="http://schemas.microsoft.com/office/drawing/2014/main" id="{399CFDF6-3A6B-CE4B-BAAD-3AA103B9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2889772"/>
            <a:ext cx="2714909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400" dirty="0">
                <a:solidFill>
                  <a:srgbClr val="3E678D"/>
                </a:solidFill>
                <a:cs typeface="+mn-ea"/>
                <a:sym typeface="+mn-lt"/>
              </a:rPr>
              <a:t>Please add specific content here, text as simple as possible description can be, do not have to be too cumbersome, pay attention to the beauty of the layout.</a:t>
            </a:r>
            <a:endParaRPr lang="en-US" altLang="zh-CN" sz="1400" dirty="0">
              <a:solidFill>
                <a:srgbClr val="3E678D"/>
              </a:solidFill>
              <a:cs typeface="+mn-ea"/>
              <a:sym typeface="+mn-lt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8E4A367-1264-C94A-AA96-BE394EF7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856" y="4075907"/>
            <a:ext cx="200324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4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6" name="矩形 23">
            <a:extLst>
              <a:ext uri="{FF2B5EF4-FFF2-40B4-BE49-F238E27FC236}">
                <a16:creationId xmlns:a16="http://schemas.microsoft.com/office/drawing/2014/main" id="{E999282F-C0C8-9248-9D32-9B3153458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091" y="4508860"/>
            <a:ext cx="2714909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zh-CN" altLang="en-US" sz="1400" dirty="0">
                <a:solidFill>
                  <a:srgbClr val="3E678D"/>
                </a:solidFill>
                <a:cs typeface="+mn-ea"/>
                <a:sym typeface="+mn-lt"/>
              </a:rPr>
              <a:t>Please add specific content here, text as simple as possible description can be, do not have to be too cumbersome, pay attention to the beauty of the layout.</a:t>
            </a:r>
            <a:endParaRPr lang="en-US" altLang="zh-CN" sz="1400" dirty="0">
              <a:solidFill>
                <a:srgbClr val="3E678D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9FDB21-7448-4334-91B0-019C8EC37EB4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8F8EBA-6AA2-4F45-AD7D-40D4383556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65397" y="1123301"/>
            <a:ext cx="5055987" cy="46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49D78E4D-C507-BC4C-BE0E-C90622126DE6}"/>
              </a:ext>
            </a:extLst>
          </p:cNvPr>
          <p:cNvGrpSpPr/>
          <p:nvPr/>
        </p:nvGrpSpPr>
        <p:grpSpPr>
          <a:xfrm>
            <a:off x="3120474" y="1973107"/>
            <a:ext cx="2572618" cy="1024028"/>
            <a:chOff x="3000553" y="2227212"/>
            <a:chExt cx="2572618" cy="1024028"/>
          </a:xfrm>
        </p:grpSpPr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F2388760-BE8A-AB4A-A298-10E562F03131}"/>
                </a:ext>
              </a:extLst>
            </p:cNvPr>
            <p:cNvSpPr txBox="1"/>
            <p:nvPr/>
          </p:nvSpPr>
          <p:spPr>
            <a:xfrm>
              <a:off x="3000553" y="2227212"/>
              <a:ext cx="25214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cs typeface="+mn-ea"/>
                  <a:sym typeface="+mn-lt"/>
                </a:rPr>
                <a:t>Add your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EAA7B33B-73DA-3540-BDB5-C1980CFEEE4E}"/>
                </a:ext>
              </a:extLst>
            </p:cNvPr>
            <p:cNvSpPr txBox="1"/>
            <p:nvPr/>
          </p:nvSpPr>
          <p:spPr>
            <a:xfrm>
              <a:off x="3000553" y="2720902"/>
              <a:ext cx="2572618" cy="5303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cs typeface="+mn-ea"/>
                  <a:sym typeface="+mn-lt"/>
                </a:rPr>
                <a:t>Please add specific content here, text as simple as possible, a simple description can be.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BAA786A-EEAE-9F42-94FC-C101C77A2012}"/>
              </a:ext>
            </a:extLst>
          </p:cNvPr>
          <p:cNvSpPr txBox="1"/>
          <p:nvPr/>
        </p:nvSpPr>
        <p:spPr>
          <a:xfrm>
            <a:off x="1938202" y="2050237"/>
            <a:ext cx="59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273AF20-BA24-F648-A838-241ECFFD4EE0}"/>
              </a:ext>
            </a:extLst>
          </p:cNvPr>
          <p:cNvGrpSpPr/>
          <p:nvPr/>
        </p:nvGrpSpPr>
        <p:grpSpPr>
          <a:xfrm>
            <a:off x="3120474" y="4033503"/>
            <a:ext cx="2521476" cy="1024028"/>
            <a:chOff x="3000553" y="4287608"/>
            <a:chExt cx="2521476" cy="1024028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1583761-0B43-E744-8D84-67638CCC243A}"/>
                </a:ext>
              </a:extLst>
            </p:cNvPr>
            <p:cNvSpPr txBox="1"/>
            <p:nvPr/>
          </p:nvSpPr>
          <p:spPr>
            <a:xfrm>
              <a:off x="3000553" y="4287608"/>
              <a:ext cx="25214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cs typeface="+mn-ea"/>
                  <a:sym typeface="+mn-lt"/>
                </a:rPr>
                <a:t>Add your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6396A310-C141-BC48-AF02-DA77F7ED415B}"/>
                </a:ext>
              </a:extLst>
            </p:cNvPr>
            <p:cNvSpPr txBox="1"/>
            <p:nvPr/>
          </p:nvSpPr>
          <p:spPr>
            <a:xfrm>
              <a:off x="3000553" y="4781298"/>
              <a:ext cx="2521476" cy="5303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text as simple as possible, a simple description can be.</a:t>
              </a:r>
              <a:endParaRPr lang="en-US" altLang="zh-CN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8371B1E-7067-2C49-ACDA-B5D50C2BD0E3}"/>
              </a:ext>
            </a:extLst>
          </p:cNvPr>
          <p:cNvSpPr txBox="1"/>
          <p:nvPr/>
        </p:nvSpPr>
        <p:spPr>
          <a:xfrm>
            <a:off x="1938202" y="4110633"/>
            <a:ext cx="59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EDB1AE-19D8-3A44-A1AB-3E82664A0A2B}"/>
              </a:ext>
            </a:extLst>
          </p:cNvPr>
          <p:cNvGrpSpPr/>
          <p:nvPr/>
        </p:nvGrpSpPr>
        <p:grpSpPr>
          <a:xfrm>
            <a:off x="7886386" y="1973107"/>
            <a:ext cx="2521476" cy="1024028"/>
            <a:chOff x="7766465" y="2227212"/>
            <a:chExt cx="2521476" cy="1024028"/>
          </a:xfrm>
        </p:grpSpPr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1F0E7675-4B30-044B-B499-A3E3AB45FF2E}"/>
                </a:ext>
              </a:extLst>
            </p:cNvPr>
            <p:cNvSpPr txBox="1"/>
            <p:nvPr/>
          </p:nvSpPr>
          <p:spPr>
            <a:xfrm>
              <a:off x="7766465" y="2227212"/>
              <a:ext cx="25214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cs typeface="+mn-ea"/>
                  <a:sym typeface="+mn-lt"/>
                </a:rPr>
                <a:t>Add your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553A78D8-E72C-3346-86AD-9A16DF14A58D}"/>
                </a:ext>
              </a:extLst>
            </p:cNvPr>
            <p:cNvSpPr txBox="1"/>
            <p:nvPr/>
          </p:nvSpPr>
          <p:spPr>
            <a:xfrm>
              <a:off x="7766465" y="2720902"/>
              <a:ext cx="2521476" cy="5303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text as simple as possible, a simple description can be.</a:t>
              </a:r>
              <a:endParaRPr lang="en-US" altLang="zh-CN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9FBB940-4FF3-9344-9D77-024F12B27481}"/>
              </a:ext>
            </a:extLst>
          </p:cNvPr>
          <p:cNvSpPr txBox="1"/>
          <p:nvPr/>
        </p:nvSpPr>
        <p:spPr>
          <a:xfrm>
            <a:off x="6704114" y="2050237"/>
            <a:ext cx="59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72AA2D-0EE1-174E-BEB6-9E3D882F871E}"/>
              </a:ext>
            </a:extLst>
          </p:cNvPr>
          <p:cNvGrpSpPr/>
          <p:nvPr/>
        </p:nvGrpSpPr>
        <p:grpSpPr>
          <a:xfrm>
            <a:off x="7886386" y="4033503"/>
            <a:ext cx="2521476" cy="1024028"/>
            <a:chOff x="7766465" y="4287608"/>
            <a:chExt cx="2521476" cy="1024028"/>
          </a:xfrm>
        </p:grpSpPr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080317D0-11CE-AC45-B604-E828ABAD36BA}"/>
                </a:ext>
              </a:extLst>
            </p:cNvPr>
            <p:cNvSpPr txBox="1"/>
            <p:nvPr/>
          </p:nvSpPr>
          <p:spPr>
            <a:xfrm>
              <a:off x="7766465" y="4287608"/>
              <a:ext cx="25214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E678D"/>
                  </a:solidFill>
                  <a:effectLst/>
                  <a:uLnTx/>
                  <a:uFillTx/>
                  <a:cs typeface="+mn-ea"/>
                  <a:sym typeface="+mn-lt"/>
                </a:rPr>
                <a:t>Add your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E7ACD0E8-1065-EB49-B253-C8B5CF94698D}"/>
                </a:ext>
              </a:extLst>
            </p:cNvPr>
            <p:cNvSpPr txBox="1"/>
            <p:nvPr/>
          </p:nvSpPr>
          <p:spPr>
            <a:xfrm>
              <a:off x="7766465" y="4781298"/>
              <a:ext cx="2521476" cy="5303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字魂56号-洪亮毛笔隶书简体" panose="00000500000000000000" pitchFamily="2" charset="-122"/>
                  <a:ea typeface="字魂56号-洪亮毛笔隶书简体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text as simple as possible, a simple description can be.</a:t>
              </a:r>
              <a:endParaRPr lang="en-US" altLang="zh-CN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2AA90496-0139-544C-B7CE-E6FABBB04DAD}"/>
              </a:ext>
            </a:extLst>
          </p:cNvPr>
          <p:cNvSpPr txBox="1"/>
          <p:nvPr/>
        </p:nvSpPr>
        <p:spPr>
          <a:xfrm>
            <a:off x="6704114" y="4110633"/>
            <a:ext cx="59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EBF0405-5C67-4407-AECC-4A9DFA968806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736D7A4E-F04A-47FE-BEBD-B98C4F3F32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61" y="1843791"/>
            <a:ext cx="1130320" cy="1126976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DB960062-6DF1-41A5-8F6F-8FFDEDA873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361" y="3839347"/>
            <a:ext cx="1130320" cy="1126976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CBEEDA6C-A24C-452A-A3D7-ECF5A23C82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207" y="1873329"/>
            <a:ext cx="1130320" cy="1126976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BB007198-15F4-4C3E-8B6F-35F3867F2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207" y="3898865"/>
            <a:ext cx="1130320" cy="11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5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E520BC43-116D-468D-803D-A3A5B8D6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446390"/>
            <a:ext cx="12501797" cy="39427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4E0A70F-F17D-4854-BBB2-F54D9DCA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5E16A5-0F52-4B3B-B8F1-099F606C7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540" y="0"/>
            <a:ext cx="3063053" cy="52876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472568A-5F44-4051-A751-5D87D4D01E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605" y="3111983"/>
            <a:ext cx="220356" cy="6115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5A4B455-0FE5-482D-B02C-D07DE8CA1B21}"/>
              </a:ext>
            </a:extLst>
          </p:cNvPr>
          <p:cNvSpPr txBox="1"/>
          <p:nvPr/>
        </p:nvSpPr>
        <p:spPr>
          <a:xfrm>
            <a:off x="2433942" y="260900"/>
            <a:ext cx="461665" cy="18412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CHAPTER FOUR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BE1890-070D-4119-8CA5-EB11E20B9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0" y="9914"/>
            <a:ext cx="4857750" cy="381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D9E4B32-F439-4842-8585-942B17934A33}"/>
              </a:ext>
            </a:extLst>
          </p:cNvPr>
          <p:cNvSpPr txBox="1"/>
          <p:nvPr/>
        </p:nvSpPr>
        <p:spPr>
          <a:xfrm>
            <a:off x="2889742" y="84064"/>
            <a:ext cx="1200329" cy="3611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46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8">
            <a:extLst>
              <a:ext uri="{FF2B5EF4-FFF2-40B4-BE49-F238E27FC236}">
                <a16:creationId xmlns:a16="http://schemas.microsoft.com/office/drawing/2014/main" id="{CAB479A7-94CF-B64D-A953-1B2A4E77355F}"/>
              </a:ext>
            </a:extLst>
          </p:cNvPr>
          <p:cNvSpPr txBox="1"/>
          <p:nvPr/>
        </p:nvSpPr>
        <p:spPr>
          <a:xfrm>
            <a:off x="6032084" y="2679390"/>
            <a:ext cx="4389251" cy="60526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uLnTx/>
                <a:uFillTx/>
                <a:cs typeface="+mn-ea"/>
                <a:sym typeface="+mn-lt"/>
              </a:rPr>
              <a:t>Please add specific content here, text as simple as possible, simple description can be.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EE666E-7E2D-E54D-B5A0-10DE08F9D78D}"/>
              </a:ext>
            </a:extLst>
          </p:cNvPr>
          <p:cNvSpPr/>
          <p:nvPr/>
        </p:nvSpPr>
        <p:spPr>
          <a:xfrm>
            <a:off x="6070048" y="2062732"/>
            <a:ext cx="2933429" cy="459105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sp>
        <p:nvSpPr>
          <p:cNvPr id="5" name="文本框 48">
            <a:extLst>
              <a:ext uri="{FF2B5EF4-FFF2-40B4-BE49-F238E27FC236}">
                <a16:creationId xmlns:a16="http://schemas.microsoft.com/office/drawing/2014/main" id="{01933B5C-0E4B-E540-9506-D26C4F6A7B3E}"/>
              </a:ext>
            </a:extLst>
          </p:cNvPr>
          <p:cNvSpPr txBox="1"/>
          <p:nvPr/>
        </p:nvSpPr>
        <p:spPr>
          <a:xfrm>
            <a:off x="6032084" y="4536182"/>
            <a:ext cx="4389251" cy="60526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uLnTx/>
                <a:uFillTx/>
                <a:cs typeface="+mn-ea"/>
                <a:sym typeface="+mn-lt"/>
              </a:rPr>
              <a:t>Please add specific content here, text as simple as possible, simple description can be.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251016-1CF9-7C44-A594-C7D32CC032C0}"/>
              </a:ext>
            </a:extLst>
          </p:cNvPr>
          <p:cNvSpPr/>
          <p:nvPr/>
        </p:nvSpPr>
        <p:spPr>
          <a:xfrm>
            <a:off x="6070048" y="3920108"/>
            <a:ext cx="2932795" cy="459105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uLnTx/>
                <a:uFillTx/>
                <a:cs typeface="+mn-ea"/>
                <a:sym typeface="+mn-lt"/>
              </a:rPr>
              <a:t>Add a title</a:t>
            </a:r>
          </a:p>
        </p:txBody>
      </p:sp>
      <p:cxnSp>
        <p:nvCxnSpPr>
          <p:cNvPr id="7" name="直接连接符 13">
            <a:extLst>
              <a:ext uri="{FF2B5EF4-FFF2-40B4-BE49-F238E27FC236}">
                <a16:creationId xmlns:a16="http://schemas.microsoft.com/office/drawing/2014/main" id="{161FCC43-0F1E-A342-AA71-EC8790AC4641}"/>
              </a:ext>
            </a:extLst>
          </p:cNvPr>
          <p:cNvCxnSpPr/>
          <p:nvPr/>
        </p:nvCxnSpPr>
        <p:spPr>
          <a:xfrm>
            <a:off x="6146029" y="3570818"/>
            <a:ext cx="43892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6BA4956-19AA-4A32-A7FB-94A8C00D88D1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F488368-8E54-4845-A3A2-15A437BE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45" y="1628265"/>
            <a:ext cx="5214239" cy="39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96B2887-D008-E441-AD89-5C4178E928FF}"/>
              </a:ext>
            </a:extLst>
          </p:cNvPr>
          <p:cNvSpPr/>
          <p:nvPr/>
        </p:nvSpPr>
        <p:spPr>
          <a:xfrm>
            <a:off x="793803" y="3586601"/>
            <a:ext cx="294384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24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rgbClr val="3E678D"/>
              </a:solidFill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rgbClr val="3E678D"/>
                </a:solidFill>
                <a:cs typeface="+mn-ea"/>
                <a:sym typeface="+mn-lt"/>
              </a:rPr>
              <a:t>Please add specifics here, and the text should be as concise as possible.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A2BDDD-81C4-4D44-8972-0F38978889D8}"/>
              </a:ext>
            </a:extLst>
          </p:cNvPr>
          <p:cNvSpPr/>
          <p:nvPr/>
        </p:nvSpPr>
        <p:spPr>
          <a:xfrm>
            <a:off x="8733805" y="3467223"/>
            <a:ext cx="294384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24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rgbClr val="3E678D"/>
              </a:solidFill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rgbClr val="3E678D"/>
                </a:solidFill>
                <a:cs typeface="+mn-ea"/>
                <a:sym typeface="+mn-lt"/>
              </a:rPr>
              <a:t>Please add specifics here, and the text should be as concise as possible.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4BF948C-4A7C-444D-A93E-013851F29986}"/>
              </a:ext>
            </a:extLst>
          </p:cNvPr>
          <p:cNvSpPr/>
          <p:nvPr/>
        </p:nvSpPr>
        <p:spPr>
          <a:xfrm>
            <a:off x="4785148" y="1429496"/>
            <a:ext cx="2943844" cy="834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24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rgbClr val="3E678D"/>
              </a:solidFill>
              <a:cs typeface="+mn-ea"/>
              <a:sym typeface="+mn-lt"/>
            </a:endParaRPr>
          </a:p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rgbClr val="3E678D"/>
                </a:solidFill>
                <a:cs typeface="+mn-ea"/>
                <a:sym typeface="+mn-lt"/>
              </a:rPr>
              <a:t>Please add specifics here, and the text should be as concise as possible.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34C592-693B-45E5-9524-9EAD8DB93597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765058-2952-47CF-9E75-A3634A82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090" y="2703426"/>
            <a:ext cx="4908578" cy="37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522B0A6-3DFA-F841-8213-2BF05CFA550E}"/>
              </a:ext>
            </a:extLst>
          </p:cNvPr>
          <p:cNvSpPr txBox="1"/>
          <p:nvPr/>
        </p:nvSpPr>
        <p:spPr>
          <a:xfrm>
            <a:off x="1355051" y="2110857"/>
            <a:ext cx="2769842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Add a title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Please enter specific content here, text as concise as possible.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65057F-6901-3049-A2CC-A24F7D4976D1}"/>
              </a:ext>
            </a:extLst>
          </p:cNvPr>
          <p:cNvSpPr txBox="1"/>
          <p:nvPr/>
        </p:nvSpPr>
        <p:spPr>
          <a:xfrm>
            <a:off x="3082906" y="3993943"/>
            <a:ext cx="2769842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  <a:endParaRPr lang="en-US" altLang="zh-CN" sz="2400" b="1" dirty="0">
              <a:solidFill>
                <a:srgbClr val="3E678D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Please enter specific content here, text as concise as possible.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8E8357-88C3-A84D-B822-7A96E4CB88E3}"/>
              </a:ext>
            </a:extLst>
          </p:cNvPr>
          <p:cNvSpPr txBox="1"/>
          <p:nvPr/>
        </p:nvSpPr>
        <p:spPr>
          <a:xfrm>
            <a:off x="4629385" y="2111416"/>
            <a:ext cx="2769842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  <a:endParaRPr lang="en-US" altLang="zh-CN" sz="2400" b="1" dirty="0">
              <a:solidFill>
                <a:srgbClr val="3E678D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Please enter specific content here, text as concise as possible.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1F3DD7-5F7B-D74F-9C82-B3192555FCDE}"/>
              </a:ext>
            </a:extLst>
          </p:cNvPr>
          <p:cNvSpPr txBox="1"/>
          <p:nvPr/>
        </p:nvSpPr>
        <p:spPr>
          <a:xfrm>
            <a:off x="6391124" y="4047771"/>
            <a:ext cx="2769842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  <a:endParaRPr lang="en-US" altLang="zh-CN" sz="2400" b="1" dirty="0">
              <a:solidFill>
                <a:srgbClr val="3E678D"/>
              </a:solidFill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Please enter specific content here, text as concise as possible.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BB6383-6C83-4383-96C7-DE6F948176A2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CA2530-F0D0-4231-9AA5-E3DA34CA4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99227" y="0"/>
            <a:ext cx="4792770" cy="34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062692D-0218-4C5C-9AA1-13044C0C6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3245207"/>
            <a:ext cx="12501797" cy="39427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1DA0C1-C4DB-49D4-9DAE-C83521CE8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38D300-D398-475F-8D91-FBC467EF5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2118" y="-50789"/>
            <a:ext cx="3063053" cy="31442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DD8CB02-7687-4417-ABE8-0A2555D8C5F5}"/>
              </a:ext>
            </a:extLst>
          </p:cNvPr>
          <p:cNvSpPr txBox="1"/>
          <p:nvPr/>
        </p:nvSpPr>
        <p:spPr>
          <a:xfrm>
            <a:off x="365791" y="182998"/>
            <a:ext cx="738664" cy="26766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1E599A-429B-449A-9446-40A89A680996}"/>
              </a:ext>
            </a:extLst>
          </p:cNvPr>
          <p:cNvSpPr txBox="1"/>
          <p:nvPr/>
        </p:nvSpPr>
        <p:spPr>
          <a:xfrm>
            <a:off x="5713551" y="924164"/>
            <a:ext cx="103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3E678D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691E3C-83D2-4258-9F59-85823EA6A9ED}"/>
              </a:ext>
            </a:extLst>
          </p:cNvPr>
          <p:cNvSpPr txBox="1"/>
          <p:nvPr/>
        </p:nvSpPr>
        <p:spPr>
          <a:xfrm>
            <a:off x="3495123" y="2697586"/>
            <a:ext cx="103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3E678D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58B0DA-04C4-4261-970D-955B1870FCB4}"/>
              </a:ext>
            </a:extLst>
          </p:cNvPr>
          <p:cNvSpPr txBox="1"/>
          <p:nvPr/>
        </p:nvSpPr>
        <p:spPr>
          <a:xfrm>
            <a:off x="8756043" y="924161"/>
            <a:ext cx="103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3E678D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FEC36C0-56B8-4FEA-BAE4-28B1D029EE2C}"/>
              </a:ext>
            </a:extLst>
          </p:cNvPr>
          <p:cNvSpPr txBox="1"/>
          <p:nvPr/>
        </p:nvSpPr>
        <p:spPr>
          <a:xfrm>
            <a:off x="6672523" y="2697586"/>
            <a:ext cx="103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rgbClr val="3E678D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B15616-92A7-49D6-A68D-89C0AF8BCE1C}"/>
              </a:ext>
            </a:extLst>
          </p:cNvPr>
          <p:cNvSpPr txBox="1"/>
          <p:nvPr/>
        </p:nvSpPr>
        <p:spPr>
          <a:xfrm>
            <a:off x="5808656" y="625363"/>
            <a:ext cx="984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PART</a:t>
            </a:r>
            <a:r>
              <a:rPr kumimoji="1" lang="zh-CN" altLang="en-US" sz="1600">
                <a:solidFill>
                  <a:srgbClr val="3E678D"/>
                </a:solidFill>
                <a:cs typeface="+mn-ea"/>
                <a:sym typeface="+mn-lt"/>
              </a:rPr>
              <a:t> </a:t>
            </a:r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01</a:t>
            </a:r>
            <a:endParaRPr kumimoji="1" lang="zh-CN" altLang="en-US" sz="1600">
              <a:solidFill>
                <a:srgbClr val="3E678D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926951-2583-428E-8855-B3932418451D}"/>
              </a:ext>
            </a:extLst>
          </p:cNvPr>
          <p:cNvSpPr txBox="1"/>
          <p:nvPr/>
        </p:nvSpPr>
        <p:spPr>
          <a:xfrm>
            <a:off x="3590229" y="2401786"/>
            <a:ext cx="984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PART</a:t>
            </a:r>
            <a:r>
              <a:rPr kumimoji="1" lang="zh-CN" altLang="en-US" sz="1600">
                <a:solidFill>
                  <a:srgbClr val="3E678D"/>
                </a:solidFill>
                <a:cs typeface="+mn-ea"/>
                <a:sym typeface="+mn-lt"/>
              </a:rPr>
              <a:t> </a:t>
            </a:r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02</a:t>
            </a:r>
            <a:endParaRPr kumimoji="1" lang="zh-CN" altLang="en-US" sz="1600">
              <a:solidFill>
                <a:srgbClr val="3E678D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944635-800C-4B24-B460-39DDA4C2CDA2}"/>
              </a:ext>
            </a:extLst>
          </p:cNvPr>
          <p:cNvSpPr txBox="1"/>
          <p:nvPr/>
        </p:nvSpPr>
        <p:spPr>
          <a:xfrm>
            <a:off x="8851149" y="625362"/>
            <a:ext cx="984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PART</a:t>
            </a:r>
            <a:r>
              <a:rPr kumimoji="1" lang="zh-CN" altLang="en-US" sz="1600">
                <a:solidFill>
                  <a:srgbClr val="3E678D"/>
                </a:solidFill>
                <a:cs typeface="+mn-ea"/>
                <a:sym typeface="+mn-lt"/>
              </a:rPr>
              <a:t> </a:t>
            </a:r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03</a:t>
            </a:r>
            <a:endParaRPr kumimoji="1" lang="zh-CN" altLang="en-US" sz="1600">
              <a:solidFill>
                <a:srgbClr val="3E678D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85DFD85-1DD3-4990-A6B3-034042A53BBE}"/>
              </a:ext>
            </a:extLst>
          </p:cNvPr>
          <p:cNvSpPr txBox="1"/>
          <p:nvPr/>
        </p:nvSpPr>
        <p:spPr>
          <a:xfrm>
            <a:off x="6767628" y="2398788"/>
            <a:ext cx="984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PART</a:t>
            </a:r>
            <a:r>
              <a:rPr kumimoji="1" lang="zh-CN" altLang="en-US" sz="1600">
                <a:solidFill>
                  <a:srgbClr val="3E678D"/>
                </a:solidFill>
                <a:cs typeface="+mn-ea"/>
                <a:sym typeface="+mn-lt"/>
              </a:rPr>
              <a:t> </a:t>
            </a:r>
            <a:r>
              <a:rPr kumimoji="1" lang="en-US" altLang="zh-CN" sz="1600">
                <a:solidFill>
                  <a:srgbClr val="3E678D"/>
                </a:solidFill>
                <a:cs typeface="+mn-ea"/>
                <a:sym typeface="+mn-lt"/>
              </a:rPr>
              <a:t>04</a:t>
            </a:r>
            <a:endParaRPr kumimoji="1" lang="zh-CN" altLang="en-US" sz="1600">
              <a:solidFill>
                <a:srgbClr val="3E678D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C19CCF3-C81A-4EED-98F7-49BC1B9E9F11}"/>
              </a:ext>
            </a:extLst>
          </p:cNvPr>
          <p:cNvSpPr txBox="1"/>
          <p:nvPr/>
        </p:nvSpPr>
        <p:spPr>
          <a:xfrm>
            <a:off x="5256684" y="1570492"/>
            <a:ext cx="2199861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3E678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95D22A-6516-4791-8C2F-FAE0FB6C5033}"/>
              </a:ext>
            </a:extLst>
          </p:cNvPr>
          <p:cNvSpPr txBox="1"/>
          <p:nvPr/>
        </p:nvSpPr>
        <p:spPr>
          <a:xfrm>
            <a:off x="3051509" y="3343888"/>
            <a:ext cx="2199861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3E678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9E9E0A-D988-40AD-BC63-362B706AA9AD}"/>
              </a:ext>
            </a:extLst>
          </p:cNvPr>
          <p:cNvSpPr txBox="1"/>
          <p:nvPr/>
        </p:nvSpPr>
        <p:spPr>
          <a:xfrm>
            <a:off x="8312429" y="1570463"/>
            <a:ext cx="2199861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3E678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229A19-2EB5-4087-AF51-34340E73A283}"/>
              </a:ext>
            </a:extLst>
          </p:cNvPr>
          <p:cNvSpPr txBox="1"/>
          <p:nvPr/>
        </p:nvSpPr>
        <p:spPr>
          <a:xfrm>
            <a:off x="6234601" y="3343889"/>
            <a:ext cx="2199861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3E678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3532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D062692D-0218-4C5C-9AA1-13044C0C6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2075976"/>
            <a:ext cx="12501797" cy="39427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1DA0C1-C4DB-49D4-9DAE-C83521CE8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400B49-D248-4143-A26A-AB4527862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497" y="0"/>
            <a:ext cx="3063053" cy="583117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9062DB4-9AE7-4135-AF99-03E6BDCE8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0" y="9914"/>
            <a:ext cx="4857750" cy="381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D0E2394-A216-41F6-B70F-48C743AA196A}"/>
              </a:ext>
            </a:extLst>
          </p:cNvPr>
          <p:cNvSpPr txBox="1"/>
          <p:nvPr/>
        </p:nvSpPr>
        <p:spPr>
          <a:xfrm>
            <a:off x="2762581" y="157497"/>
            <a:ext cx="1538883" cy="3889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kumimoji="1" lang="zh-CN" altLang="en-US" sz="8800" dirty="0">
                <a:solidFill>
                  <a:schemeClr val="bg1"/>
                </a:solidFill>
                <a:cs typeface="+mn-ea"/>
                <a:sym typeface="+mn-lt"/>
              </a:rPr>
              <a:t>hank</a:t>
            </a:r>
            <a:r>
              <a:rPr kumimoji="1" lang="en-US" altLang="zh-CN" sz="880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</a:p>
        </p:txBody>
      </p:sp>
      <p:sp>
        <p:nvSpPr>
          <p:cNvPr id="8" name="TextBox 3">
            <a:hlinkClick r:id="rId7"/>
            <a:extLst>
              <a:ext uri="{FF2B5EF4-FFF2-40B4-BE49-F238E27FC236}">
                <a16:creationId xmlns:a16="http://schemas.microsoft.com/office/drawing/2014/main" id="{EEB96DC6-FB65-4E67-BAC2-628EADA3426A}"/>
              </a:ext>
            </a:extLst>
          </p:cNvPr>
          <p:cNvSpPr txBox="1"/>
          <p:nvPr/>
        </p:nvSpPr>
        <p:spPr>
          <a:xfrm>
            <a:off x="7022387" y="656124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75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981200" y="1630413"/>
            <a:ext cx="8229600" cy="144582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accent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accent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E520BC43-116D-468D-803D-A3A5B8D6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446390"/>
            <a:ext cx="12501797" cy="39427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4E0A70F-F17D-4854-BBB2-F54D9DCA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5E16A5-0F52-4B3B-B8F1-099F606C7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540" y="0"/>
            <a:ext cx="3063053" cy="528761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AEF86FA3-6971-4DF6-9BCA-686418BE646D}"/>
              </a:ext>
            </a:extLst>
          </p:cNvPr>
          <p:cNvSpPr txBox="1"/>
          <p:nvPr/>
        </p:nvSpPr>
        <p:spPr>
          <a:xfrm>
            <a:off x="2889742" y="84064"/>
            <a:ext cx="1200329" cy="3611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472568A-5F44-4051-A751-5D87D4D01E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605" y="3111983"/>
            <a:ext cx="220356" cy="6115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5A4B455-0FE5-482D-B02C-D07DE8CA1B21}"/>
              </a:ext>
            </a:extLst>
          </p:cNvPr>
          <p:cNvSpPr txBox="1"/>
          <p:nvPr/>
        </p:nvSpPr>
        <p:spPr>
          <a:xfrm>
            <a:off x="2456403" y="556321"/>
            <a:ext cx="461665" cy="14593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Chapter 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BE1890-070D-4119-8CA5-EB11E20B9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0" y="9914"/>
            <a:ext cx="4857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A7C31C5-3D28-9243-AD2A-F4BB21864C5C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DB77249-6DEE-2849-A5D5-8A83FB7FC552}"/>
              </a:ext>
            </a:extLst>
          </p:cNvPr>
          <p:cNvSpPr txBox="1"/>
          <p:nvPr/>
        </p:nvSpPr>
        <p:spPr>
          <a:xfrm>
            <a:off x="9393686" y="1719649"/>
            <a:ext cx="1031051" cy="3629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lang="zh-CN" altLang="en-US" sz="1200" dirty="0">
                <a:solidFill>
                  <a:srgbClr val="3E678D"/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rgbClr val="3E678D"/>
              </a:solidFill>
              <a:cs typeface="+mn-ea"/>
              <a:sym typeface="+mn-lt"/>
            </a:endParaRPr>
          </a:p>
          <a:p>
            <a:pPr lvl="0">
              <a:lnSpc>
                <a:spcPts val="2200"/>
              </a:lnSpc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1FFA16E-FA68-214F-B098-558A5199141B}"/>
              </a:ext>
            </a:extLst>
          </p:cNvPr>
          <p:cNvSpPr txBox="1"/>
          <p:nvPr/>
        </p:nvSpPr>
        <p:spPr>
          <a:xfrm>
            <a:off x="10541291" y="1704102"/>
            <a:ext cx="553998" cy="2136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2F5C94-B1FD-1C4B-9020-81643C1DFB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878025" y="3299509"/>
            <a:ext cx="3209268" cy="850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10626B0-C125-754B-976A-8C23FECC91FE}"/>
              </a:ext>
            </a:extLst>
          </p:cNvPr>
          <p:cNvSpPr txBox="1"/>
          <p:nvPr/>
        </p:nvSpPr>
        <p:spPr>
          <a:xfrm>
            <a:off x="1973447" y="1749470"/>
            <a:ext cx="1313180" cy="36291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lang="zh-CN" altLang="en-US" sz="1200" dirty="0">
                <a:solidFill>
                  <a:srgbClr val="3E678D"/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rgbClr val="3E678D"/>
              </a:solidFill>
              <a:cs typeface="+mn-ea"/>
              <a:sym typeface="+mn-lt"/>
            </a:endParaRPr>
          </a:p>
          <a:p>
            <a:pPr lvl="0">
              <a:lnSpc>
                <a:spcPts val="2200"/>
              </a:lnSpc>
              <a:defRPr/>
            </a:pPr>
            <a:endParaRPr lang="en-US" altLang="zh-CN" sz="1200" dirty="0">
              <a:solidFill>
                <a:srgbClr val="3E678D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E678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8A7B8D-6DBC-4B4F-B8B5-B17B47225E3D}"/>
              </a:ext>
            </a:extLst>
          </p:cNvPr>
          <p:cNvSpPr txBox="1"/>
          <p:nvPr/>
        </p:nvSpPr>
        <p:spPr>
          <a:xfrm>
            <a:off x="3379834" y="1749470"/>
            <a:ext cx="553998" cy="2233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678D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32399F-30B4-F446-8EFD-75B19A30B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739915" y="3329330"/>
            <a:ext cx="3209268" cy="85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D309D6-F050-4E05-BFF9-F8CACA12DE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07" y="988841"/>
            <a:ext cx="4513678" cy="509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96CA993-3655-9446-B1CE-EBA0E0039EBD}"/>
              </a:ext>
            </a:extLst>
          </p:cNvPr>
          <p:cNvGrpSpPr/>
          <p:nvPr/>
        </p:nvGrpSpPr>
        <p:grpSpPr>
          <a:xfrm>
            <a:off x="5676280" y="1668510"/>
            <a:ext cx="5397608" cy="1292033"/>
            <a:chOff x="3343881" y="2173689"/>
            <a:chExt cx="5397608" cy="1292033"/>
          </a:xfrm>
        </p:grpSpPr>
        <p:sp>
          <p:nvSpPr>
            <p:cNvPr id="4" name="矩形 23">
              <a:extLst>
                <a:ext uri="{FF2B5EF4-FFF2-40B4-BE49-F238E27FC236}">
                  <a16:creationId xmlns:a16="http://schemas.microsoft.com/office/drawing/2014/main" id="{3FD3D884-0D9F-7E4D-9248-A4EEE99CF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83" y="2603948"/>
              <a:ext cx="5397606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rgbClr val="3E678D"/>
                  </a:solidFill>
                  <a:cs typeface="+mn-ea"/>
                  <a:sym typeface="+mn-lt"/>
                </a:rPr>
                <a:t>Please add specific content here, text as simple as possible description can be, do not have to be too cumbersome, pay attention to the beauty of the layout.</a:t>
              </a:r>
              <a:endParaRPr lang="en-US" altLang="zh-CN" sz="1400" dirty="0">
                <a:solidFill>
                  <a:srgbClr val="3E678D"/>
                </a:solidFill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endParaRPr lang="zh-CN" altLang="en-US" sz="1400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24">
              <a:extLst>
                <a:ext uri="{FF2B5EF4-FFF2-40B4-BE49-F238E27FC236}">
                  <a16:creationId xmlns:a16="http://schemas.microsoft.com/office/drawing/2014/main" id="{4D903F4A-BDE2-C942-9AA5-A4FDECF13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881" y="2173689"/>
              <a:ext cx="3985385" cy="50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4DB5D73-5CD5-4341-BE7F-1DD852E26CC3}"/>
              </a:ext>
            </a:extLst>
          </p:cNvPr>
          <p:cNvGrpSpPr/>
          <p:nvPr/>
        </p:nvGrpSpPr>
        <p:grpSpPr>
          <a:xfrm>
            <a:off x="5676280" y="3118521"/>
            <a:ext cx="5397607" cy="1292033"/>
            <a:chOff x="3343881" y="2173689"/>
            <a:chExt cx="5397607" cy="1292033"/>
          </a:xfrm>
        </p:grpSpPr>
        <p:sp>
          <p:nvSpPr>
            <p:cNvPr id="7" name="矩形 23">
              <a:extLst>
                <a:ext uri="{FF2B5EF4-FFF2-40B4-BE49-F238E27FC236}">
                  <a16:creationId xmlns:a16="http://schemas.microsoft.com/office/drawing/2014/main" id="{D6D199FD-E7AB-AD41-94EB-1DB881B3C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83" y="2603948"/>
              <a:ext cx="5397605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rgbClr val="3E678D"/>
                  </a:solidFill>
                  <a:cs typeface="+mn-ea"/>
                  <a:sym typeface="+mn-lt"/>
                </a:rPr>
                <a:t>Please add specific content here, text as simple as possible description can be, do not have to be too cumbersome, pay attention to the beauty of the layout.</a:t>
              </a:r>
              <a:endParaRPr lang="en-US" altLang="zh-CN" sz="1400" dirty="0">
                <a:solidFill>
                  <a:srgbClr val="3E678D"/>
                </a:solidFill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endParaRPr lang="zh-CN" altLang="en-US" sz="1400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4">
              <a:extLst>
                <a:ext uri="{FF2B5EF4-FFF2-40B4-BE49-F238E27FC236}">
                  <a16:creationId xmlns:a16="http://schemas.microsoft.com/office/drawing/2014/main" id="{AB470C46-4897-5F40-BDF1-69F5E20BF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881" y="2173689"/>
              <a:ext cx="3985385" cy="50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520D63B-6FCE-9941-A2EF-03420423913D}"/>
              </a:ext>
            </a:extLst>
          </p:cNvPr>
          <p:cNvGrpSpPr/>
          <p:nvPr/>
        </p:nvGrpSpPr>
        <p:grpSpPr>
          <a:xfrm>
            <a:off x="5676280" y="4518200"/>
            <a:ext cx="5397607" cy="1292033"/>
            <a:chOff x="3343881" y="2173689"/>
            <a:chExt cx="5397607" cy="1292033"/>
          </a:xfrm>
        </p:grpSpPr>
        <p:sp>
          <p:nvSpPr>
            <p:cNvPr id="10" name="矩形 23">
              <a:extLst>
                <a:ext uri="{FF2B5EF4-FFF2-40B4-BE49-F238E27FC236}">
                  <a16:creationId xmlns:a16="http://schemas.microsoft.com/office/drawing/2014/main" id="{CBCCFA7B-F46C-CD43-B822-159D17A4D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883" y="2603948"/>
              <a:ext cx="5397605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rgbClr val="3E678D"/>
                  </a:solidFill>
                  <a:cs typeface="+mn-ea"/>
                  <a:sym typeface="+mn-lt"/>
                </a:rPr>
                <a:t>Please add specific content here, text as simple as possible description can be, do not have to be too cumbersome, pay attention to the beauty of the layout.</a:t>
              </a:r>
              <a:endParaRPr lang="en-US" altLang="zh-CN" sz="1400" dirty="0">
                <a:solidFill>
                  <a:srgbClr val="3E678D"/>
                </a:solidFill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endParaRPr lang="zh-CN" altLang="en-US" sz="1400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24">
              <a:extLst>
                <a:ext uri="{FF2B5EF4-FFF2-40B4-BE49-F238E27FC236}">
                  <a16:creationId xmlns:a16="http://schemas.microsoft.com/office/drawing/2014/main" id="{8A08098F-77FC-944D-AD70-8593A68C5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881" y="2173689"/>
              <a:ext cx="3985385" cy="503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68D869E-D7E9-48F8-B29D-B64E2CCC1D0B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CB1288C-5251-4022-86EC-22E0F99A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37429" y="1783249"/>
            <a:ext cx="4995395" cy="31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F916EB9-7F53-8F4F-8ADE-A28F81F442AC}"/>
              </a:ext>
            </a:extLst>
          </p:cNvPr>
          <p:cNvSpPr/>
          <p:nvPr/>
        </p:nvSpPr>
        <p:spPr>
          <a:xfrm>
            <a:off x="4441058" y="1876155"/>
            <a:ext cx="677108" cy="154144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defTabSz="608965"/>
            <a:r>
              <a:rPr lang="zh-CN" altLang="en-US" sz="32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69BF24-D900-1C4F-8517-CAF014FC4AAE}"/>
              </a:ext>
            </a:extLst>
          </p:cNvPr>
          <p:cNvSpPr txBox="1"/>
          <p:nvPr/>
        </p:nvSpPr>
        <p:spPr>
          <a:xfrm>
            <a:off x="5118166" y="1876155"/>
            <a:ext cx="1467068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rPr>
              <a:t>Please add specific content here, text as simple as possible description can be, do not have to be too cumbersome, pay attention to the beauty of the layout.</a:t>
            </a:r>
            <a:endParaRPr lang="en-US" altLang="zh-CN" sz="1400" dirty="0">
              <a:solidFill>
                <a:srgbClr val="3E67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21D86C-6A60-5A4C-884B-F1C6FF5AB45D}"/>
              </a:ext>
            </a:extLst>
          </p:cNvPr>
          <p:cNvSpPr/>
          <p:nvPr/>
        </p:nvSpPr>
        <p:spPr>
          <a:xfrm>
            <a:off x="2053767" y="1876155"/>
            <a:ext cx="677108" cy="1541448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defTabSz="608965"/>
            <a:r>
              <a:rPr lang="zh-CN" altLang="en-US" sz="3200" b="1" dirty="0">
                <a:solidFill>
                  <a:srgbClr val="3E678D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8F0C41-1FD7-7147-8956-CBAD8E45AEA1}"/>
              </a:ext>
            </a:extLst>
          </p:cNvPr>
          <p:cNvSpPr txBox="1"/>
          <p:nvPr/>
        </p:nvSpPr>
        <p:spPr>
          <a:xfrm>
            <a:off x="2706103" y="1876155"/>
            <a:ext cx="1467068" cy="361224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2500"/>
              </a:lnSpc>
              <a:defRPr sz="1400">
                <a:solidFill>
                  <a:srgbClr val="000000"/>
                </a:solidFill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</a:lstStyle>
          <a:p>
            <a:r>
              <a:rPr lang="zh-CN" altLang="en-US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rPr>
              <a:t>Please add specific content here, text as simple as possible description can be, do not have to be too cumbersome, pay attention to the beauty of the layout.</a:t>
            </a:r>
            <a:endParaRPr lang="en-US" altLang="zh-CN" dirty="0">
              <a:solidFill>
                <a:srgbClr val="3E67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70BEEF-A545-49A5-8F1C-7DEAC5509A70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09F74-FC9D-4672-984C-F230ECD8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43452" y="949190"/>
            <a:ext cx="4248548" cy="59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6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9376757D-6F32-4E79-9065-1E1ED592B9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13" y="1276697"/>
            <a:ext cx="6565031" cy="437668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CFF36C5-A6B6-469F-AD32-E2C04993E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269" y="1240656"/>
            <a:ext cx="6565031" cy="437668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CC2E35C-230C-104D-852F-8B9EB64CA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758" y="2406603"/>
            <a:ext cx="2339975" cy="7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>
                <a:solidFill>
                  <a:schemeClr val="bg1"/>
                </a:solidFill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rPr>
              <a:t>Please add specifics here, and the text should be as concise as possible.</a:t>
            </a: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A31EBD53-4BF5-F14B-B99B-9C956C8E1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267" y="2379635"/>
            <a:ext cx="2339975" cy="7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ts val="2500"/>
              </a:lnSpc>
              <a:defRPr>
                <a:solidFill>
                  <a:schemeClr val="bg1"/>
                </a:solidFill>
                <a:latin typeface="印品丫丫体-D版" panose="02010601030101010101" pitchFamily="2" charset="-122"/>
                <a:ea typeface="印品丫丫体-D版" panose="02010601030101010101" pitchFamily="2" charset="-122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zh-CN" altLang="en-US" sz="1600" dirty="0">
                <a:solidFill>
                  <a:srgbClr val="3E678D"/>
                </a:solidFill>
                <a:latin typeface="+mn-lt"/>
                <a:ea typeface="+mn-ea"/>
                <a:cs typeface="+mn-ea"/>
                <a:sym typeface="+mn-lt"/>
              </a:rPr>
              <a:t>Please add specifics here, and the text should be as concise as possible.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9B43318-566C-4A74-80D4-AE231158E63D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8425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E520BC43-116D-468D-803D-A3A5B8D6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446390"/>
            <a:ext cx="12501797" cy="39427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4E0A70F-F17D-4854-BBB2-F54D9DCA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798" y="2353456"/>
            <a:ext cx="10728202" cy="45045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B5E16A5-0F52-4B3B-B8F1-099F606C7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540" y="0"/>
            <a:ext cx="3063053" cy="528761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472568A-5F44-4051-A751-5D87D4D01E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605" y="3111983"/>
            <a:ext cx="220356" cy="6115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75A4B455-0FE5-482D-B02C-D07DE8CA1B21}"/>
              </a:ext>
            </a:extLst>
          </p:cNvPr>
          <p:cNvSpPr txBox="1"/>
          <p:nvPr/>
        </p:nvSpPr>
        <p:spPr>
          <a:xfrm>
            <a:off x="2337187" y="274967"/>
            <a:ext cx="461665" cy="17674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cs typeface="+mn-ea"/>
                <a:sym typeface="+mn-lt"/>
              </a:rPr>
              <a:t>CHAPTER TWO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BE1890-070D-4119-8CA5-EB11E20B9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250" y="9914"/>
            <a:ext cx="4857750" cy="381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C65DCE2-4869-4245-BACB-76889623C529}"/>
              </a:ext>
            </a:extLst>
          </p:cNvPr>
          <p:cNvSpPr txBox="1"/>
          <p:nvPr/>
        </p:nvSpPr>
        <p:spPr>
          <a:xfrm>
            <a:off x="2889742" y="84064"/>
            <a:ext cx="1200329" cy="3611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168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A488384-DBA1-364E-9195-2D5F360AD119}"/>
              </a:ext>
            </a:extLst>
          </p:cNvPr>
          <p:cNvGrpSpPr/>
          <p:nvPr/>
        </p:nvGrpSpPr>
        <p:grpSpPr>
          <a:xfrm>
            <a:off x="1766163" y="1334177"/>
            <a:ext cx="1120742" cy="4566091"/>
            <a:chOff x="1771831" y="1464839"/>
            <a:chExt cx="682080" cy="2788520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DD0E1FCA-1200-764C-B576-F18FCAD18984}"/>
                </a:ext>
              </a:extLst>
            </p:cNvPr>
            <p:cNvSpPr/>
            <p:nvPr/>
          </p:nvSpPr>
          <p:spPr>
            <a:xfrm>
              <a:off x="1771831" y="1464839"/>
              <a:ext cx="652145" cy="652145"/>
            </a:xfrm>
            <a:prstGeom prst="diamond">
              <a:avLst/>
            </a:prstGeom>
            <a:noFill/>
            <a:ln w="3175">
              <a:solidFill>
                <a:srgbClr val="3E6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3E678D"/>
                  </a:solidFill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C46D5F7-8B93-1B4E-91A9-1AC4FC8BDF8D}"/>
                </a:ext>
              </a:extLst>
            </p:cNvPr>
            <p:cNvSpPr txBox="1"/>
            <p:nvPr/>
          </p:nvSpPr>
          <p:spPr>
            <a:xfrm>
              <a:off x="1951291" y="2260691"/>
              <a:ext cx="502620" cy="19926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5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3E678D"/>
                  </a:solidFill>
                  <a:ea typeface="+mn-ea"/>
                  <a:cs typeface="+mn-ea"/>
                  <a:sym typeface="+mn-lt"/>
                </a:rPr>
                <a:t>Please add specific content here, text as simple as possible, simple description can be. 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8F59E6F-875C-C846-A419-C0597E9C42C7}"/>
              </a:ext>
            </a:extLst>
          </p:cNvPr>
          <p:cNvGrpSpPr/>
          <p:nvPr/>
        </p:nvGrpSpPr>
        <p:grpSpPr>
          <a:xfrm>
            <a:off x="3347821" y="1334176"/>
            <a:ext cx="1160730" cy="4566093"/>
            <a:chOff x="1771831" y="1464839"/>
            <a:chExt cx="706416" cy="2788521"/>
          </a:xfrm>
        </p:grpSpPr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3EDC836C-494A-A84F-AE21-D7AF5E03E8FA}"/>
                </a:ext>
              </a:extLst>
            </p:cNvPr>
            <p:cNvSpPr/>
            <p:nvPr/>
          </p:nvSpPr>
          <p:spPr>
            <a:xfrm>
              <a:off x="1771831" y="1464839"/>
              <a:ext cx="652145" cy="652145"/>
            </a:xfrm>
            <a:prstGeom prst="diamond">
              <a:avLst/>
            </a:prstGeom>
            <a:noFill/>
            <a:ln w="3175">
              <a:solidFill>
                <a:srgbClr val="3E6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3E678D"/>
                  </a:solidFill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87AADD4-54B3-D547-AC52-CD156986DC86}"/>
                </a:ext>
              </a:extLst>
            </p:cNvPr>
            <p:cNvSpPr txBox="1"/>
            <p:nvPr/>
          </p:nvSpPr>
          <p:spPr>
            <a:xfrm>
              <a:off x="1975627" y="2299284"/>
              <a:ext cx="502620" cy="19540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5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ea typeface="印品丫丫体-D版" panose="02010601030101010101" pitchFamily="2" charset="-122"/>
                </a:defRPr>
              </a:lvl1pPr>
            </a:lstStyle>
            <a:p>
              <a:r>
                <a:rPr lang="zh-CN" altLang="en-US" dirty="0">
                  <a:solidFill>
                    <a:srgbClr val="3E678D"/>
                  </a:solidFill>
                  <a:ea typeface="+mn-ea"/>
                  <a:cs typeface="+mn-ea"/>
                  <a:sym typeface="+mn-lt"/>
                </a:rPr>
                <a:t>Please add specific content here, text as simple as possible, simple description can be.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0BF403C-612B-674C-ABBC-9B913332034B}"/>
              </a:ext>
            </a:extLst>
          </p:cNvPr>
          <p:cNvGrpSpPr/>
          <p:nvPr/>
        </p:nvGrpSpPr>
        <p:grpSpPr>
          <a:xfrm>
            <a:off x="5018051" y="1334177"/>
            <a:ext cx="1141227" cy="4558771"/>
            <a:chOff x="1771831" y="1464839"/>
            <a:chExt cx="694547" cy="2784050"/>
          </a:xfrm>
        </p:grpSpPr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3BCDED0D-ADC9-C640-83C4-708A6E7A1E61}"/>
                </a:ext>
              </a:extLst>
            </p:cNvPr>
            <p:cNvSpPr/>
            <p:nvPr/>
          </p:nvSpPr>
          <p:spPr>
            <a:xfrm>
              <a:off x="1771831" y="1464839"/>
              <a:ext cx="652145" cy="652145"/>
            </a:xfrm>
            <a:prstGeom prst="diamond">
              <a:avLst/>
            </a:prstGeom>
            <a:noFill/>
            <a:ln w="3175">
              <a:solidFill>
                <a:srgbClr val="3E6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3E678D"/>
                  </a:solidFill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D11C2C5-7EEA-DD40-8752-36AE6EA3F468}"/>
                </a:ext>
              </a:extLst>
            </p:cNvPr>
            <p:cNvSpPr txBox="1"/>
            <p:nvPr/>
          </p:nvSpPr>
          <p:spPr>
            <a:xfrm>
              <a:off x="1963758" y="2294812"/>
              <a:ext cx="502620" cy="19540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text as simple as possible, simple description can be.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C1C267-C103-574B-8390-359B81D38F2F}"/>
              </a:ext>
            </a:extLst>
          </p:cNvPr>
          <p:cNvGrpSpPr/>
          <p:nvPr/>
        </p:nvGrpSpPr>
        <p:grpSpPr>
          <a:xfrm>
            <a:off x="6683000" y="1334177"/>
            <a:ext cx="1181408" cy="4550350"/>
            <a:chOff x="1771831" y="1464839"/>
            <a:chExt cx="719001" cy="2778908"/>
          </a:xfrm>
        </p:grpSpPr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6381DFDA-25A7-F941-B0CE-D07E199BCDE4}"/>
                </a:ext>
              </a:extLst>
            </p:cNvPr>
            <p:cNvSpPr/>
            <p:nvPr/>
          </p:nvSpPr>
          <p:spPr>
            <a:xfrm>
              <a:off x="1771831" y="1464839"/>
              <a:ext cx="652145" cy="652145"/>
            </a:xfrm>
            <a:prstGeom prst="diamond">
              <a:avLst/>
            </a:prstGeom>
            <a:noFill/>
            <a:ln w="3175">
              <a:solidFill>
                <a:srgbClr val="3E67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3E678D"/>
                  </a:solidFill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3E678D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71ABAB6-25F2-E145-8D9B-2258F9E00ABA}"/>
                </a:ext>
              </a:extLst>
            </p:cNvPr>
            <p:cNvSpPr txBox="1"/>
            <p:nvPr/>
          </p:nvSpPr>
          <p:spPr>
            <a:xfrm>
              <a:off x="1988212" y="2289671"/>
              <a:ext cx="502620" cy="19540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</a:defRPr>
              </a:lvl1pPr>
            </a:lstStyle>
            <a:p>
              <a:pPr>
                <a:lnSpc>
                  <a:spcPts val="2500"/>
                </a:lnSpc>
              </a:pPr>
              <a:r>
                <a:rPr lang="zh-CN" altLang="en-US" sz="1400" dirty="0">
                  <a:solidFill>
                    <a:srgbClr val="3E678D"/>
                  </a:solidFill>
                  <a:latin typeface="+mn-lt"/>
                  <a:ea typeface="+mn-ea"/>
                  <a:cs typeface="+mn-ea"/>
                  <a:sym typeface="+mn-lt"/>
                </a:rPr>
                <a:t>Please add specific content here, text as simple as possible, simple description can be.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462F72B-F42A-4461-B8BC-AB1D4451ABCE}"/>
              </a:ext>
            </a:extLst>
          </p:cNvPr>
          <p:cNvSpPr txBox="1"/>
          <p:nvPr/>
        </p:nvSpPr>
        <p:spPr>
          <a:xfrm>
            <a:off x="726951" y="3131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3E678D"/>
                </a:solidFill>
                <a:cs typeface="+mn-ea"/>
                <a:sym typeface="+mn-lt"/>
              </a:rPr>
              <a:t>Enter the title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BFF9F3-B0F1-4F3E-A5BB-1DFD624B8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319" y="973474"/>
            <a:ext cx="3448082" cy="49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ygsgym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1177</Words>
  <Application>Microsoft Office PowerPoint</Application>
  <PresentationFormat>宽屏</PresentationFormat>
  <Paragraphs>149</Paragraphs>
  <Slides>24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DengXian</vt:lpstr>
      <vt:lpstr>DengXian</vt:lpstr>
      <vt:lpstr>等线 Light</vt:lpstr>
      <vt:lpstr>微软雅黑</vt:lpstr>
      <vt:lpstr>Arial</vt:lpstr>
      <vt:lpstr>Calibri</vt:lpstr>
      <vt:lpstr>Lato Light</vt:lpstr>
      <vt:lpstr>www.freeppt7.com</vt:lpstr>
      <vt:lpstr>www.jpppt.com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662</cp:revision>
  <dcterms:created xsi:type="dcterms:W3CDTF">2018-06-17T04:53:58Z</dcterms:created>
  <dcterms:modified xsi:type="dcterms:W3CDTF">2021-10-07T05:35:14Z</dcterms:modified>
</cp:coreProperties>
</file>