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sldIdLst>
    <p:sldId id="256" r:id="rId3"/>
    <p:sldId id="257" r:id="rId4"/>
    <p:sldId id="287" r:id="rId5"/>
    <p:sldId id="259" r:id="rId6"/>
    <p:sldId id="283" r:id="rId7"/>
    <p:sldId id="282" r:id="rId8"/>
    <p:sldId id="284" r:id="rId9"/>
    <p:sldId id="286" r:id="rId10"/>
    <p:sldId id="285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310" r:id="rId23"/>
    <p:sldId id="315" r:id="rId24"/>
    <p:sldId id="316" r:id="rId25"/>
    <p:sldId id="317" r:id="rId26"/>
    <p:sldId id="1773" r:id="rId27"/>
    <p:sldId id="304" r:id="rId28"/>
    <p:sldId id="305" r:id="rId29"/>
    <p:sldId id="3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701"/>
    <a:srgbClr val="03687C"/>
    <a:srgbClr val="DCEBDC"/>
    <a:srgbClr val="8ECCC7"/>
    <a:srgbClr val="7DB27E"/>
    <a:srgbClr val="447312"/>
    <a:srgbClr val="F9FEFB"/>
    <a:srgbClr val="F8BA60"/>
    <a:srgbClr val="7CBBB3"/>
    <a:srgbClr val="B5B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05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51miz-E1023579-BA786E30"/>
          <p:cNvPicPr>
            <a:picLocks noChangeAspect="1"/>
          </p:cNvPicPr>
          <p:nvPr userDrawn="1"/>
        </p:nvPicPr>
        <p:blipFill>
          <a:blip r:embed="rId2" cstate="screen">
            <a:lum bright="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196215"/>
            <a:ext cx="12546330" cy="7250430"/>
          </a:xfrm>
          <a:prstGeom prst="rect">
            <a:avLst/>
          </a:prstGeom>
        </p:spPr>
      </p:pic>
      <p:sp>
        <p:nvSpPr>
          <p:cNvPr id="60" name="矩形 59"/>
          <p:cNvSpPr/>
          <p:nvPr userDrawn="1"/>
        </p:nvSpPr>
        <p:spPr>
          <a:xfrm>
            <a:off x="2409825" y="1498600"/>
            <a:ext cx="7620000" cy="3744000"/>
          </a:xfrm>
          <a:prstGeom prst="rect">
            <a:avLst/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2691765" y="1696720"/>
            <a:ext cx="7056000" cy="3348000"/>
          </a:xfrm>
          <a:prstGeom prst="rect">
            <a:avLst/>
          </a:prstGeom>
          <a:noFill/>
          <a:ln w="53975" cmpd="sng">
            <a:solidFill>
              <a:srgbClr val="08728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41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7402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27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9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59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miz-E1023579-BA786E30"/>
          <p:cNvPicPr>
            <a:picLocks noChangeAspect="1"/>
          </p:cNvPicPr>
          <p:nvPr userDrawn="1"/>
        </p:nvPicPr>
        <p:blipFill>
          <a:blip r:embed="rId2" cstate="screen">
            <a:lum bright="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20000" flipV="1">
            <a:off x="-5173980" y="-518795"/>
            <a:ext cx="14559280" cy="385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 descr="51miz-E1023579-BA786E30"/>
          <p:cNvPicPr>
            <a:picLocks noChangeAspect="1"/>
          </p:cNvPicPr>
          <p:nvPr userDrawn="1"/>
        </p:nvPicPr>
        <p:blipFill>
          <a:blip r:embed="rId2" cstate="screen">
            <a:lum bright="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20000" flipH="1">
            <a:off x="3068955" y="3535045"/>
            <a:ext cx="14559280" cy="385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 descr="51miz-E1023579-BA786E30"/>
          <p:cNvPicPr>
            <a:picLocks noChangeAspect="1"/>
          </p:cNvPicPr>
          <p:nvPr userDrawn="1"/>
        </p:nvPicPr>
        <p:blipFill>
          <a:blip r:embed="rId2" cstate="screen">
            <a:lum bright="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">
            <a:off x="-5052695" y="3535045"/>
            <a:ext cx="14559280" cy="385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 descr="51miz-E1023579-BA786E30"/>
          <p:cNvPicPr>
            <a:picLocks noChangeAspect="1"/>
          </p:cNvPicPr>
          <p:nvPr userDrawn="1"/>
        </p:nvPicPr>
        <p:blipFill>
          <a:blip r:embed="rId2" cstate="screen">
            <a:lum bright="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" flipH="1" flipV="1">
            <a:off x="2888615" y="-518795"/>
            <a:ext cx="14559280" cy="385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矩形 59"/>
          <p:cNvSpPr/>
          <p:nvPr userDrawn="1"/>
        </p:nvSpPr>
        <p:spPr>
          <a:xfrm>
            <a:off x="1053465" y="676275"/>
            <a:ext cx="10332720" cy="5388610"/>
          </a:xfrm>
          <a:prstGeom prst="rect">
            <a:avLst/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1436370" y="961390"/>
            <a:ext cx="9566910" cy="4818380"/>
          </a:xfrm>
          <a:prstGeom prst="rect">
            <a:avLst/>
          </a:prstGeom>
          <a:noFill/>
          <a:ln w="53975" cmpd="sng">
            <a:solidFill>
              <a:srgbClr val="08728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77505" y="673415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536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26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"/>
          <p:cNvSpPr txBox="1"/>
          <p:nvPr/>
        </p:nvSpPr>
        <p:spPr>
          <a:xfrm>
            <a:off x="3430905" y="3352228"/>
            <a:ext cx="5684520" cy="397606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dist" defTabSz="951865">
              <a:lnSpc>
                <a:spcPts val="2500"/>
              </a:lnSpc>
              <a:buClrTx/>
              <a:buSzTx/>
              <a:buFontTx/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51" name="矩形 259"/>
          <p:cNvSpPr>
            <a:spLocks noChangeArrowheads="1"/>
          </p:cNvSpPr>
          <p:nvPr/>
        </p:nvSpPr>
        <p:spPr bwMode="auto">
          <a:xfrm>
            <a:off x="3606800" y="4431134"/>
            <a:ext cx="26663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ClrTx/>
              <a:buSzTx/>
              <a:buNone/>
            </a:pPr>
            <a:r>
              <a:rPr lang="en-US" altLang="zh-CN" sz="1600" b="1" spc="600" dirty="0">
                <a:solidFill>
                  <a:srgbClr val="278678"/>
                </a:solidFill>
                <a:latin typeface="+mn-lt"/>
                <a:ea typeface="+mn-ea"/>
                <a:cs typeface="+mn-ea"/>
                <a:sym typeface="+mn-lt"/>
              </a:rPr>
              <a:t>TEACHER</a:t>
            </a:r>
            <a:r>
              <a:rPr lang="zh-CN" altLang="en-US" sz="1600" b="1" spc="600" dirty="0">
                <a:solidFill>
                  <a:srgbClr val="278678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600" b="1" spc="600" dirty="0">
                <a:solidFill>
                  <a:srgbClr val="278678"/>
                </a:solid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zh-CN" altLang="en-US" sz="1600" b="1" spc="600" dirty="0">
              <a:solidFill>
                <a:srgbClr val="27867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矩形 259"/>
          <p:cNvSpPr>
            <a:spLocks noChangeArrowheads="1"/>
          </p:cNvSpPr>
          <p:nvPr/>
        </p:nvSpPr>
        <p:spPr bwMode="auto">
          <a:xfrm>
            <a:off x="5911469" y="4431134"/>
            <a:ext cx="3703244" cy="24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ctr">
              <a:buClrTx/>
              <a:buSzTx/>
              <a:buNone/>
            </a:pPr>
            <a:r>
              <a:rPr lang="en-US" altLang="zh-CN" sz="1600" b="1" spc="600" dirty="0">
                <a:solidFill>
                  <a:srgbClr val="278678"/>
                </a:solidFill>
                <a:latin typeface="+mn-lt"/>
                <a:ea typeface="+mn-ea"/>
                <a:cs typeface="+mn-ea"/>
                <a:sym typeface="+mn-lt"/>
              </a:rPr>
              <a:t>TIME</a:t>
            </a:r>
            <a:r>
              <a:rPr lang="zh-CN" altLang="en-US" sz="1600" b="1" spc="600" dirty="0">
                <a:solidFill>
                  <a:srgbClr val="278678"/>
                </a:solidFill>
                <a:latin typeface="+mn-lt"/>
                <a:ea typeface="+mn-ea"/>
                <a:cs typeface="+mn-ea"/>
                <a:sym typeface="+mn-lt"/>
              </a:rPr>
              <a:t>：202X.XX</a:t>
            </a:r>
          </a:p>
        </p:txBody>
      </p:sp>
      <p:sp>
        <p:nvSpPr>
          <p:cNvPr id="56" name="矩形 259"/>
          <p:cNvSpPr>
            <a:spLocks noChangeArrowheads="1"/>
          </p:cNvSpPr>
          <p:nvPr/>
        </p:nvSpPr>
        <p:spPr bwMode="auto">
          <a:xfrm>
            <a:off x="1834361" y="2430145"/>
            <a:ext cx="887760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4800" b="1" dirty="0">
                <a:solidFill>
                  <a:srgbClr val="F89701"/>
                </a:solidFill>
                <a:latin typeface="+mn-lt"/>
                <a:ea typeface="+mn-ea"/>
                <a:cs typeface="+mn-ea"/>
                <a:sym typeface="+mn-lt"/>
              </a:rPr>
              <a:t>FREE </a:t>
            </a:r>
            <a:r>
              <a:rPr lang="en-US" altLang="zh-CN" sz="4800" b="1" dirty="0">
                <a:solidFill>
                  <a:srgbClr val="0B7689"/>
                </a:solidFill>
                <a:latin typeface="+mn-lt"/>
                <a:ea typeface="+mn-ea"/>
                <a:cs typeface="+mn-ea"/>
                <a:sym typeface="+mn-lt"/>
              </a:rPr>
              <a:t>PPT TEMPLATE</a:t>
            </a:r>
            <a:endParaRPr lang="zh-CN" altLang="en-US" sz="4800" b="1" dirty="0">
              <a:solidFill>
                <a:srgbClr val="0B76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980539" y="1849120"/>
            <a:ext cx="4585252" cy="397606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ts val="2500"/>
              </a:lnSpc>
              <a:buClrTx/>
              <a:buSzTx/>
              <a:buFontTx/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Replace teaching course name</a:t>
            </a:r>
          </a:p>
        </p:txBody>
      </p:sp>
      <p:sp>
        <p:nvSpPr>
          <p:cNvPr id="7" name="TextBox 3">
            <a:hlinkClick r:id="rId2"/>
            <a:extLst>
              <a:ext uri="{FF2B5EF4-FFF2-40B4-BE49-F238E27FC236}">
                <a16:creationId xmlns:a16="http://schemas.microsoft.com/office/drawing/2014/main" id="{C9C44B6B-C5EA-48FB-AD62-4A3FFD24268C}"/>
              </a:ext>
            </a:extLst>
          </p:cNvPr>
          <p:cNvSpPr txBox="1"/>
          <p:nvPr/>
        </p:nvSpPr>
        <p:spPr>
          <a:xfrm>
            <a:off x="394581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03687C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03687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bldLvl="0" animBg="1"/>
      <p:bldP spid="55" grpId="0" bldLvl="0" animBg="1"/>
      <p:bldP spid="56" grpId="0" bldLvl="0" animBg="1"/>
      <p:bldP spid="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558925" y="4481830"/>
            <a:ext cx="2397760" cy="1503680"/>
          </a:xfrm>
          <a:prstGeom prst="roundRect">
            <a:avLst>
              <a:gd name="adj" fmla="val 18032"/>
            </a:avLst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897119" y="4481830"/>
            <a:ext cx="2397760" cy="1503680"/>
          </a:xfrm>
          <a:prstGeom prst="roundRect">
            <a:avLst>
              <a:gd name="adj" fmla="val 17356"/>
            </a:avLst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8351519" y="4481830"/>
            <a:ext cx="2397760" cy="1503680"/>
          </a:xfrm>
          <a:prstGeom prst="roundRect">
            <a:avLst>
              <a:gd name="adj" fmla="val 16680"/>
            </a:avLst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252459" y="4075430"/>
            <a:ext cx="2595880" cy="581660"/>
          </a:xfrm>
          <a:prstGeom prst="roundRect">
            <a:avLst>
              <a:gd name="adj" fmla="val 50000"/>
            </a:avLst>
          </a:prstGeom>
          <a:solidFill>
            <a:srgbClr val="72C0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797424" y="4075430"/>
            <a:ext cx="2595880" cy="581660"/>
          </a:xfrm>
          <a:prstGeom prst="roundRect">
            <a:avLst>
              <a:gd name="adj" fmla="val 50000"/>
            </a:avLst>
          </a:prstGeom>
          <a:solidFill>
            <a:srgbClr val="7DB2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59865" y="4075430"/>
            <a:ext cx="2595880" cy="581660"/>
          </a:xfrm>
          <a:prstGeom prst="roundRect">
            <a:avLst>
              <a:gd name="adj" fmla="val 50000"/>
            </a:avLst>
          </a:prstGeom>
          <a:solidFill>
            <a:srgbClr val="7CBB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iṥḻïḓê"/>
          <p:cNvSpPr/>
          <p:nvPr/>
        </p:nvSpPr>
        <p:spPr>
          <a:xfrm>
            <a:off x="1719227" y="1998132"/>
            <a:ext cx="2077155" cy="2077155"/>
          </a:xfrm>
          <a:prstGeom prst="ellipse">
            <a:avLst/>
          </a:prstGeom>
          <a:solidFill>
            <a:srgbClr val="F9FEFB">
              <a:alpha val="65000"/>
            </a:srgbClr>
          </a:solidFill>
          <a:ln w="28575">
            <a:solidFill>
              <a:srgbClr val="7DA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4550410" y="501015"/>
            <a:ext cx="2915920" cy="732155"/>
            <a:chOff x="7218" y="913"/>
            <a:chExt cx="4592" cy="1153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8408" y="1135"/>
              <a:ext cx="3402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8970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0B7689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51miz-E1029175-D7C56BCB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36" y="895"/>
              <a:ext cx="1153" cy="1190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/>
        </p:nvCxnSpPr>
        <p:spPr>
          <a:xfrm flipV="1">
            <a:off x="20320" y="871855"/>
            <a:ext cx="4403090" cy="20955"/>
          </a:xfrm>
          <a:prstGeom prst="line">
            <a:avLst/>
          </a:prstGeom>
          <a:ln cap="rnd">
            <a:solidFill>
              <a:srgbClr val="087287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8" idx="3"/>
          </p:cNvCxnSpPr>
          <p:nvPr/>
        </p:nvCxnSpPr>
        <p:spPr>
          <a:xfrm flipH="1" flipV="1">
            <a:off x="7466330" y="872808"/>
            <a:ext cx="4767580" cy="9208"/>
          </a:xfrm>
          <a:prstGeom prst="line">
            <a:avLst/>
          </a:prstGeom>
          <a:ln>
            <a:solidFill>
              <a:srgbClr val="08728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íṡļiḋê"/>
          <p:cNvSpPr/>
          <p:nvPr/>
        </p:nvSpPr>
        <p:spPr>
          <a:xfrm>
            <a:off x="1862903" y="2141808"/>
            <a:ext cx="1789804" cy="1789804"/>
          </a:xfrm>
          <a:prstGeom prst="ellipse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</a:ln>
          <a:effectLst>
            <a:innerShdw blurRad="63500" dist="50800" dir="13500000">
              <a:srgbClr val="6A7C6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iṩļïḓè"/>
          <p:cNvSpPr txBox="1"/>
          <p:nvPr/>
        </p:nvSpPr>
        <p:spPr bwMode="auto">
          <a:xfrm>
            <a:off x="1408537" y="4141493"/>
            <a:ext cx="2647208" cy="44943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keywords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iṩļïḓè"/>
          <p:cNvSpPr txBox="1"/>
          <p:nvPr/>
        </p:nvSpPr>
        <p:spPr bwMode="auto">
          <a:xfrm>
            <a:off x="4746096" y="4147842"/>
            <a:ext cx="2647208" cy="44943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keywords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iṩļïḓè"/>
          <p:cNvSpPr txBox="1"/>
          <p:nvPr/>
        </p:nvSpPr>
        <p:spPr bwMode="auto">
          <a:xfrm>
            <a:off x="8201131" y="4143397"/>
            <a:ext cx="2647208" cy="44943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keywords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683385" y="4765675"/>
            <a:ext cx="2148840" cy="617475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980940" y="4765675"/>
            <a:ext cx="2228850" cy="617475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378189" y="4765675"/>
            <a:ext cx="2344420" cy="617475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0" name="iṥḻïḓê"/>
          <p:cNvSpPr/>
          <p:nvPr/>
        </p:nvSpPr>
        <p:spPr>
          <a:xfrm>
            <a:off x="5056787" y="1998133"/>
            <a:ext cx="2077155" cy="2077155"/>
          </a:xfrm>
          <a:prstGeom prst="ellipse">
            <a:avLst/>
          </a:prstGeom>
          <a:solidFill>
            <a:srgbClr val="F9FEFB">
              <a:alpha val="65000"/>
            </a:srgbClr>
          </a:solidFill>
          <a:ln w="28575">
            <a:solidFill>
              <a:srgbClr val="7DB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íṡļiḋê"/>
          <p:cNvSpPr/>
          <p:nvPr/>
        </p:nvSpPr>
        <p:spPr>
          <a:xfrm>
            <a:off x="5200462" y="2141808"/>
            <a:ext cx="1789804" cy="1789804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</a:ln>
          <a:effectLst>
            <a:innerShdw blurRad="63500" dist="50800" dir="13500000">
              <a:srgbClr val="6A7C6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iṥḻïḓê"/>
          <p:cNvSpPr/>
          <p:nvPr/>
        </p:nvSpPr>
        <p:spPr>
          <a:xfrm>
            <a:off x="8511822" y="1998133"/>
            <a:ext cx="2077155" cy="2077155"/>
          </a:xfrm>
          <a:prstGeom prst="ellipse">
            <a:avLst/>
          </a:prstGeom>
          <a:solidFill>
            <a:srgbClr val="F9FEFB">
              <a:alpha val="65000"/>
            </a:srgbClr>
          </a:solidFill>
          <a:ln w="28575">
            <a:solidFill>
              <a:srgbClr val="B3D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íṡļiḋê"/>
          <p:cNvSpPr/>
          <p:nvPr/>
        </p:nvSpPr>
        <p:spPr>
          <a:xfrm>
            <a:off x="8655497" y="2141808"/>
            <a:ext cx="1789804" cy="1789804"/>
          </a:xfrm>
          <a:prstGeom prst="ellipse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</a:ln>
          <a:effectLst>
            <a:innerShdw blurRad="63500" dist="50800" dir="13500000">
              <a:srgbClr val="6A7C6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弧形 36"/>
          <p:cNvSpPr/>
          <p:nvPr/>
        </p:nvSpPr>
        <p:spPr>
          <a:xfrm rot="19200000">
            <a:off x="1606550" y="6091555"/>
            <a:ext cx="1844675" cy="1844675"/>
          </a:xfrm>
          <a:prstGeom prst="arc">
            <a:avLst>
              <a:gd name="adj1" fmla="val 17571208"/>
              <a:gd name="adj2" fmla="val 19996179"/>
            </a:avLst>
          </a:prstGeom>
          <a:ln>
            <a:solidFill>
              <a:srgbClr val="7DA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弧形 37"/>
          <p:cNvSpPr/>
          <p:nvPr/>
        </p:nvSpPr>
        <p:spPr>
          <a:xfrm rot="19200000">
            <a:off x="5092700" y="6091555"/>
            <a:ext cx="1844675" cy="1844675"/>
          </a:xfrm>
          <a:prstGeom prst="arc">
            <a:avLst>
              <a:gd name="adj1" fmla="val 17571208"/>
              <a:gd name="adj2" fmla="val 19996179"/>
            </a:avLst>
          </a:prstGeom>
          <a:ln>
            <a:solidFill>
              <a:srgbClr val="66A4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弧形 38"/>
          <p:cNvSpPr/>
          <p:nvPr/>
        </p:nvSpPr>
        <p:spPr>
          <a:xfrm rot="19200000">
            <a:off x="8578850" y="6091555"/>
            <a:ext cx="1844675" cy="1844675"/>
          </a:xfrm>
          <a:prstGeom prst="arc">
            <a:avLst>
              <a:gd name="adj1" fmla="val 17571208"/>
              <a:gd name="adj2" fmla="val 19996179"/>
            </a:avLst>
          </a:prstGeom>
          <a:ln>
            <a:solidFill>
              <a:srgbClr val="75C1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4" grpId="0" animBg="1"/>
      <p:bldP spid="3" grpId="0" animBg="1"/>
      <p:bldP spid="5" grpId="0" animBg="1"/>
      <p:bldP spid="20" grpId="0"/>
      <p:bldP spid="12" grpId="0"/>
      <p:bldP spid="24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组合 127"/>
          <p:cNvGrpSpPr/>
          <p:nvPr/>
        </p:nvGrpSpPr>
        <p:grpSpPr>
          <a:xfrm>
            <a:off x="4550410" y="501015"/>
            <a:ext cx="2915920" cy="732155"/>
            <a:chOff x="7218" y="913"/>
            <a:chExt cx="4592" cy="1153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8408" y="1135"/>
              <a:ext cx="3402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8970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0B7689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51miz-E1029175-D7C56BCB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36" y="895"/>
              <a:ext cx="1153" cy="1190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/>
        </p:nvCxnSpPr>
        <p:spPr>
          <a:xfrm flipV="1">
            <a:off x="20320" y="871855"/>
            <a:ext cx="4403090" cy="20955"/>
          </a:xfrm>
          <a:prstGeom prst="line">
            <a:avLst/>
          </a:prstGeom>
          <a:ln cap="rnd">
            <a:solidFill>
              <a:srgbClr val="087287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8" idx="3"/>
          </p:cNvCxnSpPr>
          <p:nvPr/>
        </p:nvCxnSpPr>
        <p:spPr>
          <a:xfrm flipH="1" flipV="1">
            <a:off x="7466330" y="872808"/>
            <a:ext cx="4767580" cy="9208"/>
          </a:xfrm>
          <a:prstGeom prst="line">
            <a:avLst/>
          </a:prstGeom>
          <a:ln>
            <a:solidFill>
              <a:srgbClr val="08728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3829685" y="2247900"/>
            <a:ext cx="2169160" cy="3190240"/>
            <a:chOff x="5939" y="3485"/>
            <a:chExt cx="3416" cy="5024"/>
          </a:xfrm>
        </p:grpSpPr>
        <p:sp>
          <p:nvSpPr>
            <p:cNvPr id="16" name="îšliďe"/>
            <p:cNvSpPr/>
            <p:nvPr/>
          </p:nvSpPr>
          <p:spPr>
            <a:xfrm>
              <a:off x="5939" y="3486"/>
              <a:ext cx="3416" cy="5023"/>
            </a:xfrm>
            <a:prstGeom prst="roundRect">
              <a:avLst>
                <a:gd name="adj" fmla="val 43120"/>
              </a:avLst>
            </a:prstGeom>
            <a:solidFill>
              <a:srgbClr val="F9FEFB"/>
            </a:solidFill>
            <a:ln w="254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îšliďe"/>
            <p:cNvSpPr/>
            <p:nvPr/>
          </p:nvSpPr>
          <p:spPr>
            <a:xfrm>
              <a:off x="5961" y="3485"/>
              <a:ext cx="3370" cy="2930"/>
            </a:xfrm>
            <a:prstGeom prst="roundRect">
              <a:avLst>
                <a:gd name="adj" fmla="val 50000"/>
              </a:avLst>
            </a:prstGeom>
            <a:solidFill>
              <a:srgbClr val="A1D5D1"/>
            </a:solidFill>
            <a:ln w="254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328" y="6498"/>
              <a:ext cx="2866" cy="1456"/>
            </a:xfrm>
            <a:prstGeom prst="rect">
              <a:avLst/>
            </a:prstGeom>
            <a:noFill/>
          </p:spPr>
          <p:txBody>
            <a:bodyPr wrap="square" lIns="95185" tIns="47592" rIns="95185" bIns="47592" rtlCol="0">
              <a:spAutoFit/>
            </a:bodyPr>
            <a:lstStyle/>
            <a:p>
              <a:pPr lvl="0" algn="ctr" defTabSz="951865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5" name="文本框 44"/>
            <p:cNvSpPr txBox="1"/>
            <p:nvPr/>
          </p:nvSpPr>
          <p:spPr bwMode="auto">
            <a:xfrm>
              <a:off x="6571" y="4110"/>
              <a:ext cx="2142" cy="16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di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Title 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îšliďe"/>
            <p:cNvSpPr/>
            <p:nvPr/>
          </p:nvSpPr>
          <p:spPr>
            <a:xfrm>
              <a:off x="6170" y="3666"/>
              <a:ext cx="2953" cy="2568"/>
            </a:xfrm>
            <a:prstGeom prst="roundRect">
              <a:avLst>
                <a:gd name="adj" fmla="val 50000"/>
              </a:avLst>
            </a:prstGeom>
            <a:noFill/>
            <a:ln w="63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88060" y="2248535"/>
            <a:ext cx="2169160" cy="3189605"/>
            <a:chOff x="1597" y="3539"/>
            <a:chExt cx="3416" cy="5023"/>
          </a:xfrm>
        </p:grpSpPr>
        <p:sp>
          <p:nvSpPr>
            <p:cNvPr id="48" name="îšliďe"/>
            <p:cNvSpPr/>
            <p:nvPr/>
          </p:nvSpPr>
          <p:spPr>
            <a:xfrm>
              <a:off x="1597" y="3539"/>
              <a:ext cx="3416" cy="5023"/>
            </a:xfrm>
            <a:prstGeom prst="roundRect">
              <a:avLst>
                <a:gd name="adj" fmla="val 43120"/>
              </a:avLst>
            </a:prstGeom>
            <a:solidFill>
              <a:srgbClr val="F9FEFB"/>
            </a:solidFill>
            <a:ln w="254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îšliďe"/>
            <p:cNvSpPr/>
            <p:nvPr/>
          </p:nvSpPr>
          <p:spPr>
            <a:xfrm>
              <a:off x="1597" y="3540"/>
              <a:ext cx="3370" cy="2930"/>
            </a:xfrm>
            <a:prstGeom prst="roundRect">
              <a:avLst>
                <a:gd name="adj" fmla="val 50000"/>
              </a:avLst>
            </a:prstGeom>
            <a:solidFill>
              <a:srgbClr val="7CBBB3"/>
            </a:solidFill>
            <a:ln w="25400" cap="rnd">
              <a:solidFill>
                <a:srgbClr val="65AFA6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964" y="6553"/>
              <a:ext cx="2866" cy="1456"/>
            </a:xfrm>
            <a:prstGeom prst="rect">
              <a:avLst/>
            </a:prstGeom>
            <a:noFill/>
          </p:spPr>
          <p:txBody>
            <a:bodyPr wrap="square" lIns="95185" tIns="47592" rIns="95185" bIns="47592" rtlCol="0">
              <a:spAutoFit/>
            </a:bodyPr>
            <a:lstStyle/>
            <a:p>
              <a:pPr lvl="0" algn="ctr" defTabSz="951865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0" name="文本框 49"/>
            <p:cNvSpPr txBox="1"/>
            <p:nvPr/>
          </p:nvSpPr>
          <p:spPr bwMode="auto">
            <a:xfrm>
              <a:off x="2195" y="4150"/>
              <a:ext cx="2174" cy="17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di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Title 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îšliďe"/>
            <p:cNvSpPr/>
            <p:nvPr/>
          </p:nvSpPr>
          <p:spPr>
            <a:xfrm>
              <a:off x="1806" y="3721"/>
              <a:ext cx="2953" cy="2568"/>
            </a:xfrm>
            <a:prstGeom prst="roundRect">
              <a:avLst>
                <a:gd name="adj" fmla="val 50000"/>
              </a:avLst>
            </a:prstGeom>
            <a:noFill/>
            <a:ln w="63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652260" y="2248535"/>
            <a:ext cx="2169160" cy="3189605"/>
            <a:chOff x="5961" y="3485"/>
            <a:chExt cx="3416" cy="5023"/>
          </a:xfrm>
        </p:grpSpPr>
        <p:sp>
          <p:nvSpPr>
            <p:cNvPr id="56" name="îšliďe"/>
            <p:cNvSpPr/>
            <p:nvPr/>
          </p:nvSpPr>
          <p:spPr>
            <a:xfrm>
              <a:off x="5961" y="3485"/>
              <a:ext cx="3416" cy="5023"/>
            </a:xfrm>
            <a:prstGeom prst="roundRect">
              <a:avLst>
                <a:gd name="adj" fmla="val 43120"/>
              </a:avLst>
            </a:prstGeom>
            <a:solidFill>
              <a:srgbClr val="F9FEFB"/>
            </a:solidFill>
            <a:ln w="254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îšliďe"/>
            <p:cNvSpPr/>
            <p:nvPr/>
          </p:nvSpPr>
          <p:spPr>
            <a:xfrm>
              <a:off x="5961" y="3485"/>
              <a:ext cx="3370" cy="2930"/>
            </a:xfrm>
            <a:prstGeom prst="roundRect">
              <a:avLst>
                <a:gd name="adj" fmla="val 50000"/>
              </a:avLst>
            </a:prstGeom>
            <a:solidFill>
              <a:srgbClr val="B5B8BF"/>
            </a:solidFill>
            <a:ln w="254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6328" y="6498"/>
              <a:ext cx="2866" cy="1456"/>
            </a:xfrm>
            <a:prstGeom prst="rect">
              <a:avLst/>
            </a:prstGeom>
            <a:noFill/>
          </p:spPr>
          <p:txBody>
            <a:bodyPr wrap="square" lIns="95185" tIns="47592" rIns="95185" bIns="47592" rtlCol="0">
              <a:spAutoFit/>
            </a:bodyPr>
            <a:lstStyle/>
            <a:p>
              <a:pPr lvl="0" algn="ctr" defTabSz="951865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8" name="文本框 57"/>
            <p:cNvSpPr txBox="1"/>
            <p:nvPr/>
          </p:nvSpPr>
          <p:spPr bwMode="auto">
            <a:xfrm>
              <a:off x="6533" y="4109"/>
              <a:ext cx="2272" cy="16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di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Title 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îšliďe"/>
            <p:cNvSpPr/>
            <p:nvPr/>
          </p:nvSpPr>
          <p:spPr>
            <a:xfrm>
              <a:off x="6170" y="3666"/>
              <a:ext cx="2953" cy="2568"/>
            </a:xfrm>
            <a:prstGeom prst="roundRect">
              <a:avLst>
                <a:gd name="adj" fmla="val 50000"/>
              </a:avLst>
            </a:prstGeom>
            <a:noFill/>
            <a:ln w="63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460230" y="2247900"/>
            <a:ext cx="2169160" cy="3189605"/>
            <a:chOff x="5939" y="3484"/>
            <a:chExt cx="3416" cy="5023"/>
          </a:xfrm>
        </p:grpSpPr>
        <p:sp>
          <p:nvSpPr>
            <p:cNvPr id="62" name="îšliďe"/>
            <p:cNvSpPr/>
            <p:nvPr/>
          </p:nvSpPr>
          <p:spPr>
            <a:xfrm>
              <a:off x="5939" y="3484"/>
              <a:ext cx="3416" cy="5023"/>
            </a:xfrm>
            <a:prstGeom prst="roundRect">
              <a:avLst>
                <a:gd name="adj" fmla="val 43120"/>
              </a:avLst>
            </a:prstGeom>
            <a:solidFill>
              <a:srgbClr val="F9FEFB"/>
            </a:solidFill>
            <a:ln w="254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îšliďe"/>
            <p:cNvSpPr/>
            <p:nvPr/>
          </p:nvSpPr>
          <p:spPr>
            <a:xfrm>
              <a:off x="5961" y="3485"/>
              <a:ext cx="3370" cy="2930"/>
            </a:xfrm>
            <a:prstGeom prst="roundRect">
              <a:avLst>
                <a:gd name="adj" fmla="val 50000"/>
              </a:avLst>
            </a:prstGeom>
            <a:solidFill>
              <a:srgbClr val="7DB27E"/>
            </a:solidFill>
            <a:ln w="25400" cap="rnd">
              <a:solidFill>
                <a:srgbClr val="65AFA6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328" y="6498"/>
              <a:ext cx="2866" cy="1456"/>
            </a:xfrm>
            <a:prstGeom prst="rect">
              <a:avLst/>
            </a:prstGeom>
            <a:noFill/>
          </p:spPr>
          <p:txBody>
            <a:bodyPr wrap="square" lIns="95185" tIns="47592" rIns="95185" bIns="47592" rtlCol="0">
              <a:spAutoFit/>
            </a:bodyPr>
            <a:lstStyle/>
            <a:p>
              <a:pPr lvl="0" algn="ctr" defTabSz="951865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64" name="文本框 63"/>
            <p:cNvSpPr txBox="1"/>
            <p:nvPr/>
          </p:nvSpPr>
          <p:spPr bwMode="auto">
            <a:xfrm>
              <a:off x="6612" y="4031"/>
              <a:ext cx="2114" cy="16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di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Title 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îšliďe"/>
            <p:cNvSpPr/>
            <p:nvPr/>
          </p:nvSpPr>
          <p:spPr>
            <a:xfrm>
              <a:off x="6169" y="3665"/>
              <a:ext cx="2953" cy="2568"/>
            </a:xfrm>
            <a:prstGeom prst="roundRect">
              <a:avLst>
                <a:gd name="adj" fmla="val 50000"/>
              </a:avLst>
            </a:prstGeom>
            <a:noFill/>
            <a:ln w="63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弧形 65"/>
          <p:cNvSpPr/>
          <p:nvPr/>
        </p:nvSpPr>
        <p:spPr>
          <a:xfrm rot="19200000">
            <a:off x="1149668" y="5815330"/>
            <a:ext cx="1844675" cy="1844675"/>
          </a:xfrm>
          <a:prstGeom prst="arc">
            <a:avLst>
              <a:gd name="adj1" fmla="val 17571208"/>
              <a:gd name="adj2" fmla="val 19996179"/>
            </a:avLst>
          </a:prstGeom>
          <a:ln>
            <a:solidFill>
              <a:srgbClr val="7DA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弧形 66"/>
          <p:cNvSpPr/>
          <p:nvPr/>
        </p:nvSpPr>
        <p:spPr>
          <a:xfrm rot="19200000">
            <a:off x="6812598" y="5815330"/>
            <a:ext cx="1844675" cy="1844675"/>
          </a:xfrm>
          <a:prstGeom prst="arc">
            <a:avLst>
              <a:gd name="adj1" fmla="val 17571208"/>
              <a:gd name="adj2" fmla="val 19996179"/>
            </a:avLst>
          </a:prstGeom>
          <a:ln>
            <a:solidFill>
              <a:srgbClr val="75C1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弧形 67"/>
          <p:cNvSpPr/>
          <p:nvPr/>
        </p:nvSpPr>
        <p:spPr>
          <a:xfrm rot="19200000">
            <a:off x="3988753" y="5815330"/>
            <a:ext cx="1844675" cy="1844675"/>
          </a:xfrm>
          <a:prstGeom prst="arc">
            <a:avLst>
              <a:gd name="adj1" fmla="val 17571208"/>
              <a:gd name="adj2" fmla="val 19996179"/>
            </a:avLst>
          </a:prstGeom>
          <a:ln>
            <a:solidFill>
              <a:srgbClr val="66A4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弧形 68"/>
          <p:cNvSpPr/>
          <p:nvPr/>
        </p:nvSpPr>
        <p:spPr>
          <a:xfrm rot="19200000">
            <a:off x="9636443" y="5815330"/>
            <a:ext cx="1844675" cy="1844675"/>
          </a:xfrm>
          <a:prstGeom prst="arc">
            <a:avLst>
              <a:gd name="adj1" fmla="val 17571208"/>
              <a:gd name="adj2" fmla="val 19996179"/>
            </a:avLst>
          </a:prstGeom>
          <a:ln>
            <a:solidFill>
              <a:srgbClr val="75C1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58605" y="4619625"/>
            <a:ext cx="2162175" cy="759460"/>
          </a:xfrm>
          <a:prstGeom prst="rect">
            <a:avLst/>
          </a:prstGeom>
          <a:solidFill>
            <a:srgbClr val="7DB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30670" y="4582795"/>
            <a:ext cx="1969135" cy="796925"/>
          </a:xfrm>
          <a:prstGeom prst="rect">
            <a:avLst/>
          </a:prstGeom>
          <a:solidFill>
            <a:srgbClr val="72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12510" y="2349500"/>
            <a:ext cx="5357495" cy="2451100"/>
          </a:xfrm>
          <a:prstGeom prst="rect">
            <a:avLst/>
          </a:prstGeom>
          <a:solidFill>
            <a:srgbClr val="F9FEFB"/>
          </a:solidFill>
          <a:ln>
            <a:noFill/>
          </a:ln>
          <a:effectLst>
            <a:outerShdw blurRad="50800" dist="38100" dir="2700000" algn="tl" rotWithShape="0">
              <a:srgbClr val="08728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4550410" y="501015"/>
            <a:ext cx="2915920" cy="732155"/>
            <a:chOff x="7218" y="913"/>
            <a:chExt cx="4592" cy="1153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8408" y="1135"/>
              <a:ext cx="3402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8970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0B7689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51miz-E1029175-D7C56BCB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36" y="895"/>
              <a:ext cx="1153" cy="1190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/>
        </p:nvCxnSpPr>
        <p:spPr>
          <a:xfrm flipV="1">
            <a:off x="20320" y="871855"/>
            <a:ext cx="4403090" cy="20955"/>
          </a:xfrm>
          <a:prstGeom prst="line">
            <a:avLst/>
          </a:prstGeom>
          <a:ln cap="rnd">
            <a:solidFill>
              <a:srgbClr val="087287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8" idx="3"/>
          </p:cNvCxnSpPr>
          <p:nvPr/>
        </p:nvCxnSpPr>
        <p:spPr>
          <a:xfrm flipH="1" flipV="1">
            <a:off x="7466330" y="872808"/>
            <a:ext cx="4767580" cy="9208"/>
          </a:xfrm>
          <a:prstGeom prst="line">
            <a:avLst/>
          </a:prstGeom>
          <a:ln>
            <a:solidFill>
              <a:srgbClr val="08728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图片 128" descr="51miz-E1183513-EB81AF23-3840x255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1885" y="1926590"/>
            <a:ext cx="3622675" cy="3815080"/>
          </a:xfrm>
          <a:prstGeom prst="rect">
            <a:avLst/>
          </a:prstGeom>
          <a:effectLst>
            <a:outerShdw blurRad="50800" dist="38100" dir="2700000" algn="tl" rotWithShape="0">
              <a:srgbClr val="087287">
                <a:alpha val="40000"/>
              </a:srgbClr>
            </a:outerShdw>
          </a:effectLst>
        </p:spPr>
      </p:pic>
      <p:sp>
        <p:nvSpPr>
          <p:cNvPr id="2" name="圆角矩形 1"/>
          <p:cNvSpPr/>
          <p:nvPr/>
        </p:nvSpPr>
        <p:spPr>
          <a:xfrm>
            <a:off x="5721985" y="1853565"/>
            <a:ext cx="7537450" cy="589915"/>
          </a:xfrm>
          <a:prstGeom prst="roundRect">
            <a:avLst/>
          </a:prstGeom>
          <a:solidFill>
            <a:srgbClr val="6E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iṩļïḓè"/>
          <p:cNvSpPr txBox="1"/>
          <p:nvPr/>
        </p:nvSpPr>
        <p:spPr bwMode="auto">
          <a:xfrm>
            <a:off x="5881370" y="1947545"/>
            <a:ext cx="2426335" cy="401955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dist">
              <a:lnSpc>
                <a:spcPct val="150000"/>
              </a:lnSpc>
              <a:buClrTx/>
              <a:buSzTx/>
              <a:buFontTx/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43345" y="2604770"/>
            <a:ext cx="4504690" cy="1160636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6661785" y="4835525"/>
            <a:ext cx="190754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dist">
              <a:lnSpc>
                <a:spcPct val="150000"/>
              </a:lnSpc>
              <a:buClrTx/>
              <a:buSzTx/>
              <a:buFontTx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the title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9270365" y="4836795"/>
            <a:ext cx="19380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dist">
              <a:lnSpc>
                <a:spcPct val="150000"/>
              </a:lnSpc>
              <a:buClrTx/>
              <a:buSzTx/>
              <a:buFontTx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the title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9270365" y="4836795"/>
            <a:ext cx="19380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dist">
              <a:lnSpc>
                <a:spcPct val="150000"/>
              </a:lnSpc>
              <a:buClrTx/>
              <a:buSzTx/>
              <a:buFontTx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the title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>
            <a:off x="6661785" y="4836795"/>
            <a:ext cx="190754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dist">
              <a:lnSpc>
                <a:spcPct val="150000"/>
              </a:lnSpc>
              <a:buClrTx/>
              <a:buSzTx/>
              <a:buFontTx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the title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721985" y="1853565"/>
            <a:ext cx="7537450" cy="589915"/>
          </a:xfrm>
          <a:prstGeom prst="roundRect">
            <a:avLst/>
          </a:prstGeom>
          <a:solidFill>
            <a:srgbClr val="6E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iṩļïḓè"/>
          <p:cNvSpPr txBox="1"/>
          <p:nvPr/>
        </p:nvSpPr>
        <p:spPr bwMode="auto">
          <a:xfrm>
            <a:off x="5881370" y="1881298"/>
            <a:ext cx="2718435" cy="401955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dist">
              <a:lnSpc>
                <a:spcPct val="150000"/>
              </a:lnSpc>
              <a:buClrTx/>
              <a:buSzTx/>
              <a:buFontTx/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keywords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"/>
          <p:cNvSpPr txBox="1"/>
          <p:nvPr/>
        </p:nvSpPr>
        <p:spPr>
          <a:xfrm>
            <a:off x="3430905" y="3524885"/>
            <a:ext cx="5684520" cy="693778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ts val="2500"/>
              </a:lnSpc>
              <a:buClrTx/>
              <a:buSzTx/>
              <a:buFontTx/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No matter how long the rain lasts, there will be a rainbow in the end. No matter how sad you may be, believe, that happiness is waiting.  </a:t>
            </a:r>
          </a:p>
        </p:txBody>
      </p:sp>
      <p:sp>
        <p:nvSpPr>
          <p:cNvPr id="56" name="矩形 259"/>
          <p:cNvSpPr>
            <a:spLocks noChangeArrowheads="1"/>
          </p:cNvSpPr>
          <p:nvPr/>
        </p:nvSpPr>
        <p:spPr bwMode="auto">
          <a:xfrm>
            <a:off x="1834361" y="2643505"/>
            <a:ext cx="8877608" cy="9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6000" b="1" dirty="0">
                <a:solidFill>
                  <a:srgbClr val="F8970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6000" b="1" dirty="0">
              <a:solidFill>
                <a:srgbClr val="0B76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114925" y="2062480"/>
            <a:ext cx="2316480" cy="414020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ts val="2500"/>
              </a:lnSpc>
              <a:buClrTx/>
              <a:buSzTx/>
              <a:buFontTx/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- Part 3 -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 bldLvl="0" animBg="1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组合 127"/>
          <p:cNvGrpSpPr/>
          <p:nvPr/>
        </p:nvGrpSpPr>
        <p:grpSpPr>
          <a:xfrm>
            <a:off x="4550410" y="501015"/>
            <a:ext cx="2915920" cy="732155"/>
            <a:chOff x="7218" y="913"/>
            <a:chExt cx="4592" cy="1153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8408" y="1135"/>
              <a:ext cx="3402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8970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0B7689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51miz-E1029175-D7C56BCB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36" y="895"/>
              <a:ext cx="1153" cy="1190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>
            <a:endCxn id="8" idx="3"/>
          </p:cNvCxnSpPr>
          <p:nvPr/>
        </p:nvCxnSpPr>
        <p:spPr>
          <a:xfrm flipH="1" flipV="1">
            <a:off x="7466330" y="872808"/>
            <a:ext cx="4767580" cy="9208"/>
          </a:xfrm>
          <a:prstGeom prst="line">
            <a:avLst/>
          </a:prstGeom>
          <a:ln>
            <a:solidFill>
              <a:srgbClr val="08728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550560" y="1595755"/>
            <a:ext cx="2540000" cy="4023995"/>
            <a:chOff x="1051" y="2479"/>
            <a:chExt cx="4000" cy="6337"/>
          </a:xfrm>
          <a:effectLst>
            <a:outerShdw blurRad="50800" dist="38100" dir="2700000" algn="tl" rotWithShape="0">
              <a:srgbClr val="72C0BA">
                <a:alpha val="40000"/>
              </a:srgbClr>
            </a:outerShdw>
          </a:effectLst>
        </p:grpSpPr>
        <p:sp>
          <p:nvSpPr>
            <p:cNvPr id="30" name="圆角矩形 29"/>
            <p:cNvSpPr/>
            <p:nvPr/>
          </p:nvSpPr>
          <p:spPr>
            <a:xfrm>
              <a:off x="1051" y="3009"/>
              <a:ext cx="4000" cy="5807"/>
            </a:xfrm>
            <a:prstGeom prst="roundRect">
              <a:avLst/>
            </a:prstGeom>
            <a:solidFill>
              <a:srgbClr val="6EB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îsľïďe"/>
            <p:cNvSpPr txBox="1"/>
            <p:nvPr/>
          </p:nvSpPr>
          <p:spPr>
            <a:xfrm>
              <a:off x="2402" y="3446"/>
              <a:ext cx="1299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2" name="iṩļïḓè"/>
            <p:cNvSpPr txBox="1"/>
            <p:nvPr/>
          </p:nvSpPr>
          <p:spPr bwMode="auto">
            <a:xfrm>
              <a:off x="1654" y="5839"/>
              <a:ext cx="2966" cy="708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buClrTx/>
                <a:buSzTx/>
                <a:buFontTx/>
              </a:pPr>
              <a:r>
                <a:rPr lang="en-US" altLang="zh-CN" sz="2000" b="1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Add keywords</a:t>
              </a:r>
              <a:endParaRPr lang="zh-CN" altLang="en-US" sz="2000" b="1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496" y="6657"/>
              <a:ext cx="3280" cy="1618"/>
            </a:xfrm>
            <a:prstGeom prst="rect">
              <a:avLst/>
            </a:prstGeom>
            <a:noFill/>
          </p:spPr>
          <p:txBody>
            <a:bodyPr wrap="square" lIns="95185" tIns="47592" rIns="95185" bIns="47592" rtlCol="0">
              <a:spAutoFit/>
            </a:bodyPr>
            <a:lstStyle/>
            <a:p>
              <a:pPr lvl="0" algn="ctr" defTabSz="951865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66" name="弧形 65"/>
            <p:cNvSpPr/>
            <p:nvPr/>
          </p:nvSpPr>
          <p:spPr>
            <a:xfrm rot="2520000" flipV="1">
              <a:off x="1599" y="2479"/>
              <a:ext cx="2905" cy="2905"/>
            </a:xfrm>
            <a:prstGeom prst="arc">
              <a:avLst>
                <a:gd name="adj1" fmla="val 17571208"/>
                <a:gd name="adj2" fmla="val 19996179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6" name="直接连接符 45"/>
            <p:cNvCxnSpPr>
              <a:endCxn id="22" idx="0"/>
            </p:cNvCxnSpPr>
            <p:nvPr/>
          </p:nvCxnSpPr>
          <p:spPr>
            <a:xfrm>
              <a:off x="3136" y="5415"/>
              <a:ext cx="1" cy="4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3459495" y="1595755"/>
            <a:ext cx="2540000" cy="4023995"/>
            <a:chOff x="1051" y="2479"/>
            <a:chExt cx="4000" cy="6337"/>
          </a:xfrm>
          <a:effectLst>
            <a:outerShdw blurRad="50800" dist="38100" dir="2700000" algn="tl" rotWithShape="0">
              <a:srgbClr val="72C0BA">
                <a:alpha val="40000"/>
              </a:srgbClr>
            </a:outerShdw>
          </a:effectLst>
        </p:grpSpPr>
        <p:sp>
          <p:nvSpPr>
            <p:cNvPr id="67" name="圆角矩形 66"/>
            <p:cNvSpPr/>
            <p:nvPr/>
          </p:nvSpPr>
          <p:spPr>
            <a:xfrm>
              <a:off x="1051" y="3009"/>
              <a:ext cx="4000" cy="5807"/>
            </a:xfrm>
            <a:prstGeom prst="roundRect">
              <a:avLst/>
            </a:prstGeom>
            <a:solidFill>
              <a:srgbClr val="72C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îsľïďe"/>
            <p:cNvSpPr txBox="1"/>
            <p:nvPr/>
          </p:nvSpPr>
          <p:spPr>
            <a:xfrm>
              <a:off x="2402" y="3446"/>
              <a:ext cx="1299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70" name="iṩļïḓè"/>
            <p:cNvSpPr txBox="1"/>
            <p:nvPr/>
          </p:nvSpPr>
          <p:spPr bwMode="auto">
            <a:xfrm>
              <a:off x="1568" y="5778"/>
              <a:ext cx="2966" cy="708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buClrTx/>
                <a:buSzTx/>
                <a:buFontTx/>
              </a:pPr>
              <a:r>
                <a:rPr lang="en-US" altLang="zh-CN" sz="2000" b="1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Add keywords</a:t>
              </a:r>
              <a:endParaRPr lang="zh-CN" altLang="en-US" sz="2000" b="1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393" y="6728"/>
              <a:ext cx="3314" cy="1618"/>
            </a:xfrm>
            <a:prstGeom prst="rect">
              <a:avLst/>
            </a:prstGeom>
            <a:noFill/>
          </p:spPr>
          <p:txBody>
            <a:bodyPr wrap="square" lIns="95185" tIns="47592" rIns="95185" bIns="47592" rtlCol="0">
              <a:spAutoFit/>
            </a:bodyPr>
            <a:lstStyle/>
            <a:p>
              <a:pPr lvl="0" algn="ctr" defTabSz="951865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72" name="弧形 71"/>
            <p:cNvSpPr/>
            <p:nvPr/>
          </p:nvSpPr>
          <p:spPr>
            <a:xfrm rot="2520000" flipV="1">
              <a:off x="1599" y="2479"/>
              <a:ext cx="2905" cy="2905"/>
            </a:xfrm>
            <a:prstGeom prst="arc">
              <a:avLst>
                <a:gd name="adj1" fmla="val 17571208"/>
                <a:gd name="adj2" fmla="val 19996179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73" name="直接连接符 72"/>
            <p:cNvCxnSpPr>
              <a:endCxn id="70" idx="0"/>
            </p:cNvCxnSpPr>
            <p:nvPr/>
          </p:nvCxnSpPr>
          <p:spPr>
            <a:xfrm>
              <a:off x="3050" y="5354"/>
              <a:ext cx="1" cy="4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6378590" y="1595755"/>
            <a:ext cx="2540000" cy="4023995"/>
            <a:chOff x="1051" y="2479"/>
            <a:chExt cx="4000" cy="6337"/>
          </a:xfrm>
          <a:effectLst>
            <a:outerShdw blurRad="50800" dist="38100" dir="2700000" algn="tl" rotWithShape="0">
              <a:srgbClr val="72C0BA">
                <a:alpha val="40000"/>
              </a:srgbClr>
            </a:outerShdw>
          </a:effectLst>
        </p:grpSpPr>
        <p:sp>
          <p:nvSpPr>
            <p:cNvPr id="75" name="圆角矩形 74"/>
            <p:cNvSpPr/>
            <p:nvPr/>
          </p:nvSpPr>
          <p:spPr>
            <a:xfrm>
              <a:off x="1051" y="3009"/>
              <a:ext cx="4000" cy="5807"/>
            </a:xfrm>
            <a:prstGeom prst="roundRect">
              <a:avLst/>
            </a:prstGeom>
            <a:solidFill>
              <a:srgbClr val="B5B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îsľïďe"/>
            <p:cNvSpPr txBox="1"/>
            <p:nvPr/>
          </p:nvSpPr>
          <p:spPr>
            <a:xfrm>
              <a:off x="2402" y="3446"/>
              <a:ext cx="1299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78" name="iṩļïḓè"/>
            <p:cNvSpPr txBox="1"/>
            <p:nvPr/>
          </p:nvSpPr>
          <p:spPr bwMode="auto">
            <a:xfrm>
              <a:off x="1568" y="5778"/>
              <a:ext cx="2966" cy="708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buClrTx/>
                <a:buSzTx/>
                <a:buFontTx/>
              </a:pPr>
              <a:r>
                <a:rPr lang="en-US" altLang="zh-CN" sz="2000" b="1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Add keywords</a:t>
              </a:r>
              <a:endParaRPr lang="zh-CN" altLang="en-US" sz="2000" b="1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354" y="6795"/>
              <a:ext cx="3392" cy="1618"/>
            </a:xfrm>
            <a:prstGeom prst="rect">
              <a:avLst/>
            </a:prstGeom>
            <a:noFill/>
          </p:spPr>
          <p:txBody>
            <a:bodyPr wrap="square" lIns="95185" tIns="47592" rIns="95185" bIns="47592" rtlCol="0">
              <a:spAutoFit/>
            </a:bodyPr>
            <a:lstStyle/>
            <a:p>
              <a:pPr lvl="0" algn="ctr" defTabSz="951865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80" name="弧形 79"/>
            <p:cNvSpPr/>
            <p:nvPr/>
          </p:nvSpPr>
          <p:spPr>
            <a:xfrm rot="2520000" flipV="1">
              <a:off x="1599" y="2479"/>
              <a:ext cx="2905" cy="2905"/>
            </a:xfrm>
            <a:prstGeom prst="arc">
              <a:avLst>
                <a:gd name="adj1" fmla="val 17571208"/>
                <a:gd name="adj2" fmla="val 19996179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81" name="直接连接符 80"/>
            <p:cNvCxnSpPr>
              <a:endCxn id="78" idx="0"/>
            </p:cNvCxnSpPr>
            <p:nvPr/>
          </p:nvCxnSpPr>
          <p:spPr>
            <a:xfrm>
              <a:off x="3050" y="5354"/>
              <a:ext cx="1" cy="4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组合 81"/>
          <p:cNvGrpSpPr/>
          <p:nvPr/>
        </p:nvGrpSpPr>
        <p:grpSpPr>
          <a:xfrm>
            <a:off x="9297685" y="1595755"/>
            <a:ext cx="2540000" cy="4023995"/>
            <a:chOff x="1051" y="2479"/>
            <a:chExt cx="4000" cy="6337"/>
          </a:xfrm>
          <a:effectLst>
            <a:outerShdw blurRad="50800" dist="38100" dir="2700000" algn="tl" rotWithShape="0">
              <a:srgbClr val="72C0BA">
                <a:alpha val="40000"/>
              </a:srgbClr>
            </a:outerShdw>
          </a:effectLst>
        </p:grpSpPr>
        <p:sp>
          <p:nvSpPr>
            <p:cNvPr id="83" name="圆角矩形 82"/>
            <p:cNvSpPr/>
            <p:nvPr/>
          </p:nvSpPr>
          <p:spPr>
            <a:xfrm>
              <a:off x="1051" y="3009"/>
              <a:ext cx="4000" cy="5807"/>
            </a:xfrm>
            <a:prstGeom prst="roundRect">
              <a:avLst/>
            </a:prstGeom>
            <a:solidFill>
              <a:srgbClr val="7DB2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îsľïďe"/>
            <p:cNvSpPr txBox="1"/>
            <p:nvPr/>
          </p:nvSpPr>
          <p:spPr>
            <a:xfrm>
              <a:off x="2402" y="3446"/>
              <a:ext cx="1299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86" name="iṩļïḓè"/>
            <p:cNvSpPr txBox="1"/>
            <p:nvPr/>
          </p:nvSpPr>
          <p:spPr bwMode="auto">
            <a:xfrm>
              <a:off x="1568" y="5778"/>
              <a:ext cx="2966" cy="708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buClrTx/>
                <a:buSzTx/>
                <a:buFontTx/>
              </a:pPr>
              <a:r>
                <a:rPr lang="en-US" altLang="zh-CN" sz="2000" b="1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Add keywords</a:t>
              </a:r>
              <a:endParaRPr lang="zh-CN" altLang="en-US" sz="2000" b="1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410" y="6806"/>
              <a:ext cx="3280" cy="1618"/>
            </a:xfrm>
            <a:prstGeom prst="rect">
              <a:avLst/>
            </a:prstGeom>
            <a:noFill/>
          </p:spPr>
          <p:txBody>
            <a:bodyPr wrap="square" lIns="95185" tIns="47592" rIns="95185" bIns="47592" rtlCol="0">
              <a:spAutoFit/>
            </a:bodyPr>
            <a:lstStyle/>
            <a:p>
              <a:pPr lvl="0" algn="ctr" defTabSz="951865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88" name="弧形 87"/>
            <p:cNvSpPr/>
            <p:nvPr/>
          </p:nvSpPr>
          <p:spPr>
            <a:xfrm rot="2520000" flipV="1">
              <a:off x="1599" y="2479"/>
              <a:ext cx="2905" cy="2905"/>
            </a:xfrm>
            <a:prstGeom prst="arc">
              <a:avLst>
                <a:gd name="adj1" fmla="val 17571208"/>
                <a:gd name="adj2" fmla="val 19996179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89" name="直接连接符 88"/>
            <p:cNvCxnSpPr>
              <a:endCxn id="86" idx="0"/>
            </p:cNvCxnSpPr>
            <p:nvPr/>
          </p:nvCxnSpPr>
          <p:spPr>
            <a:xfrm>
              <a:off x="3050" y="5354"/>
              <a:ext cx="1" cy="4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直接连接符 89"/>
          <p:cNvCxnSpPr/>
          <p:nvPr/>
        </p:nvCxnSpPr>
        <p:spPr>
          <a:xfrm flipV="1">
            <a:off x="20320" y="871855"/>
            <a:ext cx="4403090" cy="20955"/>
          </a:xfrm>
          <a:prstGeom prst="line">
            <a:avLst/>
          </a:prstGeom>
          <a:ln cap="rnd">
            <a:solidFill>
              <a:srgbClr val="087287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8357870" y="2885440"/>
            <a:ext cx="2583180" cy="2633345"/>
          </a:xfrm>
          <a:prstGeom prst="roundRect">
            <a:avLst/>
          </a:prstGeom>
          <a:solidFill>
            <a:srgbClr val="F9FEFB"/>
          </a:solidFill>
          <a:ln>
            <a:noFill/>
          </a:ln>
          <a:effectLst>
            <a:outerShdw blurRad="50800" dist="38100" dir="2700000" algn="tl" rotWithShape="0">
              <a:srgbClr val="08728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731385" y="2886075"/>
            <a:ext cx="2583180" cy="2633345"/>
          </a:xfrm>
          <a:prstGeom prst="roundRect">
            <a:avLst/>
          </a:prstGeom>
          <a:solidFill>
            <a:srgbClr val="F9FEFB"/>
          </a:solidFill>
          <a:ln>
            <a:noFill/>
          </a:ln>
          <a:effectLst>
            <a:outerShdw blurRad="50800" dist="38100" dir="2700000" algn="tl" rotWithShape="0">
              <a:srgbClr val="08728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79035" y="3025775"/>
            <a:ext cx="2190750" cy="1673853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title.,Click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1238885" y="2886710"/>
            <a:ext cx="2583180" cy="2633345"/>
          </a:xfrm>
          <a:prstGeom prst="roundRect">
            <a:avLst>
              <a:gd name="adj" fmla="val 9587"/>
            </a:avLst>
          </a:prstGeom>
          <a:solidFill>
            <a:srgbClr val="F9FEFB"/>
          </a:solidFill>
          <a:ln>
            <a:noFill/>
          </a:ln>
          <a:effectLst>
            <a:outerShdw blurRad="50800" dist="38100" dir="2700000" algn="tl" rotWithShape="0">
              <a:srgbClr val="08728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4550410" y="501015"/>
            <a:ext cx="2915920" cy="732155"/>
            <a:chOff x="7218" y="913"/>
            <a:chExt cx="4592" cy="1153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8408" y="1135"/>
              <a:ext cx="3402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8970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0B7689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51miz-E1029175-D7C56BCB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36" y="895"/>
              <a:ext cx="1153" cy="1190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>
            <a:endCxn id="8" idx="3"/>
          </p:cNvCxnSpPr>
          <p:nvPr/>
        </p:nvCxnSpPr>
        <p:spPr>
          <a:xfrm flipH="1" flipV="1">
            <a:off x="7466330" y="872808"/>
            <a:ext cx="4767580" cy="9208"/>
          </a:xfrm>
          <a:prstGeom prst="line">
            <a:avLst/>
          </a:prstGeom>
          <a:ln>
            <a:solidFill>
              <a:srgbClr val="08728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20320" y="871855"/>
            <a:ext cx="4403090" cy="20955"/>
          </a:xfrm>
          <a:prstGeom prst="line">
            <a:avLst/>
          </a:prstGeom>
          <a:ln cap="rnd">
            <a:solidFill>
              <a:srgbClr val="087287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-868680" y="2113280"/>
            <a:ext cx="14128115" cy="773430"/>
          </a:xfrm>
          <a:prstGeom prst="roundRect">
            <a:avLst/>
          </a:prstGeom>
          <a:solidFill>
            <a:srgbClr val="6E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iṩļïḓè"/>
          <p:cNvSpPr txBox="1"/>
          <p:nvPr/>
        </p:nvSpPr>
        <p:spPr bwMode="auto">
          <a:xfrm>
            <a:off x="1348961" y="2308613"/>
            <a:ext cx="2328321" cy="44943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keywords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iṩļïḓè"/>
          <p:cNvSpPr txBox="1"/>
          <p:nvPr/>
        </p:nvSpPr>
        <p:spPr bwMode="auto">
          <a:xfrm>
            <a:off x="4873829" y="2308613"/>
            <a:ext cx="2327600" cy="44943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keywords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iṩļïḓè"/>
          <p:cNvSpPr txBox="1"/>
          <p:nvPr/>
        </p:nvSpPr>
        <p:spPr bwMode="auto">
          <a:xfrm>
            <a:off x="8387919" y="2308613"/>
            <a:ext cx="2327600" cy="44943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keywords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1226820" y="2886710"/>
            <a:ext cx="12065" cy="2759710"/>
          </a:xfrm>
          <a:prstGeom prst="straightConnector1">
            <a:avLst/>
          </a:prstGeom>
          <a:ln w="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4716780" y="2887345"/>
            <a:ext cx="14605" cy="2789555"/>
          </a:xfrm>
          <a:prstGeom prst="straightConnector1">
            <a:avLst/>
          </a:prstGeom>
          <a:ln w="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8347075" y="2887345"/>
            <a:ext cx="10795" cy="2881630"/>
          </a:xfrm>
          <a:prstGeom prst="straightConnector1">
            <a:avLst/>
          </a:prstGeom>
          <a:ln w="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486535" y="3026410"/>
            <a:ext cx="2190750" cy="1673853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title.,Click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536940" y="3027045"/>
            <a:ext cx="2225040" cy="1673853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title.,Click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942715" y="2303145"/>
            <a:ext cx="6543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0 2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14350" y="2303145"/>
            <a:ext cx="6543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0 1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360920" y="2303145"/>
            <a:ext cx="6543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0 3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212850" y="2383155"/>
            <a:ext cx="0" cy="300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731385" y="2383155"/>
            <a:ext cx="0" cy="300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155940" y="2383155"/>
            <a:ext cx="0" cy="300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27" grpId="0"/>
      <p:bldP spid="27" grpId="1"/>
      <p:bldP spid="29" grpId="0" animBg="1"/>
      <p:bldP spid="13" grpId="0"/>
      <p:bldP spid="13" grpId="1"/>
      <p:bldP spid="15" grpId="0"/>
      <p:bldP spid="15" grpId="1"/>
      <p:bldP spid="3" grpId="0"/>
      <p:bldP spid="3" grpId="1"/>
      <p:bldP spid="17" grpId="0"/>
      <p:bldP spid="17" grpId="1"/>
      <p:bldP spid="14" grpId="0"/>
      <p:bldP spid="14" grpId="1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5775325" y="4708525"/>
            <a:ext cx="1969135" cy="796925"/>
          </a:xfrm>
          <a:prstGeom prst="roundRect">
            <a:avLst>
              <a:gd name="adj" fmla="val 49800"/>
            </a:avLst>
          </a:prstGeom>
          <a:solidFill>
            <a:srgbClr val="7C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717540" y="4875530"/>
            <a:ext cx="2010410" cy="42197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the title</a:t>
            </a:r>
          </a:p>
        </p:txBody>
      </p:sp>
      <p:grpSp>
        <p:nvGrpSpPr>
          <p:cNvPr id="128" name="组合 127"/>
          <p:cNvGrpSpPr/>
          <p:nvPr/>
        </p:nvGrpSpPr>
        <p:grpSpPr>
          <a:xfrm>
            <a:off x="4550410" y="501015"/>
            <a:ext cx="2915920" cy="732155"/>
            <a:chOff x="7218" y="913"/>
            <a:chExt cx="4592" cy="1153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8408" y="1135"/>
              <a:ext cx="3402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8970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0B7689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51miz-E1029175-D7C56BCB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36" y="895"/>
              <a:ext cx="1153" cy="1190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>
            <a:endCxn id="8" idx="3"/>
          </p:cNvCxnSpPr>
          <p:nvPr/>
        </p:nvCxnSpPr>
        <p:spPr>
          <a:xfrm flipH="1" flipV="1">
            <a:off x="7466330" y="872808"/>
            <a:ext cx="4767580" cy="9208"/>
          </a:xfrm>
          <a:prstGeom prst="line">
            <a:avLst/>
          </a:prstGeom>
          <a:ln>
            <a:solidFill>
              <a:srgbClr val="08728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20320" y="871855"/>
            <a:ext cx="4403090" cy="20955"/>
          </a:xfrm>
          <a:prstGeom prst="line">
            <a:avLst/>
          </a:prstGeom>
          <a:ln cap="rnd">
            <a:solidFill>
              <a:srgbClr val="087287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-836295" y="3397885"/>
            <a:ext cx="14128115" cy="1477645"/>
          </a:xfrm>
          <a:prstGeom prst="roundRect">
            <a:avLst/>
          </a:prstGeom>
          <a:solidFill>
            <a:srgbClr val="5C9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51miz-E907984-01510F8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05" y="2549525"/>
            <a:ext cx="4963795" cy="2933700"/>
          </a:xfrm>
          <a:prstGeom prst="rect">
            <a:avLst/>
          </a:prstGeom>
        </p:spPr>
      </p:pic>
      <p:pic>
        <p:nvPicPr>
          <p:cNvPr id="131" name="图片 130" descr="51miz-E1183559-482BF828-3840x255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8735" y="2731135"/>
            <a:ext cx="3719195" cy="2339975"/>
          </a:xfrm>
          <a:prstGeom prst="rect">
            <a:avLst/>
          </a:prstGeom>
          <a:effectLst/>
        </p:spPr>
      </p:pic>
      <p:sp>
        <p:nvSpPr>
          <p:cNvPr id="16" name="iṩļïḓè"/>
          <p:cNvSpPr txBox="1"/>
          <p:nvPr/>
        </p:nvSpPr>
        <p:spPr bwMode="auto">
          <a:xfrm>
            <a:off x="5775325" y="1992630"/>
            <a:ext cx="3461440" cy="44958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400" b="1" dirty="0">
                <a:solidFill>
                  <a:srgbClr val="444851"/>
                </a:solidFill>
                <a:cs typeface="+mn-ea"/>
                <a:sym typeface="+mn-lt"/>
              </a:rPr>
              <a:t>Add keywords</a:t>
            </a:r>
            <a:endParaRPr lang="zh-CN" altLang="en-US" sz="2400" b="1" dirty="0">
              <a:solidFill>
                <a:srgbClr val="44485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75325" y="3509645"/>
            <a:ext cx="5741035" cy="791304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title.,Click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26" name="文本框 24"/>
          <p:cNvSpPr txBox="1"/>
          <p:nvPr/>
        </p:nvSpPr>
        <p:spPr>
          <a:xfrm>
            <a:off x="5775130" y="2442101"/>
            <a:ext cx="5193225" cy="791304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title.,Add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the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/>
          <p:cNvSpPr/>
          <p:nvPr/>
        </p:nvSpPr>
        <p:spPr>
          <a:xfrm>
            <a:off x="7489190" y="1889760"/>
            <a:ext cx="3764280" cy="3764280"/>
          </a:xfrm>
          <a:prstGeom prst="ellipse">
            <a:avLst/>
          </a:prstGeom>
          <a:solidFill>
            <a:srgbClr val="F9FEFB"/>
          </a:solidFill>
          <a:ln>
            <a:solidFill>
              <a:srgbClr val="7DB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4550410" y="501015"/>
            <a:ext cx="2915920" cy="732155"/>
            <a:chOff x="7218" y="913"/>
            <a:chExt cx="4592" cy="1153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8408" y="1135"/>
              <a:ext cx="3402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8970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0B7689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51miz-E1029175-D7C56BCB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36" y="895"/>
              <a:ext cx="1153" cy="1190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>
            <a:endCxn id="8" idx="3"/>
          </p:cNvCxnSpPr>
          <p:nvPr/>
        </p:nvCxnSpPr>
        <p:spPr>
          <a:xfrm flipH="1" flipV="1">
            <a:off x="7466330" y="872808"/>
            <a:ext cx="4767580" cy="9208"/>
          </a:xfrm>
          <a:prstGeom prst="line">
            <a:avLst/>
          </a:prstGeom>
          <a:ln>
            <a:solidFill>
              <a:srgbClr val="08728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20320" y="871855"/>
            <a:ext cx="4403090" cy="20955"/>
          </a:xfrm>
          <a:prstGeom prst="line">
            <a:avLst/>
          </a:prstGeom>
          <a:ln cap="rnd">
            <a:solidFill>
              <a:srgbClr val="087287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21590" y="1731645"/>
            <a:ext cx="6557645" cy="1320165"/>
            <a:chOff x="32" y="2668"/>
            <a:chExt cx="10327" cy="2079"/>
          </a:xfrm>
        </p:grpSpPr>
        <p:grpSp>
          <p:nvGrpSpPr>
            <p:cNvPr id="10" name="组合 9"/>
            <p:cNvGrpSpPr/>
            <p:nvPr/>
          </p:nvGrpSpPr>
          <p:grpSpPr>
            <a:xfrm>
              <a:off x="32" y="2668"/>
              <a:ext cx="10327" cy="2079"/>
              <a:chOff x="1451" y="3052"/>
              <a:chExt cx="9604" cy="2726"/>
            </a:xfrm>
          </p:grpSpPr>
          <p:sp>
            <p:nvSpPr>
              <p:cNvPr id="88" name="圆角矩形 87"/>
              <p:cNvSpPr/>
              <p:nvPr/>
            </p:nvSpPr>
            <p:spPr>
              <a:xfrm>
                <a:off x="1451" y="3052"/>
                <a:ext cx="9605" cy="2727"/>
              </a:xfrm>
              <a:prstGeom prst="roundRect">
                <a:avLst>
                  <a:gd name="adj" fmla="val 11991"/>
                </a:avLst>
              </a:prstGeom>
              <a:solidFill>
                <a:srgbClr val="F9FE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1451" y="3052"/>
                <a:ext cx="2807" cy="2707"/>
              </a:xfrm>
              <a:custGeom>
                <a:avLst/>
                <a:gdLst>
                  <a:gd name="adj" fmla="val 50000"/>
                  <a:gd name="a" fmla="pin 0 adj 50000"/>
                  <a:gd name="x1" fmla="*/ ss a 100000"/>
                  <a:gd name="x2" fmla="+- r 0 x1"/>
                  <a:gd name="y2" fmla="+- b 0 x1"/>
                  <a:gd name="il" fmla="*/ x1 29289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07" h="2707">
                    <a:moveTo>
                      <a:pt x="0" y="0"/>
                    </a:moveTo>
                    <a:lnTo>
                      <a:pt x="1454" y="0"/>
                    </a:lnTo>
                    <a:cubicBezTo>
                      <a:pt x="2201" y="0"/>
                      <a:pt x="2807" y="606"/>
                      <a:pt x="2807" y="1354"/>
                    </a:cubicBezTo>
                    <a:cubicBezTo>
                      <a:pt x="2807" y="2101"/>
                      <a:pt x="2201" y="2707"/>
                      <a:pt x="1454" y="2707"/>
                    </a:cubicBezTo>
                    <a:lnTo>
                      <a:pt x="0" y="27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BB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 bwMode="auto">
            <a:xfrm>
              <a:off x="695" y="3073"/>
              <a:ext cx="1358" cy="13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dist">
                <a:buClrTx/>
                <a:buSzTx/>
                <a:buFontTx/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icon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437" y="3047"/>
              <a:ext cx="6347" cy="1246"/>
            </a:xfrm>
            <a:prstGeom prst="rect">
              <a:avLst/>
            </a:prstGeom>
            <a:noFill/>
          </p:spPr>
          <p:txBody>
            <a:bodyPr wrap="square" lIns="95185" tIns="47592" rIns="95185" bIns="47592" rtlCol="0">
              <a:spAutoFit/>
            </a:bodyPr>
            <a:lstStyle/>
            <a:p>
              <a:pPr lvl="0" algn="l" defTabSz="951865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7694930" y="2095500"/>
            <a:ext cx="3352800" cy="3352800"/>
          </a:xfrm>
          <a:prstGeom prst="ellipse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st="50800" dir="18900000">
              <a:srgbClr val="6EB4A9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0320" y="3309620"/>
            <a:ext cx="6557645" cy="1320165"/>
            <a:chOff x="32" y="5268"/>
            <a:chExt cx="10327" cy="2079"/>
          </a:xfrm>
        </p:grpSpPr>
        <p:grpSp>
          <p:nvGrpSpPr>
            <p:cNvPr id="36" name="组合 35"/>
            <p:cNvGrpSpPr/>
            <p:nvPr/>
          </p:nvGrpSpPr>
          <p:grpSpPr>
            <a:xfrm>
              <a:off x="32" y="5268"/>
              <a:ext cx="10327" cy="2079"/>
              <a:chOff x="1451" y="3052"/>
              <a:chExt cx="9604" cy="2726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1451" y="3052"/>
                <a:ext cx="9605" cy="2727"/>
              </a:xfrm>
              <a:prstGeom prst="roundRect">
                <a:avLst>
                  <a:gd name="adj" fmla="val 11991"/>
                </a:avLst>
              </a:prstGeom>
              <a:solidFill>
                <a:srgbClr val="F9FE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1451" y="3052"/>
                <a:ext cx="2807" cy="2707"/>
              </a:xfrm>
              <a:custGeom>
                <a:avLst/>
                <a:gdLst>
                  <a:gd name="adj" fmla="val 50000"/>
                  <a:gd name="a" fmla="pin 0 adj 50000"/>
                  <a:gd name="x1" fmla="*/ ss a 100000"/>
                  <a:gd name="x2" fmla="+- r 0 x1"/>
                  <a:gd name="y2" fmla="+- b 0 x1"/>
                  <a:gd name="il" fmla="*/ x1 29289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07" h="2707">
                    <a:moveTo>
                      <a:pt x="0" y="0"/>
                    </a:moveTo>
                    <a:lnTo>
                      <a:pt x="1454" y="0"/>
                    </a:lnTo>
                    <a:cubicBezTo>
                      <a:pt x="2201" y="0"/>
                      <a:pt x="2807" y="606"/>
                      <a:pt x="2807" y="1354"/>
                    </a:cubicBezTo>
                    <a:cubicBezTo>
                      <a:pt x="2807" y="2101"/>
                      <a:pt x="2201" y="2707"/>
                      <a:pt x="1454" y="2707"/>
                    </a:cubicBezTo>
                    <a:lnTo>
                      <a:pt x="0" y="27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8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 bwMode="auto">
            <a:xfrm>
              <a:off x="663" y="5673"/>
              <a:ext cx="1422" cy="13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dist">
                <a:buClrTx/>
                <a:buSzTx/>
                <a:buFontTx/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icon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437" y="5647"/>
              <a:ext cx="6347" cy="1246"/>
            </a:xfrm>
            <a:prstGeom prst="rect">
              <a:avLst/>
            </a:prstGeom>
            <a:noFill/>
          </p:spPr>
          <p:txBody>
            <a:bodyPr wrap="square" lIns="95185" tIns="47592" rIns="95185" bIns="47592" rtlCol="0">
              <a:spAutoFit/>
            </a:bodyPr>
            <a:lstStyle/>
            <a:p>
              <a:pPr lvl="0" algn="l" defTabSz="951865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1590" y="4935220"/>
            <a:ext cx="6557645" cy="1320165"/>
            <a:chOff x="32" y="2668"/>
            <a:chExt cx="10327" cy="2079"/>
          </a:xfrm>
        </p:grpSpPr>
        <p:grpSp>
          <p:nvGrpSpPr>
            <p:cNvPr id="44" name="组合 43"/>
            <p:cNvGrpSpPr/>
            <p:nvPr/>
          </p:nvGrpSpPr>
          <p:grpSpPr>
            <a:xfrm>
              <a:off x="32" y="2668"/>
              <a:ext cx="10327" cy="2079"/>
              <a:chOff x="1451" y="3052"/>
              <a:chExt cx="9604" cy="2726"/>
            </a:xfrm>
          </p:grpSpPr>
          <p:sp>
            <p:nvSpPr>
              <p:cNvPr id="45" name="圆角矩形 44"/>
              <p:cNvSpPr/>
              <p:nvPr/>
            </p:nvSpPr>
            <p:spPr>
              <a:xfrm>
                <a:off x="1451" y="3052"/>
                <a:ext cx="9605" cy="2727"/>
              </a:xfrm>
              <a:prstGeom prst="roundRect">
                <a:avLst>
                  <a:gd name="adj" fmla="val 11991"/>
                </a:avLst>
              </a:prstGeom>
              <a:solidFill>
                <a:srgbClr val="F9FE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1451" y="3052"/>
                <a:ext cx="2807" cy="2707"/>
              </a:xfrm>
              <a:custGeom>
                <a:avLst/>
                <a:gdLst>
                  <a:gd name="adj" fmla="val 50000"/>
                  <a:gd name="a" fmla="pin 0 adj 50000"/>
                  <a:gd name="x1" fmla="*/ ss a 100000"/>
                  <a:gd name="x2" fmla="+- r 0 x1"/>
                  <a:gd name="y2" fmla="+- b 0 x1"/>
                  <a:gd name="il" fmla="*/ x1 29289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07" h="2707">
                    <a:moveTo>
                      <a:pt x="0" y="0"/>
                    </a:moveTo>
                    <a:lnTo>
                      <a:pt x="1454" y="0"/>
                    </a:lnTo>
                    <a:cubicBezTo>
                      <a:pt x="2201" y="0"/>
                      <a:pt x="2807" y="606"/>
                      <a:pt x="2807" y="1354"/>
                    </a:cubicBezTo>
                    <a:cubicBezTo>
                      <a:pt x="2807" y="2101"/>
                      <a:pt x="2201" y="2707"/>
                      <a:pt x="1454" y="2707"/>
                    </a:cubicBezTo>
                    <a:lnTo>
                      <a:pt x="0" y="27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B2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46"/>
            <p:cNvSpPr txBox="1"/>
            <p:nvPr/>
          </p:nvSpPr>
          <p:spPr bwMode="auto">
            <a:xfrm>
              <a:off x="694" y="3073"/>
              <a:ext cx="1360" cy="13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dist">
                <a:buClrTx/>
                <a:buSzTx/>
                <a:buFontTx/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icon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435" y="3045"/>
              <a:ext cx="6347" cy="1246"/>
            </a:xfrm>
            <a:prstGeom prst="rect">
              <a:avLst/>
            </a:prstGeom>
            <a:noFill/>
          </p:spPr>
          <p:txBody>
            <a:bodyPr wrap="square" lIns="95185" tIns="47592" rIns="95185" bIns="47592" rtlCol="0">
              <a:spAutoFit/>
            </a:bodyPr>
            <a:lstStyle/>
            <a:p>
              <a:pPr lvl="0" algn="l" defTabSz="951865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"/>
          <p:cNvSpPr txBox="1"/>
          <p:nvPr/>
        </p:nvSpPr>
        <p:spPr>
          <a:xfrm>
            <a:off x="3430905" y="3524885"/>
            <a:ext cx="5684520" cy="693778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ts val="2500"/>
              </a:lnSpc>
              <a:buClrTx/>
              <a:buSzTx/>
              <a:buFontTx/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No matter how long the rain lasts, there will be a rainbow in the end. No matter how sad you may be, believe, that happiness is waiting.  </a:t>
            </a:r>
          </a:p>
        </p:txBody>
      </p:sp>
      <p:sp>
        <p:nvSpPr>
          <p:cNvPr id="56" name="矩形 259"/>
          <p:cNvSpPr>
            <a:spLocks noChangeArrowheads="1"/>
          </p:cNvSpPr>
          <p:nvPr/>
        </p:nvSpPr>
        <p:spPr bwMode="auto">
          <a:xfrm>
            <a:off x="1834361" y="2643505"/>
            <a:ext cx="8877608" cy="9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6000" b="1" dirty="0">
                <a:solidFill>
                  <a:srgbClr val="F8970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6000" b="1" dirty="0">
              <a:solidFill>
                <a:srgbClr val="0B76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114925" y="2062480"/>
            <a:ext cx="2316480" cy="414020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ts val="2500"/>
              </a:lnSpc>
              <a:buClrTx/>
              <a:buSzTx/>
              <a:buFontTx/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- Part 4 -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 bldLvl="0" animBg="1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组合 127"/>
          <p:cNvGrpSpPr/>
          <p:nvPr/>
        </p:nvGrpSpPr>
        <p:grpSpPr>
          <a:xfrm>
            <a:off x="4550410" y="501015"/>
            <a:ext cx="2915920" cy="732155"/>
            <a:chOff x="7218" y="913"/>
            <a:chExt cx="4592" cy="1153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8408" y="1135"/>
              <a:ext cx="3402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8970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0B7689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51miz-E1029175-D7C56BCB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36" y="895"/>
              <a:ext cx="1153" cy="1190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>
            <a:endCxn id="8" idx="3"/>
          </p:cNvCxnSpPr>
          <p:nvPr/>
        </p:nvCxnSpPr>
        <p:spPr>
          <a:xfrm flipH="1" flipV="1">
            <a:off x="7466330" y="872808"/>
            <a:ext cx="4767580" cy="9208"/>
          </a:xfrm>
          <a:prstGeom prst="line">
            <a:avLst/>
          </a:prstGeom>
          <a:ln>
            <a:solidFill>
              <a:srgbClr val="08728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20320" y="871855"/>
            <a:ext cx="4403090" cy="20955"/>
          </a:xfrm>
          <a:prstGeom prst="line">
            <a:avLst/>
          </a:prstGeom>
          <a:ln cap="rnd">
            <a:solidFill>
              <a:srgbClr val="087287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-2790825" y="2361565"/>
            <a:ext cx="14660245" cy="3257181"/>
            <a:chOff x="-4334" y="3095"/>
            <a:chExt cx="31294" cy="2707"/>
          </a:xfrm>
        </p:grpSpPr>
        <p:sp>
          <p:nvSpPr>
            <p:cNvPr id="92" name="圆角矩形 91"/>
            <p:cNvSpPr/>
            <p:nvPr/>
          </p:nvSpPr>
          <p:spPr>
            <a:xfrm>
              <a:off x="12345" y="3095"/>
              <a:ext cx="14615" cy="2707"/>
            </a:xfrm>
            <a:prstGeom prst="roundRect">
              <a:avLst>
                <a:gd name="adj" fmla="val 50000"/>
              </a:avLst>
            </a:prstGeom>
            <a:solidFill>
              <a:srgbClr val="B5B8BF"/>
            </a:solidFill>
            <a:ln w="50800">
              <a:solidFill>
                <a:srgbClr val="E6F5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6769" y="3095"/>
              <a:ext cx="14624" cy="2707"/>
            </a:xfrm>
            <a:prstGeom prst="roundRect">
              <a:avLst>
                <a:gd name="adj" fmla="val 50000"/>
              </a:avLst>
            </a:prstGeom>
            <a:solidFill>
              <a:srgbClr val="7DB27E"/>
            </a:solidFill>
            <a:ln w="50800">
              <a:solidFill>
                <a:srgbClr val="E6F5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圆角矩形 90"/>
            <p:cNvSpPr/>
            <p:nvPr/>
          </p:nvSpPr>
          <p:spPr>
            <a:xfrm>
              <a:off x="-1246" y="3095"/>
              <a:ext cx="16010" cy="2707"/>
            </a:xfrm>
            <a:prstGeom prst="roundRect">
              <a:avLst>
                <a:gd name="adj" fmla="val 50000"/>
              </a:avLst>
            </a:prstGeom>
            <a:solidFill>
              <a:srgbClr val="8ECCC7"/>
            </a:solidFill>
            <a:ln w="50800">
              <a:solidFill>
                <a:srgbClr val="E6F5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-4334" y="3095"/>
              <a:ext cx="12504" cy="2707"/>
            </a:xfrm>
            <a:prstGeom prst="roundRect">
              <a:avLst>
                <a:gd name="adj" fmla="val 50000"/>
              </a:avLst>
            </a:prstGeom>
            <a:solidFill>
              <a:srgbClr val="7CBBB3"/>
            </a:solidFill>
            <a:ln w="50800">
              <a:solidFill>
                <a:srgbClr val="E6F5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iṩļïḓè"/>
          <p:cNvSpPr txBox="1"/>
          <p:nvPr/>
        </p:nvSpPr>
        <p:spPr bwMode="auto">
          <a:xfrm>
            <a:off x="116839" y="2660968"/>
            <a:ext cx="2813703" cy="707882"/>
          </a:xfrm>
          <a:prstGeom prst="roundRect">
            <a:avLst>
              <a:gd name="adj" fmla="val 50000"/>
            </a:avLst>
          </a:prstGeom>
          <a:noFill/>
        </p:spPr>
        <p:txBody>
          <a:bodyPr wrap="square" lIns="95185" tIns="47592" rIns="95185" bIns="47592" rtlCol="0" anchor="t" anchorCtr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keywords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52095" y="3184525"/>
            <a:ext cx="2013585" cy="102752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title。</a:t>
            </a:r>
          </a:p>
        </p:txBody>
      </p:sp>
      <p:sp>
        <p:nvSpPr>
          <p:cNvPr id="13" name="iṩļïḓè"/>
          <p:cNvSpPr txBox="1"/>
          <p:nvPr/>
        </p:nvSpPr>
        <p:spPr bwMode="auto">
          <a:xfrm>
            <a:off x="3169920" y="2648585"/>
            <a:ext cx="2488290" cy="707882"/>
          </a:xfrm>
          <a:prstGeom prst="roundRect">
            <a:avLst>
              <a:gd name="adj" fmla="val 50000"/>
            </a:avLst>
          </a:prstGeom>
          <a:noFill/>
        </p:spPr>
        <p:txBody>
          <a:bodyPr wrap="square" lIns="95185" tIns="47592" rIns="95185" bIns="47592" rtlCol="0" anchor="t" anchorCtr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keywords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89300" y="3184525"/>
            <a:ext cx="2013585" cy="102752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title。</a:t>
            </a:r>
          </a:p>
        </p:txBody>
      </p:sp>
      <p:sp>
        <p:nvSpPr>
          <p:cNvPr id="16" name="iṩļïḓè"/>
          <p:cNvSpPr txBox="1"/>
          <p:nvPr/>
        </p:nvSpPr>
        <p:spPr bwMode="auto">
          <a:xfrm>
            <a:off x="6223000" y="2648585"/>
            <a:ext cx="2488290" cy="707882"/>
          </a:xfrm>
          <a:prstGeom prst="roundRect">
            <a:avLst>
              <a:gd name="adj" fmla="val 50000"/>
            </a:avLst>
          </a:prstGeom>
          <a:noFill/>
        </p:spPr>
        <p:txBody>
          <a:bodyPr wrap="square" lIns="95185" tIns="47592" rIns="95185" bIns="47592" rtlCol="0" anchor="t" anchorCtr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keywords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25235" y="3184525"/>
            <a:ext cx="2013585" cy="102752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title。</a:t>
            </a:r>
          </a:p>
        </p:txBody>
      </p:sp>
      <p:sp>
        <p:nvSpPr>
          <p:cNvPr id="19" name="iṩļïḓè"/>
          <p:cNvSpPr txBox="1"/>
          <p:nvPr/>
        </p:nvSpPr>
        <p:spPr bwMode="auto">
          <a:xfrm>
            <a:off x="9276080" y="2648585"/>
            <a:ext cx="2488290" cy="707882"/>
          </a:xfrm>
          <a:prstGeom prst="roundRect">
            <a:avLst>
              <a:gd name="adj" fmla="val 50000"/>
            </a:avLst>
          </a:prstGeom>
          <a:noFill/>
        </p:spPr>
        <p:txBody>
          <a:bodyPr wrap="square" lIns="95185" tIns="47592" rIns="95185" bIns="47592" rtlCol="0" anchor="t" anchorCtr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keywords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408160" y="3184525"/>
            <a:ext cx="2013585" cy="102752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13" grpId="0"/>
      <p:bldP spid="14" grpId="0"/>
      <p:bldP spid="16" grpId="0"/>
      <p:bldP spid="17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ṩļïḓè"/>
          <p:cNvSpPr/>
          <p:nvPr/>
        </p:nvSpPr>
        <p:spPr bwMode="auto">
          <a:xfrm>
            <a:off x="2524125" y="1349641"/>
            <a:ext cx="6021042" cy="1298377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ctr">
              <a:buClrTx/>
              <a:buSzTx/>
              <a:buNone/>
            </a:pPr>
            <a:r>
              <a:rPr lang="en-US" altLang="zh-CN" sz="6000" b="1" dirty="0">
                <a:solidFill>
                  <a:srgbClr val="F8970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69266" y="2820421"/>
            <a:ext cx="2539080" cy="666334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Tittle text</a:t>
            </a:r>
          </a:p>
        </p:txBody>
      </p:sp>
      <p:pic>
        <p:nvPicPr>
          <p:cNvPr id="38" name="图片 37" descr="51miz-E1029175-D7C56BCB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25" y="2924810"/>
            <a:ext cx="621665" cy="641350"/>
          </a:xfrm>
          <a:prstGeom prst="rect">
            <a:avLst/>
          </a:prstGeom>
        </p:spPr>
      </p:pic>
      <p:pic>
        <p:nvPicPr>
          <p:cNvPr id="2" name="图片 1" descr="51miz-E1029175-D7C56BCB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25" y="3910965"/>
            <a:ext cx="621665" cy="641350"/>
          </a:xfrm>
          <a:prstGeom prst="rect">
            <a:avLst/>
          </a:prstGeom>
        </p:spPr>
      </p:pic>
      <p:pic>
        <p:nvPicPr>
          <p:cNvPr id="3" name="图片 2" descr="51miz-E1029175-D7C56BCB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8360" y="3910965"/>
            <a:ext cx="621665" cy="641350"/>
          </a:xfrm>
          <a:prstGeom prst="rect">
            <a:avLst/>
          </a:prstGeom>
        </p:spPr>
      </p:pic>
      <p:pic>
        <p:nvPicPr>
          <p:cNvPr id="4" name="图片 3" descr="51miz-E1029175-D7C56BCB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8360" y="2924810"/>
            <a:ext cx="621665" cy="641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50368" y="2821391"/>
            <a:ext cx="2539080" cy="666334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defTabSz="951865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69900" y="3807397"/>
            <a:ext cx="2539080" cy="666334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defTabSz="951865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50368" y="3807240"/>
            <a:ext cx="2539080" cy="666334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defTabSz="951865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Tittle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245475" y="2808605"/>
            <a:ext cx="2667635" cy="2506345"/>
          </a:xfrm>
          <a:prstGeom prst="roundRect">
            <a:avLst>
              <a:gd name="adj" fmla="val 8335"/>
            </a:avLst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622935" y="2735580"/>
            <a:ext cx="2667635" cy="2506345"/>
          </a:xfrm>
          <a:prstGeom prst="roundRect">
            <a:avLst>
              <a:gd name="adj" fmla="val 8335"/>
            </a:avLst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4550410" y="501015"/>
            <a:ext cx="2915920" cy="732155"/>
            <a:chOff x="7218" y="913"/>
            <a:chExt cx="4592" cy="1153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8408" y="1135"/>
              <a:ext cx="3402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8970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0B7689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51miz-E1029175-D7C56BCB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36" y="895"/>
              <a:ext cx="1153" cy="1190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>
            <a:endCxn id="8" idx="3"/>
          </p:cNvCxnSpPr>
          <p:nvPr/>
        </p:nvCxnSpPr>
        <p:spPr>
          <a:xfrm flipH="1" flipV="1">
            <a:off x="7466330" y="872808"/>
            <a:ext cx="4767580" cy="9208"/>
          </a:xfrm>
          <a:prstGeom prst="line">
            <a:avLst/>
          </a:prstGeom>
          <a:ln>
            <a:solidFill>
              <a:srgbClr val="08728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20320" y="871855"/>
            <a:ext cx="4403090" cy="20955"/>
          </a:xfrm>
          <a:prstGeom prst="line">
            <a:avLst/>
          </a:prstGeom>
          <a:ln cap="rnd">
            <a:solidFill>
              <a:srgbClr val="087287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2762885" y="4575810"/>
            <a:ext cx="5876925" cy="1640352"/>
          </a:xfrm>
          <a:custGeom>
            <a:avLst/>
            <a:gdLst>
              <a:gd name="connsiteX0" fmla="*/ 0 w 9255"/>
              <a:gd name="connsiteY0" fmla="*/ 6763 h 6763"/>
              <a:gd name="connsiteX1" fmla="*/ 9255 w 9255"/>
              <a:gd name="connsiteY1" fmla="*/ 6763 h 6763"/>
              <a:gd name="connsiteX2" fmla="*/ 4509 w 9255"/>
              <a:gd name="connsiteY2" fmla="*/ 0 h 6763"/>
              <a:gd name="connsiteX3" fmla="*/ 0 w 9255"/>
              <a:gd name="connsiteY3" fmla="*/ 6763 h 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5" h="2583">
                <a:moveTo>
                  <a:pt x="1442" y="0"/>
                </a:moveTo>
                <a:lnTo>
                  <a:pt x="7695" y="0"/>
                </a:lnTo>
                <a:lnTo>
                  <a:pt x="7707" y="22"/>
                </a:lnTo>
                <a:cubicBezTo>
                  <a:pt x="8341" y="1177"/>
                  <a:pt x="8900" y="2215"/>
                  <a:pt x="9255" y="2583"/>
                </a:cubicBezTo>
                <a:lnTo>
                  <a:pt x="0" y="2583"/>
                </a:lnTo>
                <a:cubicBezTo>
                  <a:pt x="359" y="2139"/>
                  <a:pt x="862" y="1137"/>
                  <a:pt x="1423" y="36"/>
                </a:cubicBezTo>
                <a:lnTo>
                  <a:pt x="1442" y="0"/>
                </a:lnTo>
                <a:close/>
              </a:path>
            </a:pathLst>
          </a:custGeom>
          <a:solidFill>
            <a:srgbClr val="7DB27E"/>
          </a:solidFill>
          <a:ln>
            <a:solidFill>
              <a:srgbClr val="B5B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393016" y="1921553"/>
            <a:ext cx="2522590" cy="1344888"/>
          </a:xfrm>
          <a:custGeom>
            <a:avLst/>
            <a:gdLst>
              <a:gd name="connsiteX0" fmla="*/ 0 w 9255"/>
              <a:gd name="connsiteY0" fmla="*/ 6763 h 6763"/>
              <a:gd name="connsiteX1" fmla="*/ 9255 w 9255"/>
              <a:gd name="connsiteY1" fmla="*/ 6763 h 6763"/>
              <a:gd name="connsiteX2" fmla="*/ 4509 w 9255"/>
              <a:gd name="connsiteY2" fmla="*/ 0 h 6763"/>
              <a:gd name="connsiteX3" fmla="*/ 0 w 9255"/>
              <a:gd name="connsiteY3" fmla="*/ 6763 h 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3" h="2118">
                <a:moveTo>
                  <a:pt x="0" y="2118"/>
                </a:moveTo>
                <a:lnTo>
                  <a:pt x="3973" y="2118"/>
                </a:lnTo>
                <a:lnTo>
                  <a:pt x="3973" y="2118"/>
                </a:lnTo>
                <a:lnTo>
                  <a:pt x="0" y="2118"/>
                </a:lnTo>
                <a:lnTo>
                  <a:pt x="0" y="2118"/>
                </a:lnTo>
                <a:close/>
                <a:moveTo>
                  <a:pt x="1950" y="0"/>
                </a:moveTo>
                <a:cubicBezTo>
                  <a:pt x="1956" y="0"/>
                  <a:pt x="1961" y="0"/>
                  <a:pt x="1967" y="0"/>
                </a:cubicBezTo>
                <a:cubicBezTo>
                  <a:pt x="2438" y="12"/>
                  <a:pt x="3021" y="669"/>
                  <a:pt x="3625" y="1574"/>
                </a:cubicBezTo>
                <a:lnTo>
                  <a:pt x="3654" y="1619"/>
                </a:lnTo>
                <a:lnTo>
                  <a:pt x="299" y="1619"/>
                </a:lnTo>
                <a:lnTo>
                  <a:pt x="316" y="1593"/>
                </a:lnTo>
                <a:cubicBezTo>
                  <a:pt x="895" y="671"/>
                  <a:pt x="1464" y="3"/>
                  <a:pt x="1950" y="0"/>
                </a:cubicBezTo>
                <a:close/>
              </a:path>
            </a:pathLst>
          </a:custGeom>
          <a:solidFill>
            <a:srgbClr val="7CBBB3"/>
          </a:solidFill>
          <a:ln>
            <a:solidFill>
              <a:srgbClr val="B5B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3833940" y="3266440"/>
            <a:ext cx="3641206" cy="993140"/>
          </a:xfrm>
          <a:custGeom>
            <a:avLst/>
            <a:gdLst>
              <a:gd name="connsiteX0" fmla="*/ 0 w 9255"/>
              <a:gd name="connsiteY0" fmla="*/ 6763 h 6763"/>
              <a:gd name="connsiteX1" fmla="*/ 9255 w 9255"/>
              <a:gd name="connsiteY1" fmla="*/ 6763 h 6763"/>
              <a:gd name="connsiteX2" fmla="*/ 4509 w 9255"/>
              <a:gd name="connsiteY2" fmla="*/ 0 h 6763"/>
              <a:gd name="connsiteX3" fmla="*/ 0 w 9255"/>
              <a:gd name="connsiteY3" fmla="*/ 6763 h 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4" h="1564">
                <a:moveTo>
                  <a:pt x="845" y="0"/>
                </a:moveTo>
                <a:lnTo>
                  <a:pt x="4829" y="0"/>
                </a:lnTo>
                <a:lnTo>
                  <a:pt x="4850" y="34"/>
                </a:lnTo>
                <a:cubicBezTo>
                  <a:pt x="5116" y="466"/>
                  <a:pt x="5381" y="930"/>
                  <a:pt x="5638" y="1392"/>
                </a:cubicBezTo>
                <a:lnTo>
                  <a:pt x="5734" y="1564"/>
                </a:lnTo>
                <a:lnTo>
                  <a:pt x="0" y="1564"/>
                </a:lnTo>
                <a:lnTo>
                  <a:pt x="85" y="1400"/>
                </a:lnTo>
                <a:cubicBezTo>
                  <a:pt x="327" y="934"/>
                  <a:pt x="576" y="466"/>
                  <a:pt x="827" y="31"/>
                </a:cubicBezTo>
                <a:lnTo>
                  <a:pt x="84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833940" y="3266440"/>
            <a:ext cx="3641206" cy="993140"/>
          </a:xfrm>
          <a:custGeom>
            <a:avLst/>
            <a:gdLst>
              <a:gd name="connsiteX0" fmla="*/ 0 w 9255"/>
              <a:gd name="connsiteY0" fmla="*/ 6763 h 6763"/>
              <a:gd name="connsiteX1" fmla="*/ 9255 w 9255"/>
              <a:gd name="connsiteY1" fmla="*/ 6763 h 6763"/>
              <a:gd name="connsiteX2" fmla="*/ 4509 w 9255"/>
              <a:gd name="connsiteY2" fmla="*/ 0 h 6763"/>
              <a:gd name="connsiteX3" fmla="*/ 0 w 9255"/>
              <a:gd name="connsiteY3" fmla="*/ 6763 h 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4" h="1564">
                <a:moveTo>
                  <a:pt x="845" y="0"/>
                </a:moveTo>
                <a:lnTo>
                  <a:pt x="4829" y="0"/>
                </a:lnTo>
                <a:lnTo>
                  <a:pt x="4850" y="34"/>
                </a:lnTo>
                <a:cubicBezTo>
                  <a:pt x="5116" y="466"/>
                  <a:pt x="5381" y="930"/>
                  <a:pt x="5638" y="1392"/>
                </a:cubicBezTo>
                <a:lnTo>
                  <a:pt x="5734" y="1564"/>
                </a:lnTo>
                <a:lnTo>
                  <a:pt x="0" y="1564"/>
                </a:lnTo>
                <a:lnTo>
                  <a:pt x="85" y="1400"/>
                </a:lnTo>
                <a:cubicBezTo>
                  <a:pt x="327" y="934"/>
                  <a:pt x="576" y="466"/>
                  <a:pt x="827" y="31"/>
                </a:cubicBezTo>
                <a:lnTo>
                  <a:pt x="845" y="0"/>
                </a:lnTo>
                <a:close/>
              </a:path>
            </a:pathLst>
          </a:custGeom>
          <a:solidFill>
            <a:srgbClr val="8ECCC7"/>
          </a:solidFill>
          <a:ln>
            <a:solidFill>
              <a:srgbClr val="B5B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-140335" y="6216015"/>
            <a:ext cx="12745085" cy="0"/>
          </a:xfrm>
          <a:prstGeom prst="line">
            <a:avLst/>
          </a:prstGeom>
          <a:ln>
            <a:solidFill>
              <a:srgbClr val="B5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5269230" y="2067560"/>
            <a:ext cx="7010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400"/>
            <a:r>
              <a:rPr lang="en-US" altLang="zh-CN" sz="4800" b="1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303520" y="3347720"/>
            <a:ext cx="7010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400"/>
            <a:r>
              <a:rPr lang="en-US" altLang="zh-CN" sz="4800" b="1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268913" y="4980940"/>
            <a:ext cx="7010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400"/>
            <a:r>
              <a:rPr lang="en-US" altLang="zh-CN" sz="4800" b="1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737100" y="2101850"/>
            <a:ext cx="17659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cs typeface="+mn-ea"/>
                <a:sym typeface="+mn-lt"/>
              </a:rPr>
              <a:t>-     -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770755" y="3352165"/>
            <a:ext cx="17659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cs typeface="+mn-ea"/>
                <a:sym typeface="+mn-lt"/>
              </a:rPr>
              <a:t>-     -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736465" y="4980940"/>
            <a:ext cx="17659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cs typeface="+mn-ea"/>
                <a:sym typeface="+mn-lt"/>
              </a:rPr>
              <a:t>-     -</a:t>
            </a:r>
          </a:p>
        </p:txBody>
      </p:sp>
      <p:cxnSp>
        <p:nvCxnSpPr>
          <p:cNvPr id="46" name="直接连接符 45"/>
          <p:cNvCxnSpPr/>
          <p:nvPr/>
        </p:nvCxnSpPr>
        <p:spPr>
          <a:xfrm flipH="1" flipV="1">
            <a:off x="1785620" y="5327015"/>
            <a:ext cx="635" cy="866775"/>
          </a:xfrm>
          <a:prstGeom prst="line">
            <a:avLst/>
          </a:prstGeom>
          <a:ln w="0">
            <a:solidFill>
              <a:srgbClr val="B5B8B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îṥlïḋê"/>
          <p:cNvSpPr txBox="1"/>
          <p:nvPr/>
        </p:nvSpPr>
        <p:spPr>
          <a:xfrm>
            <a:off x="703531" y="2452048"/>
            <a:ext cx="2667644" cy="509424"/>
          </a:xfrm>
          <a:prstGeom prst="roundRect">
            <a:avLst>
              <a:gd name="adj" fmla="val 50000"/>
            </a:avLst>
          </a:prstGeom>
          <a:solidFill>
            <a:srgbClr val="B5B8BF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0000" lnSpcReduction="10000"/>
          </a:bodyPr>
          <a:lstStyle>
            <a:defPPr>
              <a:defRPr lang="en-US"/>
            </a:defPPr>
            <a:lvl1pPr algn="ctr" defTabSz="914400"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>
                <a:cs typeface="+mn-ea"/>
                <a:sym typeface="+mn-lt"/>
              </a:rPr>
              <a:t> </a:t>
            </a:r>
            <a:endParaRPr lang="id-ID" dirty="0">
              <a:cs typeface="+mn-ea"/>
              <a:sym typeface="+mn-lt"/>
            </a:endParaRPr>
          </a:p>
        </p:txBody>
      </p:sp>
      <p:sp>
        <p:nvSpPr>
          <p:cNvPr id="48" name="iṩļïḓè"/>
          <p:cNvSpPr txBox="1"/>
          <p:nvPr/>
        </p:nvSpPr>
        <p:spPr bwMode="auto">
          <a:xfrm>
            <a:off x="473887" y="2372646"/>
            <a:ext cx="3092202" cy="649188"/>
          </a:xfrm>
          <a:prstGeom prst="roundRect">
            <a:avLst>
              <a:gd name="adj" fmla="val 50000"/>
            </a:avLst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Add keywords</a:t>
            </a:r>
            <a:endParaRPr lang="zh-CN" altLang="en-US" sz="24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49" name="îṥlïḋê"/>
          <p:cNvSpPr txBox="1"/>
          <p:nvPr/>
        </p:nvSpPr>
        <p:spPr>
          <a:xfrm>
            <a:off x="8237220" y="2452370"/>
            <a:ext cx="2691130" cy="509270"/>
          </a:xfrm>
          <a:prstGeom prst="roundRect">
            <a:avLst>
              <a:gd name="adj" fmla="val 50000"/>
            </a:avLst>
          </a:prstGeom>
          <a:solidFill>
            <a:srgbClr val="B5B8BF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0000" lnSpcReduction="10000"/>
          </a:bodyPr>
          <a:lstStyle>
            <a:defPPr>
              <a:defRPr lang="en-US"/>
            </a:defPPr>
            <a:lvl1pPr algn="ctr" defTabSz="914400"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>
                <a:cs typeface="+mn-ea"/>
                <a:sym typeface="+mn-lt"/>
              </a:rPr>
              <a:t> </a:t>
            </a:r>
            <a:endParaRPr lang="id-ID" dirty="0">
              <a:cs typeface="+mn-ea"/>
              <a:sym typeface="+mn-lt"/>
            </a:endParaRPr>
          </a:p>
        </p:txBody>
      </p:sp>
      <p:sp>
        <p:nvSpPr>
          <p:cNvPr id="50" name="iṩļïḓè"/>
          <p:cNvSpPr txBox="1"/>
          <p:nvPr/>
        </p:nvSpPr>
        <p:spPr bwMode="auto">
          <a:xfrm>
            <a:off x="7997775" y="2373456"/>
            <a:ext cx="3118836" cy="649188"/>
          </a:xfrm>
          <a:prstGeom prst="roundRect">
            <a:avLst>
              <a:gd name="adj" fmla="val 50000"/>
            </a:avLst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Add keywords</a:t>
            </a:r>
            <a:endParaRPr lang="zh-CN" altLang="en-US" sz="24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22935" y="3047365"/>
            <a:ext cx="2611755" cy="1350688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title.，Click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237220" y="3138170"/>
            <a:ext cx="2737485" cy="1350688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title.，Click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cxnSp>
        <p:nvCxnSpPr>
          <p:cNvPr id="55" name="直接连接符 54"/>
          <p:cNvCxnSpPr/>
          <p:nvPr/>
        </p:nvCxnSpPr>
        <p:spPr>
          <a:xfrm flipH="1" flipV="1">
            <a:off x="9605645" y="5349240"/>
            <a:ext cx="635" cy="866775"/>
          </a:xfrm>
          <a:prstGeom prst="line">
            <a:avLst/>
          </a:prstGeom>
          <a:ln w="0">
            <a:solidFill>
              <a:srgbClr val="B5B8B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弧形 65"/>
          <p:cNvSpPr/>
          <p:nvPr/>
        </p:nvSpPr>
        <p:spPr>
          <a:xfrm rot="19200000">
            <a:off x="811213" y="5323840"/>
            <a:ext cx="1844675" cy="1844675"/>
          </a:xfrm>
          <a:prstGeom prst="arc">
            <a:avLst>
              <a:gd name="adj1" fmla="val 18090483"/>
              <a:gd name="adj2" fmla="val 19420846"/>
            </a:avLst>
          </a:prstGeom>
          <a:ln w="0">
            <a:solidFill>
              <a:srgbClr val="B5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弧形 55"/>
          <p:cNvSpPr/>
          <p:nvPr/>
        </p:nvSpPr>
        <p:spPr>
          <a:xfrm rot="19200000">
            <a:off x="8660448" y="5358765"/>
            <a:ext cx="1844675" cy="1844675"/>
          </a:xfrm>
          <a:prstGeom prst="arc">
            <a:avLst>
              <a:gd name="adj1" fmla="val 18090483"/>
              <a:gd name="adj2" fmla="val 19420846"/>
            </a:avLst>
          </a:prstGeom>
          <a:ln w="0">
            <a:solidFill>
              <a:srgbClr val="B5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iṩļïḓè"/>
          <p:cNvSpPr txBox="1"/>
          <p:nvPr/>
        </p:nvSpPr>
        <p:spPr bwMode="auto">
          <a:xfrm>
            <a:off x="1185928" y="6193590"/>
            <a:ext cx="1199992" cy="44943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keywords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iṩļïḓè"/>
          <p:cNvSpPr txBox="1"/>
          <p:nvPr/>
        </p:nvSpPr>
        <p:spPr bwMode="auto">
          <a:xfrm>
            <a:off x="9005953" y="6215815"/>
            <a:ext cx="1199992" cy="44943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keywords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  <p:bldP spid="5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942705" y="3050223"/>
            <a:ext cx="1969135" cy="675640"/>
          </a:xfrm>
          <a:prstGeom prst="roundRect">
            <a:avLst>
              <a:gd name="adj" fmla="val 50000"/>
            </a:avLst>
          </a:prstGeom>
          <a:solidFill>
            <a:srgbClr val="B5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63965" y="3030220"/>
            <a:ext cx="206565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6210300" y="3050223"/>
            <a:ext cx="1969135" cy="675640"/>
          </a:xfrm>
          <a:prstGeom prst="roundRect">
            <a:avLst>
              <a:gd name="adj" fmla="val 50000"/>
            </a:avLst>
          </a:prstGeom>
          <a:solidFill>
            <a:srgbClr val="8E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179820" y="3030220"/>
            <a:ext cx="206565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grpSp>
        <p:nvGrpSpPr>
          <p:cNvPr id="128" name="组合 127"/>
          <p:cNvGrpSpPr/>
          <p:nvPr/>
        </p:nvGrpSpPr>
        <p:grpSpPr>
          <a:xfrm>
            <a:off x="4550410" y="501015"/>
            <a:ext cx="2915920" cy="732155"/>
            <a:chOff x="7218" y="913"/>
            <a:chExt cx="4592" cy="1153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8408" y="1135"/>
              <a:ext cx="3402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8970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0B7689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51miz-E1029175-D7C56BCB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36" y="895"/>
              <a:ext cx="1153" cy="1190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>
            <a:endCxn id="8" idx="3"/>
          </p:cNvCxnSpPr>
          <p:nvPr/>
        </p:nvCxnSpPr>
        <p:spPr>
          <a:xfrm flipH="1" flipV="1">
            <a:off x="7466330" y="872808"/>
            <a:ext cx="4767580" cy="9208"/>
          </a:xfrm>
          <a:prstGeom prst="line">
            <a:avLst/>
          </a:prstGeom>
          <a:ln>
            <a:solidFill>
              <a:srgbClr val="08728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20320" y="871855"/>
            <a:ext cx="4403090" cy="20955"/>
          </a:xfrm>
          <a:prstGeom prst="line">
            <a:avLst/>
          </a:prstGeom>
          <a:ln cap="rnd">
            <a:solidFill>
              <a:srgbClr val="087287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弧形 65"/>
          <p:cNvSpPr/>
          <p:nvPr/>
        </p:nvSpPr>
        <p:spPr>
          <a:xfrm rot="19200000">
            <a:off x="811213" y="5323840"/>
            <a:ext cx="1844675" cy="1844675"/>
          </a:xfrm>
          <a:prstGeom prst="arc">
            <a:avLst>
              <a:gd name="adj1" fmla="val 18090483"/>
              <a:gd name="adj2" fmla="val 19420846"/>
            </a:avLst>
          </a:prstGeom>
          <a:ln w="0">
            <a:solidFill>
              <a:srgbClr val="B5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弧形 55"/>
          <p:cNvSpPr/>
          <p:nvPr/>
        </p:nvSpPr>
        <p:spPr>
          <a:xfrm rot="19200000">
            <a:off x="8660448" y="5358765"/>
            <a:ext cx="1844675" cy="1844675"/>
          </a:xfrm>
          <a:prstGeom prst="arc">
            <a:avLst>
              <a:gd name="adj1" fmla="val 18090483"/>
              <a:gd name="adj2" fmla="val 19420846"/>
            </a:avLst>
          </a:prstGeom>
          <a:ln w="0">
            <a:solidFill>
              <a:srgbClr val="B5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îṧ1ïďê"/>
          <p:cNvSpPr/>
          <p:nvPr/>
        </p:nvSpPr>
        <p:spPr bwMode="auto">
          <a:xfrm flipV="1">
            <a:off x="5959632" y="2027804"/>
            <a:ext cx="5562443" cy="1067166"/>
          </a:xfrm>
          <a:prstGeom prst="roundRect">
            <a:avLst/>
          </a:prstGeom>
          <a:solidFill>
            <a:srgbClr val="7DB27E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10263" y="2209335"/>
            <a:ext cx="5061179" cy="699869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ts val="25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title.,Add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the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198420" y="3916390"/>
            <a:ext cx="1982579" cy="102752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947243" y="3916788"/>
            <a:ext cx="1982579" cy="102752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130" name="图片 129" descr="51miz-E1183494-CE4C0B47-3840x2559"/>
          <p:cNvPicPr>
            <a:picLocks noChangeAspect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8845" y="2027555"/>
            <a:ext cx="4848225" cy="3666490"/>
          </a:xfrm>
          <a:prstGeom prst="rect">
            <a:avLst/>
          </a:prstGeom>
          <a:ln w="444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rgbClr val="087287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7" grpId="0" animBg="1"/>
      <p:bldP spid="28" grpId="0"/>
      <p:bldP spid="19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圆角矩形 70"/>
          <p:cNvSpPr/>
          <p:nvPr/>
        </p:nvSpPr>
        <p:spPr>
          <a:xfrm>
            <a:off x="4324985" y="1483995"/>
            <a:ext cx="7426960" cy="4317365"/>
          </a:xfrm>
          <a:prstGeom prst="roundRect">
            <a:avLst>
              <a:gd name="adj" fmla="val 7721"/>
            </a:avLst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4550410" y="501015"/>
            <a:ext cx="2915920" cy="732155"/>
            <a:chOff x="7218" y="913"/>
            <a:chExt cx="4592" cy="1153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8408" y="1135"/>
              <a:ext cx="3402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8970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0B7689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51miz-E1029175-D7C56BCB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36" y="895"/>
              <a:ext cx="1153" cy="1190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>
            <a:endCxn id="8" idx="3"/>
          </p:cNvCxnSpPr>
          <p:nvPr/>
        </p:nvCxnSpPr>
        <p:spPr>
          <a:xfrm flipH="1" flipV="1">
            <a:off x="7466330" y="872808"/>
            <a:ext cx="4767580" cy="9208"/>
          </a:xfrm>
          <a:prstGeom prst="line">
            <a:avLst/>
          </a:prstGeom>
          <a:ln>
            <a:solidFill>
              <a:srgbClr val="08728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20320" y="871855"/>
            <a:ext cx="4403090" cy="20955"/>
          </a:xfrm>
          <a:prstGeom prst="line">
            <a:avLst/>
          </a:prstGeom>
          <a:ln cap="rnd">
            <a:solidFill>
              <a:srgbClr val="087287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rot="16200000" flipH="1" flipV="1">
            <a:off x="1785620" y="1679575"/>
            <a:ext cx="635" cy="866775"/>
          </a:xfrm>
          <a:prstGeom prst="line">
            <a:avLst/>
          </a:prstGeom>
          <a:ln w="0">
            <a:solidFill>
              <a:srgbClr val="B5B8B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rot="16200000" flipH="1" flipV="1">
            <a:off x="2394585" y="2656840"/>
            <a:ext cx="635" cy="866775"/>
          </a:xfrm>
          <a:prstGeom prst="line">
            <a:avLst/>
          </a:prstGeom>
          <a:ln w="0">
            <a:solidFill>
              <a:srgbClr val="B5B8B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rot="16200000" flipH="1" flipV="1">
            <a:off x="2455545" y="3634105"/>
            <a:ext cx="635" cy="866775"/>
          </a:xfrm>
          <a:prstGeom prst="line">
            <a:avLst/>
          </a:prstGeom>
          <a:ln w="0">
            <a:solidFill>
              <a:srgbClr val="B5B8B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rot="16200000" flipH="1" flipV="1">
            <a:off x="1967865" y="4611370"/>
            <a:ext cx="635" cy="866775"/>
          </a:xfrm>
          <a:prstGeom prst="line">
            <a:avLst/>
          </a:prstGeom>
          <a:ln w="0">
            <a:solidFill>
              <a:srgbClr val="B5B8B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/>
          <p:nvPr/>
        </p:nvSpPr>
        <p:spPr>
          <a:xfrm>
            <a:off x="-2072005" y="1579880"/>
            <a:ext cx="4124960" cy="4124960"/>
          </a:xfrm>
          <a:prstGeom prst="ellipse">
            <a:avLst/>
          </a:prstGeom>
          <a:solidFill>
            <a:srgbClr val="DCEBDC"/>
          </a:solidFill>
          <a:ln>
            <a:solidFill>
              <a:srgbClr val="B5B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183765" y="2075180"/>
            <a:ext cx="76200" cy="76200"/>
          </a:xfrm>
          <a:prstGeom prst="ellipse">
            <a:avLst/>
          </a:prstGeom>
          <a:solidFill>
            <a:srgbClr val="F8BA60"/>
          </a:solidFill>
          <a:ln>
            <a:solidFill>
              <a:srgbClr val="B5B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2801620" y="3052445"/>
            <a:ext cx="76200" cy="76200"/>
          </a:xfrm>
          <a:prstGeom prst="ellipse">
            <a:avLst/>
          </a:prstGeom>
          <a:solidFill>
            <a:srgbClr val="F8BA60"/>
          </a:solidFill>
          <a:ln>
            <a:solidFill>
              <a:srgbClr val="B5B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845435" y="4029710"/>
            <a:ext cx="76200" cy="76200"/>
          </a:xfrm>
          <a:prstGeom prst="ellipse">
            <a:avLst/>
          </a:prstGeom>
          <a:solidFill>
            <a:srgbClr val="F8BA60"/>
          </a:solidFill>
          <a:ln>
            <a:solidFill>
              <a:srgbClr val="B5B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2357120" y="5006340"/>
            <a:ext cx="76200" cy="76200"/>
          </a:xfrm>
          <a:prstGeom prst="ellipse">
            <a:avLst/>
          </a:prstGeom>
          <a:solidFill>
            <a:srgbClr val="F8BA60"/>
          </a:solidFill>
          <a:ln>
            <a:solidFill>
              <a:srgbClr val="B5B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iṩļïḓè"/>
          <p:cNvSpPr txBox="1"/>
          <p:nvPr/>
        </p:nvSpPr>
        <p:spPr bwMode="auto">
          <a:xfrm>
            <a:off x="2990215" y="3800475"/>
            <a:ext cx="2315210" cy="534670"/>
          </a:xfrm>
          <a:prstGeom prst="roundRect">
            <a:avLst>
              <a:gd name="adj" fmla="val 50000"/>
            </a:avLst>
          </a:prstGeom>
          <a:solidFill>
            <a:srgbClr val="B5B8BF"/>
          </a:solidFill>
          <a:ln w="9525">
            <a:noFill/>
            <a:prstDash val="dash"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keywords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iṩļïḓè"/>
          <p:cNvSpPr txBox="1"/>
          <p:nvPr/>
        </p:nvSpPr>
        <p:spPr bwMode="auto">
          <a:xfrm>
            <a:off x="2990850" y="2823210"/>
            <a:ext cx="2315210" cy="534670"/>
          </a:xfrm>
          <a:prstGeom prst="roundRect">
            <a:avLst>
              <a:gd name="adj" fmla="val 50000"/>
            </a:avLst>
          </a:prstGeom>
          <a:solidFill>
            <a:srgbClr val="B5B8BF"/>
          </a:solidFill>
          <a:ln w="9525">
            <a:noFill/>
            <a:prstDash val="dash"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keywords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iṩļïḓè"/>
          <p:cNvSpPr txBox="1"/>
          <p:nvPr/>
        </p:nvSpPr>
        <p:spPr bwMode="auto">
          <a:xfrm>
            <a:off x="2357120" y="1845310"/>
            <a:ext cx="2315210" cy="534670"/>
          </a:xfrm>
          <a:prstGeom prst="roundRect">
            <a:avLst>
              <a:gd name="adj" fmla="val 50000"/>
            </a:avLst>
          </a:prstGeom>
          <a:solidFill>
            <a:srgbClr val="B5B8BF"/>
          </a:solidFill>
          <a:ln w="9525">
            <a:noFill/>
            <a:prstDash val="dash"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keywords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9" name="iṩļïḓè"/>
          <p:cNvSpPr txBox="1"/>
          <p:nvPr/>
        </p:nvSpPr>
        <p:spPr bwMode="auto">
          <a:xfrm>
            <a:off x="2540000" y="4777105"/>
            <a:ext cx="2315210" cy="534670"/>
          </a:xfrm>
          <a:prstGeom prst="roundRect">
            <a:avLst>
              <a:gd name="adj" fmla="val 50000"/>
            </a:avLst>
          </a:prstGeom>
          <a:solidFill>
            <a:srgbClr val="B5B8BF"/>
          </a:solidFill>
          <a:ln w="9525">
            <a:noFill/>
            <a:prstDash val="dash"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keywords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" name="等腰三角形 69"/>
          <p:cNvSpPr/>
          <p:nvPr/>
        </p:nvSpPr>
        <p:spPr>
          <a:xfrm>
            <a:off x="925195" y="5319395"/>
            <a:ext cx="170180" cy="152400"/>
          </a:xfrm>
          <a:prstGeom prst="triangle">
            <a:avLst/>
          </a:prstGeom>
          <a:solidFill>
            <a:srgbClr val="7DB27E"/>
          </a:solidFill>
          <a:ln>
            <a:solidFill>
              <a:srgbClr val="B5B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855845" y="1696085"/>
            <a:ext cx="6367145" cy="42197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5385435" y="2674620"/>
            <a:ext cx="5991225" cy="42197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5395595" y="3651885"/>
            <a:ext cx="5991225" cy="42197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4968875" y="4627880"/>
            <a:ext cx="6254115" cy="42197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5617845" y="2575560"/>
            <a:ext cx="4673600" cy="0"/>
          </a:xfrm>
          <a:prstGeom prst="line">
            <a:avLst/>
          </a:prstGeom>
          <a:ln>
            <a:solidFill>
              <a:srgbClr val="B5B8BF">
                <a:alpha val="8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5851525" y="3642360"/>
            <a:ext cx="4673600" cy="0"/>
          </a:xfrm>
          <a:prstGeom prst="line">
            <a:avLst/>
          </a:prstGeom>
          <a:ln>
            <a:solidFill>
              <a:srgbClr val="B5B8BF">
                <a:alpha val="8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5942965" y="4556125"/>
            <a:ext cx="4673600" cy="0"/>
          </a:xfrm>
          <a:prstGeom prst="line">
            <a:avLst/>
          </a:prstGeom>
          <a:ln>
            <a:solidFill>
              <a:srgbClr val="B5B8BF">
                <a:alpha val="8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5" grpId="0" bldLvl="0" animBg="1"/>
      <p:bldP spid="67" grpId="0" bldLvl="0" animBg="1"/>
      <p:bldP spid="68" grpId="0" bldLvl="0" animBg="1"/>
      <p:bldP spid="69" grpId="0" bldLvl="0" animBg="1"/>
      <p:bldP spid="73" grpId="0"/>
      <p:bldP spid="74" grpId="0"/>
      <p:bldP spid="75" grpId="0"/>
      <p:bldP spid="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171440" y="2087880"/>
            <a:ext cx="6309360" cy="1097280"/>
          </a:xfrm>
          <a:prstGeom prst="roundRect">
            <a:avLst>
              <a:gd name="adj" fmla="val 13888"/>
            </a:avLst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170805" y="3319780"/>
            <a:ext cx="6309995" cy="1076960"/>
          </a:xfrm>
          <a:prstGeom prst="roundRect">
            <a:avLst>
              <a:gd name="adj" fmla="val 13207"/>
            </a:avLst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171440" y="4531360"/>
            <a:ext cx="6309360" cy="1076960"/>
          </a:xfrm>
          <a:prstGeom prst="roundRect">
            <a:avLst>
              <a:gd name="adj" fmla="val 8490"/>
            </a:avLst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982720" y="3533140"/>
            <a:ext cx="1554480" cy="650240"/>
          </a:xfrm>
          <a:prstGeom prst="roundRect">
            <a:avLst/>
          </a:prstGeom>
          <a:solidFill>
            <a:srgbClr val="7DB27E"/>
          </a:solidFill>
          <a:ln>
            <a:solidFill>
              <a:srgbClr val="B5B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982720" y="2321560"/>
            <a:ext cx="1554480" cy="650240"/>
          </a:xfrm>
          <a:prstGeom prst="roundRect">
            <a:avLst/>
          </a:prstGeom>
          <a:solidFill>
            <a:srgbClr val="8ECCC7"/>
          </a:solidFill>
          <a:ln>
            <a:solidFill>
              <a:srgbClr val="B5B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4550410" y="501015"/>
            <a:ext cx="2915920" cy="732155"/>
            <a:chOff x="7218" y="913"/>
            <a:chExt cx="4592" cy="1153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8408" y="1135"/>
              <a:ext cx="3402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8970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0B7689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51miz-E1029175-D7C56BCB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36" y="895"/>
              <a:ext cx="1153" cy="1190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>
            <a:endCxn id="8" idx="3"/>
          </p:cNvCxnSpPr>
          <p:nvPr/>
        </p:nvCxnSpPr>
        <p:spPr>
          <a:xfrm flipH="1" flipV="1">
            <a:off x="7466330" y="872808"/>
            <a:ext cx="4767580" cy="9208"/>
          </a:xfrm>
          <a:prstGeom prst="line">
            <a:avLst/>
          </a:prstGeom>
          <a:ln>
            <a:solidFill>
              <a:srgbClr val="08728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20320" y="871855"/>
            <a:ext cx="4403090" cy="20955"/>
          </a:xfrm>
          <a:prstGeom prst="line">
            <a:avLst/>
          </a:prstGeom>
          <a:ln cap="rnd">
            <a:solidFill>
              <a:srgbClr val="087287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弧形 65"/>
          <p:cNvSpPr/>
          <p:nvPr/>
        </p:nvSpPr>
        <p:spPr>
          <a:xfrm rot="19200000">
            <a:off x="811213" y="5323840"/>
            <a:ext cx="1844675" cy="1844675"/>
          </a:xfrm>
          <a:prstGeom prst="arc">
            <a:avLst>
              <a:gd name="adj1" fmla="val 18090483"/>
              <a:gd name="adj2" fmla="val 19420846"/>
            </a:avLst>
          </a:prstGeom>
          <a:ln w="0">
            <a:solidFill>
              <a:srgbClr val="B5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弧形 55"/>
          <p:cNvSpPr/>
          <p:nvPr/>
        </p:nvSpPr>
        <p:spPr>
          <a:xfrm rot="19200000">
            <a:off x="8660448" y="5358765"/>
            <a:ext cx="1844675" cy="1844675"/>
          </a:xfrm>
          <a:prstGeom prst="arc">
            <a:avLst>
              <a:gd name="adj1" fmla="val 18090483"/>
              <a:gd name="adj2" fmla="val 19420846"/>
            </a:avLst>
          </a:prstGeom>
          <a:ln w="0">
            <a:solidFill>
              <a:srgbClr val="B5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982720" y="4744720"/>
            <a:ext cx="1554480" cy="650240"/>
          </a:xfrm>
          <a:prstGeom prst="roundRect">
            <a:avLst/>
          </a:prstGeom>
          <a:solidFill>
            <a:srgbClr val="B5B8BF"/>
          </a:solidFill>
          <a:ln>
            <a:solidFill>
              <a:srgbClr val="B5B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0" name="图片 129" descr="51miz-E1183494-CE4C0B47-3840x2559"/>
          <p:cNvPicPr>
            <a:picLocks noChangeAspect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5215" y="2025015"/>
            <a:ext cx="2897505" cy="3666490"/>
          </a:xfrm>
          <a:prstGeom prst="rect">
            <a:avLst/>
          </a:prstGeom>
          <a:ln w="444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rgbClr val="087287">
                <a:alpha val="40000"/>
              </a:srgbClr>
            </a:outerShdw>
          </a:effectLst>
        </p:spPr>
      </p:pic>
      <p:sp>
        <p:nvSpPr>
          <p:cNvPr id="48" name="iṩļïḓè"/>
          <p:cNvSpPr txBox="1"/>
          <p:nvPr/>
        </p:nvSpPr>
        <p:spPr bwMode="auto">
          <a:xfrm>
            <a:off x="3840762" y="2351865"/>
            <a:ext cx="1992612" cy="562630"/>
          </a:xfrm>
          <a:prstGeom prst="roundRect">
            <a:avLst>
              <a:gd name="adj" fmla="val 50000"/>
            </a:avLst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6" name="iṩļïḓè"/>
          <p:cNvSpPr txBox="1"/>
          <p:nvPr/>
        </p:nvSpPr>
        <p:spPr bwMode="auto">
          <a:xfrm>
            <a:off x="3764562" y="3563445"/>
            <a:ext cx="1992612" cy="562630"/>
          </a:xfrm>
          <a:prstGeom prst="roundRect">
            <a:avLst>
              <a:gd name="adj" fmla="val 50000"/>
            </a:avLst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7" name="iṩļïḓè"/>
          <p:cNvSpPr txBox="1"/>
          <p:nvPr/>
        </p:nvSpPr>
        <p:spPr bwMode="auto">
          <a:xfrm>
            <a:off x="3764562" y="4774390"/>
            <a:ext cx="1992612" cy="562630"/>
          </a:xfrm>
          <a:prstGeom prst="roundRect">
            <a:avLst>
              <a:gd name="adj" fmla="val 50000"/>
            </a:avLst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638165" y="2277110"/>
            <a:ext cx="5524500" cy="38119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628005" y="3488690"/>
            <a:ext cx="5524500" cy="38119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638165" y="4700270"/>
            <a:ext cx="5524500" cy="38119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7" grpId="0" animBg="1"/>
      <p:bldP spid="3" grpId="0" animBg="1"/>
      <p:bldP spid="15" grpId="0" animBg="1"/>
      <p:bldP spid="48" grpId="0"/>
      <p:bldP spid="16" grpId="0"/>
      <p:bldP spid="17" grpId="0"/>
      <p:bldP spid="73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"/>
          <p:cNvSpPr txBox="1"/>
          <p:nvPr/>
        </p:nvSpPr>
        <p:spPr>
          <a:xfrm>
            <a:off x="3430905" y="3485515"/>
            <a:ext cx="5684520" cy="397606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dist" defTabSz="951865">
              <a:lnSpc>
                <a:spcPts val="2500"/>
              </a:lnSpc>
              <a:defRPr/>
            </a:pPr>
            <a:r>
              <a:rPr lang="en-US" altLang="zh-CN" sz="2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56" name="矩形 259"/>
          <p:cNvSpPr>
            <a:spLocks noChangeArrowheads="1"/>
          </p:cNvSpPr>
          <p:nvPr/>
        </p:nvSpPr>
        <p:spPr bwMode="auto">
          <a:xfrm>
            <a:off x="1710204" y="2618121"/>
            <a:ext cx="887760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4000" b="1" dirty="0">
                <a:solidFill>
                  <a:srgbClr val="0B7689"/>
                </a:solidFill>
                <a:latin typeface="+mn-lt"/>
                <a:ea typeface="+mn-ea"/>
                <a:cs typeface="+mn-ea"/>
                <a:sym typeface="+mn-lt"/>
              </a:rPr>
              <a:t>Thanks for the guidance</a:t>
            </a:r>
            <a:endParaRPr lang="zh-CN" altLang="en-US" sz="4000" b="1" dirty="0">
              <a:solidFill>
                <a:srgbClr val="0B76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002157" y="1971040"/>
            <a:ext cx="4611756" cy="397606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ts val="2500"/>
              </a:lnSpc>
              <a:buClrTx/>
              <a:buSzTx/>
              <a:buFontTx/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Replace teaching course name</a:t>
            </a:r>
          </a:p>
        </p:txBody>
      </p:sp>
      <p:sp>
        <p:nvSpPr>
          <p:cNvPr id="7" name="矩形 259">
            <a:extLst>
              <a:ext uri="{FF2B5EF4-FFF2-40B4-BE49-F238E27FC236}">
                <a16:creationId xmlns:a16="http://schemas.microsoft.com/office/drawing/2014/main" id="{75A02897-F5F8-4270-8ACD-03C574B71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4431134"/>
            <a:ext cx="26663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ClrTx/>
              <a:buSzTx/>
              <a:buNone/>
            </a:pPr>
            <a:r>
              <a:rPr lang="en-US" altLang="zh-CN" sz="1600" b="1" spc="600" dirty="0">
                <a:solidFill>
                  <a:srgbClr val="278678"/>
                </a:solidFill>
                <a:latin typeface="+mn-lt"/>
                <a:ea typeface="+mn-ea"/>
                <a:cs typeface="+mn-ea"/>
                <a:sym typeface="+mn-lt"/>
              </a:rPr>
              <a:t>TEACHER</a:t>
            </a:r>
            <a:r>
              <a:rPr lang="zh-CN" altLang="en-US" sz="1600" b="1" spc="600" dirty="0">
                <a:solidFill>
                  <a:srgbClr val="278678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600" b="1" spc="600" dirty="0">
                <a:solidFill>
                  <a:srgbClr val="278678"/>
                </a:solid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zh-CN" altLang="en-US" sz="1600" b="1" spc="600" dirty="0">
              <a:solidFill>
                <a:srgbClr val="27867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259">
            <a:extLst>
              <a:ext uri="{FF2B5EF4-FFF2-40B4-BE49-F238E27FC236}">
                <a16:creationId xmlns:a16="http://schemas.microsoft.com/office/drawing/2014/main" id="{2BE8BB9C-004C-4F1B-9537-5377B6407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469" y="4431134"/>
            <a:ext cx="3703244" cy="24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ctr">
              <a:buClrTx/>
              <a:buSzTx/>
              <a:buNone/>
            </a:pPr>
            <a:r>
              <a:rPr lang="en-US" altLang="zh-CN" sz="1600" b="1" spc="600" dirty="0">
                <a:solidFill>
                  <a:srgbClr val="278678"/>
                </a:solidFill>
                <a:latin typeface="+mn-lt"/>
                <a:ea typeface="+mn-ea"/>
                <a:cs typeface="+mn-ea"/>
                <a:sym typeface="+mn-lt"/>
              </a:rPr>
              <a:t>TIME</a:t>
            </a:r>
            <a:r>
              <a:rPr lang="zh-CN" altLang="en-US" sz="1600" b="1" spc="600" dirty="0">
                <a:solidFill>
                  <a:srgbClr val="278678"/>
                </a:solidFill>
                <a:latin typeface="+mn-lt"/>
                <a:ea typeface="+mn-ea"/>
                <a:cs typeface="+mn-ea"/>
                <a:sym typeface="+mn-lt"/>
              </a:rPr>
              <a:t>：202X.XX</a:t>
            </a:r>
          </a:p>
        </p:txBody>
      </p:sp>
      <p:sp>
        <p:nvSpPr>
          <p:cNvPr id="9" name="TextBox 3">
            <a:hlinkClick r:id="rId2"/>
            <a:extLst>
              <a:ext uri="{FF2B5EF4-FFF2-40B4-BE49-F238E27FC236}">
                <a16:creationId xmlns:a16="http://schemas.microsoft.com/office/drawing/2014/main" id="{E326AD3C-4A67-4494-B2D2-A9A69BFF2492}"/>
              </a:ext>
            </a:extLst>
          </p:cNvPr>
          <p:cNvSpPr txBox="1"/>
          <p:nvPr/>
        </p:nvSpPr>
        <p:spPr>
          <a:xfrm>
            <a:off x="394581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03687C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03687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 bldLvl="0" animBg="1"/>
      <p:bldP spid="57" grpId="0"/>
      <p:bldP spid="7" grpId="0" bldLvl="0" animBg="1"/>
      <p:bldP spid="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accent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https://www.instagram.com/</a:t>
            </a:r>
            <a:r>
              <a:rPr lang="en-US" altLang="zh-CN" sz="1800" dirty="0" err="1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slidesfree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/ 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F8970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rgbClr val="F8970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F8970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rgbClr val="F8970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https://www.youtube.com/channel/UCdDW77rhEfG4hzWmlBBnfTQ</a:t>
            </a:r>
            <a:endParaRPr lang="es-CO" altLang="ja-JP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F8970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rgbClr val="F8970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Add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Add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Add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"/>
          <p:cNvSpPr txBox="1"/>
          <p:nvPr/>
        </p:nvSpPr>
        <p:spPr>
          <a:xfrm>
            <a:off x="3430905" y="3566795"/>
            <a:ext cx="5684520" cy="693778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ts val="2500"/>
              </a:lnSpc>
              <a:buClrTx/>
              <a:buSzTx/>
              <a:buFontTx/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No matter how long the rain lasts, there will be a rainbow in the end. No matter how sad you may be, believe, that happiness is waiting.  </a:t>
            </a:r>
          </a:p>
        </p:txBody>
      </p:sp>
      <p:sp>
        <p:nvSpPr>
          <p:cNvPr id="56" name="矩形 259"/>
          <p:cNvSpPr>
            <a:spLocks noChangeArrowheads="1"/>
          </p:cNvSpPr>
          <p:nvPr/>
        </p:nvSpPr>
        <p:spPr bwMode="auto">
          <a:xfrm>
            <a:off x="1834361" y="2643505"/>
            <a:ext cx="8877608" cy="9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6000" b="1" dirty="0">
                <a:solidFill>
                  <a:srgbClr val="F8970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6000" b="1" dirty="0">
              <a:solidFill>
                <a:srgbClr val="0B76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114925" y="2001520"/>
            <a:ext cx="2316480" cy="414020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ts val="2500"/>
              </a:lnSpc>
              <a:buClrTx/>
              <a:buSzTx/>
              <a:buFontTx/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- Part 1 -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 bldLvl="0" animBg="1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圆角矩形 107"/>
          <p:cNvSpPr/>
          <p:nvPr userDrawn="1"/>
        </p:nvSpPr>
        <p:spPr>
          <a:xfrm>
            <a:off x="4669155" y="2099310"/>
            <a:ext cx="2797175" cy="1610995"/>
          </a:xfrm>
          <a:prstGeom prst="roundRect">
            <a:avLst>
              <a:gd name="adj" fmla="val 10997"/>
            </a:avLst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圆角矩形 106"/>
          <p:cNvSpPr/>
          <p:nvPr userDrawn="1"/>
        </p:nvSpPr>
        <p:spPr>
          <a:xfrm>
            <a:off x="7662545" y="4128135"/>
            <a:ext cx="2797175" cy="1610995"/>
          </a:xfrm>
          <a:prstGeom prst="roundRect">
            <a:avLst>
              <a:gd name="adj" fmla="val 11627"/>
            </a:avLst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圆角矩形 105"/>
          <p:cNvSpPr/>
          <p:nvPr userDrawn="1"/>
        </p:nvSpPr>
        <p:spPr>
          <a:xfrm>
            <a:off x="1732280" y="4128135"/>
            <a:ext cx="2797175" cy="1610995"/>
          </a:xfrm>
          <a:prstGeom prst="roundRect">
            <a:avLst>
              <a:gd name="adj" fmla="val 11627"/>
            </a:avLst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isľidê"/>
          <p:cNvSpPr/>
          <p:nvPr/>
        </p:nvSpPr>
        <p:spPr>
          <a:xfrm>
            <a:off x="7662545" y="3875405"/>
            <a:ext cx="2784475" cy="510540"/>
          </a:xfrm>
          <a:prstGeom prst="roundRect">
            <a:avLst>
              <a:gd name="adj" fmla="val 50000"/>
            </a:avLst>
          </a:prstGeom>
          <a:solidFill>
            <a:srgbClr val="4A6B15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lnSpcReduction="10000"/>
          </a:bodyPr>
          <a:lstStyle/>
          <a:p>
            <a:pPr algn="ctr" defTabSz="914400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55" name="ïṣļîḓé"/>
          <p:cNvSpPr/>
          <p:nvPr/>
        </p:nvSpPr>
        <p:spPr>
          <a:xfrm>
            <a:off x="4693285" y="1855470"/>
            <a:ext cx="2784475" cy="510540"/>
          </a:xfrm>
          <a:prstGeom prst="roundRect">
            <a:avLst>
              <a:gd name="adj" fmla="val 50000"/>
            </a:avLst>
          </a:prstGeom>
          <a:solidFill>
            <a:srgbClr val="B3DDDA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lnSpcReduction="10000"/>
          </a:bodyPr>
          <a:lstStyle/>
          <a:p>
            <a:pPr algn="ctr" defTabSz="914400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60" name="iśľïďé"/>
          <p:cNvSpPr/>
          <p:nvPr/>
        </p:nvSpPr>
        <p:spPr>
          <a:xfrm>
            <a:off x="1734820" y="3884930"/>
            <a:ext cx="2784475" cy="510540"/>
          </a:xfrm>
          <a:prstGeom prst="roundRect">
            <a:avLst>
              <a:gd name="adj" fmla="val 50000"/>
            </a:avLst>
          </a:prstGeom>
          <a:solidFill>
            <a:srgbClr val="7CBBB3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lnSpcReduction="10000"/>
          </a:bodyPr>
          <a:lstStyle/>
          <a:p>
            <a:pPr algn="ctr" defTabSz="914400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62" name="iṩļïḓè"/>
          <p:cNvSpPr txBox="1"/>
          <p:nvPr/>
        </p:nvSpPr>
        <p:spPr bwMode="auto">
          <a:xfrm>
            <a:off x="1896110" y="3938905"/>
            <a:ext cx="2527300" cy="401955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Add keywords</a:t>
            </a:r>
            <a:endParaRPr lang="zh-CN" altLang="en-US" sz="20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63" name="iṩļïḓè"/>
          <p:cNvSpPr txBox="1"/>
          <p:nvPr/>
        </p:nvSpPr>
        <p:spPr bwMode="auto">
          <a:xfrm>
            <a:off x="4864735" y="1909445"/>
            <a:ext cx="2527300" cy="401955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Add keywords</a:t>
            </a:r>
            <a:endParaRPr lang="zh-CN" altLang="en-US" sz="20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64" name="iṩļïḓè"/>
          <p:cNvSpPr txBox="1"/>
          <p:nvPr/>
        </p:nvSpPr>
        <p:spPr bwMode="auto">
          <a:xfrm>
            <a:off x="7813675" y="3938905"/>
            <a:ext cx="2527300" cy="401955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Add keywords</a:t>
            </a:r>
            <a:endParaRPr lang="zh-CN" altLang="en-US" sz="20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896110" y="4490720"/>
            <a:ext cx="2483485" cy="704357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855210" y="2477770"/>
            <a:ext cx="2483485" cy="704357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7825740" y="4490720"/>
            <a:ext cx="2483485" cy="704357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128" name="组合 127"/>
          <p:cNvGrpSpPr/>
          <p:nvPr/>
        </p:nvGrpSpPr>
        <p:grpSpPr>
          <a:xfrm>
            <a:off x="4550410" y="501015"/>
            <a:ext cx="3263265" cy="732155"/>
            <a:chOff x="7218" y="913"/>
            <a:chExt cx="5139" cy="1153"/>
          </a:xfrm>
        </p:grpSpPr>
        <p:sp>
          <p:nvSpPr>
            <p:cNvPr id="97" name="文本框 96"/>
            <p:cNvSpPr txBox="1"/>
            <p:nvPr userDrawn="1"/>
          </p:nvSpPr>
          <p:spPr>
            <a:xfrm>
              <a:off x="8408" y="1135"/>
              <a:ext cx="3949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8970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0B7689"/>
                </a:solidFill>
                <a:cs typeface="+mn-ea"/>
                <a:sym typeface="+mn-lt"/>
              </a:endParaRPr>
            </a:p>
          </p:txBody>
        </p:sp>
        <p:pic>
          <p:nvPicPr>
            <p:cNvPr id="105" name="图片 104" descr="51miz-E1029175-D7C56BCB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36" y="895"/>
              <a:ext cx="1153" cy="1190"/>
            </a:xfrm>
            <a:prstGeom prst="rect">
              <a:avLst/>
            </a:prstGeom>
          </p:spPr>
        </p:pic>
      </p:grpSp>
      <p:cxnSp>
        <p:nvCxnSpPr>
          <p:cNvPr id="113" name="直接连接符 112"/>
          <p:cNvCxnSpPr/>
          <p:nvPr/>
        </p:nvCxnSpPr>
        <p:spPr>
          <a:xfrm flipV="1">
            <a:off x="20320" y="871855"/>
            <a:ext cx="4403090" cy="20955"/>
          </a:xfrm>
          <a:prstGeom prst="line">
            <a:avLst/>
          </a:prstGeom>
          <a:ln cap="rnd">
            <a:solidFill>
              <a:srgbClr val="087287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cxnSpLocks/>
            <a:endCxn id="97" idx="3"/>
          </p:cNvCxnSpPr>
          <p:nvPr/>
        </p:nvCxnSpPr>
        <p:spPr>
          <a:xfrm flipH="1" flipV="1">
            <a:off x="7813675" y="872808"/>
            <a:ext cx="4420236" cy="9208"/>
          </a:xfrm>
          <a:prstGeom prst="line">
            <a:avLst/>
          </a:prstGeom>
          <a:ln>
            <a:solidFill>
              <a:srgbClr val="08728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图片 129" descr="51miz-E1183494-CE4C0B47-3840x2559"/>
          <p:cNvPicPr>
            <a:picLocks noChangeAspect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245" y="1845945"/>
            <a:ext cx="2784475" cy="1855470"/>
          </a:xfrm>
          <a:prstGeom prst="roundRect">
            <a:avLst>
              <a:gd name="adj" fmla="val 14168"/>
            </a:avLst>
          </a:prstGeom>
          <a:effectLst>
            <a:outerShdw blurRad="50800" dist="38100" dir="2700000" algn="tl" rotWithShape="0">
              <a:srgbClr val="087287">
                <a:alpha val="40000"/>
              </a:srgbClr>
            </a:outerShdw>
          </a:effectLst>
        </p:spPr>
      </p:pic>
      <p:pic>
        <p:nvPicPr>
          <p:cNvPr id="4" name="图片 3" descr="51miz-E1183513-EB81AF23-3840x255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120" y="1845945"/>
            <a:ext cx="2797175" cy="1864360"/>
          </a:xfrm>
          <a:prstGeom prst="roundRect">
            <a:avLst>
              <a:gd name="adj" fmla="val 13555"/>
            </a:avLst>
          </a:prstGeom>
          <a:effectLst>
            <a:outerShdw blurRad="50800" dist="38100" dir="2700000" algn="tl" rotWithShape="0">
              <a:srgbClr val="087287">
                <a:alpha val="40000"/>
              </a:srgbClr>
            </a:outerShdw>
          </a:effectLst>
        </p:spPr>
      </p:pic>
      <p:pic>
        <p:nvPicPr>
          <p:cNvPr id="5" name="图片 4" descr="51miz-E1183559-482BF828-3840x255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445" y="3929380"/>
            <a:ext cx="2795905" cy="1863090"/>
          </a:xfrm>
          <a:prstGeom prst="roundRect">
            <a:avLst>
              <a:gd name="adj" fmla="val 11077"/>
            </a:avLst>
          </a:prstGeom>
          <a:effectLst>
            <a:outerShdw blurRad="50800" dist="38100" dir="2700000" algn="tl" rotWithShape="0">
              <a:srgbClr val="087287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7" grpId="0" animBg="1"/>
      <p:bldP spid="106" grpId="0" animBg="1"/>
      <p:bldP spid="53" grpId="0" animBg="1"/>
      <p:bldP spid="55" grpId="0" animBg="1"/>
      <p:bldP spid="60" grpId="0" animBg="1"/>
      <p:bldP spid="62" grpId="0"/>
      <p:bldP spid="63" grpId="0"/>
      <p:bldP spid="64" grpId="0"/>
      <p:bldP spid="71" grpId="0"/>
      <p:bldP spid="72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6581775" y="1978660"/>
            <a:ext cx="5382260" cy="4037330"/>
          </a:xfrm>
          <a:prstGeom prst="roundRect">
            <a:avLst>
              <a:gd name="adj" fmla="val 5599"/>
            </a:avLst>
          </a:prstGeom>
          <a:solidFill>
            <a:srgbClr val="F9FEFB"/>
          </a:solidFill>
          <a:ln>
            <a:noFill/>
          </a:ln>
          <a:effectLst>
            <a:outerShdw blurRad="50800" dist="38100" dir="8100000" algn="tr" rotWithShape="0">
              <a:srgbClr val="08728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85420" y="1978660"/>
            <a:ext cx="5382260" cy="4037330"/>
          </a:xfrm>
          <a:prstGeom prst="roundRect">
            <a:avLst>
              <a:gd name="adj" fmla="val 6857"/>
            </a:avLst>
          </a:prstGeom>
          <a:solidFill>
            <a:srgbClr val="F9FEFB"/>
          </a:solidFill>
          <a:ln>
            <a:noFill/>
          </a:ln>
          <a:effectLst>
            <a:outerShdw blurRad="50800" dist="38100" dir="2700000" algn="tl" rotWithShape="0">
              <a:srgbClr val="08728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600565" y="1772920"/>
            <a:ext cx="3254375" cy="589915"/>
          </a:xfrm>
          <a:prstGeom prst="roundRect">
            <a:avLst>
              <a:gd name="adj" fmla="val 50000"/>
            </a:avLst>
          </a:prstGeom>
          <a:solidFill>
            <a:srgbClr val="7C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-213360" y="1772920"/>
            <a:ext cx="2736850" cy="589915"/>
          </a:xfrm>
          <a:prstGeom prst="roundRect">
            <a:avLst>
              <a:gd name="adj" fmla="val 50000"/>
            </a:avLst>
          </a:prstGeom>
          <a:solidFill>
            <a:srgbClr val="B3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iṩļïḓè"/>
          <p:cNvSpPr txBox="1"/>
          <p:nvPr/>
        </p:nvSpPr>
        <p:spPr bwMode="auto">
          <a:xfrm>
            <a:off x="9130664" y="1866900"/>
            <a:ext cx="4002239" cy="401955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Add keywords</a:t>
            </a:r>
            <a:endParaRPr lang="zh-CN" altLang="en-US" sz="24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7" name="iṩļïḓè"/>
          <p:cNvSpPr txBox="1"/>
          <p:nvPr/>
        </p:nvSpPr>
        <p:spPr bwMode="auto">
          <a:xfrm>
            <a:off x="-828675" y="1878496"/>
            <a:ext cx="4002239" cy="401955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Add keywords</a:t>
            </a:r>
            <a:endParaRPr lang="zh-CN" altLang="en-US" sz="24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4550410" y="501015"/>
            <a:ext cx="2915920" cy="732155"/>
            <a:chOff x="7218" y="913"/>
            <a:chExt cx="4592" cy="1153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8408" y="1135"/>
              <a:ext cx="3402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ct val="20000"/>
                </a:spcBef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8970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0B7689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51miz-E1029175-D7C56BCB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36" y="895"/>
              <a:ext cx="1153" cy="1190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/>
        </p:nvCxnSpPr>
        <p:spPr>
          <a:xfrm flipV="1">
            <a:off x="20320" y="871855"/>
            <a:ext cx="4403090" cy="20955"/>
          </a:xfrm>
          <a:prstGeom prst="line">
            <a:avLst/>
          </a:prstGeom>
          <a:ln cap="rnd">
            <a:solidFill>
              <a:srgbClr val="087287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8" idx="3"/>
          </p:cNvCxnSpPr>
          <p:nvPr/>
        </p:nvCxnSpPr>
        <p:spPr>
          <a:xfrm flipH="1" flipV="1">
            <a:off x="7466330" y="872808"/>
            <a:ext cx="4767580" cy="9208"/>
          </a:xfrm>
          <a:prstGeom prst="line">
            <a:avLst/>
          </a:prstGeom>
          <a:ln>
            <a:solidFill>
              <a:srgbClr val="08728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1266531" y="2765907"/>
            <a:ext cx="3823478" cy="704357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273024" y="3733012"/>
            <a:ext cx="3823335" cy="704357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279374" y="4700117"/>
            <a:ext cx="3823335" cy="704357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72971" y="2765907"/>
            <a:ext cx="3823478" cy="704357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r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84487" y="3733012"/>
            <a:ext cx="3823478" cy="704357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r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084487" y="4700117"/>
            <a:ext cx="3823478" cy="704357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r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46" grpId="0"/>
      <p:bldP spid="47" grpId="0"/>
      <p:bldP spid="48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601980" y="2795270"/>
            <a:ext cx="4399280" cy="2226945"/>
          </a:xfrm>
          <a:prstGeom prst="roundRect">
            <a:avLst>
              <a:gd name="adj" fmla="val 10749"/>
            </a:avLst>
          </a:prstGeom>
          <a:solidFill>
            <a:srgbClr val="F9FEFB"/>
          </a:solidFill>
          <a:ln>
            <a:noFill/>
          </a:ln>
          <a:effectLst>
            <a:outerShdw blurRad="50800" dist="38100" dir="2700000" algn="tl" rotWithShape="0">
              <a:srgbClr val="08728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4550410" y="501015"/>
            <a:ext cx="3268345" cy="732155"/>
            <a:chOff x="7218" y="913"/>
            <a:chExt cx="5147" cy="1153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8408" y="1135"/>
              <a:ext cx="3957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8970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0B7689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51miz-E1029175-D7C56BCB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36" y="895"/>
              <a:ext cx="1153" cy="1190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/>
        </p:nvCxnSpPr>
        <p:spPr>
          <a:xfrm flipV="1">
            <a:off x="20320" y="871855"/>
            <a:ext cx="4403090" cy="20955"/>
          </a:xfrm>
          <a:prstGeom prst="line">
            <a:avLst/>
          </a:prstGeom>
          <a:ln cap="rnd">
            <a:solidFill>
              <a:srgbClr val="087287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cxnSpLocks/>
            <a:endCxn id="8" idx="3"/>
          </p:cNvCxnSpPr>
          <p:nvPr/>
        </p:nvCxnSpPr>
        <p:spPr>
          <a:xfrm flipH="1" flipV="1">
            <a:off x="7818755" y="872808"/>
            <a:ext cx="4415156" cy="9208"/>
          </a:xfrm>
          <a:prstGeom prst="line">
            <a:avLst/>
          </a:prstGeom>
          <a:ln>
            <a:solidFill>
              <a:srgbClr val="08728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-213360" y="2443480"/>
            <a:ext cx="2736850" cy="589915"/>
          </a:xfrm>
          <a:prstGeom prst="roundRect">
            <a:avLst>
              <a:gd name="adj" fmla="val 50000"/>
            </a:avLst>
          </a:prstGeom>
          <a:solidFill>
            <a:srgbClr val="B3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iṩļïḓè"/>
          <p:cNvSpPr txBox="1"/>
          <p:nvPr/>
        </p:nvSpPr>
        <p:spPr bwMode="auto">
          <a:xfrm>
            <a:off x="-268985" y="2537460"/>
            <a:ext cx="2780671" cy="401955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Add keywords</a:t>
            </a:r>
            <a:endParaRPr lang="zh-CN" altLang="en-US" sz="24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2511" y="3322802"/>
            <a:ext cx="3823478" cy="102752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title.,Click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5872225" y="2163928"/>
            <a:ext cx="6062600" cy="775487"/>
            <a:chOff x="9248" y="3408"/>
            <a:chExt cx="9547" cy="1221"/>
          </a:xfrm>
        </p:grpSpPr>
        <p:sp>
          <p:nvSpPr>
            <p:cNvPr id="30" name="ísľiḍe"/>
            <p:cNvSpPr/>
            <p:nvPr/>
          </p:nvSpPr>
          <p:spPr>
            <a:xfrm>
              <a:off x="9726" y="3408"/>
              <a:ext cx="9069" cy="1221"/>
            </a:xfrm>
            <a:prstGeom prst="roundRect">
              <a:avLst>
                <a:gd name="adj" fmla="val 11495"/>
              </a:avLst>
            </a:prstGeom>
            <a:solidFill>
              <a:srgbClr val="F9FEFB"/>
            </a:solidFill>
            <a:ln>
              <a:noFill/>
            </a:ln>
            <a:effectLst>
              <a:outerShdw blurRad="50800" dist="38100" dir="2700000" algn="tl" rotWithShape="0">
                <a:srgbClr val="08728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ïslídê"/>
            <p:cNvSpPr/>
            <p:nvPr/>
          </p:nvSpPr>
          <p:spPr>
            <a:xfrm>
              <a:off x="9248" y="3408"/>
              <a:ext cx="1221" cy="1221"/>
            </a:xfrm>
            <a:prstGeom prst="roundRect">
              <a:avLst>
                <a:gd name="adj" fmla="val 18050"/>
              </a:avLst>
            </a:prstGeom>
            <a:solidFill>
              <a:srgbClr val="99D8BD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722" y="3408"/>
              <a:ext cx="7441" cy="600"/>
            </a:xfrm>
            <a:prstGeom prst="rect">
              <a:avLst/>
            </a:prstGeom>
            <a:noFill/>
          </p:spPr>
          <p:txBody>
            <a:bodyPr wrap="square" lIns="95185" tIns="47592" rIns="95185" bIns="47592" rtlCol="0">
              <a:spAutoFit/>
            </a:bodyPr>
            <a:lstStyle/>
            <a:p>
              <a:pPr lvl="0" algn="l" defTabSz="951865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852476" y="3322955"/>
            <a:ext cx="6082667" cy="754380"/>
            <a:chOff x="9248" y="3408"/>
            <a:chExt cx="9547" cy="1221"/>
          </a:xfrm>
        </p:grpSpPr>
        <p:sp>
          <p:nvSpPr>
            <p:cNvPr id="58" name="ísľiḍe"/>
            <p:cNvSpPr/>
            <p:nvPr/>
          </p:nvSpPr>
          <p:spPr>
            <a:xfrm>
              <a:off x="9709" y="3408"/>
              <a:ext cx="9086" cy="1221"/>
            </a:xfrm>
            <a:prstGeom prst="roundRect">
              <a:avLst>
                <a:gd name="adj" fmla="val 12622"/>
              </a:avLst>
            </a:prstGeom>
            <a:solidFill>
              <a:srgbClr val="F9FEFB"/>
            </a:solidFill>
            <a:ln>
              <a:noFill/>
            </a:ln>
            <a:effectLst>
              <a:outerShdw blurRad="50800" dist="38100" dir="2700000" algn="tl" rotWithShape="0">
                <a:srgbClr val="08728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ïslídê"/>
            <p:cNvSpPr/>
            <p:nvPr/>
          </p:nvSpPr>
          <p:spPr>
            <a:xfrm>
              <a:off x="9248" y="3408"/>
              <a:ext cx="1221" cy="1221"/>
            </a:xfrm>
            <a:prstGeom prst="roundRect">
              <a:avLst>
                <a:gd name="adj" fmla="val 19318"/>
              </a:avLst>
            </a:prstGeom>
            <a:solidFill>
              <a:srgbClr val="B5B8BF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0706" y="3439"/>
              <a:ext cx="7428" cy="617"/>
            </a:xfrm>
            <a:prstGeom prst="rect">
              <a:avLst/>
            </a:prstGeom>
            <a:noFill/>
          </p:spPr>
          <p:txBody>
            <a:bodyPr wrap="square" lIns="95185" tIns="47592" rIns="95185" bIns="47592" rtlCol="0">
              <a:spAutoFit/>
            </a:bodyPr>
            <a:lstStyle/>
            <a:p>
              <a:pPr lvl="0" algn="l" defTabSz="951865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872162" y="4381500"/>
            <a:ext cx="6082667" cy="754380"/>
            <a:chOff x="9248" y="3408"/>
            <a:chExt cx="9547" cy="1221"/>
          </a:xfrm>
        </p:grpSpPr>
        <p:sp>
          <p:nvSpPr>
            <p:cNvPr id="68" name="ísľiḍe"/>
            <p:cNvSpPr/>
            <p:nvPr/>
          </p:nvSpPr>
          <p:spPr>
            <a:xfrm>
              <a:off x="9725" y="3408"/>
              <a:ext cx="9070" cy="1221"/>
            </a:xfrm>
            <a:prstGeom prst="roundRect">
              <a:avLst>
                <a:gd name="adj" fmla="val 13964"/>
              </a:avLst>
            </a:prstGeom>
            <a:solidFill>
              <a:srgbClr val="F9FEFB"/>
            </a:solidFill>
            <a:ln>
              <a:noFill/>
            </a:ln>
            <a:effectLst>
              <a:outerShdw blurRad="50800" dist="38100" dir="2700000" algn="tl" rotWithShape="0">
                <a:srgbClr val="08728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ïslídê"/>
            <p:cNvSpPr/>
            <p:nvPr/>
          </p:nvSpPr>
          <p:spPr>
            <a:xfrm>
              <a:off x="9248" y="3408"/>
              <a:ext cx="1221" cy="1221"/>
            </a:xfrm>
            <a:prstGeom prst="roundRect">
              <a:avLst>
                <a:gd name="adj" fmla="val 19318"/>
              </a:avLst>
            </a:prstGeom>
            <a:solidFill>
              <a:srgbClr val="79BAB2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0706" y="3439"/>
              <a:ext cx="7428" cy="617"/>
            </a:xfrm>
            <a:prstGeom prst="rect">
              <a:avLst/>
            </a:prstGeom>
            <a:noFill/>
          </p:spPr>
          <p:txBody>
            <a:bodyPr wrap="square" lIns="95185" tIns="47592" rIns="95185" bIns="47592" rtlCol="0">
              <a:spAutoFit/>
            </a:bodyPr>
            <a:lstStyle/>
            <a:p>
              <a:pPr lvl="0" algn="l" defTabSz="951865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85" name="文本框 84"/>
          <p:cNvSpPr txBox="1"/>
          <p:nvPr/>
        </p:nvSpPr>
        <p:spPr bwMode="auto">
          <a:xfrm>
            <a:off x="5907405" y="2232660"/>
            <a:ext cx="74041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dist"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text</a:t>
            </a:r>
            <a:endParaRPr lang="zh-CN" altLang="en-US" sz="20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86" name="文本框 85"/>
          <p:cNvSpPr txBox="1"/>
          <p:nvPr/>
        </p:nvSpPr>
        <p:spPr bwMode="auto">
          <a:xfrm>
            <a:off x="5907405" y="3358515"/>
            <a:ext cx="74041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dist"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 bwMode="auto">
          <a:xfrm>
            <a:off x="5909945" y="4429125"/>
            <a:ext cx="74041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dist"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8" grpId="0"/>
      <p:bldP spid="85" grpId="0"/>
      <p:bldP spid="86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 rot="21420000">
            <a:off x="5212715" y="1733550"/>
            <a:ext cx="6449060" cy="4359910"/>
          </a:xfrm>
          <a:prstGeom prst="roundRect">
            <a:avLst>
              <a:gd name="adj" fmla="val 2210"/>
            </a:avLst>
          </a:prstGeom>
          <a:solidFill>
            <a:srgbClr val="F9FEFB"/>
          </a:solidFill>
          <a:ln>
            <a:noFill/>
          </a:ln>
          <a:effectLst>
            <a:outerShdw blurRad="50800" dist="38100" dir="2700000" algn="tl" rotWithShape="0">
              <a:srgbClr val="08728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230630" y="1233805"/>
            <a:ext cx="4075430" cy="4225925"/>
            <a:chOff x="1555" y="2471"/>
            <a:chExt cx="5858" cy="6074"/>
          </a:xfrm>
        </p:grpSpPr>
        <p:sp>
          <p:nvSpPr>
            <p:cNvPr id="7" name="椭圆 6"/>
            <p:cNvSpPr/>
            <p:nvPr/>
          </p:nvSpPr>
          <p:spPr>
            <a:xfrm>
              <a:off x="1555" y="5065"/>
              <a:ext cx="3888" cy="3480"/>
            </a:xfrm>
            <a:prstGeom prst="ellipse">
              <a:avLst/>
            </a:prstGeom>
            <a:solidFill>
              <a:srgbClr val="F9FE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图片 5" descr="51miz-E1044866-5A11E2BB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5" y="2471"/>
              <a:ext cx="5858" cy="5858"/>
            </a:xfrm>
            <a:prstGeom prst="rect">
              <a:avLst/>
            </a:prstGeom>
          </p:spPr>
        </p:pic>
      </p:grpSp>
      <p:grpSp>
        <p:nvGrpSpPr>
          <p:cNvPr id="128" name="组合 127"/>
          <p:cNvGrpSpPr/>
          <p:nvPr/>
        </p:nvGrpSpPr>
        <p:grpSpPr>
          <a:xfrm>
            <a:off x="4550410" y="501015"/>
            <a:ext cx="2915920" cy="732155"/>
            <a:chOff x="7218" y="913"/>
            <a:chExt cx="4592" cy="1153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8408" y="1135"/>
              <a:ext cx="3402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8970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0B7689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51miz-E1029175-D7C56BCB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36" y="895"/>
              <a:ext cx="1153" cy="1190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/>
        </p:nvCxnSpPr>
        <p:spPr>
          <a:xfrm flipV="1">
            <a:off x="20320" y="871855"/>
            <a:ext cx="4403090" cy="20955"/>
          </a:xfrm>
          <a:prstGeom prst="line">
            <a:avLst/>
          </a:prstGeom>
          <a:ln cap="rnd">
            <a:solidFill>
              <a:srgbClr val="087287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8" idx="3"/>
          </p:cNvCxnSpPr>
          <p:nvPr/>
        </p:nvCxnSpPr>
        <p:spPr>
          <a:xfrm flipH="1" flipV="1">
            <a:off x="7466330" y="872808"/>
            <a:ext cx="4767580" cy="9208"/>
          </a:xfrm>
          <a:prstGeom prst="line">
            <a:avLst/>
          </a:prstGeom>
          <a:ln>
            <a:solidFill>
              <a:srgbClr val="08728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5717540" y="2339340"/>
            <a:ext cx="243840" cy="243840"/>
          </a:xfrm>
          <a:prstGeom prst="ellipse">
            <a:avLst/>
          </a:prstGeom>
          <a:solidFill>
            <a:srgbClr val="7C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17540" y="3630930"/>
            <a:ext cx="243840" cy="243840"/>
          </a:xfrm>
          <a:prstGeom prst="ellipse">
            <a:avLst/>
          </a:prstGeom>
          <a:solidFill>
            <a:srgbClr val="B3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717540" y="4922520"/>
            <a:ext cx="243840" cy="243840"/>
          </a:xfrm>
          <a:prstGeom prst="ellipse">
            <a:avLst/>
          </a:prstGeom>
          <a:solidFill>
            <a:srgbClr val="B5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46421" y="2085340"/>
            <a:ext cx="5060950" cy="38119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46421" y="3382010"/>
            <a:ext cx="5061179" cy="38119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46421" y="4678680"/>
            <a:ext cx="5061179" cy="38119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title。</a:t>
            </a:r>
          </a:p>
        </p:txBody>
      </p:sp>
      <p:sp>
        <p:nvSpPr>
          <p:cNvPr id="4" name="矩形 3"/>
          <p:cNvSpPr/>
          <p:nvPr/>
        </p:nvSpPr>
        <p:spPr>
          <a:xfrm rot="1140000">
            <a:off x="11025505" y="5592445"/>
            <a:ext cx="142240" cy="934720"/>
          </a:xfrm>
          <a:prstGeom prst="rect">
            <a:avLst/>
          </a:prstGeom>
          <a:solidFill>
            <a:srgbClr val="8E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"/>
          <p:cNvSpPr txBox="1"/>
          <p:nvPr/>
        </p:nvSpPr>
        <p:spPr>
          <a:xfrm>
            <a:off x="3430905" y="3524885"/>
            <a:ext cx="5684520" cy="693778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ts val="2500"/>
              </a:lnSpc>
              <a:buClrTx/>
              <a:buSzTx/>
              <a:buFontTx/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No matter how long the rain lasts, there will be a rainbow in the end. No matter how sad you may be, believe, that happiness is waiting.  </a:t>
            </a:r>
          </a:p>
        </p:txBody>
      </p:sp>
      <p:sp>
        <p:nvSpPr>
          <p:cNvPr id="56" name="矩形 259"/>
          <p:cNvSpPr>
            <a:spLocks noChangeArrowheads="1"/>
          </p:cNvSpPr>
          <p:nvPr/>
        </p:nvSpPr>
        <p:spPr bwMode="auto">
          <a:xfrm>
            <a:off x="1834361" y="2643505"/>
            <a:ext cx="8877608" cy="9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6000" b="1" dirty="0">
                <a:solidFill>
                  <a:srgbClr val="F8970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6000" b="1" dirty="0">
              <a:solidFill>
                <a:srgbClr val="0B76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114925" y="2062480"/>
            <a:ext cx="2316480" cy="414020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ctr" defTabSz="951865">
              <a:lnSpc>
                <a:spcPts val="2500"/>
              </a:lnSpc>
              <a:buClrTx/>
              <a:buSzTx/>
              <a:buFontTx/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- Part 2 -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 bldLvl="0" animBg="1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圆角矩形 76"/>
          <p:cNvSpPr/>
          <p:nvPr/>
        </p:nvSpPr>
        <p:spPr>
          <a:xfrm>
            <a:off x="-23495" y="1953260"/>
            <a:ext cx="6099175" cy="1731645"/>
          </a:xfrm>
          <a:prstGeom prst="roundRect">
            <a:avLst>
              <a:gd name="adj" fmla="val 11991"/>
            </a:avLst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6346190" y="1953260"/>
            <a:ext cx="6099175" cy="1731645"/>
          </a:xfrm>
          <a:prstGeom prst="roundRect">
            <a:avLst>
              <a:gd name="adj" fmla="val 11991"/>
            </a:avLst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圆角矩形 78"/>
          <p:cNvSpPr/>
          <p:nvPr/>
        </p:nvSpPr>
        <p:spPr>
          <a:xfrm>
            <a:off x="6346190" y="4131945"/>
            <a:ext cx="6099175" cy="1731645"/>
          </a:xfrm>
          <a:prstGeom prst="roundRect">
            <a:avLst>
              <a:gd name="adj" fmla="val 11991"/>
            </a:avLst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-23495" y="4131945"/>
            <a:ext cx="6099175" cy="1731645"/>
          </a:xfrm>
          <a:prstGeom prst="roundRect">
            <a:avLst>
              <a:gd name="adj" fmla="val 11991"/>
            </a:avLst>
          </a:prstGeom>
          <a:solidFill>
            <a:srgbClr val="F9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4550410" y="501015"/>
            <a:ext cx="2915920" cy="732155"/>
            <a:chOff x="7218" y="913"/>
            <a:chExt cx="4592" cy="1153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8408" y="1135"/>
              <a:ext cx="3402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F8970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0B7689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51miz-E1029175-D7C56BCB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36" y="895"/>
              <a:ext cx="1153" cy="1190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/>
        </p:nvCxnSpPr>
        <p:spPr>
          <a:xfrm flipV="1">
            <a:off x="20320" y="871855"/>
            <a:ext cx="4403090" cy="20955"/>
          </a:xfrm>
          <a:prstGeom prst="line">
            <a:avLst/>
          </a:prstGeom>
          <a:ln cap="rnd">
            <a:solidFill>
              <a:srgbClr val="087287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8" idx="3"/>
          </p:cNvCxnSpPr>
          <p:nvPr/>
        </p:nvCxnSpPr>
        <p:spPr>
          <a:xfrm flipH="1" flipV="1">
            <a:off x="7466330" y="872808"/>
            <a:ext cx="4767580" cy="9208"/>
          </a:xfrm>
          <a:prstGeom prst="line">
            <a:avLst/>
          </a:prstGeom>
          <a:ln>
            <a:solidFill>
              <a:srgbClr val="08728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-1761490" y="1953260"/>
            <a:ext cx="3520440" cy="1718945"/>
          </a:xfrm>
          <a:prstGeom prst="roundRect">
            <a:avLst>
              <a:gd name="adj" fmla="val 50000"/>
            </a:avLst>
          </a:prstGeom>
          <a:solidFill>
            <a:srgbClr val="7CBBB3"/>
          </a:solidFill>
          <a:ln>
            <a:noFill/>
          </a:ln>
          <a:effectLst>
            <a:outerShdw blurRad="50800" dist="38100" dir="2700000" algn="tl" rotWithShape="0">
              <a:srgbClr val="7CBBB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-1761490" y="4131945"/>
            <a:ext cx="3520440" cy="1718945"/>
          </a:xfrm>
          <a:prstGeom prst="roundRect">
            <a:avLst>
              <a:gd name="adj" fmla="val 50000"/>
            </a:avLst>
          </a:prstGeom>
          <a:solidFill>
            <a:srgbClr val="B3DDDA"/>
          </a:solidFill>
          <a:ln>
            <a:noFill/>
          </a:ln>
          <a:effectLst>
            <a:outerShdw blurRad="50800" dist="38100" dir="2700000" algn="tl" rotWithShape="0">
              <a:srgbClr val="DCEBD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87880" y="2124075"/>
            <a:ext cx="3484880" cy="102752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87880" y="4309745"/>
            <a:ext cx="3486150" cy="102752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l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10490835" y="1953260"/>
            <a:ext cx="3520440" cy="1718945"/>
          </a:xfrm>
          <a:prstGeom prst="roundRect">
            <a:avLst>
              <a:gd name="adj" fmla="val 50000"/>
            </a:avLst>
          </a:prstGeom>
          <a:solidFill>
            <a:srgbClr val="B5B8BF"/>
          </a:solidFill>
          <a:ln>
            <a:noFill/>
          </a:ln>
          <a:effectLst>
            <a:outerShdw blurRad="50800" dist="38100" dir="8100000" algn="tr" rotWithShape="0">
              <a:srgbClr val="B5B8B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94500" y="2124075"/>
            <a:ext cx="3484880" cy="102752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r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3040" y="2280920"/>
            <a:ext cx="1105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Add icon</a:t>
            </a:r>
            <a:endParaRPr lang="zh-CN" altLang="en-US" sz="32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3040" y="4453890"/>
            <a:ext cx="1105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Add icon</a:t>
            </a:r>
            <a:endParaRPr lang="zh-CN" altLang="en-US" sz="32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998200" y="2274570"/>
            <a:ext cx="1105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Add icon</a:t>
            </a:r>
            <a:endParaRPr lang="zh-CN" altLang="en-US" sz="32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0490835" y="4131945"/>
            <a:ext cx="3520440" cy="1718945"/>
          </a:xfrm>
          <a:prstGeom prst="roundRect">
            <a:avLst>
              <a:gd name="adj" fmla="val 50000"/>
            </a:avLst>
          </a:prstGeom>
          <a:solidFill>
            <a:srgbClr val="7DB27E"/>
          </a:solidFill>
          <a:ln>
            <a:noFill/>
          </a:ln>
          <a:effectLst>
            <a:outerShdw blurRad="50800" dist="38100" dir="8100000" algn="t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94500" y="4309745"/>
            <a:ext cx="3484880" cy="1027522"/>
          </a:xfrm>
          <a:prstGeom prst="rect">
            <a:avLst/>
          </a:prstGeom>
          <a:noFill/>
        </p:spPr>
        <p:txBody>
          <a:bodyPr wrap="square" lIns="95185" tIns="47592" rIns="95185" bIns="47592" rtlCol="0">
            <a:spAutoFit/>
          </a:bodyPr>
          <a:lstStyle/>
          <a:p>
            <a:pPr lvl="0" algn="r" defTabSz="9518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998200" y="4453255"/>
            <a:ext cx="1105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Add icon</a:t>
            </a:r>
            <a:endParaRPr lang="zh-CN" altLang="en-US" sz="32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932805" y="3606800"/>
            <a:ext cx="556260" cy="556260"/>
            <a:chOff x="9343" y="5344"/>
            <a:chExt cx="876" cy="876"/>
          </a:xfrm>
        </p:grpSpPr>
        <p:sp>
          <p:nvSpPr>
            <p:cNvPr id="56" name="弧形 55"/>
            <p:cNvSpPr/>
            <p:nvPr/>
          </p:nvSpPr>
          <p:spPr>
            <a:xfrm flipH="1">
              <a:off x="9781" y="5782"/>
              <a:ext cx="438" cy="438"/>
            </a:xfrm>
            <a:prstGeom prst="arc">
              <a:avLst/>
            </a:prstGeom>
            <a:ln>
              <a:solidFill>
                <a:srgbClr val="7DB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弧形 59"/>
            <p:cNvSpPr/>
            <p:nvPr/>
          </p:nvSpPr>
          <p:spPr>
            <a:xfrm rot="5400000" flipH="1">
              <a:off x="9343" y="5782"/>
              <a:ext cx="438" cy="438"/>
            </a:xfrm>
            <a:prstGeom prst="arc">
              <a:avLst/>
            </a:prstGeom>
            <a:ln>
              <a:solidFill>
                <a:srgbClr val="7DB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弧形 60"/>
            <p:cNvSpPr/>
            <p:nvPr/>
          </p:nvSpPr>
          <p:spPr>
            <a:xfrm rot="10800000" flipH="1">
              <a:off x="9343" y="5344"/>
              <a:ext cx="438" cy="438"/>
            </a:xfrm>
            <a:prstGeom prst="arc">
              <a:avLst/>
            </a:prstGeom>
            <a:ln>
              <a:solidFill>
                <a:srgbClr val="7DB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弧形 61"/>
            <p:cNvSpPr/>
            <p:nvPr/>
          </p:nvSpPr>
          <p:spPr>
            <a:xfrm rot="16200000" flipH="1">
              <a:off x="9781" y="5344"/>
              <a:ext cx="438" cy="438"/>
            </a:xfrm>
            <a:prstGeom prst="arc">
              <a:avLst/>
            </a:prstGeom>
            <a:ln>
              <a:solidFill>
                <a:srgbClr val="7DB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>
            <a:xfrm flipH="1" flipV="1">
              <a:off x="9781" y="6000"/>
              <a:ext cx="0" cy="179"/>
            </a:xfrm>
            <a:prstGeom prst="line">
              <a:avLst/>
            </a:prstGeom>
            <a:ln w="6350">
              <a:solidFill>
                <a:srgbClr val="7DB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 flipV="1">
              <a:off x="9781" y="5389"/>
              <a:ext cx="0" cy="179"/>
            </a:xfrm>
            <a:prstGeom prst="line">
              <a:avLst/>
            </a:prstGeom>
            <a:ln w="6350">
              <a:solidFill>
                <a:srgbClr val="7DB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rot="5400000" flipH="1" flipV="1">
              <a:off x="9478" y="5692"/>
              <a:ext cx="0" cy="179"/>
            </a:xfrm>
            <a:prstGeom prst="line">
              <a:avLst/>
            </a:prstGeom>
            <a:ln w="6350">
              <a:solidFill>
                <a:srgbClr val="7DB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rot="5400000" flipH="1" flipV="1">
              <a:off x="10083" y="5692"/>
              <a:ext cx="0" cy="179"/>
            </a:xfrm>
            <a:prstGeom prst="line">
              <a:avLst/>
            </a:prstGeom>
            <a:ln w="6350">
              <a:solidFill>
                <a:srgbClr val="7DB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623210" y="66917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DCEBDC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DCEBDC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DCEBDC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DCEBDC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DCEBDC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  <p:bldP spid="16" grpId="0" animBg="1"/>
      <p:bldP spid="18" grpId="0"/>
      <p:bldP spid="19" grpId="0"/>
      <p:bldP spid="21" grpId="0"/>
      <p:bldP spid="22" grpId="0"/>
      <p:bldP spid="23" grpId="0" animBg="1"/>
      <p:bldP spid="25" grpId="0"/>
      <p:bldP spid="26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dxgkdt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1209</Words>
  <Application>Microsoft Office PowerPoint</Application>
  <PresentationFormat>宽屏</PresentationFormat>
  <Paragraphs>194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20</cp:revision>
  <dcterms:created xsi:type="dcterms:W3CDTF">2021-07-08T12:49:00Z</dcterms:created>
  <dcterms:modified xsi:type="dcterms:W3CDTF">2021-10-31T13:14:14Z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