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7"/>
  </p:notesMasterIdLst>
  <p:sldIdLst>
    <p:sldId id="301" r:id="rId3"/>
    <p:sldId id="302" r:id="rId4"/>
    <p:sldId id="303" r:id="rId5"/>
    <p:sldId id="377" r:id="rId6"/>
    <p:sldId id="351" r:id="rId7"/>
    <p:sldId id="379" r:id="rId8"/>
    <p:sldId id="370" r:id="rId9"/>
    <p:sldId id="356" r:id="rId10"/>
    <p:sldId id="362" r:id="rId11"/>
    <p:sldId id="359" r:id="rId12"/>
    <p:sldId id="367" r:id="rId13"/>
    <p:sldId id="365" r:id="rId14"/>
    <p:sldId id="364" r:id="rId15"/>
    <p:sldId id="361" r:id="rId16"/>
    <p:sldId id="352" r:id="rId17"/>
    <p:sldId id="360" r:id="rId18"/>
    <p:sldId id="357" r:id="rId19"/>
    <p:sldId id="376" r:id="rId20"/>
    <p:sldId id="317" r:id="rId21"/>
    <p:sldId id="315" r:id="rId22"/>
    <p:sldId id="363" r:id="rId23"/>
    <p:sldId id="375" r:id="rId24"/>
    <p:sldId id="358" r:id="rId25"/>
    <p:sldId id="369" r:id="rId26"/>
    <p:sldId id="371" r:id="rId27"/>
    <p:sldId id="374" r:id="rId28"/>
    <p:sldId id="373" r:id="rId29"/>
    <p:sldId id="368" r:id="rId30"/>
    <p:sldId id="322" r:id="rId31"/>
    <p:sldId id="341" r:id="rId32"/>
    <p:sldId id="1774" r:id="rId33"/>
    <p:sldId id="304" r:id="rId34"/>
    <p:sldId id="305" r:id="rId35"/>
    <p:sldId id="306" r:id="rId36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E5E5E"/>
    <a:srgbClr val="C00000"/>
    <a:srgbClr val="3F3F3F"/>
    <a:srgbClr val="FF0000"/>
    <a:srgbClr val="262626"/>
    <a:srgbClr val="2E2E2E"/>
    <a:srgbClr val="D60000"/>
    <a:srgbClr val="9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60"/>
  </p:normalViewPr>
  <p:slideViewPr>
    <p:cSldViewPr>
      <p:cViewPr varScale="1">
        <p:scale>
          <a:sx n="90" d="100"/>
          <a:sy n="90" d="100"/>
        </p:scale>
        <p:origin x="252" y="6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2021/11/18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9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43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46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31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72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p:transition spd="slow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494801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203212134"/>
      </p:ext>
    </p:extLst>
  </p:cSld>
  <p:clrMapOvr>
    <a:masterClrMapping/>
  </p:clrMapOvr>
  <p:transition spd="slow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0755871"/>
      </p:ext>
    </p:extLst>
  </p:cSld>
  <p:clrMapOvr>
    <a:masterClrMapping/>
  </p:clrMapOvr>
  <p:transition spd="slow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3391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669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9714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slow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  <a:noFill/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4515149"/>
      </p:ext>
    </p:extLst>
  </p:cSld>
  <p:clrMapOvr>
    <a:masterClrMapping/>
  </p:clrMapOvr>
  <p:transition spd="slow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6888981"/>
      </p:ext>
    </p:extLst>
  </p:cSld>
  <p:clrMapOvr>
    <a:masterClrMapping/>
  </p:clrMapOvr>
  <p:transition spd="slow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9774880"/>
      </p:ext>
    </p:extLst>
  </p:cSld>
  <p:clrMapOvr>
    <a:masterClrMapping/>
  </p:clrMapOvr>
  <p:transition spd="slow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5668993"/>
      </p:ext>
    </p:extLst>
  </p:cSld>
  <p:clrMapOvr>
    <a:masterClrMapping/>
  </p:clrMapOvr>
  <p:transition spd="slow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2668108"/>
      </p:ext>
    </p:extLst>
  </p:cSld>
  <p:clrMapOvr>
    <a:masterClrMapping/>
  </p:clrMapOvr>
  <p:transition spd="slow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9677026"/>
      </p:ext>
    </p:extLst>
  </p:cSld>
  <p:clrMapOvr>
    <a:masterClrMapping/>
  </p:clrMapOvr>
  <p:transition spd="slow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2047604"/>
      </p:ext>
    </p:extLst>
  </p:cSld>
  <p:clrMapOvr>
    <a:masterClrMapping/>
  </p:clrMapOvr>
  <p:transition spd="slow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 userDrawn="1"/>
        </p:nvSpPr>
        <p:spPr>
          <a:xfrm>
            <a:off x="0" y="5079727"/>
            <a:ext cx="9144000" cy="637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0" r:id="rId12"/>
    <p:sldLayoutId id="2147483671" r:id="rId13"/>
  </p:sldLayoutIdLst>
  <p:transition spd="slow" advClick="0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www.freeppt7.com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instagram.com/slidesfre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youtube.com/channel/UCdDW77rhEfG4hzWmlBBnfTQ" TargetMode="External"/><Relationship Id="rId4" Type="http://schemas.openxmlformats.org/officeDocument/2006/relationships/hyperlink" Target="https://www.facebook.com/groups/best.PowerPoint.templates" TargetMode="External"/><Relationship Id="rId9" Type="http://schemas.openxmlformats.org/officeDocument/2006/relationships/hyperlink" Target="http://www.pixabay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8229" y="1188718"/>
            <a:ext cx="4517320" cy="33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圆角矩形 59"/>
          <p:cNvSpPr/>
          <p:nvPr/>
        </p:nvSpPr>
        <p:spPr>
          <a:xfrm>
            <a:off x="949992" y="3732974"/>
            <a:ext cx="1677792" cy="2568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2966216" y="3732972"/>
            <a:ext cx="1371666" cy="256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6591220" y="270435"/>
            <a:ext cx="285036" cy="285091"/>
            <a:chOff x="0" y="0"/>
            <a:chExt cx="965499" cy="965499"/>
          </a:xfrm>
        </p:grpSpPr>
        <p:sp>
          <p:nvSpPr>
            <p:cNvPr id="89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Group 10"/>
          <p:cNvGrpSpPr>
            <a:grpSpLocks/>
          </p:cNvGrpSpPr>
          <p:nvPr/>
        </p:nvGrpSpPr>
        <p:grpSpPr bwMode="auto">
          <a:xfrm>
            <a:off x="6994371" y="270435"/>
            <a:ext cx="285036" cy="285091"/>
            <a:chOff x="0" y="0"/>
            <a:chExt cx="965499" cy="965499"/>
          </a:xfrm>
        </p:grpSpPr>
        <p:sp>
          <p:nvSpPr>
            <p:cNvPr id="105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7" name="Group 13"/>
          <p:cNvGrpSpPr>
            <a:grpSpLocks/>
          </p:cNvGrpSpPr>
          <p:nvPr/>
        </p:nvGrpSpPr>
        <p:grpSpPr bwMode="auto">
          <a:xfrm>
            <a:off x="7397522" y="270435"/>
            <a:ext cx="285505" cy="285091"/>
            <a:chOff x="0" y="0"/>
            <a:chExt cx="965499" cy="965499"/>
          </a:xfrm>
        </p:grpSpPr>
        <p:sp>
          <p:nvSpPr>
            <p:cNvPr id="108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0" name="Group 16"/>
          <p:cNvGrpSpPr>
            <a:grpSpLocks/>
          </p:cNvGrpSpPr>
          <p:nvPr/>
        </p:nvGrpSpPr>
        <p:grpSpPr bwMode="auto">
          <a:xfrm>
            <a:off x="7801142" y="270435"/>
            <a:ext cx="285036" cy="285091"/>
            <a:chOff x="0" y="0"/>
            <a:chExt cx="965499" cy="965499"/>
          </a:xfrm>
        </p:grpSpPr>
        <p:sp>
          <p:nvSpPr>
            <p:cNvPr id="111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3" name="Group 19"/>
          <p:cNvGrpSpPr>
            <a:grpSpLocks/>
          </p:cNvGrpSpPr>
          <p:nvPr/>
        </p:nvGrpSpPr>
        <p:grpSpPr bwMode="auto">
          <a:xfrm>
            <a:off x="8204293" y="270435"/>
            <a:ext cx="285036" cy="285091"/>
            <a:chOff x="0" y="0"/>
            <a:chExt cx="965499" cy="965499"/>
          </a:xfrm>
        </p:grpSpPr>
        <p:sp>
          <p:nvSpPr>
            <p:cNvPr id="114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6" name="Group 22"/>
          <p:cNvGrpSpPr>
            <a:grpSpLocks/>
          </p:cNvGrpSpPr>
          <p:nvPr/>
        </p:nvGrpSpPr>
        <p:grpSpPr bwMode="auto">
          <a:xfrm>
            <a:off x="8607444" y="270435"/>
            <a:ext cx="285036" cy="285091"/>
            <a:chOff x="0" y="0"/>
            <a:chExt cx="965499" cy="965499"/>
          </a:xfrm>
        </p:grpSpPr>
        <p:sp>
          <p:nvSpPr>
            <p:cNvPr id="117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副标题 2"/>
          <p:cNvSpPr txBox="1">
            <a:spLocks/>
          </p:cNvSpPr>
          <p:nvPr/>
        </p:nvSpPr>
        <p:spPr>
          <a:xfrm>
            <a:off x="1321351" y="2950872"/>
            <a:ext cx="3970729" cy="423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2" name="燕尾形 51"/>
          <p:cNvSpPr/>
          <p:nvPr/>
        </p:nvSpPr>
        <p:spPr>
          <a:xfrm>
            <a:off x="889303" y="3013877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燕尾形 52"/>
          <p:cNvSpPr/>
          <p:nvPr/>
        </p:nvSpPr>
        <p:spPr>
          <a:xfrm>
            <a:off x="1105327" y="3013877"/>
            <a:ext cx="216024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等腰三角形 120"/>
          <p:cNvSpPr/>
          <p:nvPr/>
        </p:nvSpPr>
        <p:spPr>
          <a:xfrm rot="5400000">
            <a:off x="-25050" y="148527"/>
            <a:ext cx="432049" cy="3819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95536" y="123478"/>
            <a:ext cx="1186465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9C23BAAD-A002-4074-8C18-9FD9F9FA4046}"/>
              </a:ext>
            </a:extLst>
          </p:cNvPr>
          <p:cNvSpPr txBox="1"/>
          <p:nvPr/>
        </p:nvSpPr>
        <p:spPr>
          <a:xfrm>
            <a:off x="794747" y="1275606"/>
            <a:ext cx="43429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5E5E5E"/>
                </a:solidFill>
                <a:latin typeface="+mj-lt"/>
              </a:rPr>
              <a:t>Free </a:t>
            </a:r>
          </a:p>
          <a:p>
            <a:r>
              <a:rPr lang="en-US" sz="4400" dirty="0">
                <a:solidFill>
                  <a:srgbClr val="5E5E5E"/>
                </a:solidFill>
                <a:latin typeface="+mj-lt"/>
              </a:rPr>
              <a:t>PPT Templates</a:t>
            </a:r>
            <a:endParaRPr lang="ko-KR" altLang="en-US" sz="4400" dirty="0">
              <a:solidFill>
                <a:srgbClr val="5E5E5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3">
            <a:hlinkClick r:id="rId4"/>
            <a:extLst>
              <a:ext uri="{FF2B5EF4-FFF2-40B4-BE49-F238E27FC236}">
                <a16:creationId xmlns:a16="http://schemas.microsoft.com/office/drawing/2014/main" id="{10C443F7-E96A-4D99-855F-12BCFF1D1D28}"/>
              </a:ext>
            </a:extLst>
          </p:cNvPr>
          <p:cNvSpPr txBox="1"/>
          <p:nvPr/>
        </p:nvSpPr>
        <p:spPr>
          <a:xfrm>
            <a:off x="870126" y="485908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969696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9696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91159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51" grpId="0"/>
      <p:bldP spid="52" grpId="0" animBg="1"/>
      <p:bldP spid="53" grpId="0" animBg="1"/>
      <p:bldP spid="121" grpId="0" animBg="1"/>
      <p:bldP spid="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011137" y="1246705"/>
            <a:ext cx="1197175" cy="1197175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7248" y="1491196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4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35" name="Group 21"/>
          <p:cNvGrpSpPr/>
          <p:nvPr/>
        </p:nvGrpSpPr>
        <p:grpSpPr>
          <a:xfrm>
            <a:off x="2400731" y="1343054"/>
            <a:ext cx="2286016" cy="1330620"/>
            <a:chOff x="642910" y="1778920"/>
            <a:chExt cx="2286016" cy="1330620"/>
          </a:xfrm>
        </p:grpSpPr>
        <p:sp>
          <p:nvSpPr>
            <p:cNvPr id="36" name="Rectangle 88"/>
            <p:cNvSpPr/>
            <p:nvPr/>
          </p:nvSpPr>
          <p:spPr>
            <a:xfrm>
              <a:off x="642910" y="2076244"/>
              <a:ext cx="2286016" cy="1033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ms-MY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89"/>
            <p:cNvSpPr/>
            <p:nvPr/>
          </p:nvSpPr>
          <p:spPr>
            <a:xfrm>
              <a:off x="642910" y="1778920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</a:t>
              </a:r>
              <a:endParaRPr 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22"/>
          <p:cNvGrpSpPr/>
          <p:nvPr/>
        </p:nvGrpSpPr>
        <p:grpSpPr>
          <a:xfrm>
            <a:off x="2400731" y="2846413"/>
            <a:ext cx="2286016" cy="1379649"/>
            <a:chOff x="642910" y="3214692"/>
            <a:chExt cx="2286016" cy="1379649"/>
          </a:xfrm>
        </p:grpSpPr>
        <p:sp>
          <p:nvSpPr>
            <p:cNvPr id="39" name="Rectangle 90"/>
            <p:cNvSpPr/>
            <p:nvPr/>
          </p:nvSpPr>
          <p:spPr>
            <a:xfrm>
              <a:off x="642910" y="3561045"/>
              <a:ext cx="2286016" cy="1033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ms-MY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91"/>
            <p:cNvSpPr/>
            <p:nvPr/>
          </p:nvSpPr>
          <p:spPr>
            <a:xfrm>
              <a:off x="642910" y="3214692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</a:t>
              </a:r>
              <a:endParaRPr 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23"/>
          <p:cNvGrpSpPr/>
          <p:nvPr/>
        </p:nvGrpSpPr>
        <p:grpSpPr>
          <a:xfrm>
            <a:off x="6168334" y="2898671"/>
            <a:ext cx="2298174" cy="1379649"/>
            <a:chOff x="6202916" y="3214692"/>
            <a:chExt cx="2298174" cy="1379649"/>
          </a:xfrm>
        </p:grpSpPr>
        <p:sp>
          <p:nvSpPr>
            <p:cNvPr id="42" name="Rectangle 92"/>
            <p:cNvSpPr/>
            <p:nvPr/>
          </p:nvSpPr>
          <p:spPr>
            <a:xfrm>
              <a:off x="6215074" y="3561045"/>
              <a:ext cx="2286016" cy="1033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43" name="Rectangle 93"/>
            <p:cNvSpPr/>
            <p:nvPr/>
          </p:nvSpPr>
          <p:spPr>
            <a:xfrm>
              <a:off x="6202916" y="3214692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Add title </a:t>
              </a:r>
              <a:endParaRPr lang="en-US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6156176" y="1347614"/>
            <a:ext cx="2298174" cy="1326060"/>
            <a:chOff x="6202916" y="1778920"/>
            <a:chExt cx="2298174" cy="1326060"/>
          </a:xfrm>
        </p:grpSpPr>
        <p:sp>
          <p:nvSpPr>
            <p:cNvPr id="45" name="Rectangle 94"/>
            <p:cNvSpPr/>
            <p:nvPr/>
          </p:nvSpPr>
          <p:spPr>
            <a:xfrm>
              <a:off x="6215074" y="2071684"/>
              <a:ext cx="2286016" cy="1033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Rectangle 95"/>
            <p:cNvSpPr/>
            <p:nvPr/>
          </p:nvSpPr>
          <p:spPr>
            <a:xfrm>
              <a:off x="6202916" y="1778920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Add title </a:t>
              </a:r>
              <a:endParaRPr lang="en-US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822874" y="126265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818985" y="1507149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W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37266" y="2841175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999221" y="3083362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zh-CN" altLang="en-US" sz="4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889168" y="2867304"/>
            <a:ext cx="1197175" cy="1197175"/>
            <a:chOff x="304800" y="673100"/>
            <a:chExt cx="4000500" cy="4000500"/>
          </a:xfrm>
          <a:solidFill>
            <a:schemeClr val="tx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868452" y="3111795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4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223561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68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9862" y="3109323"/>
            <a:ext cx="2461351" cy="184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6" name="FlexibleLine"/>
          <p:cNvSpPr/>
          <p:nvPr/>
        </p:nvSpPr>
        <p:spPr>
          <a:xfrm>
            <a:off x="4666621" y="2259800"/>
            <a:ext cx="1071877" cy="607832"/>
          </a:xfrm>
          <a:custGeom>
            <a:avLst/>
            <a:gdLst/>
            <a:ahLst/>
            <a:cxnLst/>
            <a:rect l="0" t="0" r="0" b="0"/>
            <a:pathLst>
              <a:path w="934800" h="530100" fill="none">
                <a:moveTo>
                  <a:pt x="0" y="0"/>
                </a:moveTo>
                <a:cubicBezTo>
                  <a:pt x="0" y="-238545"/>
                  <a:pt x="514140" y="-530100"/>
                  <a:pt x="934800" y="-530100"/>
                </a:cubicBezTo>
              </a:path>
            </a:pathLst>
          </a:custGeom>
          <a:noFill/>
          <a:ln w="7600" cap="flat">
            <a:solidFill>
              <a:schemeClr val="bg1">
                <a:lumMod val="50000"/>
              </a:schemeClr>
            </a:solidFill>
            <a:prstDash val="dash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lexibleLine"/>
          <p:cNvSpPr/>
          <p:nvPr/>
        </p:nvSpPr>
        <p:spPr>
          <a:xfrm>
            <a:off x="4693913" y="2539392"/>
            <a:ext cx="1071877" cy="498902"/>
          </a:xfrm>
          <a:custGeom>
            <a:avLst/>
            <a:gdLst/>
            <a:ahLst/>
            <a:cxnLst/>
            <a:rect l="0" t="0" r="0" b="0"/>
            <a:pathLst>
              <a:path w="934800" h="435100" fill="none">
                <a:moveTo>
                  <a:pt x="0" y="0"/>
                </a:moveTo>
                <a:cubicBezTo>
                  <a:pt x="0" y="195795"/>
                  <a:pt x="514140" y="435100"/>
                  <a:pt x="934800" y="435100"/>
                </a:cubicBezTo>
              </a:path>
            </a:pathLst>
          </a:custGeom>
          <a:noFill/>
          <a:ln w="7600" cap="flat">
            <a:solidFill>
              <a:schemeClr val="bg1">
                <a:lumMod val="50000"/>
              </a:schemeClr>
            </a:solidFill>
            <a:prstDash val="dash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lexibleLine"/>
          <p:cNvSpPr/>
          <p:nvPr/>
        </p:nvSpPr>
        <p:spPr>
          <a:xfrm>
            <a:off x="4573700" y="1804325"/>
            <a:ext cx="1924089" cy="888874"/>
          </a:xfrm>
          <a:custGeom>
            <a:avLst/>
            <a:gdLst/>
            <a:ahLst/>
            <a:cxnLst/>
            <a:rect l="0" t="0" r="0" b="0"/>
            <a:pathLst>
              <a:path w="934800" h="775200" fill="none">
                <a:moveTo>
                  <a:pt x="0" y="0"/>
                </a:moveTo>
                <a:cubicBezTo>
                  <a:pt x="0" y="348840"/>
                  <a:pt x="-514140" y="775200"/>
                  <a:pt x="-934800" y="775200"/>
                </a:cubicBezTo>
              </a:path>
            </a:pathLst>
          </a:custGeom>
          <a:noFill/>
          <a:ln w="7600" cap="flat">
            <a:solidFill>
              <a:schemeClr val="bg1">
                <a:lumMod val="50000"/>
              </a:schemeClr>
            </a:solidFill>
            <a:prstDash val="dash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8"/>
          <p:cNvGrpSpPr/>
          <p:nvPr/>
        </p:nvGrpSpPr>
        <p:grpSpPr>
          <a:xfrm flipH="1">
            <a:off x="2218451" y="2712411"/>
            <a:ext cx="174290" cy="466223"/>
            <a:chOff x="9058971" y="3034893"/>
            <a:chExt cx="232386" cy="621631"/>
          </a:xfrm>
        </p:grpSpPr>
        <p:sp>
          <p:nvSpPr>
            <p:cNvPr id="11" name="FlexibleLine"/>
            <p:cNvSpPr/>
            <p:nvPr/>
          </p:nvSpPr>
          <p:spPr>
            <a:xfrm>
              <a:off x="9058971" y="3034893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lexibleLine"/>
            <p:cNvSpPr/>
            <p:nvPr/>
          </p:nvSpPr>
          <p:spPr>
            <a:xfrm>
              <a:off x="9058971" y="3034893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lexibleLine"/>
            <p:cNvSpPr/>
            <p:nvPr/>
          </p:nvSpPr>
          <p:spPr>
            <a:xfrm>
              <a:off x="9058971" y="3034893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6402855" y="1619716"/>
            <a:ext cx="174290" cy="466223"/>
            <a:chOff x="9117067" y="4510540"/>
            <a:chExt cx="232386" cy="621631"/>
          </a:xfrm>
        </p:grpSpPr>
        <p:sp>
          <p:nvSpPr>
            <p:cNvPr id="15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Freeform 246"/>
          <p:cNvSpPr/>
          <p:nvPr/>
        </p:nvSpPr>
        <p:spPr>
          <a:xfrm flipH="1">
            <a:off x="1375842" y="2242171"/>
            <a:ext cx="854016" cy="252719"/>
          </a:xfrm>
          <a:custGeom>
            <a:avLst/>
            <a:gdLst/>
            <a:ahLst/>
            <a:cxnLst/>
            <a:rect l="0" t="0" r="0" b="0"/>
            <a:pathLst>
              <a:path w="744800" h="220400" fill="none">
                <a:moveTo>
                  <a:pt x="0" y="220400"/>
                </a:moveTo>
                <a:lnTo>
                  <a:pt x="7448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 4673"/>
          <p:cNvSpPr txBox="1"/>
          <p:nvPr/>
        </p:nvSpPr>
        <p:spPr>
          <a:xfrm flipH="1">
            <a:off x="1457469" y="2255818"/>
            <a:ext cx="745077" cy="230358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Freeform 244"/>
          <p:cNvSpPr/>
          <p:nvPr/>
        </p:nvSpPr>
        <p:spPr>
          <a:xfrm flipH="1">
            <a:off x="829472" y="2586178"/>
            <a:ext cx="1385597" cy="252719"/>
          </a:xfrm>
          <a:custGeom>
            <a:avLst/>
            <a:gdLst/>
            <a:ahLst/>
            <a:cxnLst/>
            <a:rect l="0" t="0" r="0" b="0"/>
            <a:pathLst>
              <a:path w="1208400" h="220400" fill="none">
                <a:moveTo>
                  <a:pt x="0" y="220400"/>
                </a:moveTo>
                <a:lnTo>
                  <a:pt x="12084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 4674"/>
          <p:cNvSpPr txBox="1"/>
          <p:nvPr/>
        </p:nvSpPr>
        <p:spPr>
          <a:xfrm flipH="1">
            <a:off x="911093" y="2612321"/>
            <a:ext cx="1087549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pPr algn="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5" name="Freeform 242"/>
          <p:cNvSpPr/>
          <p:nvPr/>
        </p:nvSpPr>
        <p:spPr>
          <a:xfrm flipH="1">
            <a:off x="946142" y="2925915"/>
            <a:ext cx="1272309" cy="252719"/>
          </a:xfrm>
          <a:custGeom>
            <a:avLst/>
            <a:gdLst/>
            <a:ahLst/>
            <a:cxnLst/>
            <a:rect l="0" t="0" r="0" b="0"/>
            <a:pathLst>
              <a:path w="1109600" h="220400" fill="none">
                <a:moveTo>
                  <a:pt x="0" y="220400"/>
                </a:moveTo>
                <a:lnTo>
                  <a:pt x="1109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2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 4675"/>
          <p:cNvSpPr txBox="1"/>
          <p:nvPr/>
        </p:nvSpPr>
        <p:spPr>
          <a:xfrm flipH="1">
            <a:off x="1027766" y="2952056"/>
            <a:ext cx="967357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pPr algn="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7" name="Freeform 240"/>
          <p:cNvSpPr/>
          <p:nvPr/>
        </p:nvSpPr>
        <p:spPr>
          <a:xfrm>
            <a:off x="6577149" y="1153492"/>
            <a:ext cx="1969465" cy="252719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4676"/>
          <p:cNvSpPr txBox="1"/>
          <p:nvPr/>
        </p:nvSpPr>
        <p:spPr>
          <a:xfrm>
            <a:off x="6658773" y="1179633"/>
            <a:ext cx="1588373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9" name="Freeform 238"/>
          <p:cNvSpPr/>
          <p:nvPr/>
        </p:nvSpPr>
        <p:spPr>
          <a:xfrm>
            <a:off x="6577145" y="1493356"/>
            <a:ext cx="1891036" cy="252719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 4677"/>
          <p:cNvSpPr txBox="1"/>
          <p:nvPr/>
        </p:nvSpPr>
        <p:spPr>
          <a:xfrm>
            <a:off x="6658770" y="1519497"/>
            <a:ext cx="1531813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61" name="Freeform 236"/>
          <p:cNvSpPr/>
          <p:nvPr/>
        </p:nvSpPr>
        <p:spPr>
          <a:xfrm>
            <a:off x="6577145" y="1833219"/>
            <a:ext cx="1315882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4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 4678"/>
          <p:cNvSpPr txBox="1"/>
          <p:nvPr/>
        </p:nvSpPr>
        <p:spPr>
          <a:xfrm>
            <a:off x="6658768" y="1859361"/>
            <a:ext cx="990254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5224432" y="2559705"/>
            <a:ext cx="1062320" cy="1011474"/>
            <a:chOff x="2258730" y="2112361"/>
            <a:chExt cx="997900" cy="950136"/>
          </a:xfrm>
        </p:grpSpPr>
        <p:grpSp>
          <p:nvGrpSpPr>
            <p:cNvPr id="78" name="组合 7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0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258730" y="2481442"/>
              <a:ext cx="997900" cy="26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 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728544" y="1711091"/>
            <a:ext cx="1101960" cy="1101960"/>
            <a:chOff x="1403648" y="1115468"/>
            <a:chExt cx="1294414" cy="1294414"/>
          </a:xfrm>
        </p:grpSpPr>
        <p:sp>
          <p:nvSpPr>
            <p:cNvPr id="83" name="椭圆 82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86" name="同心圆 8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同心圆 8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589709" y="1575282"/>
              <a:ext cx="886464" cy="39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375580" y="2236037"/>
            <a:ext cx="951862" cy="906303"/>
            <a:chOff x="2237193" y="2112361"/>
            <a:chExt cx="997900" cy="950136"/>
          </a:xfrm>
        </p:grpSpPr>
        <p:grpSp>
          <p:nvGrpSpPr>
            <p:cNvPr id="94" name="组合 93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6" name="同心圆 9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2237193" y="2482655"/>
              <a:ext cx="997900" cy="290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 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043861" y="1203598"/>
            <a:ext cx="1062320" cy="1011474"/>
            <a:chOff x="2221806" y="2112361"/>
            <a:chExt cx="997900" cy="950136"/>
          </a:xfrm>
        </p:grpSpPr>
        <p:grpSp>
          <p:nvGrpSpPr>
            <p:cNvPr id="110" name="组合 109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2221806" y="2504283"/>
              <a:ext cx="997900" cy="26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 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9" name="Group 9"/>
          <p:cNvGrpSpPr/>
          <p:nvPr/>
        </p:nvGrpSpPr>
        <p:grpSpPr>
          <a:xfrm>
            <a:off x="6326255" y="3169947"/>
            <a:ext cx="174290" cy="466223"/>
            <a:chOff x="9117067" y="4510540"/>
            <a:chExt cx="232386" cy="621631"/>
          </a:xfrm>
        </p:grpSpPr>
        <p:sp>
          <p:nvSpPr>
            <p:cNvPr id="130" name="FlexibleLine"/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lexibleLine"/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lexibleLine"/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3" name="Freeform 240"/>
          <p:cNvSpPr/>
          <p:nvPr/>
        </p:nvSpPr>
        <p:spPr>
          <a:xfrm>
            <a:off x="6500549" y="2703723"/>
            <a:ext cx="1969465" cy="252719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Text 4676"/>
          <p:cNvSpPr txBox="1"/>
          <p:nvPr/>
        </p:nvSpPr>
        <p:spPr>
          <a:xfrm>
            <a:off x="6582173" y="2729865"/>
            <a:ext cx="1588373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35" name="Freeform 238"/>
          <p:cNvSpPr/>
          <p:nvPr/>
        </p:nvSpPr>
        <p:spPr>
          <a:xfrm>
            <a:off x="6500545" y="3043587"/>
            <a:ext cx="1891036" cy="252719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Text 4677"/>
          <p:cNvSpPr txBox="1"/>
          <p:nvPr/>
        </p:nvSpPr>
        <p:spPr>
          <a:xfrm>
            <a:off x="6582169" y="3069729"/>
            <a:ext cx="1531813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37" name="Freeform 236"/>
          <p:cNvSpPr/>
          <p:nvPr/>
        </p:nvSpPr>
        <p:spPr>
          <a:xfrm>
            <a:off x="6500545" y="3383450"/>
            <a:ext cx="1315882" cy="25271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22800" cap="flat">
            <a:solidFill>
              <a:schemeClr val="accent5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Text 4678"/>
          <p:cNvSpPr txBox="1"/>
          <p:nvPr/>
        </p:nvSpPr>
        <p:spPr>
          <a:xfrm>
            <a:off x="6582168" y="3409593"/>
            <a:ext cx="990254" cy="217862"/>
          </a:xfrm>
          <a:prstGeom prst="rect">
            <a:avLst/>
          </a:prstGeom>
          <a:noFill/>
        </p:spPr>
        <p:txBody>
          <a:bodyPr wrap="square" lIns="27000" tIns="13500" rIns="27000" bIns="13500" rtlCol="0" anchor="ctr"/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8" grpId="0"/>
      <p:bldP spid="60" grpId="0"/>
      <p:bldP spid="62" grpId="0"/>
      <p:bldP spid="134" grpId="0"/>
      <p:bldP spid="136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62961" y="127560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2694" y="127560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82427" y="127560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92161" y="127560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1785272" y="1698945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5"/>
          <p:cNvSpPr>
            <a:spLocks noChangeArrowheads="1"/>
          </p:cNvSpPr>
          <p:nvPr/>
        </p:nvSpPr>
        <p:spPr bwMode="auto">
          <a:xfrm>
            <a:off x="3353573" y="1698945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2" name="TextBox 22"/>
          <p:cNvSpPr>
            <a:spLocks noChangeArrowheads="1"/>
          </p:cNvSpPr>
          <p:nvPr/>
        </p:nvSpPr>
        <p:spPr bwMode="auto">
          <a:xfrm>
            <a:off x="1259636" y="2368428"/>
            <a:ext cx="1747837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700" b="1" dirty="0"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TextBox 24"/>
          <p:cNvSpPr>
            <a:spLocks noChangeArrowheads="1"/>
          </p:cNvSpPr>
          <p:nvPr/>
        </p:nvSpPr>
        <p:spPr bwMode="auto">
          <a:xfrm>
            <a:off x="2843808" y="2368428"/>
            <a:ext cx="1746250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1700" b="1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6"/>
          <p:cNvSpPr>
            <a:spLocks noChangeArrowheads="1"/>
          </p:cNvSpPr>
          <p:nvPr/>
        </p:nvSpPr>
        <p:spPr bwMode="auto">
          <a:xfrm>
            <a:off x="5008616" y="1698945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8" name="TextBox 26"/>
          <p:cNvSpPr>
            <a:spLocks noChangeArrowheads="1"/>
          </p:cNvSpPr>
          <p:nvPr/>
        </p:nvSpPr>
        <p:spPr bwMode="auto">
          <a:xfrm>
            <a:off x="4502204" y="2368428"/>
            <a:ext cx="1747837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en-US" altLang="zh-CN" sz="1700" b="1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7"/>
          <p:cNvSpPr>
            <a:spLocks noChangeArrowheads="1"/>
          </p:cNvSpPr>
          <p:nvPr/>
        </p:nvSpPr>
        <p:spPr bwMode="auto">
          <a:xfrm>
            <a:off x="6588228" y="1698945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6304012" y="2368428"/>
            <a:ext cx="1746250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700" b="1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1700" b="1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7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60"/>
          <p:cNvSpPr>
            <a:spLocks noChangeArrowheads="1"/>
          </p:cNvSpPr>
          <p:nvPr/>
        </p:nvSpPr>
        <p:spPr bwMode="auto">
          <a:xfrm>
            <a:off x="1061569" y="3719549"/>
            <a:ext cx="7254851" cy="5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</p:txBody>
      </p:sp>
      <p:cxnSp>
        <p:nvCxnSpPr>
          <p:cNvPr id="39" name="Straight Connector 42"/>
          <p:cNvCxnSpPr/>
          <p:nvPr/>
        </p:nvCxnSpPr>
        <p:spPr>
          <a:xfrm>
            <a:off x="899596" y="3575531"/>
            <a:ext cx="74920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073022" y="1357337"/>
            <a:ext cx="1890890" cy="1848434"/>
            <a:chOff x="8368857" y="1275608"/>
            <a:chExt cx="2058101" cy="201189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</p:grpSpPr>
        <p:grpSp>
          <p:nvGrpSpPr>
            <p:cNvPr id="46" name="组合 45"/>
            <p:cNvGrpSpPr/>
            <p:nvPr/>
          </p:nvGrpSpPr>
          <p:grpSpPr>
            <a:xfrm>
              <a:off x="8368857" y="1275608"/>
              <a:ext cx="2011893" cy="2011893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17"/>
            <p:cNvSpPr>
              <a:spLocks noChangeArrowheads="1"/>
            </p:cNvSpPr>
            <p:nvPr/>
          </p:nvSpPr>
          <p:spPr bwMode="auto">
            <a:xfrm>
              <a:off x="8964924" y="1698945"/>
              <a:ext cx="822129" cy="703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0" name="TextBox 28"/>
            <p:cNvSpPr>
              <a:spLocks noChangeArrowheads="1"/>
            </p:cNvSpPr>
            <p:nvPr/>
          </p:nvSpPr>
          <p:spPr bwMode="auto">
            <a:xfrm>
              <a:off x="8680708" y="2368428"/>
              <a:ext cx="1746250" cy="4239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7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sz="17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1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0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7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4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6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utoUpdateAnimBg="0"/>
          <p:bldP spid="19" grpId="0" bldLvl="0" autoUpdateAnimBg="0"/>
          <p:bldP spid="22" grpId="0" bldLvl="0" autoUpdateAnimBg="0"/>
          <p:bldP spid="24" grpId="0" bldLvl="0" autoUpdateAnimBg="0"/>
          <p:bldP spid="26" grpId="0" bldLvl="0" autoUpdateAnimBg="0"/>
          <p:bldP spid="28" grpId="0" bldLvl="0" autoUpdateAnimBg="0"/>
          <p:bldP spid="30" grpId="0" bldLvl="0" autoUpdateAnimBg="0"/>
          <p:bldP spid="36" grpId="0" bldLvl="0" autoUpdateAnimBg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0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7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4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6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utoUpdateAnimBg="0"/>
          <p:bldP spid="19" grpId="0" bldLvl="0" autoUpdateAnimBg="0"/>
          <p:bldP spid="22" grpId="0" bldLvl="0" autoUpdateAnimBg="0"/>
          <p:bldP spid="24" grpId="0" bldLvl="0" autoUpdateAnimBg="0"/>
          <p:bldP spid="26" grpId="0" bldLvl="0" autoUpdateAnimBg="0"/>
          <p:bldP spid="28" grpId="0" bldLvl="0" autoUpdateAnimBg="0"/>
          <p:bldP spid="30" grpId="0" bldLvl="0" autoUpdateAnimBg="0"/>
          <p:bldP spid="36" grpId="0" bldLvl="0" autoUpdateAnimBg="0"/>
          <p:bldP spid="3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7135" y="2263247"/>
            <a:ext cx="2535611" cy="2863372"/>
          </a:xfrm>
          <a:prstGeom prst="rect">
            <a:avLst/>
          </a:prstGeom>
          <a:noFill/>
        </p:spPr>
      </p:pic>
      <p:cxnSp>
        <p:nvCxnSpPr>
          <p:cNvPr id="210" name="Line"/>
          <p:cNvCxnSpPr/>
          <p:nvPr/>
        </p:nvCxnSpPr>
        <p:spPr>
          <a:xfrm rot="10800000" flipH="1" flipV="1">
            <a:off x="4894911" y="1343588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09" name="Line"/>
          <p:cNvCxnSpPr/>
          <p:nvPr/>
        </p:nvCxnSpPr>
        <p:spPr>
          <a:xfrm rot="11700000" flipH="1" flipV="1">
            <a:off x="5933936" y="2304365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08" name="Line"/>
          <p:cNvCxnSpPr/>
          <p:nvPr/>
        </p:nvCxnSpPr>
        <p:spPr>
          <a:xfrm rot="900000" flipH="1" flipV="1">
            <a:off x="7095567" y="3240578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07" name="Line"/>
          <p:cNvCxnSpPr/>
          <p:nvPr/>
        </p:nvCxnSpPr>
        <p:spPr>
          <a:xfrm rot="15300000" flipH="1" flipV="1">
            <a:off x="7786382" y="2065407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06" name="Line"/>
          <p:cNvCxnSpPr/>
          <p:nvPr/>
        </p:nvCxnSpPr>
        <p:spPr>
          <a:xfrm rot="17100000" flipH="1" flipV="1">
            <a:off x="7354333" y="2540151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93" name="Line"/>
          <p:cNvCxnSpPr/>
          <p:nvPr/>
        </p:nvCxnSpPr>
        <p:spPr>
          <a:xfrm rot="15300000" flipH="1" flipV="1">
            <a:off x="6406628" y="2141635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89" name="Line"/>
          <p:cNvCxnSpPr/>
          <p:nvPr/>
        </p:nvCxnSpPr>
        <p:spPr>
          <a:xfrm rot="17100000" flipH="1" flipV="1">
            <a:off x="2104826" y="2973851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90" name="Line"/>
          <p:cNvCxnSpPr/>
          <p:nvPr/>
        </p:nvCxnSpPr>
        <p:spPr>
          <a:xfrm rot="17100000" flipH="1" flipV="1">
            <a:off x="977549" y="2599323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91" name="Line"/>
          <p:cNvCxnSpPr/>
          <p:nvPr/>
        </p:nvCxnSpPr>
        <p:spPr>
          <a:xfrm rot="2700000" flipH="1" flipV="1">
            <a:off x="1674201" y="3100144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81" name="Line"/>
          <p:cNvCxnSpPr/>
          <p:nvPr/>
        </p:nvCxnSpPr>
        <p:spPr>
          <a:xfrm rot="17100000" flipH="1" flipV="1">
            <a:off x="2039877" y="1761543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82" name="Line"/>
          <p:cNvCxnSpPr/>
          <p:nvPr/>
        </p:nvCxnSpPr>
        <p:spPr>
          <a:xfrm rot="17100000" flipH="1" flipV="1">
            <a:off x="1037897" y="1466076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83" name="Line"/>
          <p:cNvCxnSpPr/>
          <p:nvPr/>
        </p:nvCxnSpPr>
        <p:spPr>
          <a:xfrm rot="2700000" flipH="1" flipV="1">
            <a:off x="1567552" y="1599804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175" name="Line"/>
          <p:cNvCxnSpPr/>
          <p:nvPr/>
        </p:nvCxnSpPr>
        <p:spPr>
          <a:xfrm rot="17100000" flipH="1" flipV="1">
            <a:off x="3088762" y="1941749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cxnSp>
        <p:nvCxnSpPr>
          <p:cNvPr id="89" name="Line"/>
          <p:cNvCxnSpPr/>
          <p:nvPr/>
        </p:nvCxnSpPr>
        <p:spPr>
          <a:xfrm flipH="1" flipV="1">
            <a:off x="2950695" y="2774396"/>
            <a:ext cx="613193" cy="53042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grpSp>
        <p:nvGrpSpPr>
          <p:cNvPr id="2" name="组合 1"/>
          <p:cNvGrpSpPr/>
          <p:nvPr/>
        </p:nvGrpSpPr>
        <p:grpSpPr>
          <a:xfrm>
            <a:off x="2398097" y="2207395"/>
            <a:ext cx="899932" cy="856858"/>
            <a:chOff x="2243959" y="2112361"/>
            <a:chExt cx="997900" cy="950136"/>
          </a:xfrm>
          <a:solidFill>
            <a:schemeClr val="tx1"/>
          </a:solidFill>
        </p:grpSpPr>
        <p:grpSp>
          <p:nvGrpSpPr>
            <p:cNvPr id="85" name="组合 84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6" name="同心圆 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243959" y="2305784"/>
              <a:ext cx="997900" cy="477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344489" y="2029561"/>
            <a:ext cx="899932" cy="856858"/>
            <a:chOff x="2243959" y="2112361"/>
            <a:chExt cx="997900" cy="950136"/>
          </a:xfrm>
        </p:grpSpPr>
        <p:grpSp>
          <p:nvGrpSpPr>
            <p:cNvPr id="96" name="组合 9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同心圆 9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2243959" y="2305784"/>
              <a:ext cx="997900" cy="477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4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419872" y="1347614"/>
            <a:ext cx="899932" cy="856858"/>
            <a:chOff x="2243959" y="2112361"/>
            <a:chExt cx="997900" cy="950136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8" name="同心圆 10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243959" y="2388900"/>
              <a:ext cx="997900" cy="409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2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386949" y="1592518"/>
            <a:ext cx="899932" cy="856858"/>
            <a:chOff x="2243959" y="2112361"/>
            <a:chExt cx="997900" cy="95013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243959" y="2345937"/>
              <a:ext cx="997900" cy="477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4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598596" y="1309054"/>
            <a:ext cx="899932" cy="856858"/>
            <a:chOff x="2243959" y="2112361"/>
            <a:chExt cx="997900" cy="95013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8" name="同心圆 1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2243959" y="2340869"/>
              <a:ext cx="997900" cy="477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544591" y="2319919"/>
            <a:ext cx="710898" cy="676872"/>
            <a:chOff x="2243959" y="2112361"/>
            <a:chExt cx="997900" cy="950136"/>
          </a:xfrm>
        </p:grpSpPr>
        <p:grpSp>
          <p:nvGrpSpPr>
            <p:cNvPr id="121" name="组合 12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3" name="同心圆 1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538677" y="1352144"/>
            <a:ext cx="710898" cy="676872"/>
            <a:chOff x="2243959" y="2112361"/>
            <a:chExt cx="997900" cy="950136"/>
          </a:xfrm>
        </p:grpSpPr>
        <p:grpSp>
          <p:nvGrpSpPr>
            <p:cNvPr id="126" name="组合 12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8" name="同心圆 1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598725" y="3335038"/>
            <a:ext cx="710898" cy="676872"/>
            <a:chOff x="2243959" y="2112361"/>
            <a:chExt cx="997900" cy="950136"/>
          </a:xfrm>
        </p:grpSpPr>
        <p:grpSp>
          <p:nvGrpSpPr>
            <p:cNvPr id="131" name="组合 13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3" name="同心圆 1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088875" y="2577715"/>
            <a:ext cx="710898" cy="676872"/>
            <a:chOff x="2243959" y="2112361"/>
            <a:chExt cx="997900" cy="950136"/>
          </a:xfrm>
          <a:solidFill>
            <a:schemeClr val="accent1"/>
          </a:solidFill>
        </p:grpSpPr>
        <p:grpSp>
          <p:nvGrpSpPr>
            <p:cNvPr id="136" name="组合 13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8" name="同心圆 1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7893550" y="1586375"/>
            <a:ext cx="710898" cy="676872"/>
            <a:chOff x="2243959" y="2112361"/>
            <a:chExt cx="997900" cy="950136"/>
          </a:xfrm>
          <a:solidFill>
            <a:schemeClr val="accent1"/>
          </a:solidFill>
        </p:grpSpPr>
        <p:grpSp>
          <p:nvGrpSpPr>
            <p:cNvPr id="141" name="组合 14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3" name="同心圆 1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222673" y="3522989"/>
            <a:ext cx="710898" cy="676872"/>
            <a:chOff x="2243959" y="2112361"/>
            <a:chExt cx="997900" cy="950136"/>
          </a:xfrm>
          <a:solidFill>
            <a:schemeClr val="tx1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8" name="同心圆 1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2243959" y="2353445"/>
              <a:ext cx="997900" cy="47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6913644" y="2862863"/>
            <a:ext cx="618058" cy="588476"/>
            <a:chOff x="2257865" y="2112361"/>
            <a:chExt cx="997900" cy="950136"/>
          </a:xfrm>
        </p:grpSpPr>
        <p:grpSp>
          <p:nvGrpSpPr>
            <p:cNvPr id="151" name="组合 15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3" name="同心圆 1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257865" y="2313438"/>
              <a:ext cx="997900" cy="52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523484" y="1072679"/>
            <a:ext cx="618058" cy="588476"/>
            <a:chOff x="2257865" y="2112361"/>
            <a:chExt cx="997900" cy="950136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8" name="同心圆 1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2257865" y="2313438"/>
              <a:ext cx="997900" cy="52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05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48913" y="1618919"/>
            <a:ext cx="618058" cy="588476"/>
            <a:chOff x="2257865" y="2112361"/>
            <a:chExt cx="997900" cy="950136"/>
          </a:xfrm>
          <a:solidFill>
            <a:schemeClr val="tx1"/>
          </a:solidFill>
        </p:grpSpPr>
        <p:grpSp>
          <p:nvGrpSpPr>
            <p:cNvPr id="161" name="组合 16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2257865" y="2313438"/>
              <a:ext cx="997900" cy="52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701504" y="1131590"/>
            <a:ext cx="618058" cy="588476"/>
            <a:chOff x="2257865" y="2112361"/>
            <a:chExt cx="997900" cy="950136"/>
          </a:xfrm>
          <a:solidFill>
            <a:schemeClr val="accent1"/>
          </a:solidFill>
        </p:grpSpPr>
        <p:grpSp>
          <p:nvGrpSpPr>
            <p:cNvPr id="166" name="组合 16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8" name="同心圆 16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2257865" y="2313438"/>
              <a:ext cx="997900" cy="52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562293" y="3015377"/>
            <a:ext cx="618058" cy="588476"/>
            <a:chOff x="2257865" y="2112361"/>
            <a:chExt cx="997900" cy="950136"/>
          </a:xfrm>
          <a:solidFill>
            <a:schemeClr val="accent1"/>
          </a:solidFill>
        </p:grpSpPr>
        <p:grpSp>
          <p:nvGrpSpPr>
            <p:cNvPr id="171" name="组合 17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3" name="同心圆 17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2257865" y="2313438"/>
              <a:ext cx="997900" cy="52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  <a:p>
              <a:pPr algn="ctr"/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3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109" y="765323"/>
            <a:ext cx="3385394" cy="33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5076056" y="3127153"/>
            <a:ext cx="3168650" cy="136842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5190132" y="3715786"/>
            <a:ext cx="2940498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076056" y="1343852"/>
            <a:ext cx="3168650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7"/>
          <p:cNvSpPr>
            <a:spLocks noChangeArrowheads="1"/>
          </p:cNvSpPr>
          <p:nvPr/>
        </p:nvSpPr>
        <p:spPr bwMode="auto">
          <a:xfrm>
            <a:off x="5135255" y="1896812"/>
            <a:ext cx="3109451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24128" y="1075018"/>
            <a:ext cx="1800200" cy="574060"/>
            <a:chOff x="814328" y="3219334"/>
            <a:chExt cx="1356392" cy="432536"/>
          </a:xfrm>
        </p:grpSpPr>
        <p:grpSp>
          <p:nvGrpSpPr>
            <p:cNvPr id="28" name="组合 2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31251" y="3331792"/>
              <a:ext cx="1322545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zh-CN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4128" y="2840121"/>
            <a:ext cx="1800200" cy="574060"/>
            <a:chOff x="814328" y="3219334"/>
            <a:chExt cx="1356392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829940" y="3331792"/>
              <a:ext cx="1322545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en-US" altLang="zh-CN" sz="1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zh-CN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88359" y="3414181"/>
            <a:ext cx="1300302" cy="1300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93898" y="3749467"/>
            <a:ext cx="6674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</a:p>
          <a:p>
            <a:pPr lvl="0"/>
            <a:endParaRPr lang="zh-CN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5A24AB-6F24-4116-9FA1-1E97D0A0AE4B}"/>
              </a:ext>
            </a:extLst>
          </p:cNvPr>
          <p:cNvGrpSpPr/>
          <p:nvPr/>
        </p:nvGrpSpPr>
        <p:grpSpPr>
          <a:xfrm>
            <a:off x="3650856" y="2652812"/>
            <a:ext cx="1309138" cy="482772"/>
            <a:chOff x="3650856" y="2652812"/>
            <a:chExt cx="1309138" cy="482772"/>
          </a:xfrm>
        </p:grpSpPr>
        <p:sp>
          <p:nvSpPr>
            <p:cNvPr id="2" name="箭头: V 形 1">
              <a:extLst>
                <a:ext uri="{FF2B5EF4-FFF2-40B4-BE49-F238E27FC236}">
                  <a16:creationId xmlns:a16="http://schemas.microsoft.com/office/drawing/2014/main" id="{E988BBFE-FE83-407A-93D2-DE049AA4F46A}"/>
                </a:ext>
              </a:extLst>
            </p:cNvPr>
            <p:cNvSpPr/>
            <p:nvPr/>
          </p:nvSpPr>
          <p:spPr>
            <a:xfrm flipH="1">
              <a:off x="4053397" y="2652813"/>
              <a:ext cx="504056" cy="474341"/>
            </a:xfrm>
            <a:prstGeom prst="chevron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箭头: V 形 43">
              <a:extLst>
                <a:ext uri="{FF2B5EF4-FFF2-40B4-BE49-F238E27FC236}">
                  <a16:creationId xmlns:a16="http://schemas.microsoft.com/office/drawing/2014/main" id="{DC954EF5-8470-4859-B6E0-A921879A9212}"/>
                </a:ext>
              </a:extLst>
            </p:cNvPr>
            <p:cNvSpPr/>
            <p:nvPr/>
          </p:nvSpPr>
          <p:spPr>
            <a:xfrm flipH="1">
              <a:off x="4455938" y="2652812"/>
              <a:ext cx="504056" cy="474341"/>
            </a:xfrm>
            <a:prstGeom prst="chevron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箭头: V 形 44">
              <a:extLst>
                <a:ext uri="{FF2B5EF4-FFF2-40B4-BE49-F238E27FC236}">
                  <a16:creationId xmlns:a16="http://schemas.microsoft.com/office/drawing/2014/main" id="{DA3B9E65-B5A9-4D92-9EC7-8C77128ADF87}"/>
                </a:ext>
              </a:extLst>
            </p:cNvPr>
            <p:cNvSpPr/>
            <p:nvPr/>
          </p:nvSpPr>
          <p:spPr>
            <a:xfrm flipH="1">
              <a:off x="3650856" y="2661243"/>
              <a:ext cx="504056" cy="474341"/>
            </a:xfrm>
            <a:prstGeom prst="chevron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565" y="1419622"/>
            <a:ext cx="3049641" cy="26684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2238" y="3632464"/>
            <a:ext cx="4542347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600" b="1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30000"/>
              </a:lnSpc>
            </a:pPr>
            <a:r>
              <a:rPr lang="zh-CN" altLang="en-US" sz="11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endParaRPr lang="zh-CN" altLang="en-US" sz="11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30000"/>
              </a:lnSpc>
            </a:pPr>
            <a:r>
              <a:rPr lang="zh-CN" altLang="en-US" sz="11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ea"/>
                <a:sym typeface="+mn-lt"/>
              </a:rPr>
              <a:t>，，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5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6284950" y="796086"/>
            <a:ext cx="2325939" cy="2325939"/>
            <a:chOff x="1403648" y="1115468"/>
            <a:chExt cx="1294414" cy="1294414"/>
          </a:xfrm>
        </p:grpSpPr>
        <p:sp>
          <p:nvSpPr>
            <p:cNvPr id="52" name="椭圆 51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同心圆 55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678696" y="1529572"/>
              <a:ext cx="725958" cy="53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US" altLang="zh-CN" sz="28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73608" y="1823487"/>
            <a:ext cx="1704800" cy="17047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08181" y="1426597"/>
            <a:ext cx="1284820" cy="1284820"/>
            <a:chOff x="5760133" y="2274196"/>
            <a:chExt cx="1284820" cy="1284820"/>
          </a:xfrm>
          <a:solidFill>
            <a:schemeClr val="accent1"/>
          </a:solidFill>
          <a:effectLst>
            <a:outerShdw blurRad="444500" dist="88900" dir="7440000" algn="tl" rotWithShape="0">
              <a:prstClr val="black">
                <a:alpha val="62000"/>
              </a:prstClr>
            </a:outerShdw>
          </a:effectLst>
        </p:grpSpPr>
        <p:sp>
          <p:nvSpPr>
            <p:cNvPr id="42" name="椭圆 41"/>
            <p:cNvSpPr/>
            <p:nvPr/>
          </p:nvSpPr>
          <p:spPr>
            <a:xfrm rot="1245109">
              <a:off x="5760133" y="2274196"/>
              <a:ext cx="1284820" cy="128482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5864521" y="2624218"/>
              <a:ext cx="11294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2" name="TextBox 42"/>
          <p:cNvSpPr txBox="1"/>
          <p:nvPr/>
        </p:nvSpPr>
        <p:spPr>
          <a:xfrm>
            <a:off x="5480811" y="2582707"/>
            <a:ext cx="1467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83869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95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1"/>
          <a:stretch/>
        </p:blipFill>
        <p:spPr bwMode="auto">
          <a:xfrm>
            <a:off x="6420083" y="1358780"/>
            <a:ext cx="2488391" cy="2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078551" y="1609894"/>
            <a:ext cx="832074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67920" y="1620092"/>
            <a:ext cx="832074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6289" y="3069474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2893" y="3373676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8107" y="3066929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64715" y="3371131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49448" y="3069474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76056" y="3373676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79368" y="1392273"/>
            <a:ext cx="1479184" cy="1479182"/>
            <a:chOff x="2867424" y="1491630"/>
            <a:chExt cx="1479184" cy="1479182"/>
          </a:xfrm>
        </p:grpSpPr>
        <p:grpSp>
          <p:nvGrpSpPr>
            <p:cNvPr id="85" name="组合 84"/>
            <p:cNvGrpSpPr/>
            <p:nvPr/>
          </p:nvGrpSpPr>
          <p:grpSpPr>
            <a:xfrm>
              <a:off x="2867424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6" name="同心圆 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71"/>
            <p:cNvGrpSpPr/>
            <p:nvPr/>
          </p:nvGrpSpPr>
          <p:grpSpPr>
            <a:xfrm>
              <a:off x="3316679" y="1922623"/>
              <a:ext cx="607249" cy="606196"/>
              <a:chOff x="3810000" y="2265363"/>
              <a:chExt cx="915988" cy="914400"/>
            </a:xfrm>
            <a:solidFill>
              <a:schemeClr val="accent3"/>
            </a:solidFill>
          </p:grpSpPr>
          <p:sp>
            <p:nvSpPr>
              <p:cNvPr id="64" name="Rectangle 118"/>
              <p:cNvSpPr>
                <a:spLocks noChangeArrowheads="1"/>
              </p:cNvSpPr>
              <p:nvPr/>
            </p:nvSpPr>
            <p:spPr bwMode="auto">
              <a:xfrm>
                <a:off x="4724400" y="2662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19"/>
              <p:cNvSpPr>
                <a:spLocks/>
              </p:cNvSpPr>
              <p:nvPr/>
            </p:nvSpPr>
            <p:spPr bwMode="auto">
              <a:xfrm>
                <a:off x="3844925" y="2951163"/>
                <a:ext cx="841375" cy="228600"/>
              </a:xfrm>
              <a:custGeom>
                <a:avLst/>
                <a:gdLst>
                  <a:gd name="T0" fmla="*/ 334 w 530"/>
                  <a:gd name="T1" fmla="*/ 0 h 144"/>
                  <a:gd name="T2" fmla="*/ 196 w 530"/>
                  <a:gd name="T3" fmla="*/ 0 h 144"/>
                  <a:gd name="T4" fmla="*/ 184 w 530"/>
                  <a:gd name="T5" fmla="*/ 10 h 144"/>
                  <a:gd name="T6" fmla="*/ 0 w 530"/>
                  <a:gd name="T7" fmla="*/ 144 h 144"/>
                  <a:gd name="T8" fmla="*/ 530 w 530"/>
                  <a:gd name="T9" fmla="*/ 144 h 144"/>
                  <a:gd name="T10" fmla="*/ 348 w 530"/>
                  <a:gd name="T11" fmla="*/ 10 h 144"/>
                  <a:gd name="T12" fmla="*/ 334 w 530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0" h="144">
                    <a:moveTo>
                      <a:pt x="334" y="0"/>
                    </a:moveTo>
                    <a:lnTo>
                      <a:pt x="196" y="0"/>
                    </a:lnTo>
                    <a:lnTo>
                      <a:pt x="184" y="10"/>
                    </a:lnTo>
                    <a:lnTo>
                      <a:pt x="0" y="144"/>
                    </a:lnTo>
                    <a:lnTo>
                      <a:pt x="530" y="144"/>
                    </a:lnTo>
                    <a:lnTo>
                      <a:pt x="348" y="10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120"/>
              <p:cNvSpPr>
                <a:spLocks/>
              </p:cNvSpPr>
              <p:nvPr/>
            </p:nvSpPr>
            <p:spPr bwMode="auto">
              <a:xfrm>
                <a:off x="4438650" y="2725738"/>
                <a:ext cx="285750" cy="419100"/>
              </a:xfrm>
              <a:custGeom>
                <a:avLst/>
                <a:gdLst>
                  <a:gd name="T0" fmla="*/ 2 w 180"/>
                  <a:gd name="T1" fmla="*/ 132 h 264"/>
                  <a:gd name="T2" fmla="*/ 0 w 180"/>
                  <a:gd name="T3" fmla="*/ 132 h 264"/>
                  <a:gd name="T4" fmla="*/ 180 w 180"/>
                  <a:gd name="T5" fmla="*/ 264 h 264"/>
                  <a:gd name="T6" fmla="*/ 180 w 180"/>
                  <a:gd name="T7" fmla="*/ 0 h 264"/>
                  <a:gd name="T8" fmla="*/ 104 w 180"/>
                  <a:gd name="T9" fmla="*/ 56 h 264"/>
                  <a:gd name="T10" fmla="*/ 2 w 180"/>
                  <a:gd name="T11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64">
                    <a:moveTo>
                      <a:pt x="2" y="132"/>
                    </a:moveTo>
                    <a:lnTo>
                      <a:pt x="0" y="132"/>
                    </a:lnTo>
                    <a:lnTo>
                      <a:pt x="180" y="264"/>
                    </a:lnTo>
                    <a:lnTo>
                      <a:pt x="180" y="0"/>
                    </a:lnTo>
                    <a:lnTo>
                      <a:pt x="104" y="56"/>
                    </a:lnTo>
                    <a:lnTo>
                      <a:pt x="2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21"/>
              <p:cNvSpPr>
                <a:spLocks/>
              </p:cNvSpPr>
              <p:nvPr/>
            </p:nvSpPr>
            <p:spPr bwMode="auto">
              <a:xfrm>
                <a:off x="4603750" y="2576513"/>
                <a:ext cx="120650" cy="174625"/>
              </a:xfrm>
              <a:custGeom>
                <a:avLst/>
                <a:gdLst>
                  <a:gd name="T0" fmla="*/ 76 w 76"/>
                  <a:gd name="T1" fmla="*/ 54 h 110"/>
                  <a:gd name="T2" fmla="*/ 76 w 76"/>
                  <a:gd name="T3" fmla="*/ 54 h 110"/>
                  <a:gd name="T4" fmla="*/ 76 w 76"/>
                  <a:gd name="T5" fmla="*/ 54 h 110"/>
                  <a:gd name="T6" fmla="*/ 0 w 76"/>
                  <a:gd name="T7" fmla="*/ 0 h 110"/>
                  <a:gd name="T8" fmla="*/ 0 w 76"/>
                  <a:gd name="T9" fmla="*/ 110 h 110"/>
                  <a:gd name="T10" fmla="*/ 76 w 76"/>
                  <a:gd name="T11" fmla="*/ 56 h 110"/>
                  <a:gd name="T12" fmla="*/ 76 w 76"/>
                  <a:gd name="T13" fmla="*/ 56 h 110"/>
                  <a:gd name="T14" fmla="*/ 76 w 76"/>
                  <a:gd name="T15" fmla="*/ 56 h 110"/>
                  <a:gd name="T16" fmla="*/ 76 w 76"/>
                  <a:gd name="T17" fmla="*/ 56 h 110"/>
                  <a:gd name="T18" fmla="*/ 76 w 76"/>
                  <a:gd name="T19" fmla="*/ 5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10">
                    <a:moveTo>
                      <a:pt x="76" y="54"/>
                    </a:moveTo>
                    <a:lnTo>
                      <a:pt x="76" y="54"/>
                    </a:lnTo>
                    <a:lnTo>
                      <a:pt x="76" y="54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22"/>
              <p:cNvSpPr>
                <a:spLocks/>
              </p:cNvSpPr>
              <p:nvPr/>
            </p:nvSpPr>
            <p:spPr bwMode="auto">
              <a:xfrm>
                <a:off x="3810000" y="2725738"/>
                <a:ext cx="282575" cy="419100"/>
              </a:xfrm>
              <a:custGeom>
                <a:avLst/>
                <a:gdLst>
                  <a:gd name="T0" fmla="*/ 178 w 178"/>
                  <a:gd name="T1" fmla="*/ 132 h 264"/>
                  <a:gd name="T2" fmla="*/ 76 w 178"/>
                  <a:gd name="T3" fmla="*/ 56 h 264"/>
                  <a:gd name="T4" fmla="*/ 0 w 178"/>
                  <a:gd name="T5" fmla="*/ 0 h 264"/>
                  <a:gd name="T6" fmla="*/ 0 w 178"/>
                  <a:gd name="T7" fmla="*/ 0 h 264"/>
                  <a:gd name="T8" fmla="*/ 0 w 178"/>
                  <a:gd name="T9" fmla="*/ 264 h 264"/>
                  <a:gd name="T10" fmla="*/ 178 w 178"/>
                  <a:gd name="T11" fmla="*/ 132 h 264"/>
                  <a:gd name="T12" fmla="*/ 178 w 178"/>
                  <a:gd name="T1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264">
                    <a:moveTo>
                      <a:pt x="178" y="132"/>
                    </a:moveTo>
                    <a:lnTo>
                      <a:pt x="76" y="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4"/>
                    </a:lnTo>
                    <a:lnTo>
                      <a:pt x="178" y="132"/>
                    </a:lnTo>
                    <a:lnTo>
                      <a:pt x="178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23"/>
              <p:cNvSpPr>
                <a:spLocks/>
              </p:cNvSpPr>
              <p:nvPr/>
            </p:nvSpPr>
            <p:spPr bwMode="auto">
              <a:xfrm>
                <a:off x="3810000" y="2576513"/>
                <a:ext cx="120650" cy="174625"/>
              </a:xfrm>
              <a:custGeom>
                <a:avLst/>
                <a:gdLst>
                  <a:gd name="T0" fmla="*/ 76 w 76"/>
                  <a:gd name="T1" fmla="*/ 0 h 110"/>
                  <a:gd name="T2" fmla="*/ 0 w 76"/>
                  <a:gd name="T3" fmla="*/ 54 h 110"/>
                  <a:gd name="T4" fmla="*/ 76 w 76"/>
                  <a:gd name="T5" fmla="*/ 110 h 110"/>
                  <a:gd name="T6" fmla="*/ 76 w 76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10">
                    <a:moveTo>
                      <a:pt x="76" y="0"/>
                    </a:moveTo>
                    <a:lnTo>
                      <a:pt x="0" y="54"/>
                    </a:lnTo>
                    <a:lnTo>
                      <a:pt x="76" y="11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24"/>
              <p:cNvSpPr>
                <a:spLocks/>
              </p:cNvSpPr>
              <p:nvPr/>
            </p:nvSpPr>
            <p:spPr bwMode="auto">
              <a:xfrm>
                <a:off x="3981450" y="2265363"/>
                <a:ext cx="571500" cy="638175"/>
              </a:xfrm>
              <a:custGeom>
                <a:avLst/>
                <a:gdLst>
                  <a:gd name="T0" fmla="*/ 104 w 360"/>
                  <a:gd name="T1" fmla="*/ 72 h 402"/>
                  <a:gd name="T2" fmla="*/ 104 w 360"/>
                  <a:gd name="T3" fmla="*/ 104 h 402"/>
                  <a:gd name="T4" fmla="*/ 72 w 360"/>
                  <a:gd name="T5" fmla="*/ 104 h 402"/>
                  <a:gd name="T6" fmla="*/ 0 w 360"/>
                  <a:gd name="T7" fmla="*/ 104 h 402"/>
                  <a:gd name="T8" fmla="*/ 0 w 360"/>
                  <a:gd name="T9" fmla="*/ 330 h 402"/>
                  <a:gd name="T10" fmla="*/ 98 w 360"/>
                  <a:gd name="T11" fmla="*/ 402 h 402"/>
                  <a:gd name="T12" fmla="*/ 262 w 360"/>
                  <a:gd name="T13" fmla="*/ 402 h 402"/>
                  <a:gd name="T14" fmla="*/ 360 w 360"/>
                  <a:gd name="T15" fmla="*/ 330 h 402"/>
                  <a:gd name="T16" fmla="*/ 360 w 360"/>
                  <a:gd name="T17" fmla="*/ 0 h 402"/>
                  <a:gd name="T18" fmla="*/ 104 w 360"/>
                  <a:gd name="T19" fmla="*/ 0 h 402"/>
                  <a:gd name="T20" fmla="*/ 104 w 360"/>
                  <a:gd name="T21" fmla="*/ 0 h 402"/>
                  <a:gd name="T22" fmla="*/ 104 w 360"/>
                  <a:gd name="T23" fmla="*/ 7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402">
                    <a:moveTo>
                      <a:pt x="104" y="72"/>
                    </a:moveTo>
                    <a:lnTo>
                      <a:pt x="104" y="104"/>
                    </a:lnTo>
                    <a:lnTo>
                      <a:pt x="72" y="104"/>
                    </a:lnTo>
                    <a:lnTo>
                      <a:pt x="0" y="104"/>
                    </a:lnTo>
                    <a:lnTo>
                      <a:pt x="0" y="330"/>
                    </a:lnTo>
                    <a:lnTo>
                      <a:pt x="98" y="402"/>
                    </a:lnTo>
                    <a:lnTo>
                      <a:pt x="262" y="402"/>
                    </a:lnTo>
                    <a:lnTo>
                      <a:pt x="360" y="330"/>
                    </a:lnTo>
                    <a:lnTo>
                      <a:pt x="360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25"/>
              <p:cNvSpPr>
                <a:spLocks/>
              </p:cNvSpPr>
              <p:nvPr/>
            </p:nvSpPr>
            <p:spPr bwMode="auto">
              <a:xfrm>
                <a:off x="3981450" y="2265363"/>
                <a:ext cx="114300" cy="114300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72 h 72"/>
                  <a:gd name="T4" fmla="*/ 72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72"/>
                    </a:lnTo>
                    <a:lnTo>
                      <a:pt x="72" y="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110417" y="1392273"/>
            <a:ext cx="1479184" cy="1479182"/>
            <a:chOff x="7042946" y="1491630"/>
            <a:chExt cx="1479184" cy="1479182"/>
          </a:xfrm>
        </p:grpSpPr>
        <p:grpSp>
          <p:nvGrpSpPr>
            <p:cNvPr id="91" name="组合 90"/>
            <p:cNvGrpSpPr/>
            <p:nvPr/>
          </p:nvGrpSpPr>
          <p:grpSpPr>
            <a:xfrm>
              <a:off x="7042946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2" name="同心圆 9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173"/>
            <p:cNvGrpSpPr/>
            <p:nvPr/>
          </p:nvGrpSpPr>
          <p:grpSpPr>
            <a:xfrm>
              <a:off x="7380679" y="1826788"/>
              <a:ext cx="803718" cy="797865"/>
              <a:chOff x="6400800" y="1195388"/>
              <a:chExt cx="654050" cy="649287"/>
            </a:xfrm>
            <a:solidFill>
              <a:schemeClr val="accent5"/>
            </a:solidFill>
          </p:grpSpPr>
          <p:sp>
            <p:nvSpPr>
              <p:cNvPr id="73" name="Freeform 289"/>
              <p:cNvSpPr>
                <a:spLocks noEditPoints="1"/>
              </p:cNvSpPr>
              <p:nvPr/>
            </p:nvSpPr>
            <p:spPr bwMode="auto">
              <a:xfrm>
                <a:off x="6400800" y="1195388"/>
                <a:ext cx="654050" cy="649287"/>
              </a:xfrm>
              <a:custGeom>
                <a:avLst/>
                <a:gdLst>
                  <a:gd name="T0" fmla="*/ 361 w 412"/>
                  <a:gd name="T1" fmla="*/ 47 h 409"/>
                  <a:gd name="T2" fmla="*/ 359 w 412"/>
                  <a:gd name="T3" fmla="*/ 39 h 409"/>
                  <a:gd name="T4" fmla="*/ 355 w 412"/>
                  <a:gd name="T5" fmla="*/ 23 h 409"/>
                  <a:gd name="T6" fmla="*/ 343 w 412"/>
                  <a:gd name="T7" fmla="*/ 10 h 409"/>
                  <a:gd name="T8" fmla="*/ 328 w 412"/>
                  <a:gd name="T9" fmla="*/ 1 h 409"/>
                  <a:gd name="T10" fmla="*/ 66 w 412"/>
                  <a:gd name="T11" fmla="*/ 0 h 409"/>
                  <a:gd name="T12" fmla="*/ 60 w 412"/>
                  <a:gd name="T13" fmla="*/ 0 h 409"/>
                  <a:gd name="T14" fmla="*/ 40 w 412"/>
                  <a:gd name="T15" fmla="*/ 4 h 409"/>
                  <a:gd name="T16" fmla="*/ 29 w 412"/>
                  <a:gd name="T17" fmla="*/ 13 h 409"/>
                  <a:gd name="T18" fmla="*/ 21 w 412"/>
                  <a:gd name="T19" fmla="*/ 20 h 409"/>
                  <a:gd name="T20" fmla="*/ 11 w 412"/>
                  <a:gd name="T21" fmla="*/ 37 h 409"/>
                  <a:gd name="T22" fmla="*/ 4 w 412"/>
                  <a:gd name="T23" fmla="*/ 59 h 409"/>
                  <a:gd name="T24" fmla="*/ 1 w 412"/>
                  <a:gd name="T25" fmla="*/ 86 h 409"/>
                  <a:gd name="T26" fmla="*/ 0 w 412"/>
                  <a:gd name="T27" fmla="*/ 113 h 409"/>
                  <a:gd name="T28" fmla="*/ 52 w 412"/>
                  <a:gd name="T29" fmla="*/ 366 h 409"/>
                  <a:gd name="T30" fmla="*/ 52 w 412"/>
                  <a:gd name="T31" fmla="*/ 378 h 409"/>
                  <a:gd name="T32" fmla="*/ 59 w 412"/>
                  <a:gd name="T33" fmla="*/ 395 h 409"/>
                  <a:gd name="T34" fmla="*/ 63 w 412"/>
                  <a:gd name="T35" fmla="*/ 400 h 409"/>
                  <a:gd name="T36" fmla="*/ 73 w 412"/>
                  <a:gd name="T37" fmla="*/ 408 h 409"/>
                  <a:gd name="T38" fmla="*/ 82 w 412"/>
                  <a:gd name="T39" fmla="*/ 409 h 409"/>
                  <a:gd name="T40" fmla="*/ 348 w 412"/>
                  <a:gd name="T41" fmla="*/ 409 h 409"/>
                  <a:gd name="T42" fmla="*/ 365 w 412"/>
                  <a:gd name="T43" fmla="*/ 408 h 409"/>
                  <a:gd name="T44" fmla="*/ 379 w 412"/>
                  <a:gd name="T45" fmla="*/ 400 h 409"/>
                  <a:gd name="T46" fmla="*/ 391 w 412"/>
                  <a:gd name="T47" fmla="*/ 392 h 409"/>
                  <a:gd name="T48" fmla="*/ 405 w 412"/>
                  <a:gd name="T49" fmla="*/ 368 h 409"/>
                  <a:gd name="T50" fmla="*/ 411 w 412"/>
                  <a:gd name="T51" fmla="*/ 342 h 409"/>
                  <a:gd name="T52" fmla="*/ 412 w 412"/>
                  <a:gd name="T53" fmla="*/ 317 h 409"/>
                  <a:gd name="T54" fmla="*/ 26 w 412"/>
                  <a:gd name="T55" fmla="*/ 87 h 409"/>
                  <a:gd name="T56" fmla="*/ 29 w 412"/>
                  <a:gd name="T57" fmla="*/ 67 h 409"/>
                  <a:gd name="T58" fmla="*/ 39 w 412"/>
                  <a:gd name="T59" fmla="*/ 41 h 409"/>
                  <a:gd name="T60" fmla="*/ 44 w 412"/>
                  <a:gd name="T61" fmla="*/ 33 h 409"/>
                  <a:gd name="T62" fmla="*/ 49 w 412"/>
                  <a:gd name="T63" fmla="*/ 41 h 409"/>
                  <a:gd name="T64" fmla="*/ 52 w 412"/>
                  <a:gd name="T65" fmla="*/ 60 h 409"/>
                  <a:gd name="T66" fmla="*/ 26 w 412"/>
                  <a:gd name="T67" fmla="*/ 87 h 409"/>
                  <a:gd name="T68" fmla="*/ 103 w 412"/>
                  <a:gd name="T69" fmla="*/ 330 h 409"/>
                  <a:gd name="T70" fmla="*/ 102 w 412"/>
                  <a:gd name="T71" fmla="*/ 356 h 409"/>
                  <a:gd name="T72" fmla="*/ 96 w 412"/>
                  <a:gd name="T73" fmla="*/ 372 h 409"/>
                  <a:gd name="T74" fmla="*/ 90 w 412"/>
                  <a:gd name="T75" fmla="*/ 380 h 409"/>
                  <a:gd name="T76" fmla="*/ 83 w 412"/>
                  <a:gd name="T77" fmla="*/ 385 h 409"/>
                  <a:gd name="T78" fmla="*/ 82 w 412"/>
                  <a:gd name="T79" fmla="*/ 383 h 409"/>
                  <a:gd name="T80" fmla="*/ 77 w 412"/>
                  <a:gd name="T81" fmla="*/ 375 h 409"/>
                  <a:gd name="T82" fmla="*/ 77 w 412"/>
                  <a:gd name="T83" fmla="*/ 60 h 409"/>
                  <a:gd name="T84" fmla="*/ 76 w 412"/>
                  <a:gd name="T85" fmla="*/ 49 h 409"/>
                  <a:gd name="T86" fmla="*/ 72 w 412"/>
                  <a:gd name="T87" fmla="*/ 31 h 409"/>
                  <a:gd name="T88" fmla="*/ 316 w 412"/>
                  <a:gd name="T89" fmla="*/ 26 h 409"/>
                  <a:gd name="T90" fmla="*/ 322 w 412"/>
                  <a:gd name="T91" fmla="*/ 26 h 409"/>
                  <a:gd name="T92" fmla="*/ 329 w 412"/>
                  <a:gd name="T93" fmla="*/ 30 h 409"/>
                  <a:gd name="T94" fmla="*/ 333 w 412"/>
                  <a:gd name="T95" fmla="*/ 41 h 409"/>
                  <a:gd name="T96" fmla="*/ 335 w 412"/>
                  <a:gd name="T97" fmla="*/ 317 h 409"/>
                  <a:gd name="T98" fmla="*/ 103 w 412"/>
                  <a:gd name="T99" fmla="*/ 330 h 409"/>
                  <a:gd name="T100" fmla="*/ 119 w 412"/>
                  <a:gd name="T101" fmla="*/ 385 h 409"/>
                  <a:gd name="T102" fmla="*/ 122 w 412"/>
                  <a:gd name="T103" fmla="*/ 376 h 409"/>
                  <a:gd name="T104" fmla="*/ 127 w 412"/>
                  <a:gd name="T105" fmla="*/ 356 h 409"/>
                  <a:gd name="T106" fmla="*/ 385 w 412"/>
                  <a:gd name="T107" fmla="*/ 343 h 409"/>
                  <a:gd name="T108" fmla="*/ 382 w 412"/>
                  <a:gd name="T109" fmla="*/ 356 h 409"/>
                  <a:gd name="T110" fmla="*/ 376 w 412"/>
                  <a:gd name="T111" fmla="*/ 369 h 409"/>
                  <a:gd name="T112" fmla="*/ 365 w 412"/>
                  <a:gd name="T113" fmla="*/ 380 h 409"/>
                  <a:gd name="T114" fmla="*/ 348 w 412"/>
                  <a:gd name="T115" fmla="*/ 38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2" h="409">
                    <a:moveTo>
                      <a:pt x="361" y="317"/>
                    </a:moveTo>
                    <a:lnTo>
                      <a:pt x="361" y="47"/>
                    </a:lnTo>
                    <a:lnTo>
                      <a:pt x="361" y="47"/>
                    </a:lnTo>
                    <a:lnTo>
                      <a:pt x="359" y="39"/>
                    </a:lnTo>
                    <a:lnTo>
                      <a:pt x="358" y="31"/>
                    </a:lnTo>
                    <a:lnTo>
                      <a:pt x="355" y="23"/>
                    </a:lnTo>
                    <a:lnTo>
                      <a:pt x="350" y="16"/>
                    </a:lnTo>
                    <a:lnTo>
                      <a:pt x="343" y="10"/>
                    </a:lnTo>
                    <a:lnTo>
                      <a:pt x="336" y="4"/>
                    </a:lnTo>
                    <a:lnTo>
                      <a:pt x="328" y="1"/>
                    </a:lnTo>
                    <a:lnTo>
                      <a:pt x="31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34" y="9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1" y="20"/>
                    </a:lnTo>
                    <a:lnTo>
                      <a:pt x="16" y="27"/>
                    </a:lnTo>
                    <a:lnTo>
                      <a:pt x="11" y="37"/>
                    </a:lnTo>
                    <a:lnTo>
                      <a:pt x="7" y="47"/>
                    </a:lnTo>
                    <a:lnTo>
                      <a:pt x="4" y="59"/>
                    </a:lnTo>
                    <a:lnTo>
                      <a:pt x="1" y="72"/>
                    </a:lnTo>
                    <a:lnTo>
                      <a:pt x="1" y="86"/>
                    </a:lnTo>
                    <a:lnTo>
                      <a:pt x="0" y="100"/>
                    </a:lnTo>
                    <a:lnTo>
                      <a:pt x="0" y="113"/>
                    </a:lnTo>
                    <a:lnTo>
                      <a:pt x="52" y="113"/>
                    </a:lnTo>
                    <a:lnTo>
                      <a:pt x="52" y="366"/>
                    </a:lnTo>
                    <a:lnTo>
                      <a:pt x="52" y="366"/>
                    </a:lnTo>
                    <a:lnTo>
                      <a:pt x="52" y="378"/>
                    </a:lnTo>
                    <a:lnTo>
                      <a:pt x="54" y="386"/>
                    </a:lnTo>
                    <a:lnTo>
                      <a:pt x="59" y="395"/>
                    </a:lnTo>
                    <a:lnTo>
                      <a:pt x="63" y="400"/>
                    </a:lnTo>
                    <a:lnTo>
                      <a:pt x="63" y="400"/>
                    </a:lnTo>
                    <a:lnTo>
                      <a:pt x="69" y="405"/>
                    </a:lnTo>
                    <a:lnTo>
                      <a:pt x="73" y="408"/>
                    </a:lnTo>
                    <a:lnTo>
                      <a:pt x="82" y="409"/>
                    </a:lnTo>
                    <a:lnTo>
                      <a:pt x="82" y="409"/>
                    </a:lnTo>
                    <a:lnTo>
                      <a:pt x="348" y="409"/>
                    </a:lnTo>
                    <a:lnTo>
                      <a:pt x="348" y="409"/>
                    </a:lnTo>
                    <a:lnTo>
                      <a:pt x="358" y="409"/>
                    </a:lnTo>
                    <a:lnTo>
                      <a:pt x="365" y="408"/>
                    </a:lnTo>
                    <a:lnTo>
                      <a:pt x="373" y="405"/>
                    </a:lnTo>
                    <a:lnTo>
                      <a:pt x="379" y="400"/>
                    </a:lnTo>
                    <a:lnTo>
                      <a:pt x="385" y="396"/>
                    </a:lnTo>
                    <a:lnTo>
                      <a:pt x="391" y="392"/>
                    </a:lnTo>
                    <a:lnTo>
                      <a:pt x="399" y="380"/>
                    </a:lnTo>
                    <a:lnTo>
                      <a:pt x="405" y="368"/>
                    </a:lnTo>
                    <a:lnTo>
                      <a:pt x="409" y="355"/>
                    </a:lnTo>
                    <a:lnTo>
                      <a:pt x="411" y="342"/>
                    </a:lnTo>
                    <a:lnTo>
                      <a:pt x="412" y="330"/>
                    </a:lnTo>
                    <a:lnTo>
                      <a:pt x="412" y="317"/>
                    </a:lnTo>
                    <a:lnTo>
                      <a:pt x="361" y="317"/>
                    </a:lnTo>
                    <a:close/>
                    <a:moveTo>
                      <a:pt x="26" y="87"/>
                    </a:moveTo>
                    <a:lnTo>
                      <a:pt x="26" y="87"/>
                    </a:lnTo>
                    <a:lnTo>
                      <a:pt x="29" y="67"/>
                    </a:lnTo>
                    <a:lnTo>
                      <a:pt x="33" y="51"/>
                    </a:lnTo>
                    <a:lnTo>
                      <a:pt x="39" y="4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7" y="37"/>
                    </a:lnTo>
                    <a:lnTo>
                      <a:pt x="49" y="41"/>
                    </a:lnTo>
                    <a:lnTo>
                      <a:pt x="50" y="49"/>
                    </a:lnTo>
                    <a:lnTo>
                      <a:pt x="52" y="60"/>
                    </a:lnTo>
                    <a:lnTo>
                      <a:pt x="52" y="87"/>
                    </a:lnTo>
                    <a:lnTo>
                      <a:pt x="26" y="87"/>
                    </a:lnTo>
                    <a:close/>
                    <a:moveTo>
                      <a:pt x="103" y="330"/>
                    </a:moveTo>
                    <a:lnTo>
                      <a:pt x="103" y="330"/>
                    </a:lnTo>
                    <a:lnTo>
                      <a:pt x="103" y="345"/>
                    </a:lnTo>
                    <a:lnTo>
                      <a:pt x="102" y="356"/>
                    </a:lnTo>
                    <a:lnTo>
                      <a:pt x="99" y="365"/>
                    </a:lnTo>
                    <a:lnTo>
                      <a:pt x="96" y="372"/>
                    </a:lnTo>
                    <a:lnTo>
                      <a:pt x="93" y="378"/>
                    </a:lnTo>
                    <a:lnTo>
                      <a:pt x="90" y="380"/>
                    </a:lnTo>
                    <a:lnTo>
                      <a:pt x="87" y="383"/>
                    </a:lnTo>
                    <a:lnTo>
                      <a:pt x="83" y="385"/>
                    </a:lnTo>
                    <a:lnTo>
                      <a:pt x="83" y="385"/>
                    </a:lnTo>
                    <a:lnTo>
                      <a:pt x="82" y="383"/>
                    </a:lnTo>
                    <a:lnTo>
                      <a:pt x="79" y="379"/>
                    </a:lnTo>
                    <a:lnTo>
                      <a:pt x="77" y="375"/>
                    </a:lnTo>
                    <a:lnTo>
                      <a:pt x="77" y="366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6" y="49"/>
                    </a:lnTo>
                    <a:lnTo>
                      <a:pt x="74" y="40"/>
                    </a:lnTo>
                    <a:lnTo>
                      <a:pt x="72" y="31"/>
                    </a:lnTo>
                    <a:lnTo>
                      <a:pt x="69" y="24"/>
                    </a:lnTo>
                    <a:lnTo>
                      <a:pt x="316" y="26"/>
                    </a:lnTo>
                    <a:lnTo>
                      <a:pt x="316" y="26"/>
                    </a:lnTo>
                    <a:lnTo>
                      <a:pt x="322" y="26"/>
                    </a:lnTo>
                    <a:lnTo>
                      <a:pt x="326" y="27"/>
                    </a:lnTo>
                    <a:lnTo>
                      <a:pt x="329" y="30"/>
                    </a:lnTo>
                    <a:lnTo>
                      <a:pt x="332" y="34"/>
                    </a:lnTo>
                    <a:lnTo>
                      <a:pt x="333" y="41"/>
                    </a:lnTo>
                    <a:lnTo>
                      <a:pt x="335" y="47"/>
                    </a:lnTo>
                    <a:lnTo>
                      <a:pt x="335" y="317"/>
                    </a:lnTo>
                    <a:lnTo>
                      <a:pt x="103" y="319"/>
                    </a:lnTo>
                    <a:lnTo>
                      <a:pt x="103" y="330"/>
                    </a:lnTo>
                    <a:close/>
                    <a:moveTo>
                      <a:pt x="348" y="385"/>
                    </a:moveTo>
                    <a:lnTo>
                      <a:pt x="119" y="385"/>
                    </a:lnTo>
                    <a:lnTo>
                      <a:pt x="119" y="385"/>
                    </a:lnTo>
                    <a:lnTo>
                      <a:pt x="122" y="376"/>
                    </a:lnTo>
                    <a:lnTo>
                      <a:pt x="124" y="368"/>
                    </a:lnTo>
                    <a:lnTo>
                      <a:pt x="127" y="356"/>
                    </a:lnTo>
                    <a:lnTo>
                      <a:pt x="129" y="343"/>
                    </a:lnTo>
                    <a:lnTo>
                      <a:pt x="385" y="343"/>
                    </a:lnTo>
                    <a:lnTo>
                      <a:pt x="385" y="343"/>
                    </a:lnTo>
                    <a:lnTo>
                      <a:pt x="382" y="356"/>
                    </a:lnTo>
                    <a:lnTo>
                      <a:pt x="379" y="363"/>
                    </a:lnTo>
                    <a:lnTo>
                      <a:pt x="376" y="369"/>
                    </a:lnTo>
                    <a:lnTo>
                      <a:pt x="371" y="375"/>
                    </a:lnTo>
                    <a:lnTo>
                      <a:pt x="365" y="380"/>
                    </a:lnTo>
                    <a:lnTo>
                      <a:pt x="358" y="383"/>
                    </a:lnTo>
                    <a:lnTo>
                      <a:pt x="348" y="385"/>
                    </a:lnTo>
                    <a:lnTo>
                      <a:pt x="348" y="3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Rectangle 290"/>
              <p:cNvSpPr>
                <a:spLocks noChangeArrowheads="1"/>
              </p:cNvSpPr>
              <p:nvPr/>
            </p:nvSpPr>
            <p:spPr bwMode="auto">
              <a:xfrm>
                <a:off x="6597650" y="1320800"/>
                <a:ext cx="268288" cy="38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Rectangle 291"/>
              <p:cNvSpPr>
                <a:spLocks noChangeArrowheads="1"/>
              </p:cNvSpPr>
              <p:nvPr/>
            </p:nvSpPr>
            <p:spPr bwMode="auto">
              <a:xfrm>
                <a:off x="6597650" y="1408113"/>
                <a:ext cx="268288" cy="412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Rectangle 292"/>
              <p:cNvSpPr>
                <a:spLocks noChangeArrowheads="1"/>
              </p:cNvSpPr>
              <p:nvPr/>
            </p:nvSpPr>
            <p:spPr bwMode="auto">
              <a:xfrm>
                <a:off x="6597650" y="1500188"/>
                <a:ext cx="268288" cy="396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Rectangle 293"/>
              <p:cNvSpPr>
                <a:spLocks noChangeArrowheads="1"/>
              </p:cNvSpPr>
              <p:nvPr/>
            </p:nvSpPr>
            <p:spPr bwMode="auto">
              <a:xfrm>
                <a:off x="6597650" y="1587500"/>
                <a:ext cx="268288" cy="412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92524" y="1392273"/>
            <a:ext cx="1479184" cy="1479182"/>
            <a:chOff x="680580" y="1491630"/>
            <a:chExt cx="1479184" cy="1479182"/>
          </a:xfrm>
        </p:grpSpPr>
        <p:grpSp>
          <p:nvGrpSpPr>
            <p:cNvPr id="82" name="组合 81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162"/>
            <p:cNvGrpSpPr/>
            <p:nvPr/>
          </p:nvGrpSpPr>
          <p:grpSpPr>
            <a:xfrm>
              <a:off x="1106119" y="1857043"/>
              <a:ext cx="628107" cy="671776"/>
              <a:chOff x="4267200" y="1196975"/>
              <a:chExt cx="593725" cy="635001"/>
            </a:xfrm>
            <a:solidFill>
              <a:schemeClr val="accent2"/>
            </a:solidFill>
          </p:grpSpPr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4267200" y="1566863"/>
                <a:ext cx="593725" cy="265113"/>
              </a:xfrm>
              <a:custGeom>
                <a:avLst/>
                <a:gdLst>
                  <a:gd name="T0" fmla="*/ 364 w 374"/>
                  <a:gd name="T1" fmla="*/ 47 h 167"/>
                  <a:gd name="T2" fmla="*/ 350 w 374"/>
                  <a:gd name="T3" fmla="*/ 33 h 167"/>
                  <a:gd name="T4" fmla="*/ 332 w 374"/>
                  <a:gd name="T5" fmla="*/ 22 h 167"/>
                  <a:gd name="T6" fmla="*/ 295 w 374"/>
                  <a:gd name="T7" fmla="*/ 8 h 167"/>
                  <a:gd name="T8" fmla="*/ 265 w 374"/>
                  <a:gd name="T9" fmla="*/ 1 h 167"/>
                  <a:gd name="T10" fmla="*/ 253 w 374"/>
                  <a:gd name="T11" fmla="*/ 26 h 167"/>
                  <a:gd name="T12" fmla="*/ 269 w 374"/>
                  <a:gd name="T13" fmla="*/ 30 h 167"/>
                  <a:gd name="T14" fmla="*/ 284 w 374"/>
                  <a:gd name="T15" fmla="*/ 37 h 167"/>
                  <a:gd name="T16" fmla="*/ 305 w 374"/>
                  <a:gd name="T17" fmla="*/ 49 h 167"/>
                  <a:gd name="T18" fmla="*/ 310 w 374"/>
                  <a:gd name="T19" fmla="*/ 56 h 167"/>
                  <a:gd name="T20" fmla="*/ 316 w 374"/>
                  <a:gd name="T21" fmla="*/ 66 h 167"/>
                  <a:gd name="T22" fmla="*/ 316 w 374"/>
                  <a:gd name="T23" fmla="*/ 70 h 167"/>
                  <a:gd name="T24" fmla="*/ 303 w 374"/>
                  <a:gd name="T25" fmla="*/ 83 h 167"/>
                  <a:gd name="T26" fmla="*/ 295 w 374"/>
                  <a:gd name="T27" fmla="*/ 88 h 167"/>
                  <a:gd name="T28" fmla="*/ 266 w 374"/>
                  <a:gd name="T29" fmla="*/ 101 h 167"/>
                  <a:gd name="T30" fmla="*/ 224 w 374"/>
                  <a:gd name="T31" fmla="*/ 107 h 167"/>
                  <a:gd name="T32" fmla="*/ 202 w 374"/>
                  <a:gd name="T33" fmla="*/ 109 h 167"/>
                  <a:gd name="T34" fmla="*/ 158 w 374"/>
                  <a:gd name="T35" fmla="*/ 109 h 167"/>
                  <a:gd name="T36" fmla="*/ 136 w 374"/>
                  <a:gd name="T37" fmla="*/ 105 h 167"/>
                  <a:gd name="T38" fmla="*/ 94 w 374"/>
                  <a:gd name="T39" fmla="*/ 94 h 167"/>
                  <a:gd name="T40" fmla="*/ 84 w 374"/>
                  <a:gd name="T41" fmla="*/ 91 h 167"/>
                  <a:gd name="T42" fmla="*/ 68 w 374"/>
                  <a:gd name="T43" fmla="*/ 80 h 167"/>
                  <a:gd name="T44" fmla="*/ 62 w 374"/>
                  <a:gd name="T45" fmla="*/ 73 h 167"/>
                  <a:gd name="T46" fmla="*/ 58 w 374"/>
                  <a:gd name="T47" fmla="*/ 66 h 167"/>
                  <a:gd name="T48" fmla="*/ 58 w 374"/>
                  <a:gd name="T49" fmla="*/ 65 h 167"/>
                  <a:gd name="T50" fmla="*/ 60 w 374"/>
                  <a:gd name="T51" fmla="*/ 59 h 167"/>
                  <a:gd name="T52" fmla="*/ 72 w 374"/>
                  <a:gd name="T53" fmla="*/ 47 h 167"/>
                  <a:gd name="T54" fmla="*/ 83 w 374"/>
                  <a:gd name="T55" fmla="*/ 38 h 167"/>
                  <a:gd name="T56" fmla="*/ 108 w 374"/>
                  <a:gd name="T57" fmla="*/ 29 h 167"/>
                  <a:gd name="T58" fmla="*/ 121 w 374"/>
                  <a:gd name="T59" fmla="*/ 26 h 167"/>
                  <a:gd name="T60" fmla="*/ 109 w 374"/>
                  <a:gd name="T61" fmla="*/ 0 h 167"/>
                  <a:gd name="T62" fmla="*/ 68 w 374"/>
                  <a:gd name="T63" fmla="*/ 11 h 167"/>
                  <a:gd name="T64" fmla="*/ 29 w 374"/>
                  <a:gd name="T65" fmla="*/ 27 h 167"/>
                  <a:gd name="T66" fmla="*/ 22 w 374"/>
                  <a:gd name="T67" fmla="*/ 33 h 167"/>
                  <a:gd name="T68" fmla="*/ 8 w 374"/>
                  <a:gd name="T69" fmla="*/ 47 h 167"/>
                  <a:gd name="T70" fmla="*/ 3 w 374"/>
                  <a:gd name="T71" fmla="*/ 55 h 167"/>
                  <a:gd name="T72" fmla="*/ 0 w 374"/>
                  <a:gd name="T73" fmla="*/ 71 h 167"/>
                  <a:gd name="T74" fmla="*/ 1 w 374"/>
                  <a:gd name="T75" fmla="*/ 83 h 167"/>
                  <a:gd name="T76" fmla="*/ 4 w 374"/>
                  <a:gd name="T77" fmla="*/ 94 h 167"/>
                  <a:gd name="T78" fmla="*/ 12 w 374"/>
                  <a:gd name="T79" fmla="*/ 109 h 167"/>
                  <a:gd name="T80" fmla="*/ 25 w 374"/>
                  <a:gd name="T81" fmla="*/ 123 h 167"/>
                  <a:gd name="T82" fmla="*/ 55 w 374"/>
                  <a:gd name="T83" fmla="*/ 143 h 167"/>
                  <a:gd name="T84" fmla="*/ 73 w 374"/>
                  <a:gd name="T85" fmla="*/ 150 h 167"/>
                  <a:gd name="T86" fmla="*/ 111 w 374"/>
                  <a:gd name="T87" fmla="*/ 160 h 167"/>
                  <a:gd name="T88" fmla="*/ 150 w 374"/>
                  <a:gd name="T89" fmla="*/ 166 h 167"/>
                  <a:gd name="T90" fmla="*/ 206 w 374"/>
                  <a:gd name="T91" fmla="*/ 167 h 167"/>
                  <a:gd name="T92" fmla="*/ 241 w 374"/>
                  <a:gd name="T93" fmla="*/ 164 h 167"/>
                  <a:gd name="T94" fmla="*/ 276 w 374"/>
                  <a:gd name="T95" fmla="*/ 159 h 167"/>
                  <a:gd name="T96" fmla="*/ 310 w 374"/>
                  <a:gd name="T97" fmla="*/ 148 h 167"/>
                  <a:gd name="T98" fmla="*/ 341 w 374"/>
                  <a:gd name="T99" fmla="*/ 132 h 167"/>
                  <a:gd name="T100" fmla="*/ 352 w 374"/>
                  <a:gd name="T101" fmla="*/ 124 h 167"/>
                  <a:gd name="T102" fmla="*/ 367 w 374"/>
                  <a:gd name="T103" fmla="*/ 102 h 167"/>
                  <a:gd name="T104" fmla="*/ 371 w 374"/>
                  <a:gd name="T105" fmla="*/ 89 h 167"/>
                  <a:gd name="T106" fmla="*/ 374 w 374"/>
                  <a:gd name="T107" fmla="*/ 74 h 167"/>
                  <a:gd name="T108" fmla="*/ 374 w 374"/>
                  <a:gd name="T109" fmla="*/ 67 h 167"/>
                  <a:gd name="T110" fmla="*/ 368 w 374"/>
                  <a:gd name="T111" fmla="*/ 54 h 167"/>
                  <a:gd name="T112" fmla="*/ 364 w 374"/>
                  <a:gd name="T113" fmla="*/ 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" h="167">
                    <a:moveTo>
                      <a:pt x="364" y="47"/>
                    </a:moveTo>
                    <a:lnTo>
                      <a:pt x="364" y="47"/>
                    </a:lnTo>
                    <a:lnTo>
                      <a:pt x="357" y="40"/>
                    </a:lnTo>
                    <a:lnTo>
                      <a:pt x="350" y="33"/>
                    </a:lnTo>
                    <a:lnTo>
                      <a:pt x="342" y="27"/>
                    </a:lnTo>
                    <a:lnTo>
                      <a:pt x="332" y="22"/>
                    </a:lnTo>
                    <a:lnTo>
                      <a:pt x="314" y="15"/>
                    </a:lnTo>
                    <a:lnTo>
                      <a:pt x="295" y="8"/>
                    </a:lnTo>
                    <a:lnTo>
                      <a:pt x="295" y="8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69" y="3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99" y="45"/>
                    </a:lnTo>
                    <a:lnTo>
                      <a:pt x="305" y="49"/>
                    </a:lnTo>
                    <a:lnTo>
                      <a:pt x="310" y="56"/>
                    </a:lnTo>
                    <a:lnTo>
                      <a:pt x="310" y="56"/>
                    </a:lnTo>
                    <a:lnTo>
                      <a:pt x="316" y="63"/>
                    </a:lnTo>
                    <a:lnTo>
                      <a:pt x="316" y="66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0" y="77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295" y="88"/>
                    </a:lnTo>
                    <a:lnTo>
                      <a:pt x="285" y="94"/>
                    </a:lnTo>
                    <a:lnTo>
                      <a:pt x="266" y="101"/>
                    </a:lnTo>
                    <a:lnTo>
                      <a:pt x="245" y="105"/>
                    </a:lnTo>
                    <a:lnTo>
                      <a:pt x="224" y="107"/>
                    </a:lnTo>
                    <a:lnTo>
                      <a:pt x="224" y="107"/>
                    </a:lnTo>
                    <a:lnTo>
                      <a:pt x="202" y="109"/>
                    </a:lnTo>
                    <a:lnTo>
                      <a:pt x="180" y="110"/>
                    </a:lnTo>
                    <a:lnTo>
                      <a:pt x="158" y="109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15" y="101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84" y="91"/>
                    </a:lnTo>
                    <a:lnTo>
                      <a:pt x="76" y="85"/>
                    </a:lnTo>
                    <a:lnTo>
                      <a:pt x="68" y="80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5" y="52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38"/>
                    </a:lnTo>
                    <a:lnTo>
                      <a:pt x="96" y="33"/>
                    </a:lnTo>
                    <a:lnTo>
                      <a:pt x="108" y="29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89" y="4"/>
                    </a:lnTo>
                    <a:lnTo>
                      <a:pt x="68" y="11"/>
                    </a:lnTo>
                    <a:lnTo>
                      <a:pt x="48" y="18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2" y="33"/>
                    </a:lnTo>
                    <a:lnTo>
                      <a:pt x="14" y="40"/>
                    </a:lnTo>
                    <a:lnTo>
                      <a:pt x="8" y="47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83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7" y="102"/>
                    </a:lnTo>
                    <a:lnTo>
                      <a:pt x="12" y="109"/>
                    </a:lnTo>
                    <a:lnTo>
                      <a:pt x="18" y="117"/>
                    </a:lnTo>
                    <a:lnTo>
                      <a:pt x="25" y="123"/>
                    </a:lnTo>
                    <a:lnTo>
                      <a:pt x="40" y="135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73" y="150"/>
                    </a:lnTo>
                    <a:lnTo>
                      <a:pt x="91" y="156"/>
                    </a:lnTo>
                    <a:lnTo>
                      <a:pt x="111" y="160"/>
                    </a:lnTo>
                    <a:lnTo>
                      <a:pt x="130" y="163"/>
                    </a:lnTo>
                    <a:lnTo>
                      <a:pt x="150" y="166"/>
                    </a:lnTo>
                    <a:lnTo>
                      <a:pt x="168" y="167"/>
                    </a:lnTo>
                    <a:lnTo>
                      <a:pt x="206" y="167"/>
                    </a:lnTo>
                    <a:lnTo>
                      <a:pt x="206" y="167"/>
                    </a:lnTo>
                    <a:lnTo>
                      <a:pt x="241" y="164"/>
                    </a:lnTo>
                    <a:lnTo>
                      <a:pt x="259" y="161"/>
                    </a:lnTo>
                    <a:lnTo>
                      <a:pt x="276" y="159"/>
                    </a:lnTo>
                    <a:lnTo>
                      <a:pt x="294" y="153"/>
                    </a:lnTo>
                    <a:lnTo>
                      <a:pt x="310" y="148"/>
                    </a:lnTo>
                    <a:lnTo>
                      <a:pt x="326" y="141"/>
                    </a:lnTo>
                    <a:lnTo>
                      <a:pt x="341" y="132"/>
                    </a:lnTo>
                    <a:lnTo>
                      <a:pt x="341" y="132"/>
                    </a:lnTo>
                    <a:lnTo>
                      <a:pt x="352" y="124"/>
                    </a:lnTo>
                    <a:lnTo>
                      <a:pt x="360" y="114"/>
                    </a:lnTo>
                    <a:lnTo>
                      <a:pt x="367" y="102"/>
                    </a:lnTo>
                    <a:lnTo>
                      <a:pt x="370" y="95"/>
                    </a:lnTo>
                    <a:lnTo>
                      <a:pt x="371" y="89"/>
                    </a:lnTo>
                    <a:lnTo>
                      <a:pt x="371" y="89"/>
                    </a:lnTo>
                    <a:lnTo>
                      <a:pt x="374" y="74"/>
                    </a:lnTo>
                    <a:lnTo>
                      <a:pt x="374" y="74"/>
                    </a:lnTo>
                    <a:lnTo>
                      <a:pt x="374" y="67"/>
                    </a:lnTo>
                    <a:lnTo>
                      <a:pt x="373" y="60"/>
                    </a:lnTo>
                    <a:lnTo>
                      <a:pt x="368" y="54"/>
                    </a:lnTo>
                    <a:lnTo>
                      <a:pt x="364" y="47"/>
                    </a:lnTo>
                    <a:lnTo>
                      <a:pt x="364" y="4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Rectangle 273"/>
              <p:cNvSpPr>
                <a:spLocks noChangeArrowheads="1"/>
              </p:cNvSpPr>
              <p:nvPr/>
            </p:nvSpPr>
            <p:spPr bwMode="auto">
              <a:xfrm>
                <a:off x="4845050" y="164147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274"/>
              <p:cNvSpPr>
                <a:spLocks noEditPoints="1"/>
              </p:cNvSpPr>
              <p:nvPr/>
            </p:nvSpPr>
            <p:spPr bwMode="auto">
              <a:xfrm>
                <a:off x="4422775" y="1196975"/>
                <a:ext cx="282575" cy="508000"/>
              </a:xfrm>
              <a:custGeom>
                <a:avLst/>
                <a:gdLst>
                  <a:gd name="T0" fmla="*/ 89 w 178"/>
                  <a:gd name="T1" fmla="*/ 320 h 320"/>
                  <a:gd name="T2" fmla="*/ 133 w 178"/>
                  <a:gd name="T3" fmla="*/ 221 h 320"/>
                  <a:gd name="T4" fmla="*/ 164 w 178"/>
                  <a:gd name="T5" fmla="*/ 144 h 320"/>
                  <a:gd name="T6" fmla="*/ 176 w 178"/>
                  <a:gd name="T7" fmla="*/ 98 h 320"/>
                  <a:gd name="T8" fmla="*/ 178 w 178"/>
                  <a:gd name="T9" fmla="*/ 87 h 320"/>
                  <a:gd name="T10" fmla="*/ 176 w 178"/>
                  <a:gd name="T11" fmla="*/ 71 h 320"/>
                  <a:gd name="T12" fmla="*/ 171 w 178"/>
                  <a:gd name="T13" fmla="*/ 54 h 320"/>
                  <a:gd name="T14" fmla="*/ 153 w 178"/>
                  <a:gd name="T15" fmla="*/ 26 h 320"/>
                  <a:gd name="T16" fmla="*/ 125 w 178"/>
                  <a:gd name="T17" fmla="*/ 7 h 320"/>
                  <a:gd name="T18" fmla="*/ 108 w 178"/>
                  <a:gd name="T19" fmla="*/ 3 h 320"/>
                  <a:gd name="T20" fmla="*/ 90 w 178"/>
                  <a:gd name="T21" fmla="*/ 0 h 320"/>
                  <a:gd name="T22" fmla="*/ 89 w 178"/>
                  <a:gd name="T23" fmla="*/ 0 h 320"/>
                  <a:gd name="T24" fmla="*/ 89 w 178"/>
                  <a:gd name="T25" fmla="*/ 0 h 320"/>
                  <a:gd name="T26" fmla="*/ 89 w 178"/>
                  <a:gd name="T27" fmla="*/ 0 h 320"/>
                  <a:gd name="T28" fmla="*/ 88 w 178"/>
                  <a:gd name="T29" fmla="*/ 0 h 320"/>
                  <a:gd name="T30" fmla="*/ 78 w 178"/>
                  <a:gd name="T31" fmla="*/ 1 h 320"/>
                  <a:gd name="T32" fmla="*/ 61 w 178"/>
                  <a:gd name="T33" fmla="*/ 4 h 320"/>
                  <a:gd name="T34" fmla="*/ 39 w 178"/>
                  <a:gd name="T35" fmla="*/ 15 h 320"/>
                  <a:gd name="T36" fmla="*/ 16 w 178"/>
                  <a:gd name="T37" fmla="*/ 39 h 320"/>
                  <a:gd name="T38" fmla="*/ 5 w 178"/>
                  <a:gd name="T39" fmla="*/ 62 h 320"/>
                  <a:gd name="T40" fmla="*/ 0 w 178"/>
                  <a:gd name="T41" fmla="*/ 79 h 320"/>
                  <a:gd name="T42" fmla="*/ 0 w 178"/>
                  <a:gd name="T43" fmla="*/ 87 h 320"/>
                  <a:gd name="T44" fmla="*/ 5 w 178"/>
                  <a:gd name="T45" fmla="*/ 111 h 320"/>
                  <a:gd name="T46" fmla="*/ 28 w 178"/>
                  <a:gd name="T47" fmla="*/ 181 h 320"/>
                  <a:gd name="T48" fmla="*/ 75 w 178"/>
                  <a:gd name="T49" fmla="*/ 291 h 320"/>
                  <a:gd name="T50" fmla="*/ 89 w 178"/>
                  <a:gd name="T51" fmla="*/ 320 h 320"/>
                  <a:gd name="T52" fmla="*/ 89 w 178"/>
                  <a:gd name="T53" fmla="*/ 40 h 320"/>
                  <a:gd name="T54" fmla="*/ 104 w 178"/>
                  <a:gd name="T55" fmla="*/ 43 h 320"/>
                  <a:gd name="T56" fmla="*/ 117 w 178"/>
                  <a:gd name="T57" fmla="*/ 51 h 320"/>
                  <a:gd name="T58" fmla="*/ 125 w 178"/>
                  <a:gd name="T59" fmla="*/ 64 h 320"/>
                  <a:gd name="T60" fmla="*/ 129 w 178"/>
                  <a:gd name="T61" fmla="*/ 80 h 320"/>
                  <a:gd name="T62" fmla="*/ 128 w 178"/>
                  <a:gd name="T63" fmla="*/ 87 h 320"/>
                  <a:gd name="T64" fmla="*/ 122 w 178"/>
                  <a:gd name="T65" fmla="*/ 102 h 320"/>
                  <a:gd name="T66" fmla="*/ 111 w 178"/>
                  <a:gd name="T67" fmla="*/ 113 h 320"/>
                  <a:gd name="T68" fmla="*/ 97 w 178"/>
                  <a:gd name="T69" fmla="*/ 119 h 320"/>
                  <a:gd name="T70" fmla="*/ 89 w 178"/>
                  <a:gd name="T71" fmla="*/ 119 h 320"/>
                  <a:gd name="T72" fmla="*/ 74 w 178"/>
                  <a:gd name="T73" fmla="*/ 116 h 320"/>
                  <a:gd name="T74" fmla="*/ 60 w 178"/>
                  <a:gd name="T75" fmla="*/ 108 h 320"/>
                  <a:gd name="T76" fmla="*/ 52 w 178"/>
                  <a:gd name="T77" fmla="*/ 96 h 320"/>
                  <a:gd name="T78" fmla="*/ 49 w 178"/>
                  <a:gd name="T79" fmla="*/ 80 h 320"/>
                  <a:gd name="T80" fmla="*/ 50 w 178"/>
                  <a:gd name="T81" fmla="*/ 72 h 320"/>
                  <a:gd name="T82" fmla="*/ 56 w 178"/>
                  <a:gd name="T83" fmla="*/ 58 h 320"/>
                  <a:gd name="T84" fmla="*/ 67 w 178"/>
                  <a:gd name="T85" fmla="*/ 47 h 320"/>
                  <a:gd name="T86" fmla="*/ 81 w 178"/>
                  <a:gd name="T87" fmla="*/ 40 h 320"/>
                  <a:gd name="T88" fmla="*/ 89 w 178"/>
                  <a:gd name="T89" fmla="*/ 4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320">
                    <a:moveTo>
                      <a:pt x="89" y="320"/>
                    </a:moveTo>
                    <a:lnTo>
                      <a:pt x="89" y="320"/>
                    </a:lnTo>
                    <a:lnTo>
                      <a:pt x="103" y="291"/>
                    </a:lnTo>
                    <a:lnTo>
                      <a:pt x="133" y="221"/>
                    </a:lnTo>
                    <a:lnTo>
                      <a:pt x="150" y="181"/>
                    </a:lnTo>
                    <a:lnTo>
                      <a:pt x="164" y="144"/>
                    </a:lnTo>
                    <a:lnTo>
                      <a:pt x="173" y="111"/>
                    </a:lnTo>
                    <a:lnTo>
                      <a:pt x="176" y="98"/>
                    </a:lnTo>
                    <a:lnTo>
                      <a:pt x="178" y="87"/>
                    </a:lnTo>
                    <a:lnTo>
                      <a:pt x="178" y="87"/>
                    </a:lnTo>
                    <a:lnTo>
                      <a:pt x="178" y="79"/>
                    </a:lnTo>
                    <a:lnTo>
                      <a:pt x="176" y="71"/>
                    </a:lnTo>
                    <a:lnTo>
                      <a:pt x="173" y="62"/>
                    </a:lnTo>
                    <a:lnTo>
                      <a:pt x="171" y="54"/>
                    </a:lnTo>
                    <a:lnTo>
                      <a:pt x="162" y="39"/>
                    </a:lnTo>
                    <a:lnTo>
                      <a:pt x="153" y="26"/>
                    </a:lnTo>
                    <a:lnTo>
                      <a:pt x="139" y="15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3"/>
                    </a:lnTo>
                    <a:lnTo>
                      <a:pt x="100" y="1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1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3" y="7"/>
                    </a:lnTo>
                    <a:lnTo>
                      <a:pt x="39" y="15"/>
                    </a:lnTo>
                    <a:lnTo>
                      <a:pt x="25" y="26"/>
                    </a:lnTo>
                    <a:lnTo>
                      <a:pt x="16" y="39"/>
                    </a:lnTo>
                    <a:lnTo>
                      <a:pt x="7" y="54"/>
                    </a:lnTo>
                    <a:lnTo>
                      <a:pt x="5" y="62"/>
                    </a:lnTo>
                    <a:lnTo>
                      <a:pt x="2" y="71"/>
                    </a:lnTo>
                    <a:lnTo>
                      <a:pt x="0" y="7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98"/>
                    </a:lnTo>
                    <a:lnTo>
                      <a:pt x="5" y="111"/>
                    </a:lnTo>
                    <a:lnTo>
                      <a:pt x="14" y="144"/>
                    </a:lnTo>
                    <a:lnTo>
                      <a:pt x="28" y="181"/>
                    </a:lnTo>
                    <a:lnTo>
                      <a:pt x="45" y="221"/>
                    </a:lnTo>
                    <a:lnTo>
                      <a:pt x="75" y="291"/>
                    </a:lnTo>
                    <a:lnTo>
                      <a:pt x="89" y="320"/>
                    </a:lnTo>
                    <a:lnTo>
                      <a:pt x="89" y="320"/>
                    </a:lnTo>
                    <a:close/>
                    <a:moveTo>
                      <a:pt x="89" y="40"/>
                    </a:moveTo>
                    <a:lnTo>
                      <a:pt x="89" y="40"/>
                    </a:lnTo>
                    <a:lnTo>
                      <a:pt x="97" y="40"/>
                    </a:lnTo>
                    <a:lnTo>
                      <a:pt x="104" y="43"/>
                    </a:lnTo>
                    <a:lnTo>
                      <a:pt x="111" y="47"/>
                    </a:lnTo>
                    <a:lnTo>
                      <a:pt x="117" y="51"/>
                    </a:lnTo>
                    <a:lnTo>
                      <a:pt x="122" y="58"/>
                    </a:lnTo>
                    <a:lnTo>
                      <a:pt x="125" y="64"/>
                    </a:lnTo>
                    <a:lnTo>
                      <a:pt x="128" y="72"/>
                    </a:lnTo>
                    <a:lnTo>
                      <a:pt x="129" y="80"/>
                    </a:lnTo>
                    <a:lnTo>
                      <a:pt x="129" y="80"/>
                    </a:lnTo>
                    <a:lnTo>
                      <a:pt x="128" y="87"/>
                    </a:lnTo>
                    <a:lnTo>
                      <a:pt x="125" y="96"/>
                    </a:lnTo>
                    <a:lnTo>
                      <a:pt x="122" y="102"/>
                    </a:lnTo>
                    <a:lnTo>
                      <a:pt x="117" y="108"/>
                    </a:lnTo>
                    <a:lnTo>
                      <a:pt x="111" y="113"/>
                    </a:lnTo>
                    <a:lnTo>
                      <a:pt x="104" y="116"/>
                    </a:lnTo>
                    <a:lnTo>
                      <a:pt x="97" y="119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1" y="119"/>
                    </a:lnTo>
                    <a:lnTo>
                      <a:pt x="74" y="116"/>
                    </a:lnTo>
                    <a:lnTo>
                      <a:pt x="67" y="113"/>
                    </a:lnTo>
                    <a:lnTo>
                      <a:pt x="60" y="108"/>
                    </a:lnTo>
                    <a:lnTo>
                      <a:pt x="56" y="102"/>
                    </a:lnTo>
                    <a:lnTo>
                      <a:pt x="52" y="96"/>
                    </a:lnTo>
                    <a:lnTo>
                      <a:pt x="50" y="87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50" y="72"/>
                    </a:lnTo>
                    <a:lnTo>
                      <a:pt x="52" y="64"/>
                    </a:lnTo>
                    <a:lnTo>
                      <a:pt x="56" y="58"/>
                    </a:lnTo>
                    <a:lnTo>
                      <a:pt x="60" y="51"/>
                    </a:lnTo>
                    <a:lnTo>
                      <a:pt x="67" y="47"/>
                    </a:lnTo>
                    <a:lnTo>
                      <a:pt x="74" y="43"/>
                    </a:lnTo>
                    <a:lnTo>
                      <a:pt x="81" y="40"/>
                    </a:lnTo>
                    <a:lnTo>
                      <a:pt x="89" y="40"/>
                    </a:lnTo>
                    <a:lnTo>
                      <a:pt x="89" y="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2026039" y="487600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57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072" y="1594530"/>
            <a:ext cx="3626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03</a:t>
            </a:r>
          </a:p>
          <a:p>
            <a:pPr marL="0" lvl="1"/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3750984" y="2765149"/>
            <a:ext cx="273939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3888488" y="289067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3888487" y="321611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591704" y="2893932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591705" y="3219822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522D42-1871-4AE5-9AF8-6747905E6E98}"/>
              </a:ext>
            </a:extLst>
          </p:cNvPr>
          <p:cNvGrpSpPr/>
          <p:nvPr/>
        </p:nvGrpSpPr>
        <p:grpSpPr>
          <a:xfrm>
            <a:off x="2355122" y="1973162"/>
            <a:ext cx="1197175" cy="1197175"/>
            <a:chOff x="2355122" y="197316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355122" y="197316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AD96A0AF-759B-4679-A89C-663B0701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786" y="2244456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406546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/>
          <p:cNvSpPr/>
          <p:nvPr/>
        </p:nvSpPr>
        <p:spPr>
          <a:xfrm>
            <a:off x="1523535" y="2233105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2312928" y="3466395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20201" y="1176444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14"/>
          <p:cNvSpPr>
            <a:spLocks noChangeArrowheads="1"/>
          </p:cNvSpPr>
          <p:nvPr/>
        </p:nvSpPr>
        <p:spPr bwMode="auto">
          <a:xfrm>
            <a:off x="892208" y="1289911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514" y="1203474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2565" y="1507676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53130" y="2418580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1625137" y="2532047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3443" y="2445610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494" y="2749812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42523" y="3608670"/>
            <a:ext cx="759798" cy="7597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2414530" y="3722137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2836" y="3635700"/>
            <a:ext cx="1519966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14887" y="3939902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7726" r="5786" b="12319"/>
          <a:stretch/>
        </p:blipFill>
        <p:spPr bwMode="auto">
          <a:xfrm>
            <a:off x="5486930" y="1316513"/>
            <a:ext cx="2880320" cy="26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10" grpId="0" bldLvl="0" autoUpdateAnimBg="0"/>
          <p:bldP spid="11" grpId="0"/>
          <p:bldP spid="12" grpId="0"/>
          <p:bldP spid="16" grpId="0" bldLvl="0" autoUpdateAnimBg="0"/>
          <p:bldP spid="17" grpId="0"/>
          <p:bldP spid="18" grpId="0"/>
          <p:bldP spid="22" grpId="0" bldLvl="0" autoUpdateAnimBg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10" grpId="0" bldLvl="0" autoUpdateAnimBg="0"/>
          <p:bldP spid="11" grpId="0"/>
          <p:bldP spid="12" grpId="0"/>
          <p:bldP spid="16" grpId="0" bldLvl="0" autoUpdateAnimBg="0"/>
          <p:bldP spid="17" grpId="0"/>
          <p:bldP spid="18" grpId="0"/>
          <p:bldP spid="22" grpId="0" bldLvl="0" autoUpdateAnimBg="0"/>
          <p:bldP spid="23" grpId="0"/>
          <p:bldP spid="2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628568" y="2140275"/>
            <a:ext cx="2448272" cy="2375693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08334" y="1008391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212421" y="1953619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1451" y="1362900"/>
            <a:ext cx="1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92348" y="1482511"/>
            <a:ext cx="2448272" cy="2375693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80527" y="2140273"/>
            <a:ext cx="2448272" cy="2375693"/>
          </a:xfrm>
          <a:prstGeom prst="roundRect">
            <a:avLst>
              <a:gd name="adj" fmla="val 744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80369" y="3427994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80942" y="1008391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023567" y="3671549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40352" y="1953619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0357" y="4017561"/>
            <a:ext cx="162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02151" y="1311873"/>
            <a:ext cx="124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</a:t>
            </a:r>
          </a:p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717" y="2685754"/>
            <a:ext cx="1944216" cy="1176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2004" y="1771531"/>
            <a:ext cx="1944216" cy="1416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555" y="2686986"/>
            <a:ext cx="1944216" cy="1416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27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3987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1" grpId="0" animBg="1"/>
          <p:bldP spid="15" grpId="0"/>
          <p:bldP spid="19" grpId="0" animBg="1"/>
          <p:bldP spid="20" grpId="0" animBg="1"/>
          <p:bldP spid="13" grpId="0" animBg="1"/>
          <p:bldP spid="14" grpId="0" animBg="1"/>
          <p:bldP spid="16" grpId="0"/>
          <p:bldP spid="17" grpId="0"/>
          <p:bldP spid="21" grpId="0"/>
          <p:bldP spid="21" grpId="1"/>
          <p:bldP spid="22" grpId="0"/>
          <p:bldP spid="22" grpId="1"/>
          <p:bldP spid="23" grpId="0"/>
          <p:bldP spid="2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1" grpId="0" animBg="1"/>
          <p:bldP spid="15" grpId="0"/>
          <p:bldP spid="19" grpId="0" animBg="1"/>
          <p:bldP spid="20" grpId="0" animBg="1"/>
          <p:bldP spid="13" grpId="0" animBg="1"/>
          <p:bldP spid="14" grpId="0" animBg="1"/>
          <p:bldP spid="16" grpId="0"/>
          <p:bldP spid="17" grpId="0"/>
          <p:bldP spid="21" grpId="0"/>
          <p:bldP spid="21" grpId="1"/>
          <p:bldP spid="22" grpId="0"/>
          <p:bldP spid="22" grpId="1"/>
          <p:bldP spid="23" grpId="0"/>
          <p:bldP spid="23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7949D98B-DF47-43F5-89D1-1D99C0253885}"/>
              </a:ext>
            </a:extLst>
          </p:cNvPr>
          <p:cNvGrpSpPr/>
          <p:nvPr/>
        </p:nvGrpSpPr>
        <p:grpSpPr>
          <a:xfrm>
            <a:off x="3389782" y="1397425"/>
            <a:ext cx="2357298" cy="2348650"/>
            <a:chOff x="909662" y="1382264"/>
            <a:chExt cx="2069729" cy="2062138"/>
          </a:xfrm>
        </p:grpSpPr>
        <p:sp>
          <p:nvSpPr>
            <p:cNvPr id="37" name="弧形 36">
              <a:extLst>
                <a:ext uri="{FF2B5EF4-FFF2-40B4-BE49-F238E27FC236}">
                  <a16:creationId xmlns:a16="http://schemas.microsoft.com/office/drawing/2014/main" id="{2C851855-C0FA-4AFD-9877-5B0DBA372D39}"/>
                </a:ext>
              </a:extLst>
            </p:cNvPr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  <p:sp>
          <p:nvSpPr>
            <p:cNvPr id="38" name="弧形 37">
              <a:extLst>
                <a:ext uri="{FF2B5EF4-FFF2-40B4-BE49-F238E27FC236}">
                  <a16:creationId xmlns:a16="http://schemas.microsoft.com/office/drawing/2014/main" id="{5780E382-75E8-4D1F-8E57-F85934E483D4}"/>
                </a:ext>
              </a:extLst>
            </p:cNvPr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1755" y="1644599"/>
            <a:ext cx="2714215" cy="1854302"/>
            <a:chOff x="1882310" y="1869576"/>
            <a:chExt cx="2714215" cy="1854302"/>
          </a:xfrm>
        </p:grpSpPr>
        <p:grpSp>
          <p:nvGrpSpPr>
            <p:cNvPr id="68" name="组合 67"/>
            <p:cNvGrpSpPr/>
            <p:nvPr/>
          </p:nvGrpSpPr>
          <p:grpSpPr>
            <a:xfrm>
              <a:off x="2312265" y="1869576"/>
              <a:ext cx="1854306" cy="18543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82310" y="2626649"/>
              <a:ext cx="271421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23574" y="1184447"/>
            <a:ext cx="2614580" cy="979780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 algn="r"/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60374" y="1167272"/>
            <a:ext cx="2614580" cy="979780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62743" y="1098514"/>
            <a:ext cx="864652" cy="864650"/>
            <a:chOff x="3402224" y="483518"/>
            <a:chExt cx="864652" cy="86465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1" name="同心圆 1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3542275" y="731177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16607" y="1097880"/>
            <a:ext cx="864652" cy="864650"/>
            <a:chOff x="4067944" y="3874219"/>
            <a:chExt cx="864652" cy="864650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067944" y="3874219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4207995" y="4121878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221812" y="3139427"/>
            <a:ext cx="2614580" cy="979780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 algn="r"/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01247" y="3005012"/>
            <a:ext cx="864652" cy="864650"/>
            <a:chOff x="4515751" y="1419068"/>
            <a:chExt cx="864652" cy="864650"/>
          </a:xfrm>
        </p:grpSpPr>
        <p:grpSp>
          <p:nvGrpSpPr>
            <p:cNvPr id="154" name="组合 153"/>
            <p:cNvGrpSpPr/>
            <p:nvPr/>
          </p:nvGrpSpPr>
          <p:grpSpPr>
            <a:xfrm>
              <a:off x="4515751" y="141906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4655802" y="1666727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6413060" y="3070033"/>
            <a:ext cx="2614580" cy="979780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46100" y="3000641"/>
            <a:ext cx="864652" cy="864650"/>
            <a:chOff x="4788024" y="2734782"/>
            <a:chExt cx="864652" cy="864650"/>
          </a:xfrm>
        </p:grpSpPr>
        <p:grpSp>
          <p:nvGrpSpPr>
            <p:cNvPr id="158" name="组合 157"/>
            <p:cNvGrpSpPr/>
            <p:nvPr/>
          </p:nvGrpSpPr>
          <p:grpSpPr>
            <a:xfrm>
              <a:off x="4788024" y="2734782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9" name="同心圆 1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928075" y="2982441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1482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7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4" grpId="0"/>
      <p:bldP spid="142" grpId="0"/>
      <p:bldP spid="1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15223" r="24178" b="7245"/>
          <a:stretch/>
        </p:blipFill>
        <p:spPr bwMode="auto">
          <a:xfrm>
            <a:off x="6092570" y="1703302"/>
            <a:ext cx="3173936" cy="2862521"/>
          </a:xfrm>
          <a:prstGeom prst="rect">
            <a:avLst/>
          </a:prstGeom>
          <a:noFill/>
        </p:spPr>
      </p:pic>
      <p:sp>
        <p:nvSpPr>
          <p:cNvPr id="11" name="Freeform 5"/>
          <p:cNvSpPr>
            <a:spLocks/>
          </p:cNvSpPr>
          <p:nvPr/>
        </p:nvSpPr>
        <p:spPr bwMode="auto">
          <a:xfrm>
            <a:off x="2046005" y="1362145"/>
            <a:ext cx="847041" cy="2726328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198133" y="1383683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198133" y="1942391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198133" y="250109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198133" y="3059807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198133" y="3618515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2190" y="1500376"/>
            <a:ext cx="29030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2190" y="2059084"/>
            <a:ext cx="29030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2190" y="2617792"/>
            <a:ext cx="29030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2190" y="3176500"/>
            <a:ext cx="29030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8995" y="3776551"/>
            <a:ext cx="231343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…………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84237" y="1882159"/>
            <a:ext cx="1589760" cy="15897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6245" y="2191615"/>
            <a:ext cx="14401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</a:p>
          <a:p>
            <a:pPr algn="ctr"/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Image 12" descr="Divider 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2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Image 12" descr="Divider 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8650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t="28585" r="38078" b="25210"/>
          <a:stretch/>
        </p:blipFill>
        <p:spPr bwMode="auto">
          <a:xfrm>
            <a:off x="3256624" y="1651816"/>
            <a:ext cx="2593150" cy="20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组合 100"/>
          <p:cNvGrpSpPr/>
          <p:nvPr/>
        </p:nvGrpSpPr>
        <p:grpSpPr>
          <a:xfrm>
            <a:off x="6012160" y="3294010"/>
            <a:ext cx="715109" cy="715108"/>
            <a:chOff x="680580" y="1491630"/>
            <a:chExt cx="1479184" cy="1479182"/>
          </a:xfrm>
        </p:grpSpPr>
        <p:grpSp>
          <p:nvGrpSpPr>
            <p:cNvPr id="102" name="组合 101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10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3" name="Rectangle 273"/>
            <p:cNvSpPr>
              <a:spLocks noChangeArrowheads="1"/>
            </p:cNvSpPr>
            <p:nvPr/>
          </p:nvSpPr>
          <p:spPr bwMode="auto"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12160" y="1459984"/>
            <a:ext cx="715109" cy="715108"/>
            <a:chOff x="680580" y="1491630"/>
            <a:chExt cx="1479184" cy="1479182"/>
          </a:xfrm>
        </p:grpSpPr>
        <p:grpSp>
          <p:nvGrpSpPr>
            <p:cNvPr id="97" name="组合 96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8" name="Rectangle 273"/>
            <p:cNvSpPr>
              <a:spLocks noChangeArrowheads="1"/>
            </p:cNvSpPr>
            <p:nvPr/>
          </p:nvSpPr>
          <p:spPr bwMode="auto"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512752" y="3290546"/>
            <a:ext cx="715109" cy="715108"/>
            <a:chOff x="680580" y="1491630"/>
            <a:chExt cx="1479184" cy="1479182"/>
          </a:xfrm>
        </p:grpSpPr>
        <p:grpSp>
          <p:nvGrpSpPr>
            <p:cNvPr id="84" name="组合 83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9" name="同心圆 8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7" name="Rectangle 273"/>
            <p:cNvSpPr>
              <a:spLocks noChangeArrowheads="1"/>
            </p:cNvSpPr>
            <p:nvPr/>
          </p:nvSpPr>
          <p:spPr bwMode="auto"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50" name="Freeform 47"/>
          <p:cNvSpPr>
            <a:spLocks/>
          </p:cNvSpPr>
          <p:nvPr/>
        </p:nvSpPr>
        <p:spPr bwMode="auto">
          <a:xfrm>
            <a:off x="3480607" y="2429224"/>
            <a:ext cx="2665376" cy="1655651"/>
          </a:xfrm>
          <a:custGeom>
            <a:avLst/>
            <a:gdLst>
              <a:gd name="T0" fmla="*/ 2513 w 2513"/>
              <a:gd name="T1" fmla="*/ 0 h 1561"/>
              <a:gd name="T2" fmla="*/ 0 w 2513"/>
              <a:gd name="T3" fmla="*/ 0 h 1561"/>
              <a:gd name="T4" fmla="*/ 0 w 2513"/>
              <a:gd name="T5" fmla="*/ 1561 h 1561"/>
              <a:gd name="T6" fmla="*/ 2513 w 2513"/>
              <a:gd name="T7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3" h="1561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2" name="Group 126"/>
          <p:cNvGrpSpPr/>
          <p:nvPr/>
        </p:nvGrpSpPr>
        <p:grpSpPr>
          <a:xfrm>
            <a:off x="2694782" y="3463508"/>
            <a:ext cx="369956" cy="347622"/>
            <a:chOff x="3175" y="-1587"/>
            <a:chExt cx="1209675" cy="1136651"/>
          </a:xfrm>
          <a:solidFill>
            <a:schemeClr val="accent1"/>
          </a:solidFill>
        </p:grpSpPr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175" y="-1587"/>
              <a:ext cx="1209675" cy="454025"/>
            </a:xfrm>
            <a:custGeom>
              <a:avLst/>
              <a:gdLst>
                <a:gd name="T0" fmla="*/ 297 w 320"/>
                <a:gd name="T1" fmla="*/ 41 h 120"/>
                <a:gd name="T2" fmla="*/ 160 w 320"/>
                <a:gd name="T3" fmla="*/ 0 h 120"/>
                <a:gd name="T4" fmla="*/ 23 w 320"/>
                <a:gd name="T5" fmla="*/ 41 h 120"/>
                <a:gd name="T6" fmla="*/ 0 w 320"/>
                <a:gd name="T7" fmla="*/ 79 h 120"/>
                <a:gd name="T8" fmla="*/ 0 w 320"/>
                <a:gd name="T9" fmla="*/ 100 h 120"/>
                <a:gd name="T10" fmla="*/ 20 w 320"/>
                <a:gd name="T11" fmla="*/ 120 h 120"/>
                <a:gd name="T12" fmla="*/ 60 w 320"/>
                <a:gd name="T13" fmla="*/ 120 h 120"/>
                <a:gd name="T14" fmla="*/ 80 w 320"/>
                <a:gd name="T15" fmla="*/ 100 h 120"/>
                <a:gd name="T16" fmla="*/ 91 w 320"/>
                <a:gd name="T17" fmla="*/ 67 h 120"/>
                <a:gd name="T18" fmla="*/ 160 w 320"/>
                <a:gd name="T19" fmla="*/ 41 h 120"/>
                <a:gd name="T20" fmla="*/ 229 w 320"/>
                <a:gd name="T21" fmla="*/ 67 h 120"/>
                <a:gd name="T22" fmla="*/ 241 w 320"/>
                <a:gd name="T23" fmla="*/ 100 h 120"/>
                <a:gd name="T24" fmla="*/ 261 w 320"/>
                <a:gd name="T25" fmla="*/ 120 h 120"/>
                <a:gd name="T26" fmla="*/ 301 w 320"/>
                <a:gd name="T27" fmla="*/ 120 h 120"/>
                <a:gd name="T28" fmla="*/ 320 w 320"/>
                <a:gd name="T29" fmla="*/ 100 h 120"/>
                <a:gd name="T30" fmla="*/ 320 w 320"/>
                <a:gd name="T31" fmla="*/ 79 h 120"/>
                <a:gd name="T32" fmla="*/ 297 w 320"/>
                <a:gd name="T33" fmla="*/ 4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120">
                  <a:moveTo>
                    <a:pt x="297" y="41"/>
                  </a:moveTo>
                  <a:cubicBezTo>
                    <a:pt x="273" y="20"/>
                    <a:pt x="240" y="0"/>
                    <a:pt x="160" y="0"/>
                  </a:cubicBezTo>
                  <a:cubicBezTo>
                    <a:pt x="80" y="0"/>
                    <a:pt x="48" y="20"/>
                    <a:pt x="23" y="41"/>
                  </a:cubicBezTo>
                  <a:cubicBezTo>
                    <a:pt x="9" y="53"/>
                    <a:pt x="0" y="61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1"/>
                    <a:pt x="9" y="120"/>
                    <a:pt x="2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71" y="120"/>
                    <a:pt x="80" y="111"/>
                    <a:pt x="80" y="100"/>
                  </a:cubicBezTo>
                  <a:cubicBezTo>
                    <a:pt x="80" y="89"/>
                    <a:pt x="82" y="80"/>
                    <a:pt x="91" y="67"/>
                  </a:cubicBezTo>
                  <a:cubicBezTo>
                    <a:pt x="101" y="55"/>
                    <a:pt x="120" y="40"/>
                    <a:pt x="160" y="41"/>
                  </a:cubicBezTo>
                  <a:cubicBezTo>
                    <a:pt x="200" y="40"/>
                    <a:pt x="220" y="55"/>
                    <a:pt x="229" y="67"/>
                  </a:cubicBezTo>
                  <a:cubicBezTo>
                    <a:pt x="239" y="80"/>
                    <a:pt x="241" y="89"/>
                    <a:pt x="241" y="100"/>
                  </a:cubicBezTo>
                  <a:cubicBezTo>
                    <a:pt x="241" y="111"/>
                    <a:pt x="250" y="120"/>
                    <a:pt x="261" y="120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12" y="120"/>
                    <a:pt x="320" y="111"/>
                    <a:pt x="320" y="100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61"/>
                    <a:pt x="311" y="53"/>
                    <a:pt x="29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57200" y="679451"/>
              <a:ext cx="301625" cy="303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77788" y="301626"/>
              <a:ext cx="1060450" cy="833438"/>
            </a:xfrm>
            <a:custGeom>
              <a:avLst/>
              <a:gdLst>
                <a:gd name="T0" fmla="*/ 210 w 280"/>
                <a:gd name="T1" fmla="*/ 40 h 220"/>
                <a:gd name="T2" fmla="*/ 200 w 280"/>
                <a:gd name="T3" fmla="*/ 40 h 220"/>
                <a:gd name="T4" fmla="*/ 200 w 280"/>
                <a:gd name="T5" fmla="*/ 15 h 220"/>
                <a:gd name="T6" fmla="*/ 180 w 280"/>
                <a:gd name="T7" fmla="*/ 0 h 220"/>
                <a:gd name="T8" fmla="*/ 160 w 280"/>
                <a:gd name="T9" fmla="*/ 15 h 220"/>
                <a:gd name="T10" fmla="*/ 160 w 280"/>
                <a:gd name="T11" fmla="*/ 40 h 220"/>
                <a:gd name="T12" fmla="*/ 120 w 280"/>
                <a:gd name="T13" fmla="*/ 40 h 220"/>
                <a:gd name="T14" fmla="*/ 120 w 280"/>
                <a:gd name="T15" fmla="*/ 15 h 220"/>
                <a:gd name="T16" fmla="*/ 100 w 280"/>
                <a:gd name="T17" fmla="*/ 0 h 220"/>
                <a:gd name="T18" fmla="*/ 80 w 280"/>
                <a:gd name="T19" fmla="*/ 15 h 220"/>
                <a:gd name="T20" fmla="*/ 80 w 280"/>
                <a:gd name="T21" fmla="*/ 40 h 220"/>
                <a:gd name="T22" fmla="*/ 71 w 280"/>
                <a:gd name="T23" fmla="*/ 40 h 220"/>
                <a:gd name="T24" fmla="*/ 54 w 280"/>
                <a:gd name="T25" fmla="*/ 49 h 220"/>
                <a:gd name="T26" fmla="*/ 0 w 280"/>
                <a:gd name="T27" fmla="*/ 160 h 220"/>
                <a:gd name="T28" fmla="*/ 0 w 280"/>
                <a:gd name="T29" fmla="*/ 200 h 220"/>
                <a:gd name="T30" fmla="*/ 20 w 280"/>
                <a:gd name="T31" fmla="*/ 220 h 220"/>
                <a:gd name="T32" fmla="*/ 260 w 280"/>
                <a:gd name="T33" fmla="*/ 220 h 220"/>
                <a:gd name="T34" fmla="*/ 280 w 280"/>
                <a:gd name="T35" fmla="*/ 200 h 220"/>
                <a:gd name="T36" fmla="*/ 280 w 280"/>
                <a:gd name="T37" fmla="*/ 162 h 220"/>
                <a:gd name="T38" fmla="*/ 226 w 280"/>
                <a:gd name="T39" fmla="*/ 48 h 220"/>
                <a:gd name="T40" fmla="*/ 210 w 280"/>
                <a:gd name="T41" fmla="*/ 40 h 220"/>
                <a:gd name="T42" fmla="*/ 140 w 280"/>
                <a:gd name="T43" fmla="*/ 200 h 220"/>
                <a:gd name="T44" fmla="*/ 80 w 280"/>
                <a:gd name="T45" fmla="*/ 140 h 220"/>
                <a:gd name="T46" fmla="*/ 140 w 280"/>
                <a:gd name="T47" fmla="*/ 80 h 220"/>
                <a:gd name="T48" fmla="*/ 200 w 280"/>
                <a:gd name="T49" fmla="*/ 140 h 220"/>
                <a:gd name="T50" fmla="*/ 140 w 280"/>
                <a:gd name="T51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220">
                  <a:moveTo>
                    <a:pt x="210" y="40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1" y="0"/>
                    <a:pt x="180" y="0"/>
                  </a:cubicBezTo>
                  <a:cubicBezTo>
                    <a:pt x="169" y="0"/>
                    <a:pt x="160" y="7"/>
                    <a:pt x="160" y="15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1" y="0"/>
                    <a:pt x="100" y="0"/>
                  </a:cubicBezTo>
                  <a:cubicBezTo>
                    <a:pt x="89" y="0"/>
                    <a:pt x="80" y="7"/>
                    <a:pt x="80" y="1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40"/>
                    <a:pt x="58" y="43"/>
                    <a:pt x="54" y="49"/>
                  </a:cubicBezTo>
                  <a:cubicBezTo>
                    <a:pt x="39" y="72"/>
                    <a:pt x="0" y="133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71" y="220"/>
                    <a:pt x="280" y="211"/>
                    <a:pt x="280" y="200"/>
                  </a:cubicBezTo>
                  <a:cubicBezTo>
                    <a:pt x="280" y="183"/>
                    <a:pt x="280" y="162"/>
                    <a:pt x="280" y="162"/>
                  </a:cubicBezTo>
                  <a:cubicBezTo>
                    <a:pt x="280" y="127"/>
                    <a:pt x="241" y="70"/>
                    <a:pt x="226" y="48"/>
                  </a:cubicBezTo>
                  <a:cubicBezTo>
                    <a:pt x="222" y="43"/>
                    <a:pt x="216" y="40"/>
                    <a:pt x="210" y="40"/>
                  </a:cubicBezTo>
                  <a:close/>
                  <a:moveTo>
                    <a:pt x="140" y="200"/>
                  </a:moveTo>
                  <a:cubicBezTo>
                    <a:pt x="107" y="200"/>
                    <a:pt x="80" y="173"/>
                    <a:pt x="80" y="140"/>
                  </a:cubicBezTo>
                  <a:cubicBezTo>
                    <a:pt x="80" y="107"/>
                    <a:pt x="107" y="80"/>
                    <a:pt x="140" y="80"/>
                  </a:cubicBezTo>
                  <a:cubicBezTo>
                    <a:pt x="173" y="80"/>
                    <a:pt x="200" y="107"/>
                    <a:pt x="200" y="140"/>
                  </a:cubicBezTo>
                  <a:cubicBezTo>
                    <a:pt x="200" y="173"/>
                    <a:pt x="173" y="200"/>
                    <a:pt x="14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Group 135"/>
          <p:cNvGrpSpPr/>
          <p:nvPr/>
        </p:nvGrpSpPr>
        <p:grpSpPr>
          <a:xfrm>
            <a:off x="6188712" y="3524576"/>
            <a:ext cx="368538" cy="253976"/>
            <a:chOff x="3175" y="4763"/>
            <a:chExt cx="3130550" cy="2157412"/>
          </a:xfrm>
          <a:solidFill>
            <a:schemeClr val="accent1"/>
          </a:solidFill>
        </p:grpSpPr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387350" y="396875"/>
              <a:ext cx="917575" cy="833437"/>
            </a:xfrm>
            <a:custGeom>
              <a:avLst/>
              <a:gdLst>
                <a:gd name="T0" fmla="*/ 242 w 244"/>
                <a:gd name="T1" fmla="*/ 221 h 221"/>
                <a:gd name="T2" fmla="*/ 237 w 244"/>
                <a:gd name="T3" fmla="*/ 188 h 221"/>
                <a:gd name="T4" fmla="*/ 182 w 244"/>
                <a:gd name="T5" fmla="*/ 159 h 221"/>
                <a:gd name="T6" fmla="*/ 152 w 244"/>
                <a:gd name="T7" fmla="*/ 146 h 221"/>
                <a:gd name="T8" fmla="*/ 152 w 244"/>
                <a:gd name="T9" fmla="*/ 123 h 221"/>
                <a:gd name="T10" fmla="*/ 164 w 244"/>
                <a:gd name="T11" fmla="*/ 94 h 221"/>
                <a:gd name="T12" fmla="*/ 176 w 244"/>
                <a:gd name="T13" fmla="*/ 81 h 221"/>
                <a:gd name="T14" fmla="*/ 168 w 244"/>
                <a:gd name="T15" fmla="*/ 63 h 221"/>
                <a:gd name="T16" fmla="*/ 170 w 244"/>
                <a:gd name="T17" fmla="*/ 38 h 221"/>
                <a:gd name="T18" fmla="*/ 122 w 244"/>
                <a:gd name="T19" fmla="*/ 0 h 221"/>
                <a:gd name="T20" fmla="*/ 74 w 244"/>
                <a:gd name="T21" fmla="*/ 38 h 221"/>
                <a:gd name="T22" fmla="*/ 76 w 244"/>
                <a:gd name="T23" fmla="*/ 63 h 221"/>
                <a:gd name="T24" fmla="*/ 68 w 244"/>
                <a:gd name="T25" fmla="*/ 81 h 221"/>
                <a:gd name="T26" fmla="*/ 80 w 244"/>
                <a:gd name="T27" fmla="*/ 94 h 221"/>
                <a:gd name="T28" fmla="*/ 92 w 244"/>
                <a:gd name="T29" fmla="*/ 123 h 221"/>
                <a:gd name="T30" fmla="*/ 92 w 244"/>
                <a:gd name="T31" fmla="*/ 146 h 221"/>
                <a:gd name="T32" fmla="*/ 62 w 244"/>
                <a:gd name="T33" fmla="*/ 159 h 221"/>
                <a:gd name="T34" fmla="*/ 7 w 244"/>
                <a:gd name="T35" fmla="*/ 188 h 221"/>
                <a:gd name="T36" fmla="*/ 2 w 244"/>
                <a:gd name="T37" fmla="*/ 221 h 221"/>
                <a:gd name="T38" fmla="*/ 242 w 244"/>
                <a:gd name="T3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4" h="221">
                  <a:moveTo>
                    <a:pt x="242" y="221"/>
                  </a:moveTo>
                  <a:cubicBezTo>
                    <a:pt x="242" y="221"/>
                    <a:pt x="244" y="198"/>
                    <a:pt x="237" y="188"/>
                  </a:cubicBezTo>
                  <a:cubicBezTo>
                    <a:pt x="230" y="176"/>
                    <a:pt x="206" y="169"/>
                    <a:pt x="182" y="159"/>
                  </a:cubicBezTo>
                  <a:cubicBezTo>
                    <a:pt x="158" y="149"/>
                    <a:pt x="152" y="146"/>
                    <a:pt x="152" y="146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3"/>
                    <a:pt x="161" y="116"/>
                    <a:pt x="164" y="94"/>
                  </a:cubicBezTo>
                  <a:cubicBezTo>
                    <a:pt x="169" y="96"/>
                    <a:pt x="175" y="86"/>
                    <a:pt x="176" y="81"/>
                  </a:cubicBezTo>
                  <a:cubicBezTo>
                    <a:pt x="176" y="76"/>
                    <a:pt x="175" y="62"/>
                    <a:pt x="168" y="63"/>
                  </a:cubicBezTo>
                  <a:cubicBezTo>
                    <a:pt x="169" y="52"/>
                    <a:pt x="170" y="43"/>
                    <a:pt x="170" y="38"/>
                  </a:cubicBezTo>
                  <a:cubicBezTo>
                    <a:pt x="168" y="19"/>
                    <a:pt x="150" y="0"/>
                    <a:pt x="122" y="0"/>
                  </a:cubicBezTo>
                  <a:cubicBezTo>
                    <a:pt x="94" y="0"/>
                    <a:pt x="76" y="19"/>
                    <a:pt x="74" y="38"/>
                  </a:cubicBezTo>
                  <a:cubicBezTo>
                    <a:pt x="74" y="43"/>
                    <a:pt x="75" y="52"/>
                    <a:pt x="76" y="63"/>
                  </a:cubicBezTo>
                  <a:cubicBezTo>
                    <a:pt x="69" y="62"/>
                    <a:pt x="68" y="76"/>
                    <a:pt x="68" y="81"/>
                  </a:cubicBezTo>
                  <a:cubicBezTo>
                    <a:pt x="69" y="86"/>
                    <a:pt x="75" y="96"/>
                    <a:pt x="80" y="94"/>
                  </a:cubicBezTo>
                  <a:cubicBezTo>
                    <a:pt x="83" y="116"/>
                    <a:pt x="92" y="123"/>
                    <a:pt x="92" y="123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46"/>
                    <a:pt x="86" y="149"/>
                    <a:pt x="62" y="159"/>
                  </a:cubicBezTo>
                  <a:cubicBezTo>
                    <a:pt x="38" y="169"/>
                    <a:pt x="14" y="176"/>
                    <a:pt x="7" y="188"/>
                  </a:cubicBezTo>
                  <a:cubicBezTo>
                    <a:pt x="0" y="198"/>
                    <a:pt x="2" y="221"/>
                    <a:pt x="2" y="221"/>
                  </a:cubicBezTo>
                  <a:lnTo>
                    <a:pt x="242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1568450" y="396875"/>
              <a:ext cx="782638" cy="196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1568450" y="788988"/>
              <a:ext cx="1174750" cy="196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1568450" y="1181100"/>
              <a:ext cx="979488" cy="196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69"/>
            <p:cNvSpPr>
              <a:spLocks noEditPoints="1"/>
            </p:cNvSpPr>
            <p:nvPr/>
          </p:nvSpPr>
          <p:spPr bwMode="auto">
            <a:xfrm>
              <a:off x="3175" y="4763"/>
              <a:ext cx="3130550" cy="2157412"/>
            </a:xfrm>
            <a:custGeom>
              <a:avLst/>
              <a:gdLst>
                <a:gd name="T0" fmla="*/ 0 w 832"/>
                <a:gd name="T1" fmla="*/ 0 h 572"/>
                <a:gd name="T2" fmla="*/ 0 w 832"/>
                <a:gd name="T3" fmla="*/ 572 h 572"/>
                <a:gd name="T4" fmla="*/ 832 w 832"/>
                <a:gd name="T5" fmla="*/ 572 h 572"/>
                <a:gd name="T6" fmla="*/ 832 w 832"/>
                <a:gd name="T7" fmla="*/ 0 h 572"/>
                <a:gd name="T8" fmla="*/ 0 w 832"/>
                <a:gd name="T9" fmla="*/ 0 h 572"/>
                <a:gd name="T10" fmla="*/ 780 w 832"/>
                <a:gd name="T11" fmla="*/ 520 h 572"/>
                <a:gd name="T12" fmla="*/ 671 w 832"/>
                <a:gd name="T13" fmla="*/ 520 h 572"/>
                <a:gd name="T14" fmla="*/ 676 w 832"/>
                <a:gd name="T15" fmla="*/ 494 h 572"/>
                <a:gd name="T16" fmla="*/ 598 w 832"/>
                <a:gd name="T17" fmla="*/ 416 h 572"/>
                <a:gd name="T18" fmla="*/ 520 w 832"/>
                <a:gd name="T19" fmla="*/ 494 h 572"/>
                <a:gd name="T20" fmla="*/ 525 w 832"/>
                <a:gd name="T21" fmla="*/ 520 h 572"/>
                <a:gd name="T22" fmla="*/ 307 w 832"/>
                <a:gd name="T23" fmla="*/ 520 h 572"/>
                <a:gd name="T24" fmla="*/ 312 w 832"/>
                <a:gd name="T25" fmla="*/ 494 h 572"/>
                <a:gd name="T26" fmla="*/ 234 w 832"/>
                <a:gd name="T27" fmla="*/ 416 h 572"/>
                <a:gd name="T28" fmla="*/ 156 w 832"/>
                <a:gd name="T29" fmla="*/ 494 h 572"/>
                <a:gd name="T30" fmla="*/ 161 w 832"/>
                <a:gd name="T31" fmla="*/ 520 h 572"/>
                <a:gd name="T32" fmla="*/ 52 w 832"/>
                <a:gd name="T33" fmla="*/ 520 h 572"/>
                <a:gd name="T34" fmla="*/ 52 w 832"/>
                <a:gd name="T35" fmla="*/ 52 h 572"/>
                <a:gd name="T36" fmla="*/ 780 w 832"/>
                <a:gd name="T37" fmla="*/ 52 h 572"/>
                <a:gd name="T38" fmla="*/ 780 w 832"/>
                <a:gd name="T39" fmla="*/ 52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2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832" y="572"/>
                    <a:pt x="832" y="572"/>
                    <a:pt x="832" y="572"/>
                  </a:cubicBezTo>
                  <a:cubicBezTo>
                    <a:pt x="832" y="0"/>
                    <a:pt x="832" y="0"/>
                    <a:pt x="832" y="0"/>
                  </a:cubicBezTo>
                  <a:lnTo>
                    <a:pt x="0" y="0"/>
                  </a:lnTo>
                  <a:close/>
                  <a:moveTo>
                    <a:pt x="780" y="520"/>
                  </a:moveTo>
                  <a:cubicBezTo>
                    <a:pt x="671" y="520"/>
                    <a:pt x="671" y="520"/>
                    <a:pt x="671" y="520"/>
                  </a:cubicBezTo>
                  <a:cubicBezTo>
                    <a:pt x="674" y="512"/>
                    <a:pt x="676" y="503"/>
                    <a:pt x="676" y="494"/>
                  </a:cubicBezTo>
                  <a:cubicBezTo>
                    <a:pt x="676" y="451"/>
                    <a:pt x="641" y="416"/>
                    <a:pt x="598" y="416"/>
                  </a:cubicBezTo>
                  <a:cubicBezTo>
                    <a:pt x="555" y="416"/>
                    <a:pt x="520" y="451"/>
                    <a:pt x="520" y="494"/>
                  </a:cubicBezTo>
                  <a:cubicBezTo>
                    <a:pt x="520" y="503"/>
                    <a:pt x="522" y="512"/>
                    <a:pt x="525" y="520"/>
                  </a:cubicBezTo>
                  <a:cubicBezTo>
                    <a:pt x="307" y="520"/>
                    <a:pt x="307" y="520"/>
                    <a:pt x="307" y="520"/>
                  </a:cubicBezTo>
                  <a:cubicBezTo>
                    <a:pt x="310" y="512"/>
                    <a:pt x="312" y="503"/>
                    <a:pt x="312" y="494"/>
                  </a:cubicBezTo>
                  <a:cubicBezTo>
                    <a:pt x="312" y="451"/>
                    <a:pt x="277" y="416"/>
                    <a:pt x="234" y="416"/>
                  </a:cubicBezTo>
                  <a:cubicBezTo>
                    <a:pt x="191" y="416"/>
                    <a:pt x="156" y="451"/>
                    <a:pt x="156" y="494"/>
                  </a:cubicBezTo>
                  <a:cubicBezTo>
                    <a:pt x="156" y="503"/>
                    <a:pt x="158" y="512"/>
                    <a:pt x="161" y="520"/>
                  </a:cubicBezTo>
                  <a:cubicBezTo>
                    <a:pt x="52" y="520"/>
                    <a:pt x="52" y="520"/>
                    <a:pt x="52" y="520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80" y="52"/>
                    <a:pt x="780" y="52"/>
                    <a:pt x="780" y="52"/>
                  </a:cubicBezTo>
                  <a:lnTo>
                    <a:pt x="78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Freeform 73"/>
          <p:cNvSpPr>
            <a:spLocks/>
          </p:cNvSpPr>
          <p:nvPr/>
        </p:nvSpPr>
        <p:spPr bwMode="auto">
          <a:xfrm>
            <a:off x="6220815" y="1665780"/>
            <a:ext cx="304654" cy="303517"/>
          </a:xfrm>
          <a:custGeom>
            <a:avLst/>
            <a:gdLst>
              <a:gd name="T0" fmla="*/ 366 w 451"/>
              <a:gd name="T1" fmla="*/ 355 h 449"/>
              <a:gd name="T2" fmla="*/ 320 w 451"/>
              <a:gd name="T3" fmla="*/ 391 h 449"/>
              <a:gd name="T4" fmla="*/ 173 w 451"/>
              <a:gd name="T5" fmla="*/ 391 h 449"/>
              <a:gd name="T6" fmla="*/ 154 w 451"/>
              <a:gd name="T7" fmla="*/ 363 h 449"/>
              <a:gd name="T8" fmla="*/ 173 w 451"/>
              <a:gd name="T9" fmla="*/ 304 h 449"/>
              <a:gd name="T10" fmla="*/ 405 w 451"/>
              <a:gd name="T11" fmla="*/ 304 h 449"/>
              <a:gd name="T12" fmla="*/ 451 w 451"/>
              <a:gd name="T13" fmla="*/ 103 h 449"/>
              <a:gd name="T14" fmla="*/ 84 w 451"/>
              <a:gd name="T15" fmla="*/ 54 h 449"/>
              <a:gd name="T16" fmla="*/ 55 w 451"/>
              <a:gd name="T17" fmla="*/ 35 h 449"/>
              <a:gd name="T18" fmla="*/ 56 w 451"/>
              <a:gd name="T19" fmla="*/ 28 h 449"/>
              <a:gd name="T20" fmla="*/ 28 w 451"/>
              <a:gd name="T21" fmla="*/ 0 h 449"/>
              <a:gd name="T22" fmla="*/ 0 w 451"/>
              <a:gd name="T23" fmla="*/ 28 h 449"/>
              <a:gd name="T24" fmla="*/ 28 w 451"/>
              <a:gd name="T25" fmla="*/ 56 h 449"/>
              <a:gd name="T26" fmla="*/ 33 w 451"/>
              <a:gd name="T27" fmla="*/ 55 h 449"/>
              <a:gd name="T28" fmla="*/ 68 w 451"/>
              <a:gd name="T29" fmla="*/ 78 h 449"/>
              <a:gd name="T30" fmla="*/ 125 w 451"/>
              <a:gd name="T31" fmla="*/ 304 h 449"/>
              <a:gd name="T32" fmla="*/ 142 w 451"/>
              <a:gd name="T33" fmla="*/ 304 h 449"/>
              <a:gd name="T34" fmla="*/ 127 w 451"/>
              <a:gd name="T35" fmla="*/ 353 h 449"/>
              <a:gd name="T36" fmla="*/ 125 w 451"/>
              <a:gd name="T37" fmla="*/ 353 h 449"/>
              <a:gd name="T38" fmla="*/ 77 w 451"/>
              <a:gd name="T39" fmla="*/ 401 h 449"/>
              <a:gd name="T40" fmla="*/ 125 w 451"/>
              <a:gd name="T41" fmla="*/ 449 h 449"/>
              <a:gd name="T42" fmla="*/ 170 w 451"/>
              <a:gd name="T43" fmla="*/ 420 h 449"/>
              <a:gd name="T44" fmla="*/ 322 w 451"/>
              <a:gd name="T45" fmla="*/ 420 h 449"/>
              <a:gd name="T46" fmla="*/ 366 w 451"/>
              <a:gd name="T47" fmla="*/ 449 h 449"/>
              <a:gd name="T48" fmla="*/ 413 w 451"/>
              <a:gd name="T49" fmla="*/ 402 h 449"/>
              <a:gd name="T50" fmla="*/ 366 w 451"/>
              <a:gd name="T51" fmla="*/ 355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51" h="449">
                <a:moveTo>
                  <a:pt x="366" y="355"/>
                </a:moveTo>
                <a:cubicBezTo>
                  <a:pt x="343" y="355"/>
                  <a:pt x="325" y="371"/>
                  <a:pt x="32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0" y="380"/>
                  <a:pt x="164" y="370"/>
                  <a:pt x="154" y="363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51" y="103"/>
                  <a:pt x="451" y="103"/>
                  <a:pt x="451" y="103"/>
                </a:cubicBezTo>
                <a:cubicBezTo>
                  <a:pt x="84" y="54"/>
                  <a:pt x="84" y="54"/>
                  <a:pt x="84" y="54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68" y="78"/>
                  <a:pt x="68" y="78"/>
                  <a:pt x="68" y="78"/>
                </a:cubicBezTo>
                <a:cubicBezTo>
                  <a:pt x="125" y="304"/>
                  <a:pt x="125" y="304"/>
                  <a:pt x="125" y="304"/>
                </a:cubicBezTo>
                <a:cubicBezTo>
                  <a:pt x="142" y="304"/>
                  <a:pt x="142" y="304"/>
                  <a:pt x="142" y="304"/>
                </a:cubicBezTo>
                <a:cubicBezTo>
                  <a:pt x="127" y="353"/>
                  <a:pt x="127" y="353"/>
                  <a:pt x="127" y="353"/>
                </a:cubicBezTo>
                <a:cubicBezTo>
                  <a:pt x="125" y="353"/>
                  <a:pt x="125" y="353"/>
                  <a:pt x="125" y="353"/>
                </a:cubicBezTo>
                <a:cubicBezTo>
                  <a:pt x="99" y="353"/>
                  <a:pt x="77" y="374"/>
                  <a:pt x="77" y="401"/>
                </a:cubicBezTo>
                <a:cubicBezTo>
                  <a:pt x="77" y="428"/>
                  <a:pt x="99" y="449"/>
                  <a:pt x="125" y="449"/>
                </a:cubicBezTo>
                <a:cubicBezTo>
                  <a:pt x="145" y="449"/>
                  <a:pt x="162" y="437"/>
                  <a:pt x="170" y="420"/>
                </a:cubicBezTo>
                <a:cubicBezTo>
                  <a:pt x="322" y="420"/>
                  <a:pt x="322" y="420"/>
                  <a:pt x="322" y="420"/>
                </a:cubicBezTo>
                <a:cubicBezTo>
                  <a:pt x="329" y="437"/>
                  <a:pt x="346" y="449"/>
                  <a:pt x="366" y="449"/>
                </a:cubicBezTo>
                <a:cubicBezTo>
                  <a:pt x="392" y="449"/>
                  <a:pt x="413" y="428"/>
                  <a:pt x="413" y="402"/>
                </a:cubicBezTo>
                <a:cubicBezTo>
                  <a:pt x="413" y="376"/>
                  <a:pt x="392" y="355"/>
                  <a:pt x="366" y="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2506734" y="1553737"/>
            <a:ext cx="715109" cy="715108"/>
            <a:chOff x="680580" y="1491630"/>
            <a:chExt cx="1479184" cy="1479182"/>
          </a:xfrm>
        </p:grpSpPr>
        <p:grpSp>
          <p:nvGrpSpPr>
            <p:cNvPr id="92" name="组合 91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4" name="同心圆 9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3" name="Rectangle 273"/>
            <p:cNvSpPr>
              <a:spLocks noChangeArrowheads="1"/>
            </p:cNvSpPr>
            <p:nvPr/>
          </p:nvSpPr>
          <p:spPr bwMode="auto"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1" name="Freeform 55"/>
          <p:cNvSpPr>
            <a:spLocks/>
          </p:cNvSpPr>
          <p:nvPr/>
        </p:nvSpPr>
        <p:spPr bwMode="auto">
          <a:xfrm>
            <a:off x="2696032" y="1669205"/>
            <a:ext cx="309119" cy="383084"/>
          </a:xfrm>
          <a:custGeom>
            <a:avLst/>
            <a:gdLst>
              <a:gd name="T0" fmla="*/ 2 w 491"/>
              <a:gd name="T1" fmla="*/ 370 h 608"/>
              <a:gd name="T2" fmla="*/ 49 w 491"/>
              <a:gd name="T3" fmla="*/ 332 h 608"/>
              <a:gd name="T4" fmla="*/ 112 w 491"/>
              <a:gd name="T5" fmla="*/ 338 h 608"/>
              <a:gd name="T6" fmla="*/ 112 w 491"/>
              <a:gd name="T7" fmla="*/ 337 h 608"/>
              <a:gd name="T8" fmla="*/ 62 w 491"/>
              <a:gd name="T9" fmla="*/ 331 h 608"/>
              <a:gd name="T10" fmla="*/ 29 w 491"/>
              <a:gd name="T11" fmla="*/ 285 h 608"/>
              <a:gd name="T12" fmla="*/ 71 w 491"/>
              <a:gd name="T13" fmla="*/ 247 h 608"/>
              <a:gd name="T14" fmla="*/ 238 w 491"/>
              <a:gd name="T15" fmla="*/ 264 h 608"/>
              <a:gd name="T16" fmla="*/ 262 w 491"/>
              <a:gd name="T17" fmla="*/ 264 h 608"/>
              <a:gd name="T18" fmla="*/ 254 w 491"/>
              <a:gd name="T19" fmla="*/ 124 h 608"/>
              <a:gd name="T20" fmla="*/ 350 w 491"/>
              <a:gd name="T21" fmla="*/ 47 h 608"/>
              <a:gd name="T22" fmla="*/ 355 w 491"/>
              <a:gd name="T23" fmla="*/ 168 h 608"/>
              <a:gd name="T24" fmla="*/ 440 w 491"/>
              <a:gd name="T25" fmla="*/ 342 h 608"/>
              <a:gd name="T26" fmla="*/ 491 w 491"/>
              <a:gd name="T27" fmla="*/ 368 h 608"/>
              <a:gd name="T28" fmla="*/ 491 w 491"/>
              <a:gd name="T29" fmla="*/ 579 h 608"/>
              <a:gd name="T30" fmla="*/ 292 w 491"/>
              <a:gd name="T31" fmla="*/ 608 h 608"/>
              <a:gd name="T32" fmla="*/ 166 w 491"/>
              <a:gd name="T33" fmla="*/ 595 h 608"/>
              <a:gd name="T34" fmla="*/ 62 w 491"/>
              <a:gd name="T35" fmla="*/ 584 h 608"/>
              <a:gd name="T36" fmla="*/ 33 w 491"/>
              <a:gd name="T37" fmla="*/ 539 h 608"/>
              <a:gd name="T38" fmla="*/ 59 w 491"/>
              <a:gd name="T39" fmla="*/ 502 h 608"/>
              <a:gd name="T40" fmla="*/ 45 w 491"/>
              <a:gd name="T41" fmla="*/ 500 h 608"/>
              <a:gd name="T42" fmla="*/ 12 w 491"/>
              <a:gd name="T43" fmla="*/ 454 h 608"/>
              <a:gd name="T44" fmla="*/ 45 w 491"/>
              <a:gd name="T45" fmla="*/ 417 h 608"/>
              <a:gd name="T46" fmla="*/ 40 w 491"/>
              <a:gd name="T47" fmla="*/ 416 h 608"/>
              <a:gd name="T48" fmla="*/ 2 w 491"/>
              <a:gd name="T49" fmla="*/ 37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1" h="608">
                <a:moveTo>
                  <a:pt x="2" y="370"/>
                </a:moveTo>
                <a:cubicBezTo>
                  <a:pt x="5" y="347"/>
                  <a:pt x="25" y="330"/>
                  <a:pt x="49" y="332"/>
                </a:cubicBezTo>
                <a:cubicBezTo>
                  <a:pt x="112" y="338"/>
                  <a:pt x="112" y="338"/>
                  <a:pt x="112" y="338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42" y="329"/>
                  <a:pt x="27" y="309"/>
                  <a:pt x="29" y="285"/>
                </a:cubicBezTo>
                <a:cubicBezTo>
                  <a:pt x="32" y="262"/>
                  <a:pt x="50" y="245"/>
                  <a:pt x="71" y="247"/>
                </a:cubicBezTo>
                <a:cubicBezTo>
                  <a:pt x="238" y="264"/>
                  <a:pt x="238" y="264"/>
                  <a:pt x="238" y="264"/>
                </a:cubicBezTo>
                <a:cubicBezTo>
                  <a:pt x="262" y="264"/>
                  <a:pt x="262" y="264"/>
                  <a:pt x="262" y="264"/>
                </a:cubicBezTo>
                <a:cubicBezTo>
                  <a:pt x="262" y="264"/>
                  <a:pt x="228" y="249"/>
                  <a:pt x="254" y="124"/>
                </a:cubicBezTo>
                <a:cubicBezTo>
                  <a:pt x="280" y="0"/>
                  <a:pt x="350" y="47"/>
                  <a:pt x="350" y="47"/>
                </a:cubicBezTo>
                <a:cubicBezTo>
                  <a:pt x="350" y="47"/>
                  <a:pt x="351" y="153"/>
                  <a:pt x="355" y="168"/>
                </a:cubicBezTo>
                <a:cubicBezTo>
                  <a:pt x="359" y="183"/>
                  <a:pt x="440" y="342"/>
                  <a:pt x="440" y="342"/>
                </a:cubicBezTo>
                <a:cubicBezTo>
                  <a:pt x="440" y="351"/>
                  <a:pt x="491" y="359"/>
                  <a:pt x="491" y="368"/>
                </a:cubicBezTo>
                <a:cubicBezTo>
                  <a:pt x="490" y="441"/>
                  <a:pt x="491" y="503"/>
                  <a:pt x="491" y="579"/>
                </a:cubicBezTo>
                <a:cubicBezTo>
                  <a:pt x="437" y="565"/>
                  <a:pt x="408" y="608"/>
                  <a:pt x="292" y="608"/>
                </a:cubicBezTo>
                <a:cubicBezTo>
                  <a:pt x="254" y="608"/>
                  <a:pt x="206" y="601"/>
                  <a:pt x="166" y="595"/>
                </a:cubicBezTo>
                <a:cubicBezTo>
                  <a:pt x="62" y="584"/>
                  <a:pt x="62" y="584"/>
                  <a:pt x="62" y="584"/>
                </a:cubicBezTo>
                <a:cubicBezTo>
                  <a:pt x="44" y="582"/>
                  <a:pt x="31" y="562"/>
                  <a:pt x="33" y="539"/>
                </a:cubicBezTo>
                <a:cubicBezTo>
                  <a:pt x="35" y="521"/>
                  <a:pt x="46" y="506"/>
                  <a:pt x="59" y="502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25" y="498"/>
                  <a:pt x="10" y="478"/>
                  <a:pt x="12" y="454"/>
                </a:cubicBezTo>
                <a:cubicBezTo>
                  <a:pt x="14" y="434"/>
                  <a:pt x="28" y="420"/>
                  <a:pt x="45" y="417"/>
                </a:cubicBezTo>
                <a:cubicBezTo>
                  <a:pt x="40" y="416"/>
                  <a:pt x="40" y="416"/>
                  <a:pt x="40" y="416"/>
                </a:cubicBezTo>
                <a:cubicBezTo>
                  <a:pt x="17" y="414"/>
                  <a:pt x="0" y="393"/>
                  <a:pt x="2" y="3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99592" y="3133385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5576" y="3437587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31459" y="1405193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576" y="1709395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72107" y="1347614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74985" y="1651816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93390" y="3147814"/>
            <a:ext cx="1807998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tabLst>
                <a:tab pos="1025525" algn="l"/>
              </a:tabLst>
            </a:pPr>
            <a:r>
              <a:rPr lang="en-US" altLang="zh-CN" sz="160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57781" y="3452016"/>
            <a:ext cx="1547915" cy="42678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1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BF42B56F-9DB8-47F8-A21F-FC2F56ED63B2}"/>
              </a:ext>
            </a:extLst>
          </p:cNvPr>
          <p:cNvSpPr/>
          <p:nvPr/>
        </p:nvSpPr>
        <p:spPr>
          <a:xfrm>
            <a:off x="5682802" y="1371438"/>
            <a:ext cx="2192511" cy="53122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5D463F98-4ECD-4501-8E67-75DA59D59EA9}"/>
              </a:ext>
            </a:extLst>
          </p:cNvPr>
          <p:cNvSpPr/>
          <p:nvPr/>
        </p:nvSpPr>
        <p:spPr>
          <a:xfrm>
            <a:off x="6214348" y="2100297"/>
            <a:ext cx="2192511" cy="53122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3A04790B-75DC-465E-B46F-277F5AA7EE4E}"/>
              </a:ext>
            </a:extLst>
          </p:cNvPr>
          <p:cNvSpPr/>
          <p:nvPr/>
        </p:nvSpPr>
        <p:spPr>
          <a:xfrm>
            <a:off x="5759734" y="2864901"/>
            <a:ext cx="2192511" cy="531229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D915773A-7471-471D-BC46-C5C1116C441D}"/>
              </a:ext>
            </a:extLst>
          </p:cNvPr>
          <p:cNvSpPr/>
          <p:nvPr/>
        </p:nvSpPr>
        <p:spPr>
          <a:xfrm>
            <a:off x="6222589" y="3588258"/>
            <a:ext cx="2192511" cy="531229"/>
          </a:xfrm>
          <a:prstGeom prst="roundRect">
            <a:avLst>
              <a:gd name="adj" fmla="val 50000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30" name="图片 2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234" y="1288056"/>
            <a:ext cx="4349214" cy="32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85"/>
          <p:cNvSpPr/>
          <p:nvPr/>
        </p:nvSpPr>
        <p:spPr>
          <a:xfrm>
            <a:off x="5292384" y="1288056"/>
            <a:ext cx="717959" cy="71795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3600000" scaled="0"/>
            <a:tileRect/>
          </a:gradFill>
          <a:ln w="92075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9" name="Oval 89"/>
          <p:cNvSpPr/>
          <p:nvPr/>
        </p:nvSpPr>
        <p:spPr>
          <a:xfrm>
            <a:off x="5756335" y="2018606"/>
            <a:ext cx="717959" cy="717959"/>
          </a:xfrm>
          <a:prstGeom prst="ellipse">
            <a:avLst/>
          </a:prstGeom>
          <a:gradFill flip="none" rotWithShape="1">
            <a:gsLst>
              <a:gs pos="3000">
                <a:schemeClr val="accent3">
                  <a:lumMod val="5000"/>
                  <a:lumOff val="9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92075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rgbClr val="9E0000"/>
                </a:gs>
                <a:gs pos="100000">
                  <a:srgbClr val="D60000"/>
                </a:gs>
              </a:gsLst>
              <a:lin ang="135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0" name="Oval 94"/>
          <p:cNvSpPr/>
          <p:nvPr/>
        </p:nvSpPr>
        <p:spPr>
          <a:xfrm>
            <a:off x="5292744" y="2741050"/>
            <a:ext cx="778932" cy="7789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92075">
            <a:gradFill>
              <a:gsLst>
                <a:gs pos="0">
                  <a:srgbClr val="5E5E5E"/>
                </a:gs>
                <a:gs pos="58000">
                  <a:srgbClr val="2E2E2E"/>
                </a:gs>
                <a:gs pos="100000">
                  <a:srgbClr val="3F3F3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1" name="Oval 95"/>
          <p:cNvSpPr/>
          <p:nvPr/>
        </p:nvSpPr>
        <p:spPr>
          <a:xfrm>
            <a:off x="5846217" y="3472535"/>
            <a:ext cx="717959" cy="71795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8400000" scaled="0"/>
            <a:tileRect/>
          </a:gradFill>
          <a:ln w="92075">
            <a:solidFill>
              <a:schemeClr val="accent2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32887" y="1442375"/>
            <a:ext cx="113293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5998" y="2170920"/>
            <a:ext cx="113293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22589" y="2956466"/>
            <a:ext cx="113293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20993" y="3661888"/>
            <a:ext cx="1132939" cy="346249"/>
          </a:xfrm>
          <a:prstGeom prst="rect">
            <a:avLst/>
          </a:prstGeom>
          <a:solidFill>
            <a:srgbClr val="262626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2" name="Group 204"/>
          <p:cNvGrpSpPr/>
          <p:nvPr/>
        </p:nvGrpSpPr>
        <p:grpSpPr>
          <a:xfrm>
            <a:off x="6078877" y="3720511"/>
            <a:ext cx="281339" cy="240234"/>
            <a:chOff x="5975421" y="268364"/>
            <a:chExt cx="488950" cy="417513"/>
          </a:xfrm>
          <a:solidFill>
            <a:schemeClr val="accent4"/>
          </a:solidFill>
        </p:grpSpPr>
        <p:sp>
          <p:nvSpPr>
            <p:cNvPr id="73" name="Freeform 13"/>
            <p:cNvSpPr>
              <a:spLocks noEditPoints="1"/>
            </p:cNvSpPr>
            <p:nvPr/>
          </p:nvSpPr>
          <p:spPr bwMode="auto">
            <a:xfrm>
              <a:off x="6097659" y="376314"/>
              <a:ext cx="244475" cy="2476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6157984" y="438226"/>
              <a:ext cx="69850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5975421" y="268364"/>
              <a:ext cx="488950" cy="417513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Freeform 23"/>
          <p:cNvSpPr>
            <a:spLocks noEditPoints="1"/>
          </p:cNvSpPr>
          <p:nvPr/>
        </p:nvSpPr>
        <p:spPr bwMode="auto">
          <a:xfrm>
            <a:off x="5530818" y="3038886"/>
            <a:ext cx="332156" cy="251536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7" name="Group 209"/>
          <p:cNvGrpSpPr/>
          <p:nvPr/>
        </p:nvGrpSpPr>
        <p:grpSpPr>
          <a:xfrm>
            <a:off x="5493203" y="1483904"/>
            <a:ext cx="338606" cy="332156"/>
            <a:chOff x="6786562" y="796925"/>
            <a:chExt cx="500063" cy="490538"/>
          </a:xfrm>
          <a:solidFill>
            <a:srgbClr val="FF0000"/>
          </a:solidFill>
        </p:grpSpPr>
        <p:sp>
          <p:nvSpPr>
            <p:cNvPr id="78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Group 214"/>
          <p:cNvGrpSpPr/>
          <p:nvPr/>
        </p:nvGrpSpPr>
        <p:grpSpPr>
          <a:xfrm>
            <a:off x="5985710" y="2264847"/>
            <a:ext cx="318847" cy="259191"/>
            <a:chOff x="7546975" y="561975"/>
            <a:chExt cx="492125" cy="400050"/>
          </a:xfrm>
          <a:solidFill>
            <a:schemeClr val="accent1"/>
          </a:solidFill>
        </p:grpSpPr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7885113" y="684213"/>
              <a:ext cx="92075" cy="123825"/>
            </a:xfrm>
            <a:custGeom>
              <a:avLst/>
              <a:gdLst>
                <a:gd name="T0" fmla="*/ 11 w 24"/>
                <a:gd name="T1" fmla="*/ 2 h 32"/>
                <a:gd name="T2" fmla="*/ 8 w 24"/>
                <a:gd name="T3" fmla="*/ 0 h 32"/>
                <a:gd name="T4" fmla="*/ 4 w 24"/>
                <a:gd name="T5" fmla="*/ 0 h 32"/>
                <a:gd name="T6" fmla="*/ 0 w 24"/>
                <a:gd name="T7" fmla="*/ 4 h 32"/>
                <a:gd name="T8" fmla="*/ 0 w 24"/>
                <a:gd name="T9" fmla="*/ 28 h 32"/>
                <a:gd name="T10" fmla="*/ 4 w 24"/>
                <a:gd name="T11" fmla="*/ 32 h 32"/>
                <a:gd name="T12" fmla="*/ 20 w 24"/>
                <a:gd name="T13" fmla="*/ 32 h 32"/>
                <a:gd name="T14" fmla="*/ 24 w 24"/>
                <a:gd name="T15" fmla="*/ 28 h 32"/>
                <a:gd name="T16" fmla="*/ 24 w 24"/>
                <a:gd name="T17" fmla="*/ 22 h 32"/>
                <a:gd name="T18" fmla="*/ 23 w 24"/>
                <a:gd name="T19" fmla="*/ 20 h 32"/>
                <a:gd name="T20" fmla="*/ 11 w 24"/>
                <a:gd name="T21" fmla="*/ 2 h 32"/>
                <a:gd name="T22" fmla="*/ 20 w 24"/>
                <a:gd name="T23" fmla="*/ 28 h 32"/>
                <a:gd name="T24" fmla="*/ 4 w 24"/>
                <a:gd name="T25" fmla="*/ 28 h 32"/>
                <a:gd name="T26" fmla="*/ 4 w 24"/>
                <a:gd name="T27" fmla="*/ 4 h 32"/>
                <a:gd name="T28" fmla="*/ 8 w 24"/>
                <a:gd name="T29" fmla="*/ 4 h 32"/>
                <a:gd name="T30" fmla="*/ 20 w 24"/>
                <a:gd name="T31" fmla="*/ 22 h 32"/>
                <a:gd name="T32" fmla="*/ 20 w 24"/>
                <a:gd name="T3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2">
                  <a:moveTo>
                    <a:pt x="11" y="2"/>
                  </a:moveTo>
                  <a:cubicBezTo>
                    <a:pt x="11" y="1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0"/>
                    <a:pt x="23" y="20"/>
                  </a:cubicBezTo>
                  <a:lnTo>
                    <a:pt x="11" y="2"/>
                  </a:lnTo>
                  <a:close/>
                  <a:moveTo>
                    <a:pt x="20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35"/>
            <p:cNvSpPr>
              <a:spLocks noEditPoints="1"/>
            </p:cNvSpPr>
            <p:nvPr/>
          </p:nvSpPr>
          <p:spPr bwMode="auto">
            <a:xfrm>
              <a:off x="7546975" y="561975"/>
              <a:ext cx="492125" cy="400050"/>
            </a:xfrm>
            <a:custGeom>
              <a:avLst/>
              <a:gdLst>
                <a:gd name="T0" fmla="*/ 126 w 128"/>
                <a:gd name="T1" fmla="*/ 49 h 104"/>
                <a:gd name="T2" fmla="*/ 110 w 128"/>
                <a:gd name="T3" fmla="*/ 25 h 104"/>
                <a:gd name="T4" fmla="*/ 100 w 128"/>
                <a:gd name="T5" fmla="*/ 20 h 104"/>
                <a:gd name="T6" fmla="*/ 84 w 128"/>
                <a:gd name="T7" fmla="*/ 20 h 104"/>
                <a:gd name="T8" fmla="*/ 84 w 128"/>
                <a:gd name="T9" fmla="*/ 12 h 104"/>
                <a:gd name="T10" fmla="*/ 72 w 128"/>
                <a:gd name="T11" fmla="*/ 0 h 104"/>
                <a:gd name="T12" fmla="*/ 12 w 128"/>
                <a:gd name="T13" fmla="*/ 0 h 104"/>
                <a:gd name="T14" fmla="*/ 0 w 128"/>
                <a:gd name="T15" fmla="*/ 12 h 104"/>
                <a:gd name="T16" fmla="*/ 0 w 128"/>
                <a:gd name="T17" fmla="*/ 56 h 104"/>
                <a:gd name="T18" fmla="*/ 12 w 128"/>
                <a:gd name="T19" fmla="*/ 68 h 104"/>
                <a:gd name="T20" fmla="*/ 12 w 128"/>
                <a:gd name="T21" fmla="*/ 68 h 104"/>
                <a:gd name="T22" fmla="*/ 12 w 128"/>
                <a:gd name="T23" fmla="*/ 80 h 104"/>
                <a:gd name="T24" fmla="*/ 24 w 128"/>
                <a:gd name="T25" fmla="*/ 92 h 104"/>
                <a:gd name="T26" fmla="*/ 29 w 128"/>
                <a:gd name="T27" fmla="*/ 92 h 104"/>
                <a:gd name="T28" fmla="*/ 44 w 128"/>
                <a:gd name="T29" fmla="*/ 104 h 104"/>
                <a:gd name="T30" fmla="*/ 59 w 128"/>
                <a:gd name="T31" fmla="*/ 92 h 104"/>
                <a:gd name="T32" fmla="*/ 81 w 128"/>
                <a:gd name="T33" fmla="*/ 92 h 104"/>
                <a:gd name="T34" fmla="*/ 96 w 128"/>
                <a:gd name="T35" fmla="*/ 104 h 104"/>
                <a:gd name="T36" fmla="*/ 111 w 128"/>
                <a:gd name="T37" fmla="*/ 92 h 104"/>
                <a:gd name="T38" fmla="*/ 116 w 128"/>
                <a:gd name="T39" fmla="*/ 92 h 104"/>
                <a:gd name="T40" fmla="*/ 128 w 128"/>
                <a:gd name="T41" fmla="*/ 80 h 104"/>
                <a:gd name="T42" fmla="*/ 128 w 128"/>
                <a:gd name="T43" fmla="*/ 56 h 104"/>
                <a:gd name="T44" fmla="*/ 126 w 128"/>
                <a:gd name="T45" fmla="*/ 49 h 104"/>
                <a:gd name="T46" fmla="*/ 12 w 128"/>
                <a:gd name="T47" fmla="*/ 60 h 104"/>
                <a:gd name="T48" fmla="*/ 8 w 128"/>
                <a:gd name="T49" fmla="*/ 56 h 104"/>
                <a:gd name="T50" fmla="*/ 8 w 128"/>
                <a:gd name="T51" fmla="*/ 12 h 104"/>
                <a:gd name="T52" fmla="*/ 12 w 128"/>
                <a:gd name="T53" fmla="*/ 8 h 104"/>
                <a:gd name="T54" fmla="*/ 72 w 128"/>
                <a:gd name="T55" fmla="*/ 8 h 104"/>
                <a:gd name="T56" fmla="*/ 76 w 128"/>
                <a:gd name="T57" fmla="*/ 12 h 104"/>
                <a:gd name="T58" fmla="*/ 76 w 128"/>
                <a:gd name="T59" fmla="*/ 20 h 104"/>
                <a:gd name="T60" fmla="*/ 76 w 128"/>
                <a:gd name="T61" fmla="*/ 28 h 104"/>
                <a:gd name="T62" fmla="*/ 76 w 128"/>
                <a:gd name="T63" fmla="*/ 56 h 104"/>
                <a:gd name="T64" fmla="*/ 72 w 128"/>
                <a:gd name="T65" fmla="*/ 60 h 104"/>
                <a:gd name="T66" fmla="*/ 12 w 128"/>
                <a:gd name="T67" fmla="*/ 60 h 104"/>
                <a:gd name="T68" fmla="*/ 44 w 128"/>
                <a:gd name="T69" fmla="*/ 96 h 104"/>
                <a:gd name="T70" fmla="*/ 36 w 128"/>
                <a:gd name="T71" fmla="*/ 88 h 104"/>
                <a:gd name="T72" fmla="*/ 44 w 128"/>
                <a:gd name="T73" fmla="*/ 80 h 104"/>
                <a:gd name="T74" fmla="*/ 52 w 128"/>
                <a:gd name="T75" fmla="*/ 88 h 104"/>
                <a:gd name="T76" fmla="*/ 44 w 128"/>
                <a:gd name="T77" fmla="*/ 96 h 104"/>
                <a:gd name="T78" fmla="*/ 96 w 128"/>
                <a:gd name="T79" fmla="*/ 96 h 104"/>
                <a:gd name="T80" fmla="*/ 88 w 128"/>
                <a:gd name="T81" fmla="*/ 88 h 104"/>
                <a:gd name="T82" fmla="*/ 96 w 128"/>
                <a:gd name="T83" fmla="*/ 80 h 104"/>
                <a:gd name="T84" fmla="*/ 104 w 128"/>
                <a:gd name="T85" fmla="*/ 88 h 104"/>
                <a:gd name="T86" fmla="*/ 96 w 128"/>
                <a:gd name="T87" fmla="*/ 96 h 104"/>
                <a:gd name="T88" fmla="*/ 120 w 128"/>
                <a:gd name="T89" fmla="*/ 80 h 104"/>
                <a:gd name="T90" fmla="*/ 116 w 128"/>
                <a:gd name="T91" fmla="*/ 84 h 104"/>
                <a:gd name="T92" fmla="*/ 111 w 128"/>
                <a:gd name="T93" fmla="*/ 84 h 104"/>
                <a:gd name="T94" fmla="*/ 96 w 128"/>
                <a:gd name="T95" fmla="*/ 72 h 104"/>
                <a:gd name="T96" fmla="*/ 81 w 128"/>
                <a:gd name="T97" fmla="*/ 84 h 104"/>
                <a:gd name="T98" fmla="*/ 59 w 128"/>
                <a:gd name="T99" fmla="*/ 84 h 104"/>
                <a:gd name="T100" fmla="*/ 44 w 128"/>
                <a:gd name="T101" fmla="*/ 72 h 104"/>
                <a:gd name="T102" fmla="*/ 29 w 128"/>
                <a:gd name="T103" fmla="*/ 84 h 104"/>
                <a:gd name="T104" fmla="*/ 24 w 128"/>
                <a:gd name="T105" fmla="*/ 84 h 104"/>
                <a:gd name="T106" fmla="*/ 20 w 128"/>
                <a:gd name="T107" fmla="*/ 80 h 104"/>
                <a:gd name="T108" fmla="*/ 20 w 128"/>
                <a:gd name="T109" fmla="*/ 68 h 104"/>
                <a:gd name="T110" fmla="*/ 72 w 128"/>
                <a:gd name="T111" fmla="*/ 68 h 104"/>
                <a:gd name="T112" fmla="*/ 84 w 128"/>
                <a:gd name="T113" fmla="*/ 56 h 104"/>
                <a:gd name="T114" fmla="*/ 84 w 128"/>
                <a:gd name="T115" fmla="*/ 28 h 104"/>
                <a:gd name="T116" fmla="*/ 100 w 128"/>
                <a:gd name="T117" fmla="*/ 28 h 104"/>
                <a:gd name="T118" fmla="*/ 103 w 128"/>
                <a:gd name="T119" fmla="*/ 30 h 104"/>
                <a:gd name="T120" fmla="*/ 119 w 128"/>
                <a:gd name="T121" fmla="*/ 54 h 104"/>
                <a:gd name="T122" fmla="*/ 120 w 128"/>
                <a:gd name="T123" fmla="*/ 56 h 104"/>
                <a:gd name="T124" fmla="*/ 120 w 128"/>
                <a:gd name="T125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04">
                  <a:moveTo>
                    <a:pt x="126" y="49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08" y="22"/>
                    <a:pt x="104" y="20"/>
                    <a:pt x="100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5"/>
                    <a:pt x="79" y="0"/>
                    <a:pt x="7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7"/>
                    <a:pt x="17" y="92"/>
                    <a:pt x="24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0" y="99"/>
                    <a:pt x="37" y="104"/>
                    <a:pt x="44" y="104"/>
                  </a:cubicBezTo>
                  <a:cubicBezTo>
                    <a:pt x="51" y="104"/>
                    <a:pt x="58" y="99"/>
                    <a:pt x="59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9"/>
                    <a:pt x="89" y="104"/>
                    <a:pt x="96" y="104"/>
                  </a:cubicBezTo>
                  <a:cubicBezTo>
                    <a:pt x="103" y="104"/>
                    <a:pt x="110" y="99"/>
                    <a:pt x="111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23" y="92"/>
                    <a:pt x="128" y="87"/>
                    <a:pt x="128" y="8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4"/>
                    <a:pt x="127" y="51"/>
                    <a:pt x="126" y="49"/>
                  </a:cubicBezTo>
                  <a:close/>
                  <a:moveTo>
                    <a:pt x="12" y="60"/>
                  </a:moveTo>
                  <a:cubicBezTo>
                    <a:pt x="10" y="60"/>
                    <a:pt x="8" y="58"/>
                    <a:pt x="8" y="5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4" y="8"/>
                    <a:pt x="76" y="10"/>
                    <a:pt x="76" y="12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8"/>
                    <a:pt x="74" y="60"/>
                    <a:pt x="72" y="60"/>
                  </a:cubicBezTo>
                  <a:lnTo>
                    <a:pt x="12" y="60"/>
                  </a:lnTo>
                  <a:close/>
                  <a:moveTo>
                    <a:pt x="44" y="96"/>
                  </a:moveTo>
                  <a:cubicBezTo>
                    <a:pt x="40" y="96"/>
                    <a:pt x="36" y="92"/>
                    <a:pt x="36" y="88"/>
                  </a:cubicBezTo>
                  <a:cubicBezTo>
                    <a:pt x="36" y="84"/>
                    <a:pt x="40" y="80"/>
                    <a:pt x="44" y="80"/>
                  </a:cubicBezTo>
                  <a:cubicBezTo>
                    <a:pt x="48" y="80"/>
                    <a:pt x="52" y="84"/>
                    <a:pt x="52" y="88"/>
                  </a:cubicBezTo>
                  <a:cubicBezTo>
                    <a:pt x="52" y="92"/>
                    <a:pt x="48" y="96"/>
                    <a:pt x="44" y="96"/>
                  </a:cubicBezTo>
                  <a:close/>
                  <a:moveTo>
                    <a:pt x="96" y="96"/>
                  </a:moveTo>
                  <a:cubicBezTo>
                    <a:pt x="92" y="96"/>
                    <a:pt x="88" y="92"/>
                    <a:pt x="88" y="88"/>
                  </a:cubicBezTo>
                  <a:cubicBezTo>
                    <a:pt x="88" y="84"/>
                    <a:pt x="92" y="80"/>
                    <a:pt x="96" y="80"/>
                  </a:cubicBezTo>
                  <a:cubicBezTo>
                    <a:pt x="100" y="80"/>
                    <a:pt x="104" y="84"/>
                    <a:pt x="104" y="88"/>
                  </a:cubicBezTo>
                  <a:cubicBezTo>
                    <a:pt x="104" y="92"/>
                    <a:pt x="100" y="96"/>
                    <a:pt x="96" y="96"/>
                  </a:cubicBezTo>
                  <a:close/>
                  <a:moveTo>
                    <a:pt x="120" y="80"/>
                  </a:moveTo>
                  <a:cubicBezTo>
                    <a:pt x="120" y="82"/>
                    <a:pt x="118" y="84"/>
                    <a:pt x="11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77"/>
                    <a:pt x="103" y="72"/>
                    <a:pt x="96" y="72"/>
                  </a:cubicBezTo>
                  <a:cubicBezTo>
                    <a:pt x="89" y="72"/>
                    <a:pt x="82" y="77"/>
                    <a:pt x="81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8" y="77"/>
                    <a:pt x="51" y="72"/>
                    <a:pt x="44" y="72"/>
                  </a:cubicBezTo>
                  <a:cubicBezTo>
                    <a:pt x="37" y="72"/>
                    <a:pt x="30" y="77"/>
                    <a:pt x="29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2" y="84"/>
                    <a:pt x="20" y="82"/>
                    <a:pt x="20" y="8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9" y="68"/>
                    <a:pt x="84" y="63"/>
                    <a:pt x="84" y="56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3" y="29"/>
                    <a:pt x="103" y="3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20" y="54"/>
                    <a:pt x="120" y="55"/>
                    <a:pt x="120" y="56"/>
                  </a:cubicBezTo>
                  <a:lnTo>
                    <a:pt x="12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68" grpId="0"/>
      <p:bldP spid="69" grpId="0"/>
      <p:bldP spid="70" grpId="0"/>
      <p:bldP spid="71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8471" y="1552370"/>
            <a:ext cx="3261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04</a:t>
            </a:r>
          </a:p>
          <a:p>
            <a:pPr marL="0" lvl="1" algn="ctr"/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flipH="1">
            <a:off x="3671353" y="2723418"/>
            <a:ext cx="28074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3804887" y="284851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3804886" y="317395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508103" y="2851772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508104" y="3177662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70782A-354D-4339-BDDA-E420EA09248A}"/>
              </a:ext>
            </a:extLst>
          </p:cNvPr>
          <p:cNvGrpSpPr/>
          <p:nvPr/>
        </p:nvGrpSpPr>
        <p:grpSpPr>
          <a:xfrm>
            <a:off x="2221157" y="1999967"/>
            <a:ext cx="1197175" cy="1197175"/>
            <a:chOff x="2221157" y="1999967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221157" y="1999967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id="{389CCF70-313A-4AD0-A805-5D0D369A1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974" y="2276199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73" name="Rectangle 10"/>
          <p:cNvSpPr/>
          <p:nvPr/>
        </p:nvSpPr>
        <p:spPr>
          <a:xfrm>
            <a:off x="1127607" y="1723375"/>
            <a:ext cx="194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Rectangle 12"/>
          <p:cNvSpPr/>
          <p:nvPr/>
        </p:nvSpPr>
        <p:spPr>
          <a:xfrm>
            <a:off x="553308" y="2394799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5" name="Rectangle 19"/>
          <p:cNvSpPr/>
          <p:nvPr/>
        </p:nvSpPr>
        <p:spPr>
          <a:xfrm>
            <a:off x="6676216" y="1777212"/>
            <a:ext cx="194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z="3200" b="1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Rectangle 20"/>
          <p:cNvSpPr/>
          <p:nvPr/>
        </p:nvSpPr>
        <p:spPr>
          <a:xfrm>
            <a:off x="6106165" y="2444985"/>
            <a:ext cx="2696468" cy="79976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3987" y="1687195"/>
            <a:ext cx="657567" cy="657566"/>
            <a:chOff x="3851920" y="1538488"/>
            <a:chExt cx="1177280" cy="1177278"/>
          </a:xfrm>
        </p:grpSpPr>
        <p:grpSp>
          <p:nvGrpSpPr>
            <p:cNvPr id="87" name="组合 86"/>
            <p:cNvGrpSpPr/>
            <p:nvPr/>
          </p:nvGrpSpPr>
          <p:grpSpPr>
            <a:xfrm>
              <a:off x="3851920" y="1538488"/>
              <a:ext cx="1177280" cy="1177278"/>
              <a:chOff x="680580" y="1491630"/>
              <a:chExt cx="1479184" cy="1479182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680580" y="1491630"/>
                <a:ext cx="1479184" cy="1479182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3" name="同心圆 9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407840" y="776140"/>
                  <a:ext cx="3794420" cy="379442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Rectangle 273"/>
              <p:cNvSpPr>
                <a:spLocks noChangeArrowheads="1"/>
              </p:cNvSpPr>
              <p:nvPr/>
            </p:nvSpPr>
            <p:spPr bwMode="auto">
              <a:xfrm>
                <a:off x="1717555" y="2327320"/>
                <a:ext cx="1680" cy="16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4173562" y="1876014"/>
              <a:ext cx="570884" cy="501825"/>
            </a:xfrm>
            <a:custGeom>
              <a:avLst/>
              <a:gdLst>
                <a:gd name="T0" fmla="*/ 465 w 508"/>
                <a:gd name="T1" fmla="*/ 149 h 447"/>
                <a:gd name="T2" fmla="*/ 402 w 508"/>
                <a:gd name="T3" fmla="*/ 149 h 447"/>
                <a:gd name="T4" fmla="*/ 382 w 508"/>
                <a:gd name="T5" fmla="*/ 128 h 447"/>
                <a:gd name="T6" fmla="*/ 381 w 508"/>
                <a:gd name="T7" fmla="*/ 106 h 447"/>
                <a:gd name="T8" fmla="*/ 402 w 508"/>
                <a:gd name="T9" fmla="*/ 64 h 447"/>
                <a:gd name="T10" fmla="*/ 402 w 508"/>
                <a:gd name="T11" fmla="*/ 43 h 447"/>
                <a:gd name="T12" fmla="*/ 361 w 508"/>
                <a:gd name="T13" fmla="*/ 0 h 447"/>
                <a:gd name="T14" fmla="*/ 340 w 508"/>
                <a:gd name="T15" fmla="*/ 0 h 447"/>
                <a:gd name="T16" fmla="*/ 298 w 508"/>
                <a:gd name="T17" fmla="*/ 42 h 447"/>
                <a:gd name="T18" fmla="*/ 170 w 508"/>
                <a:gd name="T19" fmla="*/ 213 h 447"/>
                <a:gd name="T20" fmla="*/ 170 w 508"/>
                <a:gd name="T21" fmla="*/ 191 h 447"/>
                <a:gd name="T22" fmla="*/ 148 w 508"/>
                <a:gd name="T23" fmla="*/ 170 h 447"/>
                <a:gd name="T24" fmla="*/ 23 w 508"/>
                <a:gd name="T25" fmla="*/ 170 h 447"/>
                <a:gd name="T26" fmla="*/ 1 w 508"/>
                <a:gd name="T27" fmla="*/ 191 h 447"/>
                <a:gd name="T28" fmla="*/ 1 w 508"/>
                <a:gd name="T29" fmla="*/ 423 h 447"/>
                <a:gd name="T30" fmla="*/ 22 w 508"/>
                <a:gd name="T31" fmla="*/ 444 h 447"/>
                <a:gd name="T32" fmla="*/ 148 w 508"/>
                <a:gd name="T33" fmla="*/ 445 h 447"/>
                <a:gd name="T34" fmla="*/ 170 w 508"/>
                <a:gd name="T35" fmla="*/ 423 h 447"/>
                <a:gd name="T36" fmla="*/ 170 w 508"/>
                <a:gd name="T37" fmla="*/ 402 h 447"/>
                <a:gd name="T38" fmla="*/ 212 w 508"/>
                <a:gd name="T39" fmla="*/ 401 h 447"/>
                <a:gd name="T40" fmla="*/ 255 w 508"/>
                <a:gd name="T41" fmla="*/ 425 h 447"/>
                <a:gd name="T42" fmla="*/ 277 w 508"/>
                <a:gd name="T43" fmla="*/ 444 h 447"/>
                <a:gd name="T44" fmla="*/ 445 w 508"/>
                <a:gd name="T45" fmla="*/ 444 h 447"/>
                <a:gd name="T46" fmla="*/ 508 w 508"/>
                <a:gd name="T47" fmla="*/ 381 h 447"/>
                <a:gd name="T48" fmla="*/ 508 w 508"/>
                <a:gd name="T49" fmla="*/ 192 h 447"/>
                <a:gd name="T50" fmla="*/ 465 w 508"/>
                <a:gd name="T51" fmla="*/ 149 h 447"/>
                <a:gd name="T52" fmla="*/ 487 w 508"/>
                <a:gd name="T53" fmla="*/ 381 h 447"/>
                <a:gd name="T54" fmla="*/ 445 w 508"/>
                <a:gd name="T55" fmla="*/ 423 h 447"/>
                <a:gd name="T56" fmla="*/ 297 w 508"/>
                <a:gd name="T57" fmla="*/ 423 h 447"/>
                <a:gd name="T58" fmla="*/ 276 w 508"/>
                <a:gd name="T59" fmla="*/ 405 h 447"/>
                <a:gd name="T60" fmla="*/ 256 w 508"/>
                <a:gd name="T61" fmla="*/ 380 h 447"/>
                <a:gd name="T62" fmla="*/ 169 w 508"/>
                <a:gd name="T63" fmla="*/ 381 h 447"/>
                <a:gd name="T64" fmla="*/ 169 w 508"/>
                <a:gd name="T65" fmla="*/ 232 h 447"/>
                <a:gd name="T66" fmla="*/ 275 w 508"/>
                <a:gd name="T67" fmla="*/ 149 h 447"/>
                <a:gd name="T68" fmla="*/ 326 w 508"/>
                <a:gd name="T69" fmla="*/ 43 h 447"/>
                <a:gd name="T70" fmla="*/ 352 w 508"/>
                <a:gd name="T71" fmla="*/ 21 h 447"/>
                <a:gd name="T72" fmla="*/ 382 w 508"/>
                <a:gd name="T73" fmla="*/ 42 h 447"/>
                <a:gd name="T74" fmla="*/ 382 w 508"/>
                <a:gd name="T75" fmla="*/ 65 h 447"/>
                <a:gd name="T76" fmla="*/ 361 w 508"/>
                <a:gd name="T77" fmla="*/ 106 h 447"/>
                <a:gd name="T78" fmla="*/ 361 w 508"/>
                <a:gd name="T79" fmla="*/ 129 h 447"/>
                <a:gd name="T80" fmla="*/ 402 w 508"/>
                <a:gd name="T81" fmla="*/ 171 h 447"/>
                <a:gd name="T82" fmla="*/ 446 w 508"/>
                <a:gd name="T83" fmla="*/ 170 h 447"/>
                <a:gd name="T84" fmla="*/ 487 w 508"/>
                <a:gd name="T85" fmla="*/ 212 h 447"/>
                <a:gd name="T86" fmla="*/ 487 w 508"/>
                <a:gd name="T87" fmla="*/ 3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8" h="447">
                  <a:moveTo>
                    <a:pt x="465" y="149"/>
                  </a:moveTo>
                  <a:cubicBezTo>
                    <a:pt x="402" y="149"/>
                    <a:pt x="402" y="149"/>
                    <a:pt x="402" y="149"/>
                  </a:cubicBezTo>
                  <a:cubicBezTo>
                    <a:pt x="402" y="149"/>
                    <a:pt x="382" y="149"/>
                    <a:pt x="382" y="128"/>
                  </a:cubicBezTo>
                  <a:cubicBezTo>
                    <a:pt x="382" y="128"/>
                    <a:pt x="381" y="118"/>
                    <a:pt x="381" y="106"/>
                  </a:cubicBezTo>
                  <a:cubicBezTo>
                    <a:pt x="381" y="93"/>
                    <a:pt x="402" y="84"/>
                    <a:pt x="402" y="64"/>
                  </a:cubicBezTo>
                  <a:cubicBezTo>
                    <a:pt x="402" y="44"/>
                    <a:pt x="402" y="43"/>
                    <a:pt x="402" y="43"/>
                  </a:cubicBezTo>
                  <a:cubicBezTo>
                    <a:pt x="402" y="43"/>
                    <a:pt x="404" y="0"/>
                    <a:pt x="361" y="0"/>
                  </a:cubicBezTo>
                  <a:cubicBezTo>
                    <a:pt x="350" y="0"/>
                    <a:pt x="344" y="0"/>
                    <a:pt x="340" y="0"/>
                  </a:cubicBezTo>
                  <a:cubicBezTo>
                    <a:pt x="340" y="0"/>
                    <a:pt x="310" y="6"/>
                    <a:pt x="298" y="42"/>
                  </a:cubicBezTo>
                  <a:cubicBezTo>
                    <a:pt x="285" y="78"/>
                    <a:pt x="233" y="213"/>
                    <a:pt x="170" y="213"/>
                  </a:cubicBezTo>
                  <a:cubicBezTo>
                    <a:pt x="170" y="191"/>
                    <a:pt x="170" y="191"/>
                    <a:pt x="170" y="191"/>
                  </a:cubicBezTo>
                  <a:cubicBezTo>
                    <a:pt x="170" y="191"/>
                    <a:pt x="169" y="170"/>
                    <a:pt x="148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1" y="171"/>
                    <a:pt x="1" y="191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0" y="444"/>
                    <a:pt x="22" y="444"/>
                  </a:cubicBezTo>
                  <a:cubicBezTo>
                    <a:pt x="25" y="444"/>
                    <a:pt x="148" y="445"/>
                    <a:pt x="148" y="445"/>
                  </a:cubicBezTo>
                  <a:cubicBezTo>
                    <a:pt x="148" y="445"/>
                    <a:pt x="170" y="443"/>
                    <a:pt x="170" y="423"/>
                  </a:cubicBezTo>
                  <a:cubicBezTo>
                    <a:pt x="170" y="402"/>
                    <a:pt x="170" y="402"/>
                    <a:pt x="170" y="402"/>
                  </a:cubicBezTo>
                  <a:cubicBezTo>
                    <a:pt x="212" y="401"/>
                    <a:pt x="212" y="401"/>
                    <a:pt x="212" y="401"/>
                  </a:cubicBezTo>
                  <a:cubicBezTo>
                    <a:pt x="212" y="401"/>
                    <a:pt x="247" y="403"/>
                    <a:pt x="255" y="425"/>
                  </a:cubicBezTo>
                  <a:cubicBezTo>
                    <a:pt x="263" y="447"/>
                    <a:pt x="277" y="444"/>
                    <a:pt x="277" y="444"/>
                  </a:cubicBezTo>
                  <a:cubicBezTo>
                    <a:pt x="445" y="444"/>
                    <a:pt x="445" y="444"/>
                    <a:pt x="445" y="444"/>
                  </a:cubicBezTo>
                  <a:cubicBezTo>
                    <a:pt x="445" y="444"/>
                    <a:pt x="508" y="445"/>
                    <a:pt x="508" y="381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08" y="192"/>
                    <a:pt x="508" y="149"/>
                    <a:pt x="465" y="149"/>
                  </a:cubicBezTo>
                  <a:close/>
                  <a:moveTo>
                    <a:pt x="487" y="381"/>
                  </a:moveTo>
                  <a:cubicBezTo>
                    <a:pt x="487" y="381"/>
                    <a:pt x="486" y="423"/>
                    <a:pt x="445" y="423"/>
                  </a:cubicBezTo>
                  <a:cubicBezTo>
                    <a:pt x="297" y="423"/>
                    <a:pt x="297" y="423"/>
                    <a:pt x="297" y="423"/>
                  </a:cubicBezTo>
                  <a:cubicBezTo>
                    <a:pt x="297" y="423"/>
                    <a:pt x="280" y="423"/>
                    <a:pt x="276" y="405"/>
                  </a:cubicBezTo>
                  <a:cubicBezTo>
                    <a:pt x="272" y="386"/>
                    <a:pt x="263" y="380"/>
                    <a:pt x="256" y="380"/>
                  </a:cubicBezTo>
                  <a:cubicBezTo>
                    <a:pt x="248" y="380"/>
                    <a:pt x="169" y="381"/>
                    <a:pt x="169" y="381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69" y="232"/>
                    <a:pt x="230" y="246"/>
                    <a:pt x="275" y="149"/>
                  </a:cubicBezTo>
                  <a:cubicBezTo>
                    <a:pt x="314" y="59"/>
                    <a:pt x="326" y="43"/>
                    <a:pt x="326" y="43"/>
                  </a:cubicBezTo>
                  <a:cubicBezTo>
                    <a:pt x="326" y="43"/>
                    <a:pt x="333" y="21"/>
                    <a:pt x="352" y="21"/>
                  </a:cubicBezTo>
                  <a:cubicBezTo>
                    <a:pt x="371" y="21"/>
                    <a:pt x="382" y="25"/>
                    <a:pt x="382" y="42"/>
                  </a:cubicBezTo>
                  <a:cubicBezTo>
                    <a:pt x="382" y="51"/>
                    <a:pt x="382" y="50"/>
                    <a:pt x="382" y="65"/>
                  </a:cubicBezTo>
                  <a:cubicBezTo>
                    <a:pt x="355" y="77"/>
                    <a:pt x="361" y="106"/>
                    <a:pt x="361" y="106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1" y="172"/>
                    <a:pt x="402" y="171"/>
                    <a:pt x="402" y="171"/>
                  </a:cubicBezTo>
                  <a:cubicBezTo>
                    <a:pt x="446" y="170"/>
                    <a:pt x="446" y="170"/>
                    <a:pt x="446" y="170"/>
                  </a:cubicBezTo>
                  <a:cubicBezTo>
                    <a:pt x="446" y="170"/>
                    <a:pt x="487" y="168"/>
                    <a:pt x="487" y="212"/>
                  </a:cubicBezTo>
                  <a:lnTo>
                    <a:pt x="487" y="3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19533" y="1742784"/>
            <a:ext cx="657567" cy="657566"/>
            <a:chOff x="3851920" y="3075806"/>
            <a:chExt cx="1177280" cy="1177278"/>
          </a:xfrm>
        </p:grpSpPr>
        <p:grpSp>
          <p:nvGrpSpPr>
            <p:cNvPr id="95" name="组合 94"/>
            <p:cNvGrpSpPr/>
            <p:nvPr/>
          </p:nvGrpSpPr>
          <p:grpSpPr>
            <a:xfrm>
              <a:off x="3851920" y="3075806"/>
              <a:ext cx="1177280" cy="1177278"/>
              <a:chOff x="680580" y="1491630"/>
              <a:chExt cx="1479184" cy="1479182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680580" y="1491630"/>
                <a:ext cx="1479184" cy="1479182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8" name="同心圆 9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407840" y="776140"/>
                  <a:ext cx="3794420" cy="379442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7" name="Rectangle 273"/>
              <p:cNvSpPr>
                <a:spLocks noChangeArrowheads="1"/>
              </p:cNvSpPr>
              <p:nvPr/>
            </p:nvSpPr>
            <p:spPr bwMode="auto">
              <a:xfrm>
                <a:off x="1717555" y="2327320"/>
                <a:ext cx="1680" cy="16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29"/>
            <p:cNvSpPr>
              <a:spLocks noEditPoints="1"/>
            </p:cNvSpPr>
            <p:nvPr/>
          </p:nvSpPr>
          <p:spPr bwMode="auto">
            <a:xfrm flipV="1">
              <a:off x="4173562" y="3484651"/>
              <a:ext cx="570884" cy="501825"/>
            </a:xfrm>
            <a:custGeom>
              <a:avLst/>
              <a:gdLst>
                <a:gd name="T0" fmla="*/ 465 w 508"/>
                <a:gd name="T1" fmla="*/ 149 h 447"/>
                <a:gd name="T2" fmla="*/ 402 w 508"/>
                <a:gd name="T3" fmla="*/ 149 h 447"/>
                <a:gd name="T4" fmla="*/ 382 w 508"/>
                <a:gd name="T5" fmla="*/ 128 h 447"/>
                <a:gd name="T6" fmla="*/ 381 w 508"/>
                <a:gd name="T7" fmla="*/ 106 h 447"/>
                <a:gd name="T8" fmla="*/ 402 w 508"/>
                <a:gd name="T9" fmla="*/ 64 h 447"/>
                <a:gd name="T10" fmla="*/ 402 w 508"/>
                <a:gd name="T11" fmla="*/ 43 h 447"/>
                <a:gd name="T12" fmla="*/ 361 w 508"/>
                <a:gd name="T13" fmla="*/ 0 h 447"/>
                <a:gd name="T14" fmla="*/ 340 w 508"/>
                <a:gd name="T15" fmla="*/ 0 h 447"/>
                <a:gd name="T16" fmla="*/ 298 w 508"/>
                <a:gd name="T17" fmla="*/ 42 h 447"/>
                <a:gd name="T18" fmla="*/ 170 w 508"/>
                <a:gd name="T19" fmla="*/ 213 h 447"/>
                <a:gd name="T20" fmla="*/ 170 w 508"/>
                <a:gd name="T21" fmla="*/ 191 h 447"/>
                <a:gd name="T22" fmla="*/ 148 w 508"/>
                <a:gd name="T23" fmla="*/ 170 h 447"/>
                <a:gd name="T24" fmla="*/ 23 w 508"/>
                <a:gd name="T25" fmla="*/ 170 h 447"/>
                <a:gd name="T26" fmla="*/ 1 w 508"/>
                <a:gd name="T27" fmla="*/ 191 h 447"/>
                <a:gd name="T28" fmla="*/ 1 w 508"/>
                <a:gd name="T29" fmla="*/ 423 h 447"/>
                <a:gd name="T30" fmla="*/ 22 w 508"/>
                <a:gd name="T31" fmla="*/ 444 h 447"/>
                <a:gd name="T32" fmla="*/ 148 w 508"/>
                <a:gd name="T33" fmla="*/ 445 h 447"/>
                <a:gd name="T34" fmla="*/ 170 w 508"/>
                <a:gd name="T35" fmla="*/ 423 h 447"/>
                <a:gd name="T36" fmla="*/ 170 w 508"/>
                <a:gd name="T37" fmla="*/ 402 h 447"/>
                <a:gd name="T38" fmla="*/ 212 w 508"/>
                <a:gd name="T39" fmla="*/ 401 h 447"/>
                <a:gd name="T40" fmla="*/ 255 w 508"/>
                <a:gd name="T41" fmla="*/ 425 h 447"/>
                <a:gd name="T42" fmla="*/ 277 w 508"/>
                <a:gd name="T43" fmla="*/ 444 h 447"/>
                <a:gd name="T44" fmla="*/ 445 w 508"/>
                <a:gd name="T45" fmla="*/ 444 h 447"/>
                <a:gd name="T46" fmla="*/ 508 w 508"/>
                <a:gd name="T47" fmla="*/ 381 h 447"/>
                <a:gd name="T48" fmla="*/ 508 w 508"/>
                <a:gd name="T49" fmla="*/ 192 h 447"/>
                <a:gd name="T50" fmla="*/ 465 w 508"/>
                <a:gd name="T51" fmla="*/ 149 h 447"/>
                <a:gd name="T52" fmla="*/ 487 w 508"/>
                <a:gd name="T53" fmla="*/ 381 h 447"/>
                <a:gd name="T54" fmla="*/ 445 w 508"/>
                <a:gd name="T55" fmla="*/ 423 h 447"/>
                <a:gd name="T56" fmla="*/ 297 w 508"/>
                <a:gd name="T57" fmla="*/ 423 h 447"/>
                <a:gd name="T58" fmla="*/ 276 w 508"/>
                <a:gd name="T59" fmla="*/ 405 h 447"/>
                <a:gd name="T60" fmla="*/ 256 w 508"/>
                <a:gd name="T61" fmla="*/ 380 h 447"/>
                <a:gd name="T62" fmla="*/ 169 w 508"/>
                <a:gd name="T63" fmla="*/ 381 h 447"/>
                <a:gd name="T64" fmla="*/ 169 w 508"/>
                <a:gd name="T65" fmla="*/ 232 h 447"/>
                <a:gd name="T66" fmla="*/ 275 w 508"/>
                <a:gd name="T67" fmla="*/ 149 h 447"/>
                <a:gd name="T68" fmla="*/ 326 w 508"/>
                <a:gd name="T69" fmla="*/ 43 h 447"/>
                <a:gd name="T70" fmla="*/ 352 w 508"/>
                <a:gd name="T71" fmla="*/ 21 h 447"/>
                <a:gd name="T72" fmla="*/ 382 w 508"/>
                <a:gd name="T73" fmla="*/ 42 h 447"/>
                <a:gd name="T74" fmla="*/ 382 w 508"/>
                <a:gd name="T75" fmla="*/ 65 h 447"/>
                <a:gd name="T76" fmla="*/ 361 w 508"/>
                <a:gd name="T77" fmla="*/ 106 h 447"/>
                <a:gd name="T78" fmla="*/ 361 w 508"/>
                <a:gd name="T79" fmla="*/ 129 h 447"/>
                <a:gd name="T80" fmla="*/ 402 w 508"/>
                <a:gd name="T81" fmla="*/ 171 h 447"/>
                <a:gd name="T82" fmla="*/ 446 w 508"/>
                <a:gd name="T83" fmla="*/ 170 h 447"/>
                <a:gd name="T84" fmla="*/ 487 w 508"/>
                <a:gd name="T85" fmla="*/ 212 h 447"/>
                <a:gd name="T86" fmla="*/ 487 w 508"/>
                <a:gd name="T87" fmla="*/ 38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8" h="447">
                  <a:moveTo>
                    <a:pt x="465" y="149"/>
                  </a:moveTo>
                  <a:cubicBezTo>
                    <a:pt x="402" y="149"/>
                    <a:pt x="402" y="149"/>
                    <a:pt x="402" y="149"/>
                  </a:cubicBezTo>
                  <a:cubicBezTo>
                    <a:pt x="402" y="149"/>
                    <a:pt x="382" y="149"/>
                    <a:pt x="382" y="128"/>
                  </a:cubicBezTo>
                  <a:cubicBezTo>
                    <a:pt x="382" y="128"/>
                    <a:pt x="381" y="118"/>
                    <a:pt x="381" y="106"/>
                  </a:cubicBezTo>
                  <a:cubicBezTo>
                    <a:pt x="381" y="93"/>
                    <a:pt x="402" y="84"/>
                    <a:pt x="402" y="64"/>
                  </a:cubicBezTo>
                  <a:cubicBezTo>
                    <a:pt x="402" y="44"/>
                    <a:pt x="402" y="43"/>
                    <a:pt x="402" y="43"/>
                  </a:cubicBezTo>
                  <a:cubicBezTo>
                    <a:pt x="402" y="43"/>
                    <a:pt x="404" y="0"/>
                    <a:pt x="361" y="0"/>
                  </a:cubicBezTo>
                  <a:cubicBezTo>
                    <a:pt x="350" y="0"/>
                    <a:pt x="344" y="0"/>
                    <a:pt x="340" y="0"/>
                  </a:cubicBezTo>
                  <a:cubicBezTo>
                    <a:pt x="340" y="0"/>
                    <a:pt x="310" y="6"/>
                    <a:pt x="298" y="42"/>
                  </a:cubicBezTo>
                  <a:cubicBezTo>
                    <a:pt x="285" y="78"/>
                    <a:pt x="233" y="213"/>
                    <a:pt x="170" y="213"/>
                  </a:cubicBezTo>
                  <a:cubicBezTo>
                    <a:pt x="170" y="191"/>
                    <a:pt x="170" y="191"/>
                    <a:pt x="170" y="191"/>
                  </a:cubicBezTo>
                  <a:cubicBezTo>
                    <a:pt x="170" y="191"/>
                    <a:pt x="169" y="170"/>
                    <a:pt x="148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1" y="171"/>
                    <a:pt x="1" y="191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3"/>
                    <a:pt x="0" y="444"/>
                    <a:pt x="22" y="444"/>
                  </a:cubicBezTo>
                  <a:cubicBezTo>
                    <a:pt x="25" y="444"/>
                    <a:pt x="148" y="445"/>
                    <a:pt x="148" y="445"/>
                  </a:cubicBezTo>
                  <a:cubicBezTo>
                    <a:pt x="148" y="445"/>
                    <a:pt x="170" y="443"/>
                    <a:pt x="170" y="423"/>
                  </a:cubicBezTo>
                  <a:cubicBezTo>
                    <a:pt x="170" y="402"/>
                    <a:pt x="170" y="402"/>
                    <a:pt x="170" y="402"/>
                  </a:cubicBezTo>
                  <a:cubicBezTo>
                    <a:pt x="212" y="401"/>
                    <a:pt x="212" y="401"/>
                    <a:pt x="212" y="401"/>
                  </a:cubicBezTo>
                  <a:cubicBezTo>
                    <a:pt x="212" y="401"/>
                    <a:pt x="247" y="403"/>
                    <a:pt x="255" y="425"/>
                  </a:cubicBezTo>
                  <a:cubicBezTo>
                    <a:pt x="263" y="447"/>
                    <a:pt x="277" y="444"/>
                    <a:pt x="277" y="444"/>
                  </a:cubicBezTo>
                  <a:cubicBezTo>
                    <a:pt x="445" y="444"/>
                    <a:pt x="445" y="444"/>
                    <a:pt x="445" y="444"/>
                  </a:cubicBezTo>
                  <a:cubicBezTo>
                    <a:pt x="445" y="444"/>
                    <a:pt x="508" y="445"/>
                    <a:pt x="508" y="381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08" y="192"/>
                    <a:pt x="508" y="149"/>
                    <a:pt x="465" y="149"/>
                  </a:cubicBezTo>
                  <a:close/>
                  <a:moveTo>
                    <a:pt x="487" y="381"/>
                  </a:moveTo>
                  <a:cubicBezTo>
                    <a:pt x="487" y="381"/>
                    <a:pt x="486" y="423"/>
                    <a:pt x="445" y="423"/>
                  </a:cubicBezTo>
                  <a:cubicBezTo>
                    <a:pt x="297" y="423"/>
                    <a:pt x="297" y="423"/>
                    <a:pt x="297" y="423"/>
                  </a:cubicBezTo>
                  <a:cubicBezTo>
                    <a:pt x="297" y="423"/>
                    <a:pt x="280" y="423"/>
                    <a:pt x="276" y="405"/>
                  </a:cubicBezTo>
                  <a:cubicBezTo>
                    <a:pt x="272" y="386"/>
                    <a:pt x="263" y="380"/>
                    <a:pt x="256" y="380"/>
                  </a:cubicBezTo>
                  <a:cubicBezTo>
                    <a:pt x="248" y="380"/>
                    <a:pt x="169" y="381"/>
                    <a:pt x="169" y="381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69" y="232"/>
                    <a:pt x="230" y="246"/>
                    <a:pt x="275" y="149"/>
                  </a:cubicBezTo>
                  <a:cubicBezTo>
                    <a:pt x="314" y="59"/>
                    <a:pt x="326" y="43"/>
                    <a:pt x="326" y="43"/>
                  </a:cubicBezTo>
                  <a:cubicBezTo>
                    <a:pt x="326" y="43"/>
                    <a:pt x="333" y="21"/>
                    <a:pt x="352" y="21"/>
                  </a:cubicBezTo>
                  <a:cubicBezTo>
                    <a:pt x="371" y="21"/>
                    <a:pt x="382" y="25"/>
                    <a:pt x="382" y="42"/>
                  </a:cubicBezTo>
                  <a:cubicBezTo>
                    <a:pt x="382" y="51"/>
                    <a:pt x="382" y="50"/>
                    <a:pt x="382" y="65"/>
                  </a:cubicBezTo>
                  <a:cubicBezTo>
                    <a:pt x="355" y="77"/>
                    <a:pt x="361" y="106"/>
                    <a:pt x="361" y="106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1" y="172"/>
                    <a:pt x="402" y="171"/>
                    <a:pt x="402" y="171"/>
                  </a:cubicBezTo>
                  <a:cubicBezTo>
                    <a:pt x="446" y="170"/>
                    <a:pt x="446" y="170"/>
                    <a:pt x="446" y="170"/>
                  </a:cubicBezTo>
                  <a:cubicBezTo>
                    <a:pt x="446" y="170"/>
                    <a:pt x="487" y="168"/>
                    <a:pt x="487" y="212"/>
                  </a:cubicBezTo>
                  <a:lnTo>
                    <a:pt x="487" y="3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58036" y="2524961"/>
            <a:ext cx="2779807" cy="14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22065" y="2603516"/>
            <a:ext cx="2779807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7" name="图片 3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1491630"/>
            <a:ext cx="3349398" cy="28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76" grpId="0" animBg="1"/>
      <p:bldP spid="83" grpId="0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9012" y="2552220"/>
            <a:ext cx="3674143" cy="25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555385" y="3049449"/>
            <a:ext cx="22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669571" y="3582516"/>
            <a:ext cx="3196346" cy="65064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113" y="3647579"/>
            <a:ext cx="34418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 rot="8417491">
            <a:off x="6445204" y="1127988"/>
            <a:ext cx="2010940" cy="1547790"/>
            <a:chOff x="5027108" y="2345385"/>
            <a:chExt cx="1172844" cy="902720"/>
          </a:xfrm>
        </p:grpSpPr>
        <p:grpSp>
          <p:nvGrpSpPr>
            <p:cNvPr id="59" name="组合 58"/>
            <p:cNvGrpSpPr/>
            <p:nvPr/>
          </p:nvGrpSpPr>
          <p:grpSpPr>
            <a:xfrm rot="5400000">
              <a:off x="5162170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等腰三角形 42"/>
              <p:cNvSpPr/>
              <p:nvPr/>
            </p:nvSpPr>
            <p:spPr>
              <a:xfrm>
                <a:off x="4044925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33"/>
            <p:cNvSpPr>
              <a:spLocks noChangeArrowheads="1"/>
            </p:cNvSpPr>
            <p:nvPr/>
          </p:nvSpPr>
          <p:spPr bwMode="auto">
            <a:xfrm rot="13350967">
              <a:off x="5115873" y="2630136"/>
              <a:ext cx="678823" cy="3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 rot="3759190">
            <a:off x="3746792" y="1257776"/>
            <a:ext cx="2010940" cy="1547790"/>
            <a:chOff x="5027106" y="2345385"/>
            <a:chExt cx="1172844" cy="902720"/>
          </a:xfrm>
        </p:grpSpPr>
        <p:grpSp>
          <p:nvGrpSpPr>
            <p:cNvPr id="54" name="组合 5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33"/>
            <p:cNvSpPr>
              <a:spLocks noChangeArrowheads="1"/>
            </p:cNvSpPr>
            <p:nvPr/>
          </p:nvSpPr>
          <p:spPr bwMode="auto">
            <a:xfrm rot="17840810">
              <a:off x="5123889" y="2634282"/>
              <a:ext cx="678823" cy="3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 rot="2910548">
            <a:off x="1539816" y="1311924"/>
            <a:ext cx="2010940" cy="1547790"/>
            <a:chOff x="5027106" y="2345385"/>
            <a:chExt cx="1172844" cy="902720"/>
          </a:xfrm>
        </p:grpSpPr>
        <p:grpSp>
          <p:nvGrpSpPr>
            <p:cNvPr id="23" name="组合 22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33"/>
            <p:cNvSpPr>
              <a:spLocks noChangeArrowheads="1"/>
            </p:cNvSpPr>
            <p:nvPr/>
          </p:nvSpPr>
          <p:spPr bwMode="auto">
            <a:xfrm rot="18689452">
              <a:off x="5122634" y="2636115"/>
              <a:ext cx="678823" cy="3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6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9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0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2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4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6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6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5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6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8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0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2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6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6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9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0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2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4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6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6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5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6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8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0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2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 animBg="1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01269" y="3288346"/>
            <a:ext cx="1409353" cy="1357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09045" y="3288346"/>
            <a:ext cx="1409353" cy="1357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03647" y="3296311"/>
            <a:ext cx="1409353" cy="1357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66915" y="3296311"/>
            <a:ext cx="1409353" cy="1357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87" name="Freeform 34"/>
          <p:cNvSpPr>
            <a:spLocks noEditPoints="1"/>
          </p:cNvSpPr>
          <p:nvPr/>
        </p:nvSpPr>
        <p:spPr bwMode="auto">
          <a:xfrm>
            <a:off x="968041" y="777786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18AFFA-8F19-45F8-A296-147402785FC7}"/>
              </a:ext>
            </a:extLst>
          </p:cNvPr>
          <p:cNvGrpSpPr/>
          <p:nvPr/>
        </p:nvGrpSpPr>
        <p:grpSpPr>
          <a:xfrm>
            <a:off x="738350" y="1344716"/>
            <a:ext cx="1742118" cy="1742118"/>
            <a:chOff x="823795" y="2245947"/>
            <a:chExt cx="1742118" cy="1742118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6440E53-7CAE-455F-936E-168A07FF513A}"/>
                </a:ext>
              </a:extLst>
            </p:cNvPr>
            <p:cNvGrpSpPr/>
            <p:nvPr/>
          </p:nvGrpSpPr>
          <p:grpSpPr>
            <a:xfrm>
              <a:off x="823795" y="2245947"/>
              <a:ext cx="1742118" cy="1742118"/>
              <a:chOff x="4131160" y="713581"/>
              <a:chExt cx="881684" cy="881684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605686F2-86AE-4F1D-81F1-1A0858D1BF56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DBFAE03A-71E5-4A8F-9ABF-3450A71E294A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9B922214-A67C-4994-B3C1-360E566BC3CB}"/>
                </a:ext>
              </a:extLst>
            </p:cNvPr>
            <p:cNvSpPr txBox="1"/>
            <p:nvPr/>
          </p:nvSpPr>
          <p:spPr>
            <a:xfrm>
              <a:off x="1202313" y="2856520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7121BF0-234B-4A30-9BB8-87592E9770F8}"/>
              </a:ext>
            </a:extLst>
          </p:cNvPr>
          <p:cNvGrpSpPr/>
          <p:nvPr/>
        </p:nvGrpSpPr>
        <p:grpSpPr>
          <a:xfrm>
            <a:off x="2726899" y="1344716"/>
            <a:ext cx="1742118" cy="1742118"/>
            <a:chOff x="823795" y="2245947"/>
            <a:chExt cx="1742118" cy="174211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765B4D3C-78B2-426F-B0F0-1A453A064C93}"/>
                </a:ext>
              </a:extLst>
            </p:cNvPr>
            <p:cNvGrpSpPr/>
            <p:nvPr/>
          </p:nvGrpSpPr>
          <p:grpSpPr>
            <a:xfrm>
              <a:off x="823795" y="2245947"/>
              <a:ext cx="1742118" cy="1742118"/>
              <a:chOff x="4131160" y="713581"/>
              <a:chExt cx="881684" cy="881684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1C3F2562-27EA-4684-BE8F-1E8010D415CA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95DB983-94CD-4C98-8FCE-31654C5A7E21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64">
              <a:extLst>
                <a:ext uri="{FF2B5EF4-FFF2-40B4-BE49-F238E27FC236}">
                  <a16:creationId xmlns:a16="http://schemas.microsoft.com/office/drawing/2014/main" id="{71DF8BC8-95FB-424F-82C2-50EB460D944F}"/>
                </a:ext>
              </a:extLst>
            </p:cNvPr>
            <p:cNvSpPr txBox="1"/>
            <p:nvPr/>
          </p:nvSpPr>
          <p:spPr>
            <a:xfrm>
              <a:off x="1217119" y="2856520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563A68E-3E7A-4DD6-82FD-744CEBF98F96}"/>
              </a:ext>
            </a:extLst>
          </p:cNvPr>
          <p:cNvGrpSpPr/>
          <p:nvPr/>
        </p:nvGrpSpPr>
        <p:grpSpPr>
          <a:xfrm>
            <a:off x="4715448" y="1344716"/>
            <a:ext cx="1742118" cy="1742118"/>
            <a:chOff x="823795" y="2245947"/>
            <a:chExt cx="1742118" cy="1742118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AD6F682-589D-4FCA-A9DE-075E4A1E9775}"/>
                </a:ext>
              </a:extLst>
            </p:cNvPr>
            <p:cNvGrpSpPr/>
            <p:nvPr/>
          </p:nvGrpSpPr>
          <p:grpSpPr>
            <a:xfrm>
              <a:off x="823795" y="2245947"/>
              <a:ext cx="1742118" cy="1742118"/>
              <a:chOff x="4131160" y="713581"/>
              <a:chExt cx="881684" cy="881684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667C10A-CFC5-448E-AEB8-E19F3B26A406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F3ED7B5-0FAD-4AE4-B865-5804078A52E3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TextBox 64">
              <a:extLst>
                <a:ext uri="{FF2B5EF4-FFF2-40B4-BE49-F238E27FC236}">
                  <a16:creationId xmlns:a16="http://schemas.microsoft.com/office/drawing/2014/main" id="{65FCF30A-9348-474B-9885-DD553700A792}"/>
                </a:ext>
              </a:extLst>
            </p:cNvPr>
            <p:cNvSpPr txBox="1"/>
            <p:nvPr/>
          </p:nvSpPr>
          <p:spPr>
            <a:xfrm>
              <a:off x="1237032" y="2856519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9186F72-7474-4A05-AC8A-3CBB98933AE0}"/>
              </a:ext>
            </a:extLst>
          </p:cNvPr>
          <p:cNvGrpSpPr/>
          <p:nvPr/>
        </p:nvGrpSpPr>
        <p:grpSpPr>
          <a:xfrm>
            <a:off x="6703996" y="1344716"/>
            <a:ext cx="1742118" cy="1742118"/>
            <a:chOff x="823795" y="2245947"/>
            <a:chExt cx="1742118" cy="1742118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634D9739-5A32-46D7-89C9-92EF7D1737A7}"/>
                </a:ext>
              </a:extLst>
            </p:cNvPr>
            <p:cNvGrpSpPr/>
            <p:nvPr/>
          </p:nvGrpSpPr>
          <p:grpSpPr>
            <a:xfrm>
              <a:off x="823795" y="2245947"/>
              <a:ext cx="1742118" cy="1742118"/>
              <a:chOff x="4131160" y="713581"/>
              <a:chExt cx="881684" cy="881684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C1019FA6-9190-4EBD-909D-FC7FB185B2EE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31639FE-ABFF-4E8A-B1B7-062F4E9392A1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9536D574-0C6A-42DB-858F-45D8493D46D5}"/>
                </a:ext>
              </a:extLst>
            </p:cNvPr>
            <p:cNvSpPr txBox="1"/>
            <p:nvPr/>
          </p:nvSpPr>
          <p:spPr>
            <a:xfrm>
              <a:off x="1202313" y="2871176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6" name="Group 36"/>
          <p:cNvGrpSpPr/>
          <p:nvPr/>
        </p:nvGrpSpPr>
        <p:grpSpPr>
          <a:xfrm>
            <a:off x="836802" y="3028206"/>
            <a:ext cx="1992942" cy="813375"/>
            <a:chOff x="1055058" y="3105150"/>
            <a:chExt cx="1992942" cy="813375"/>
          </a:xfrm>
        </p:grpSpPr>
        <p:sp>
          <p:nvSpPr>
            <p:cNvPr id="7" name="Rectangle 9"/>
            <p:cNvSpPr/>
            <p:nvPr/>
          </p:nvSpPr>
          <p:spPr>
            <a:xfrm>
              <a:off x="1055058" y="3333750"/>
              <a:ext cx="199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ms-MY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1066800" y="3105150"/>
              <a:ext cx="121157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3591744" y="3028206"/>
            <a:ext cx="1992942" cy="813375"/>
            <a:chOff x="3810000" y="3105150"/>
            <a:chExt cx="1992942" cy="813375"/>
          </a:xfrm>
        </p:grpSpPr>
        <p:sp>
          <p:nvSpPr>
            <p:cNvPr id="10" name="Rectangle 15"/>
            <p:cNvSpPr/>
            <p:nvPr/>
          </p:nvSpPr>
          <p:spPr>
            <a:xfrm>
              <a:off x="3810000" y="3333750"/>
              <a:ext cx="199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ms-MY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6"/>
            <p:cNvSpPr/>
            <p:nvPr/>
          </p:nvSpPr>
          <p:spPr>
            <a:xfrm>
              <a:off x="3821742" y="3105150"/>
              <a:ext cx="12115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endParaRPr lang="ms-MY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6346686" y="3028206"/>
            <a:ext cx="1992942" cy="813375"/>
            <a:chOff x="6564942" y="3105150"/>
            <a:chExt cx="1992942" cy="813375"/>
          </a:xfrm>
        </p:grpSpPr>
        <p:sp>
          <p:nvSpPr>
            <p:cNvPr id="13" name="Rectangle 17"/>
            <p:cNvSpPr/>
            <p:nvPr/>
          </p:nvSpPr>
          <p:spPr>
            <a:xfrm>
              <a:off x="6564942" y="3333750"/>
              <a:ext cx="199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ms-MY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6576684" y="3105150"/>
              <a:ext cx="12115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endParaRPr lang="ms-MY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19"/>
          <p:cNvSpPr/>
          <p:nvPr/>
        </p:nvSpPr>
        <p:spPr>
          <a:xfrm>
            <a:off x="827584" y="3894896"/>
            <a:ext cx="74011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ms-MY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E0067C-5E08-4416-92B1-29A7AE85C77B}"/>
              </a:ext>
            </a:extLst>
          </p:cNvPr>
          <p:cNvGrpSpPr/>
          <p:nvPr/>
        </p:nvGrpSpPr>
        <p:grpSpPr>
          <a:xfrm>
            <a:off x="6271975" y="1029509"/>
            <a:ext cx="1615450" cy="1615448"/>
            <a:chOff x="6271975" y="1029509"/>
            <a:chExt cx="1615450" cy="1615448"/>
          </a:xfrm>
        </p:grpSpPr>
        <p:grpSp>
          <p:nvGrpSpPr>
            <p:cNvPr id="59" name="组合 58"/>
            <p:cNvGrpSpPr/>
            <p:nvPr/>
          </p:nvGrpSpPr>
          <p:grpSpPr>
            <a:xfrm>
              <a:off x="6271975" y="1029509"/>
              <a:ext cx="1615450" cy="161544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6689303" y="1442230"/>
              <a:ext cx="780793" cy="799383"/>
            </a:xfrm>
            <a:custGeom>
              <a:avLst/>
              <a:gdLst>
                <a:gd name="T0" fmla="*/ 70 w 504"/>
                <a:gd name="T1" fmla="*/ 215 h 516"/>
                <a:gd name="T2" fmla="*/ 81 w 504"/>
                <a:gd name="T3" fmla="*/ 187 h 516"/>
                <a:gd name="T4" fmla="*/ 87 w 504"/>
                <a:gd name="T5" fmla="*/ 165 h 516"/>
                <a:gd name="T6" fmla="*/ 92 w 504"/>
                <a:gd name="T7" fmla="*/ 131 h 516"/>
                <a:gd name="T8" fmla="*/ 107 w 504"/>
                <a:gd name="T9" fmla="*/ 94 h 516"/>
                <a:gd name="T10" fmla="*/ 129 w 504"/>
                <a:gd name="T11" fmla="*/ 60 h 516"/>
                <a:gd name="T12" fmla="*/ 167 w 504"/>
                <a:gd name="T13" fmla="*/ 26 h 516"/>
                <a:gd name="T14" fmla="*/ 210 w 504"/>
                <a:gd name="T15" fmla="*/ 7 h 516"/>
                <a:gd name="T16" fmla="*/ 262 w 504"/>
                <a:gd name="T17" fmla="*/ 0 h 516"/>
                <a:gd name="T18" fmla="*/ 317 w 504"/>
                <a:gd name="T19" fmla="*/ 6 h 516"/>
                <a:gd name="T20" fmla="*/ 368 w 504"/>
                <a:gd name="T21" fmla="*/ 26 h 516"/>
                <a:gd name="T22" fmla="*/ 399 w 504"/>
                <a:gd name="T23" fmla="*/ 51 h 516"/>
                <a:gd name="T24" fmla="*/ 423 w 504"/>
                <a:gd name="T25" fmla="*/ 87 h 516"/>
                <a:gd name="T26" fmla="*/ 436 w 504"/>
                <a:gd name="T27" fmla="*/ 126 h 516"/>
                <a:gd name="T28" fmla="*/ 444 w 504"/>
                <a:gd name="T29" fmla="*/ 168 h 516"/>
                <a:gd name="T30" fmla="*/ 458 w 504"/>
                <a:gd name="T31" fmla="*/ 197 h 516"/>
                <a:gd name="T32" fmla="*/ 459 w 504"/>
                <a:gd name="T33" fmla="*/ 219 h 516"/>
                <a:gd name="T34" fmla="*/ 463 w 504"/>
                <a:gd name="T35" fmla="*/ 246 h 516"/>
                <a:gd name="T36" fmla="*/ 489 w 504"/>
                <a:gd name="T37" fmla="*/ 293 h 516"/>
                <a:gd name="T38" fmla="*/ 501 w 504"/>
                <a:gd name="T39" fmla="*/ 331 h 516"/>
                <a:gd name="T40" fmla="*/ 501 w 504"/>
                <a:gd name="T41" fmla="*/ 372 h 516"/>
                <a:gd name="T42" fmla="*/ 493 w 504"/>
                <a:gd name="T43" fmla="*/ 396 h 516"/>
                <a:gd name="T44" fmla="*/ 482 w 504"/>
                <a:gd name="T45" fmla="*/ 403 h 516"/>
                <a:gd name="T46" fmla="*/ 471 w 504"/>
                <a:gd name="T47" fmla="*/ 397 h 516"/>
                <a:gd name="T48" fmla="*/ 455 w 504"/>
                <a:gd name="T49" fmla="*/ 368 h 516"/>
                <a:gd name="T50" fmla="*/ 444 w 504"/>
                <a:gd name="T51" fmla="*/ 388 h 516"/>
                <a:gd name="T52" fmla="*/ 421 w 504"/>
                <a:gd name="T53" fmla="*/ 427 h 516"/>
                <a:gd name="T54" fmla="*/ 442 w 504"/>
                <a:gd name="T55" fmla="*/ 448 h 516"/>
                <a:gd name="T56" fmla="*/ 460 w 504"/>
                <a:gd name="T57" fmla="*/ 467 h 516"/>
                <a:gd name="T58" fmla="*/ 460 w 504"/>
                <a:gd name="T59" fmla="*/ 481 h 516"/>
                <a:gd name="T60" fmla="*/ 448 w 504"/>
                <a:gd name="T61" fmla="*/ 496 h 516"/>
                <a:gd name="T62" fmla="*/ 419 w 504"/>
                <a:gd name="T63" fmla="*/ 508 h 516"/>
                <a:gd name="T64" fmla="*/ 372 w 504"/>
                <a:gd name="T65" fmla="*/ 513 h 516"/>
                <a:gd name="T66" fmla="*/ 317 w 504"/>
                <a:gd name="T67" fmla="*/ 506 h 516"/>
                <a:gd name="T68" fmla="*/ 276 w 504"/>
                <a:gd name="T69" fmla="*/ 494 h 516"/>
                <a:gd name="T70" fmla="*/ 248 w 504"/>
                <a:gd name="T71" fmla="*/ 495 h 516"/>
                <a:gd name="T72" fmla="*/ 209 w 504"/>
                <a:gd name="T73" fmla="*/ 512 h 516"/>
                <a:gd name="T74" fmla="*/ 172 w 504"/>
                <a:gd name="T75" fmla="*/ 516 h 516"/>
                <a:gd name="T76" fmla="*/ 110 w 504"/>
                <a:gd name="T77" fmla="*/ 512 h 516"/>
                <a:gd name="T78" fmla="*/ 74 w 504"/>
                <a:gd name="T79" fmla="*/ 499 h 516"/>
                <a:gd name="T80" fmla="*/ 63 w 504"/>
                <a:gd name="T81" fmla="*/ 487 h 516"/>
                <a:gd name="T82" fmla="*/ 61 w 504"/>
                <a:gd name="T83" fmla="*/ 471 h 516"/>
                <a:gd name="T84" fmla="*/ 66 w 504"/>
                <a:gd name="T85" fmla="*/ 454 h 516"/>
                <a:gd name="T86" fmla="*/ 80 w 504"/>
                <a:gd name="T87" fmla="*/ 444 h 516"/>
                <a:gd name="T88" fmla="*/ 103 w 504"/>
                <a:gd name="T89" fmla="*/ 439 h 516"/>
                <a:gd name="T90" fmla="*/ 96 w 504"/>
                <a:gd name="T91" fmla="*/ 430 h 516"/>
                <a:gd name="T92" fmla="*/ 69 w 504"/>
                <a:gd name="T93" fmla="*/ 400 h 516"/>
                <a:gd name="T94" fmla="*/ 55 w 504"/>
                <a:gd name="T95" fmla="*/ 368 h 516"/>
                <a:gd name="T96" fmla="*/ 50 w 504"/>
                <a:gd name="T97" fmla="*/ 361 h 516"/>
                <a:gd name="T98" fmla="*/ 42 w 504"/>
                <a:gd name="T99" fmla="*/ 376 h 516"/>
                <a:gd name="T100" fmla="*/ 22 w 504"/>
                <a:gd name="T101" fmla="*/ 395 h 516"/>
                <a:gd name="T102" fmla="*/ 8 w 504"/>
                <a:gd name="T103" fmla="*/ 396 h 516"/>
                <a:gd name="T104" fmla="*/ 1 w 504"/>
                <a:gd name="T105" fmla="*/ 374 h 516"/>
                <a:gd name="T106" fmla="*/ 3 w 504"/>
                <a:gd name="T107" fmla="*/ 332 h 516"/>
                <a:gd name="T108" fmla="*/ 18 w 504"/>
                <a:gd name="T109" fmla="*/ 293 h 516"/>
                <a:gd name="T110" fmla="*/ 46 w 504"/>
                <a:gd name="T111" fmla="*/ 254 h 516"/>
                <a:gd name="T112" fmla="*/ 72 w 504"/>
                <a:gd name="T113" fmla="*/ 23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516">
                  <a:moveTo>
                    <a:pt x="72" y="232"/>
                  </a:moveTo>
                  <a:lnTo>
                    <a:pt x="71" y="229"/>
                  </a:lnTo>
                  <a:lnTo>
                    <a:pt x="70" y="225"/>
                  </a:lnTo>
                  <a:lnTo>
                    <a:pt x="70" y="223"/>
                  </a:lnTo>
                  <a:lnTo>
                    <a:pt x="70" y="221"/>
                  </a:lnTo>
                  <a:lnTo>
                    <a:pt x="70" y="217"/>
                  </a:lnTo>
                  <a:lnTo>
                    <a:pt x="70" y="215"/>
                  </a:lnTo>
                  <a:lnTo>
                    <a:pt x="71" y="211"/>
                  </a:lnTo>
                  <a:lnTo>
                    <a:pt x="72" y="207"/>
                  </a:lnTo>
                  <a:lnTo>
                    <a:pt x="73" y="203"/>
                  </a:lnTo>
                  <a:lnTo>
                    <a:pt x="74" y="199"/>
                  </a:lnTo>
                  <a:lnTo>
                    <a:pt x="78" y="195"/>
                  </a:lnTo>
                  <a:lnTo>
                    <a:pt x="81" y="190"/>
                  </a:lnTo>
                  <a:lnTo>
                    <a:pt x="81" y="187"/>
                  </a:lnTo>
                  <a:lnTo>
                    <a:pt x="81" y="184"/>
                  </a:lnTo>
                  <a:lnTo>
                    <a:pt x="81" y="180"/>
                  </a:lnTo>
                  <a:lnTo>
                    <a:pt x="83" y="176"/>
                  </a:lnTo>
                  <a:lnTo>
                    <a:pt x="84" y="171"/>
                  </a:lnTo>
                  <a:lnTo>
                    <a:pt x="85" y="169"/>
                  </a:lnTo>
                  <a:lnTo>
                    <a:pt x="86" y="167"/>
                  </a:lnTo>
                  <a:lnTo>
                    <a:pt x="87" y="165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56"/>
                  </a:lnTo>
                  <a:lnTo>
                    <a:pt x="89" y="151"/>
                  </a:lnTo>
                  <a:lnTo>
                    <a:pt x="90" y="146"/>
                  </a:lnTo>
                  <a:lnTo>
                    <a:pt x="91" y="140"/>
                  </a:lnTo>
                  <a:lnTo>
                    <a:pt x="92" y="131"/>
                  </a:lnTo>
                  <a:lnTo>
                    <a:pt x="94" y="123"/>
                  </a:lnTo>
                  <a:lnTo>
                    <a:pt x="96" y="119"/>
                  </a:lnTo>
                  <a:lnTo>
                    <a:pt x="98" y="114"/>
                  </a:lnTo>
                  <a:lnTo>
                    <a:pt x="99" y="109"/>
                  </a:lnTo>
                  <a:lnTo>
                    <a:pt x="102" y="104"/>
                  </a:lnTo>
                  <a:lnTo>
                    <a:pt x="105" y="99"/>
                  </a:lnTo>
                  <a:lnTo>
                    <a:pt x="107" y="94"/>
                  </a:lnTo>
                  <a:lnTo>
                    <a:pt x="110" y="89"/>
                  </a:lnTo>
                  <a:lnTo>
                    <a:pt x="114" y="83"/>
                  </a:lnTo>
                  <a:lnTo>
                    <a:pt x="115" y="80"/>
                  </a:lnTo>
                  <a:lnTo>
                    <a:pt x="117" y="77"/>
                  </a:lnTo>
                  <a:lnTo>
                    <a:pt x="121" y="72"/>
                  </a:lnTo>
                  <a:lnTo>
                    <a:pt x="125" y="66"/>
                  </a:lnTo>
                  <a:lnTo>
                    <a:pt x="129" y="60"/>
                  </a:lnTo>
                  <a:lnTo>
                    <a:pt x="135" y="54"/>
                  </a:lnTo>
                  <a:lnTo>
                    <a:pt x="140" y="49"/>
                  </a:lnTo>
                  <a:lnTo>
                    <a:pt x="145" y="44"/>
                  </a:lnTo>
                  <a:lnTo>
                    <a:pt x="152" y="38"/>
                  </a:lnTo>
                  <a:lnTo>
                    <a:pt x="156" y="33"/>
                  </a:lnTo>
                  <a:lnTo>
                    <a:pt x="162" y="29"/>
                  </a:lnTo>
                  <a:lnTo>
                    <a:pt x="167" y="26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4" y="17"/>
                  </a:lnTo>
                  <a:lnTo>
                    <a:pt x="191" y="14"/>
                  </a:lnTo>
                  <a:lnTo>
                    <a:pt x="197" y="12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7" y="5"/>
                  </a:lnTo>
                  <a:lnTo>
                    <a:pt x="225" y="4"/>
                  </a:lnTo>
                  <a:lnTo>
                    <a:pt x="232" y="2"/>
                  </a:lnTo>
                  <a:lnTo>
                    <a:pt x="240" y="2"/>
                  </a:lnTo>
                  <a:lnTo>
                    <a:pt x="248" y="1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70" y="0"/>
                  </a:lnTo>
                  <a:lnTo>
                    <a:pt x="279" y="0"/>
                  </a:lnTo>
                  <a:lnTo>
                    <a:pt x="286" y="1"/>
                  </a:lnTo>
                  <a:lnTo>
                    <a:pt x="294" y="2"/>
                  </a:lnTo>
                  <a:lnTo>
                    <a:pt x="301" y="3"/>
                  </a:lnTo>
                  <a:lnTo>
                    <a:pt x="309" y="4"/>
                  </a:lnTo>
                  <a:lnTo>
                    <a:pt x="317" y="6"/>
                  </a:lnTo>
                  <a:lnTo>
                    <a:pt x="324" y="8"/>
                  </a:lnTo>
                  <a:lnTo>
                    <a:pt x="333" y="10"/>
                  </a:lnTo>
                  <a:lnTo>
                    <a:pt x="340" y="13"/>
                  </a:lnTo>
                  <a:lnTo>
                    <a:pt x="347" y="16"/>
                  </a:lnTo>
                  <a:lnTo>
                    <a:pt x="354" y="19"/>
                  </a:lnTo>
                  <a:lnTo>
                    <a:pt x="361" y="23"/>
                  </a:lnTo>
                  <a:lnTo>
                    <a:pt x="368" y="26"/>
                  </a:lnTo>
                  <a:lnTo>
                    <a:pt x="374" y="30"/>
                  </a:lnTo>
                  <a:lnTo>
                    <a:pt x="380" y="34"/>
                  </a:lnTo>
                  <a:lnTo>
                    <a:pt x="382" y="37"/>
                  </a:lnTo>
                  <a:lnTo>
                    <a:pt x="385" y="39"/>
                  </a:lnTo>
                  <a:lnTo>
                    <a:pt x="391" y="43"/>
                  </a:lnTo>
                  <a:lnTo>
                    <a:pt x="395" y="47"/>
                  </a:lnTo>
                  <a:lnTo>
                    <a:pt x="399" y="51"/>
                  </a:lnTo>
                  <a:lnTo>
                    <a:pt x="403" y="56"/>
                  </a:lnTo>
                  <a:lnTo>
                    <a:pt x="407" y="62"/>
                  </a:lnTo>
                  <a:lnTo>
                    <a:pt x="411" y="66"/>
                  </a:lnTo>
                  <a:lnTo>
                    <a:pt x="414" y="72"/>
                  </a:lnTo>
                  <a:lnTo>
                    <a:pt x="416" y="76"/>
                  </a:lnTo>
                  <a:lnTo>
                    <a:pt x="420" y="81"/>
                  </a:lnTo>
                  <a:lnTo>
                    <a:pt x="423" y="87"/>
                  </a:lnTo>
                  <a:lnTo>
                    <a:pt x="427" y="96"/>
                  </a:lnTo>
                  <a:lnTo>
                    <a:pt x="429" y="101"/>
                  </a:lnTo>
                  <a:lnTo>
                    <a:pt x="431" y="106"/>
                  </a:lnTo>
                  <a:lnTo>
                    <a:pt x="432" y="112"/>
                  </a:lnTo>
                  <a:lnTo>
                    <a:pt x="434" y="117"/>
                  </a:lnTo>
                  <a:lnTo>
                    <a:pt x="435" y="121"/>
                  </a:lnTo>
                  <a:lnTo>
                    <a:pt x="436" y="126"/>
                  </a:lnTo>
                  <a:lnTo>
                    <a:pt x="439" y="134"/>
                  </a:lnTo>
                  <a:lnTo>
                    <a:pt x="440" y="143"/>
                  </a:lnTo>
                  <a:lnTo>
                    <a:pt x="441" y="150"/>
                  </a:lnTo>
                  <a:lnTo>
                    <a:pt x="442" y="156"/>
                  </a:lnTo>
                  <a:lnTo>
                    <a:pt x="443" y="165"/>
                  </a:lnTo>
                  <a:lnTo>
                    <a:pt x="443" y="167"/>
                  </a:lnTo>
                  <a:lnTo>
                    <a:pt x="444" y="168"/>
                  </a:lnTo>
                  <a:lnTo>
                    <a:pt x="448" y="173"/>
                  </a:lnTo>
                  <a:lnTo>
                    <a:pt x="450" y="176"/>
                  </a:lnTo>
                  <a:lnTo>
                    <a:pt x="452" y="179"/>
                  </a:lnTo>
                  <a:lnTo>
                    <a:pt x="454" y="183"/>
                  </a:lnTo>
                  <a:lnTo>
                    <a:pt x="455" y="188"/>
                  </a:lnTo>
                  <a:lnTo>
                    <a:pt x="457" y="192"/>
                  </a:lnTo>
                  <a:lnTo>
                    <a:pt x="458" y="197"/>
                  </a:lnTo>
                  <a:lnTo>
                    <a:pt x="459" y="202"/>
                  </a:lnTo>
                  <a:lnTo>
                    <a:pt x="459" y="204"/>
                  </a:lnTo>
                  <a:lnTo>
                    <a:pt x="460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9" y="216"/>
                  </a:lnTo>
                  <a:lnTo>
                    <a:pt x="459" y="219"/>
                  </a:lnTo>
                  <a:lnTo>
                    <a:pt x="457" y="225"/>
                  </a:lnTo>
                  <a:lnTo>
                    <a:pt x="456" y="228"/>
                  </a:lnTo>
                  <a:lnTo>
                    <a:pt x="455" y="231"/>
                  </a:lnTo>
                  <a:lnTo>
                    <a:pt x="455" y="232"/>
                  </a:lnTo>
                  <a:lnTo>
                    <a:pt x="455" y="233"/>
                  </a:lnTo>
                  <a:lnTo>
                    <a:pt x="457" y="236"/>
                  </a:lnTo>
                  <a:lnTo>
                    <a:pt x="463" y="246"/>
                  </a:lnTo>
                  <a:lnTo>
                    <a:pt x="468" y="253"/>
                  </a:lnTo>
                  <a:lnTo>
                    <a:pt x="471" y="258"/>
                  </a:lnTo>
                  <a:lnTo>
                    <a:pt x="475" y="265"/>
                  </a:lnTo>
                  <a:lnTo>
                    <a:pt x="478" y="271"/>
                  </a:lnTo>
                  <a:lnTo>
                    <a:pt x="482" y="277"/>
                  </a:lnTo>
                  <a:lnTo>
                    <a:pt x="485" y="285"/>
                  </a:lnTo>
                  <a:lnTo>
                    <a:pt x="489" y="293"/>
                  </a:lnTo>
                  <a:lnTo>
                    <a:pt x="491" y="298"/>
                  </a:lnTo>
                  <a:lnTo>
                    <a:pt x="493" y="303"/>
                  </a:lnTo>
                  <a:lnTo>
                    <a:pt x="495" y="309"/>
                  </a:lnTo>
                  <a:lnTo>
                    <a:pt x="496" y="313"/>
                  </a:lnTo>
                  <a:lnTo>
                    <a:pt x="498" y="318"/>
                  </a:lnTo>
                  <a:lnTo>
                    <a:pt x="499" y="323"/>
                  </a:lnTo>
                  <a:lnTo>
                    <a:pt x="501" y="331"/>
                  </a:lnTo>
                  <a:lnTo>
                    <a:pt x="503" y="341"/>
                  </a:lnTo>
                  <a:lnTo>
                    <a:pt x="504" y="349"/>
                  </a:lnTo>
                  <a:lnTo>
                    <a:pt x="504" y="354"/>
                  </a:lnTo>
                  <a:lnTo>
                    <a:pt x="504" y="357"/>
                  </a:lnTo>
                  <a:lnTo>
                    <a:pt x="504" y="361"/>
                  </a:lnTo>
                  <a:lnTo>
                    <a:pt x="503" y="365"/>
                  </a:lnTo>
                  <a:lnTo>
                    <a:pt x="501" y="372"/>
                  </a:lnTo>
                  <a:lnTo>
                    <a:pt x="500" y="378"/>
                  </a:lnTo>
                  <a:lnTo>
                    <a:pt x="498" y="385"/>
                  </a:lnTo>
                  <a:lnTo>
                    <a:pt x="498" y="387"/>
                  </a:lnTo>
                  <a:lnTo>
                    <a:pt x="496" y="390"/>
                  </a:lnTo>
                  <a:lnTo>
                    <a:pt x="495" y="392"/>
                  </a:lnTo>
                  <a:lnTo>
                    <a:pt x="494" y="394"/>
                  </a:lnTo>
                  <a:lnTo>
                    <a:pt x="493" y="396"/>
                  </a:lnTo>
                  <a:lnTo>
                    <a:pt x="491" y="398"/>
                  </a:lnTo>
                  <a:lnTo>
                    <a:pt x="490" y="399"/>
                  </a:lnTo>
                  <a:lnTo>
                    <a:pt x="488" y="401"/>
                  </a:lnTo>
                  <a:lnTo>
                    <a:pt x="486" y="401"/>
                  </a:lnTo>
                  <a:lnTo>
                    <a:pt x="485" y="402"/>
                  </a:lnTo>
                  <a:lnTo>
                    <a:pt x="483" y="403"/>
                  </a:lnTo>
                  <a:lnTo>
                    <a:pt x="482" y="403"/>
                  </a:lnTo>
                  <a:lnTo>
                    <a:pt x="481" y="403"/>
                  </a:lnTo>
                  <a:lnTo>
                    <a:pt x="480" y="402"/>
                  </a:lnTo>
                  <a:lnTo>
                    <a:pt x="477" y="401"/>
                  </a:lnTo>
                  <a:lnTo>
                    <a:pt x="476" y="400"/>
                  </a:lnTo>
                  <a:lnTo>
                    <a:pt x="475" y="399"/>
                  </a:lnTo>
                  <a:lnTo>
                    <a:pt x="473" y="398"/>
                  </a:lnTo>
                  <a:lnTo>
                    <a:pt x="471" y="397"/>
                  </a:lnTo>
                  <a:lnTo>
                    <a:pt x="469" y="394"/>
                  </a:lnTo>
                  <a:lnTo>
                    <a:pt x="467" y="391"/>
                  </a:lnTo>
                  <a:lnTo>
                    <a:pt x="465" y="387"/>
                  </a:lnTo>
                  <a:lnTo>
                    <a:pt x="462" y="384"/>
                  </a:lnTo>
                  <a:lnTo>
                    <a:pt x="461" y="380"/>
                  </a:lnTo>
                  <a:lnTo>
                    <a:pt x="458" y="374"/>
                  </a:lnTo>
                  <a:lnTo>
                    <a:pt x="455" y="368"/>
                  </a:lnTo>
                  <a:lnTo>
                    <a:pt x="454" y="368"/>
                  </a:lnTo>
                  <a:lnTo>
                    <a:pt x="454" y="368"/>
                  </a:lnTo>
                  <a:lnTo>
                    <a:pt x="452" y="369"/>
                  </a:lnTo>
                  <a:lnTo>
                    <a:pt x="452" y="370"/>
                  </a:lnTo>
                  <a:lnTo>
                    <a:pt x="450" y="372"/>
                  </a:lnTo>
                  <a:lnTo>
                    <a:pt x="448" y="378"/>
                  </a:lnTo>
                  <a:lnTo>
                    <a:pt x="444" y="388"/>
                  </a:lnTo>
                  <a:lnTo>
                    <a:pt x="440" y="398"/>
                  </a:lnTo>
                  <a:lnTo>
                    <a:pt x="437" y="403"/>
                  </a:lnTo>
                  <a:lnTo>
                    <a:pt x="433" y="409"/>
                  </a:lnTo>
                  <a:lnTo>
                    <a:pt x="429" y="415"/>
                  </a:lnTo>
                  <a:lnTo>
                    <a:pt x="425" y="421"/>
                  </a:lnTo>
                  <a:lnTo>
                    <a:pt x="423" y="424"/>
                  </a:lnTo>
                  <a:lnTo>
                    <a:pt x="421" y="427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5" y="435"/>
                  </a:lnTo>
                  <a:lnTo>
                    <a:pt x="419" y="437"/>
                  </a:lnTo>
                  <a:lnTo>
                    <a:pt x="431" y="442"/>
                  </a:lnTo>
                  <a:lnTo>
                    <a:pt x="437" y="446"/>
                  </a:lnTo>
                  <a:lnTo>
                    <a:pt x="442" y="448"/>
                  </a:lnTo>
                  <a:lnTo>
                    <a:pt x="448" y="452"/>
                  </a:lnTo>
                  <a:lnTo>
                    <a:pt x="452" y="456"/>
                  </a:lnTo>
                  <a:lnTo>
                    <a:pt x="455" y="459"/>
                  </a:lnTo>
                  <a:lnTo>
                    <a:pt x="456" y="461"/>
                  </a:lnTo>
                  <a:lnTo>
                    <a:pt x="458" y="463"/>
                  </a:lnTo>
                  <a:lnTo>
                    <a:pt x="459" y="465"/>
                  </a:lnTo>
                  <a:lnTo>
                    <a:pt x="460" y="467"/>
                  </a:lnTo>
                  <a:lnTo>
                    <a:pt x="461" y="470"/>
                  </a:lnTo>
                  <a:lnTo>
                    <a:pt x="461" y="472"/>
                  </a:lnTo>
                  <a:lnTo>
                    <a:pt x="462" y="475"/>
                  </a:lnTo>
                  <a:lnTo>
                    <a:pt x="461" y="476"/>
                  </a:lnTo>
                  <a:lnTo>
                    <a:pt x="461" y="478"/>
                  </a:lnTo>
                  <a:lnTo>
                    <a:pt x="461" y="480"/>
                  </a:lnTo>
                  <a:lnTo>
                    <a:pt x="460" y="481"/>
                  </a:lnTo>
                  <a:lnTo>
                    <a:pt x="460" y="484"/>
                  </a:lnTo>
                  <a:lnTo>
                    <a:pt x="459" y="485"/>
                  </a:lnTo>
                  <a:lnTo>
                    <a:pt x="457" y="488"/>
                  </a:lnTo>
                  <a:lnTo>
                    <a:pt x="455" y="491"/>
                  </a:lnTo>
                  <a:lnTo>
                    <a:pt x="453" y="492"/>
                  </a:lnTo>
                  <a:lnTo>
                    <a:pt x="452" y="494"/>
                  </a:lnTo>
                  <a:lnTo>
                    <a:pt x="448" y="496"/>
                  </a:lnTo>
                  <a:lnTo>
                    <a:pt x="443" y="498"/>
                  </a:lnTo>
                  <a:lnTo>
                    <a:pt x="439" y="500"/>
                  </a:lnTo>
                  <a:lnTo>
                    <a:pt x="435" y="502"/>
                  </a:lnTo>
                  <a:lnTo>
                    <a:pt x="430" y="504"/>
                  </a:lnTo>
                  <a:lnTo>
                    <a:pt x="427" y="505"/>
                  </a:lnTo>
                  <a:lnTo>
                    <a:pt x="425" y="506"/>
                  </a:lnTo>
                  <a:lnTo>
                    <a:pt x="419" y="508"/>
                  </a:lnTo>
                  <a:lnTo>
                    <a:pt x="413" y="509"/>
                  </a:lnTo>
                  <a:lnTo>
                    <a:pt x="407" y="511"/>
                  </a:lnTo>
                  <a:lnTo>
                    <a:pt x="400" y="512"/>
                  </a:lnTo>
                  <a:lnTo>
                    <a:pt x="394" y="512"/>
                  </a:lnTo>
                  <a:lnTo>
                    <a:pt x="386" y="513"/>
                  </a:lnTo>
                  <a:lnTo>
                    <a:pt x="379" y="513"/>
                  </a:lnTo>
                  <a:lnTo>
                    <a:pt x="372" y="513"/>
                  </a:lnTo>
                  <a:lnTo>
                    <a:pt x="365" y="513"/>
                  </a:lnTo>
                  <a:lnTo>
                    <a:pt x="356" y="512"/>
                  </a:lnTo>
                  <a:lnTo>
                    <a:pt x="349" y="512"/>
                  </a:lnTo>
                  <a:lnTo>
                    <a:pt x="342" y="511"/>
                  </a:lnTo>
                  <a:lnTo>
                    <a:pt x="334" y="510"/>
                  </a:lnTo>
                  <a:lnTo>
                    <a:pt x="325" y="509"/>
                  </a:lnTo>
                  <a:lnTo>
                    <a:pt x="317" y="506"/>
                  </a:lnTo>
                  <a:lnTo>
                    <a:pt x="310" y="504"/>
                  </a:lnTo>
                  <a:lnTo>
                    <a:pt x="301" y="502"/>
                  </a:lnTo>
                  <a:lnTo>
                    <a:pt x="294" y="500"/>
                  </a:lnTo>
                  <a:lnTo>
                    <a:pt x="286" y="497"/>
                  </a:lnTo>
                  <a:lnTo>
                    <a:pt x="282" y="496"/>
                  </a:lnTo>
                  <a:lnTo>
                    <a:pt x="279" y="495"/>
                  </a:lnTo>
                  <a:lnTo>
                    <a:pt x="276" y="494"/>
                  </a:lnTo>
                  <a:lnTo>
                    <a:pt x="273" y="493"/>
                  </a:lnTo>
                  <a:lnTo>
                    <a:pt x="270" y="493"/>
                  </a:lnTo>
                  <a:lnTo>
                    <a:pt x="267" y="493"/>
                  </a:lnTo>
                  <a:lnTo>
                    <a:pt x="260" y="493"/>
                  </a:lnTo>
                  <a:lnTo>
                    <a:pt x="256" y="492"/>
                  </a:lnTo>
                  <a:lnTo>
                    <a:pt x="251" y="492"/>
                  </a:lnTo>
                  <a:lnTo>
                    <a:pt x="248" y="495"/>
                  </a:lnTo>
                  <a:lnTo>
                    <a:pt x="243" y="497"/>
                  </a:lnTo>
                  <a:lnTo>
                    <a:pt x="238" y="500"/>
                  </a:lnTo>
                  <a:lnTo>
                    <a:pt x="232" y="503"/>
                  </a:lnTo>
                  <a:lnTo>
                    <a:pt x="228" y="505"/>
                  </a:lnTo>
                  <a:lnTo>
                    <a:pt x="224" y="508"/>
                  </a:lnTo>
                  <a:lnTo>
                    <a:pt x="214" y="511"/>
                  </a:lnTo>
                  <a:lnTo>
                    <a:pt x="209" y="512"/>
                  </a:lnTo>
                  <a:lnTo>
                    <a:pt x="205" y="514"/>
                  </a:lnTo>
                  <a:lnTo>
                    <a:pt x="198" y="515"/>
                  </a:lnTo>
                  <a:lnTo>
                    <a:pt x="193" y="515"/>
                  </a:lnTo>
                  <a:lnTo>
                    <a:pt x="188" y="516"/>
                  </a:lnTo>
                  <a:lnTo>
                    <a:pt x="183" y="516"/>
                  </a:lnTo>
                  <a:lnTo>
                    <a:pt x="178" y="516"/>
                  </a:lnTo>
                  <a:lnTo>
                    <a:pt x="172" y="516"/>
                  </a:lnTo>
                  <a:lnTo>
                    <a:pt x="167" y="516"/>
                  </a:lnTo>
                  <a:lnTo>
                    <a:pt x="154" y="516"/>
                  </a:lnTo>
                  <a:lnTo>
                    <a:pt x="141" y="516"/>
                  </a:lnTo>
                  <a:lnTo>
                    <a:pt x="128" y="515"/>
                  </a:lnTo>
                  <a:lnTo>
                    <a:pt x="122" y="514"/>
                  </a:lnTo>
                  <a:lnTo>
                    <a:pt x="116" y="513"/>
                  </a:lnTo>
                  <a:lnTo>
                    <a:pt x="110" y="512"/>
                  </a:lnTo>
                  <a:lnTo>
                    <a:pt x="103" y="511"/>
                  </a:lnTo>
                  <a:lnTo>
                    <a:pt x="98" y="509"/>
                  </a:lnTo>
                  <a:lnTo>
                    <a:pt x="92" y="508"/>
                  </a:lnTo>
                  <a:lnTo>
                    <a:pt x="87" y="505"/>
                  </a:lnTo>
                  <a:lnTo>
                    <a:pt x="83" y="503"/>
                  </a:lnTo>
                  <a:lnTo>
                    <a:pt x="78" y="501"/>
                  </a:lnTo>
                  <a:lnTo>
                    <a:pt x="74" y="499"/>
                  </a:lnTo>
                  <a:lnTo>
                    <a:pt x="70" y="496"/>
                  </a:lnTo>
                  <a:lnTo>
                    <a:pt x="69" y="495"/>
                  </a:lnTo>
                  <a:lnTo>
                    <a:pt x="67" y="493"/>
                  </a:lnTo>
                  <a:lnTo>
                    <a:pt x="66" y="492"/>
                  </a:lnTo>
                  <a:lnTo>
                    <a:pt x="64" y="490"/>
                  </a:lnTo>
                  <a:lnTo>
                    <a:pt x="63" y="489"/>
                  </a:lnTo>
                  <a:lnTo>
                    <a:pt x="63" y="487"/>
                  </a:lnTo>
                  <a:lnTo>
                    <a:pt x="61" y="484"/>
                  </a:lnTo>
                  <a:lnTo>
                    <a:pt x="61" y="481"/>
                  </a:lnTo>
                  <a:lnTo>
                    <a:pt x="60" y="479"/>
                  </a:lnTo>
                  <a:lnTo>
                    <a:pt x="60" y="477"/>
                  </a:lnTo>
                  <a:lnTo>
                    <a:pt x="61" y="475"/>
                  </a:lnTo>
                  <a:lnTo>
                    <a:pt x="61" y="473"/>
                  </a:lnTo>
                  <a:lnTo>
                    <a:pt x="61" y="471"/>
                  </a:lnTo>
                  <a:lnTo>
                    <a:pt x="61" y="470"/>
                  </a:lnTo>
                  <a:lnTo>
                    <a:pt x="61" y="467"/>
                  </a:lnTo>
                  <a:lnTo>
                    <a:pt x="62" y="465"/>
                  </a:lnTo>
                  <a:lnTo>
                    <a:pt x="63" y="462"/>
                  </a:lnTo>
                  <a:lnTo>
                    <a:pt x="63" y="460"/>
                  </a:lnTo>
                  <a:lnTo>
                    <a:pt x="65" y="456"/>
                  </a:lnTo>
                  <a:lnTo>
                    <a:pt x="66" y="454"/>
                  </a:lnTo>
                  <a:lnTo>
                    <a:pt x="67" y="453"/>
                  </a:lnTo>
                  <a:lnTo>
                    <a:pt x="69" y="450"/>
                  </a:lnTo>
                  <a:lnTo>
                    <a:pt x="71" y="449"/>
                  </a:lnTo>
                  <a:lnTo>
                    <a:pt x="73" y="448"/>
                  </a:lnTo>
                  <a:lnTo>
                    <a:pt x="74" y="446"/>
                  </a:lnTo>
                  <a:lnTo>
                    <a:pt x="78" y="446"/>
                  </a:lnTo>
                  <a:lnTo>
                    <a:pt x="80" y="444"/>
                  </a:lnTo>
                  <a:lnTo>
                    <a:pt x="83" y="443"/>
                  </a:lnTo>
                  <a:lnTo>
                    <a:pt x="86" y="442"/>
                  </a:lnTo>
                  <a:lnTo>
                    <a:pt x="89" y="441"/>
                  </a:lnTo>
                  <a:lnTo>
                    <a:pt x="92" y="440"/>
                  </a:lnTo>
                  <a:lnTo>
                    <a:pt x="95" y="440"/>
                  </a:lnTo>
                  <a:lnTo>
                    <a:pt x="99" y="439"/>
                  </a:lnTo>
                  <a:lnTo>
                    <a:pt x="103" y="439"/>
                  </a:lnTo>
                  <a:lnTo>
                    <a:pt x="105" y="439"/>
                  </a:lnTo>
                  <a:lnTo>
                    <a:pt x="105" y="439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5" y="437"/>
                  </a:lnTo>
                  <a:lnTo>
                    <a:pt x="102" y="436"/>
                  </a:lnTo>
                  <a:lnTo>
                    <a:pt x="96" y="430"/>
                  </a:lnTo>
                  <a:lnTo>
                    <a:pt x="93" y="427"/>
                  </a:lnTo>
                  <a:lnTo>
                    <a:pt x="89" y="423"/>
                  </a:lnTo>
                  <a:lnTo>
                    <a:pt x="84" y="419"/>
                  </a:lnTo>
                  <a:lnTo>
                    <a:pt x="80" y="414"/>
                  </a:lnTo>
                  <a:lnTo>
                    <a:pt x="74" y="407"/>
                  </a:lnTo>
                  <a:lnTo>
                    <a:pt x="72" y="403"/>
                  </a:lnTo>
                  <a:lnTo>
                    <a:pt x="69" y="400"/>
                  </a:lnTo>
                  <a:lnTo>
                    <a:pt x="67" y="396"/>
                  </a:lnTo>
                  <a:lnTo>
                    <a:pt x="65" y="392"/>
                  </a:lnTo>
                  <a:lnTo>
                    <a:pt x="62" y="388"/>
                  </a:lnTo>
                  <a:lnTo>
                    <a:pt x="60" y="382"/>
                  </a:lnTo>
                  <a:lnTo>
                    <a:pt x="58" y="378"/>
                  </a:lnTo>
                  <a:lnTo>
                    <a:pt x="56" y="372"/>
                  </a:lnTo>
                  <a:lnTo>
                    <a:pt x="55" y="368"/>
                  </a:lnTo>
                  <a:lnTo>
                    <a:pt x="53" y="361"/>
                  </a:lnTo>
                  <a:lnTo>
                    <a:pt x="53" y="361"/>
                  </a:lnTo>
                  <a:lnTo>
                    <a:pt x="53" y="361"/>
                  </a:lnTo>
                  <a:lnTo>
                    <a:pt x="52" y="361"/>
                  </a:lnTo>
                  <a:lnTo>
                    <a:pt x="52" y="361"/>
                  </a:lnTo>
                  <a:lnTo>
                    <a:pt x="51" y="361"/>
                  </a:lnTo>
                  <a:lnTo>
                    <a:pt x="50" y="361"/>
                  </a:lnTo>
                  <a:lnTo>
                    <a:pt x="50" y="362"/>
                  </a:lnTo>
                  <a:lnTo>
                    <a:pt x="50" y="364"/>
                  </a:lnTo>
                  <a:lnTo>
                    <a:pt x="49" y="365"/>
                  </a:lnTo>
                  <a:lnTo>
                    <a:pt x="48" y="367"/>
                  </a:lnTo>
                  <a:lnTo>
                    <a:pt x="45" y="371"/>
                  </a:lnTo>
                  <a:lnTo>
                    <a:pt x="44" y="374"/>
                  </a:lnTo>
                  <a:lnTo>
                    <a:pt x="42" y="376"/>
                  </a:lnTo>
                  <a:lnTo>
                    <a:pt x="39" y="379"/>
                  </a:lnTo>
                  <a:lnTo>
                    <a:pt x="37" y="382"/>
                  </a:lnTo>
                  <a:lnTo>
                    <a:pt x="34" y="386"/>
                  </a:lnTo>
                  <a:lnTo>
                    <a:pt x="31" y="389"/>
                  </a:lnTo>
                  <a:lnTo>
                    <a:pt x="28" y="391"/>
                  </a:lnTo>
                  <a:lnTo>
                    <a:pt x="25" y="393"/>
                  </a:lnTo>
                  <a:lnTo>
                    <a:pt x="22" y="395"/>
                  </a:lnTo>
                  <a:lnTo>
                    <a:pt x="18" y="397"/>
                  </a:lnTo>
                  <a:lnTo>
                    <a:pt x="14" y="398"/>
                  </a:lnTo>
                  <a:lnTo>
                    <a:pt x="10" y="398"/>
                  </a:lnTo>
                  <a:lnTo>
                    <a:pt x="10" y="398"/>
                  </a:lnTo>
                  <a:lnTo>
                    <a:pt x="9" y="398"/>
                  </a:lnTo>
                  <a:lnTo>
                    <a:pt x="8" y="398"/>
                  </a:lnTo>
                  <a:lnTo>
                    <a:pt x="8" y="396"/>
                  </a:lnTo>
                  <a:lnTo>
                    <a:pt x="7" y="395"/>
                  </a:lnTo>
                  <a:lnTo>
                    <a:pt x="5" y="392"/>
                  </a:lnTo>
                  <a:lnTo>
                    <a:pt x="4" y="390"/>
                  </a:lnTo>
                  <a:lnTo>
                    <a:pt x="3" y="387"/>
                  </a:lnTo>
                  <a:lnTo>
                    <a:pt x="3" y="384"/>
                  </a:lnTo>
                  <a:lnTo>
                    <a:pt x="2" y="381"/>
                  </a:lnTo>
                  <a:lnTo>
                    <a:pt x="1" y="374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1" y="348"/>
                  </a:lnTo>
                  <a:lnTo>
                    <a:pt x="2" y="343"/>
                  </a:lnTo>
                  <a:lnTo>
                    <a:pt x="3" y="338"/>
                  </a:lnTo>
                  <a:lnTo>
                    <a:pt x="3" y="332"/>
                  </a:lnTo>
                  <a:lnTo>
                    <a:pt x="5" y="327"/>
                  </a:lnTo>
                  <a:lnTo>
                    <a:pt x="6" y="322"/>
                  </a:lnTo>
                  <a:lnTo>
                    <a:pt x="8" y="316"/>
                  </a:lnTo>
                  <a:lnTo>
                    <a:pt x="10" y="311"/>
                  </a:lnTo>
                  <a:lnTo>
                    <a:pt x="12" y="304"/>
                  </a:lnTo>
                  <a:lnTo>
                    <a:pt x="15" y="299"/>
                  </a:lnTo>
                  <a:lnTo>
                    <a:pt x="18" y="293"/>
                  </a:lnTo>
                  <a:lnTo>
                    <a:pt x="22" y="287"/>
                  </a:lnTo>
                  <a:lnTo>
                    <a:pt x="26" y="281"/>
                  </a:lnTo>
                  <a:lnTo>
                    <a:pt x="30" y="275"/>
                  </a:lnTo>
                  <a:lnTo>
                    <a:pt x="34" y="269"/>
                  </a:lnTo>
                  <a:lnTo>
                    <a:pt x="37" y="265"/>
                  </a:lnTo>
                  <a:lnTo>
                    <a:pt x="42" y="260"/>
                  </a:lnTo>
                  <a:lnTo>
                    <a:pt x="46" y="254"/>
                  </a:lnTo>
                  <a:lnTo>
                    <a:pt x="49" y="252"/>
                  </a:lnTo>
                  <a:lnTo>
                    <a:pt x="52" y="250"/>
                  </a:lnTo>
                  <a:lnTo>
                    <a:pt x="56" y="246"/>
                  </a:lnTo>
                  <a:lnTo>
                    <a:pt x="59" y="243"/>
                  </a:lnTo>
                  <a:lnTo>
                    <a:pt x="66" y="238"/>
                  </a:lnTo>
                  <a:lnTo>
                    <a:pt x="70" y="233"/>
                  </a:lnTo>
                  <a:lnTo>
                    <a:pt x="72" y="23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BDC5BC6-A379-4BEC-9442-A99D757A7D8D}"/>
              </a:ext>
            </a:extLst>
          </p:cNvPr>
          <p:cNvGrpSpPr/>
          <p:nvPr/>
        </p:nvGrpSpPr>
        <p:grpSpPr>
          <a:xfrm>
            <a:off x="3837468" y="1097108"/>
            <a:ext cx="1615450" cy="1615448"/>
            <a:chOff x="3837468" y="1097108"/>
            <a:chExt cx="1615450" cy="1615448"/>
          </a:xfrm>
        </p:grpSpPr>
        <p:grpSp>
          <p:nvGrpSpPr>
            <p:cNvPr id="54" name="组合 53"/>
            <p:cNvGrpSpPr/>
            <p:nvPr/>
          </p:nvGrpSpPr>
          <p:grpSpPr>
            <a:xfrm>
              <a:off x="3837468" y="1097108"/>
              <a:ext cx="1615450" cy="161544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283838" y="1574204"/>
              <a:ext cx="862901" cy="816426"/>
              <a:chOff x="4760915" y="138333"/>
              <a:chExt cx="801339" cy="758179"/>
            </a:xfrm>
            <a:solidFill>
              <a:srgbClr val="C00000"/>
            </a:solidFill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4760915" y="218898"/>
                <a:ext cx="431601" cy="433040"/>
              </a:xfrm>
              <a:custGeom>
                <a:avLst/>
                <a:gdLst>
                  <a:gd name="T0" fmla="*/ 145 w 289"/>
                  <a:gd name="T1" fmla="*/ 0 h 289"/>
                  <a:gd name="T2" fmla="*/ 0 w 289"/>
                  <a:gd name="T3" fmla="*/ 145 h 289"/>
                  <a:gd name="T4" fmla="*/ 16 w 289"/>
                  <a:gd name="T5" fmla="*/ 210 h 289"/>
                  <a:gd name="T6" fmla="*/ 33 w 289"/>
                  <a:gd name="T7" fmla="*/ 216 h 289"/>
                  <a:gd name="T8" fmla="*/ 39 w 289"/>
                  <a:gd name="T9" fmla="*/ 199 h 289"/>
                  <a:gd name="T10" fmla="*/ 26 w 289"/>
                  <a:gd name="T11" fmla="*/ 145 h 289"/>
                  <a:gd name="T12" fmla="*/ 145 w 289"/>
                  <a:gd name="T13" fmla="*/ 26 h 289"/>
                  <a:gd name="T14" fmla="*/ 263 w 289"/>
                  <a:gd name="T15" fmla="*/ 145 h 289"/>
                  <a:gd name="T16" fmla="*/ 145 w 289"/>
                  <a:gd name="T17" fmla="*/ 263 h 289"/>
                  <a:gd name="T18" fmla="*/ 118 w 289"/>
                  <a:gd name="T19" fmla="*/ 260 h 289"/>
                  <a:gd name="T20" fmla="*/ 103 w 289"/>
                  <a:gd name="T21" fmla="*/ 270 h 289"/>
                  <a:gd name="T22" fmla="*/ 112 w 289"/>
                  <a:gd name="T23" fmla="*/ 285 h 289"/>
                  <a:gd name="T24" fmla="*/ 145 w 289"/>
                  <a:gd name="T25" fmla="*/ 289 h 289"/>
                  <a:gd name="T26" fmla="*/ 289 w 289"/>
                  <a:gd name="T27" fmla="*/ 145 h 289"/>
                  <a:gd name="T28" fmla="*/ 145 w 289"/>
                  <a:gd name="T2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89">
                    <a:moveTo>
                      <a:pt x="145" y="0"/>
                    </a:moveTo>
                    <a:cubicBezTo>
                      <a:pt x="65" y="0"/>
                      <a:pt x="0" y="65"/>
                      <a:pt x="0" y="145"/>
                    </a:cubicBezTo>
                    <a:cubicBezTo>
                      <a:pt x="0" y="167"/>
                      <a:pt x="6" y="190"/>
                      <a:pt x="16" y="210"/>
                    </a:cubicBezTo>
                    <a:cubicBezTo>
                      <a:pt x="19" y="217"/>
                      <a:pt x="27" y="219"/>
                      <a:pt x="33" y="216"/>
                    </a:cubicBezTo>
                    <a:cubicBezTo>
                      <a:pt x="40" y="213"/>
                      <a:pt x="42" y="205"/>
                      <a:pt x="39" y="199"/>
                    </a:cubicBezTo>
                    <a:cubicBezTo>
                      <a:pt x="30" y="182"/>
                      <a:pt x="26" y="163"/>
                      <a:pt x="26" y="145"/>
                    </a:cubicBezTo>
                    <a:cubicBezTo>
                      <a:pt x="26" y="79"/>
                      <a:pt x="79" y="26"/>
                      <a:pt x="145" y="26"/>
                    </a:cubicBezTo>
                    <a:cubicBezTo>
                      <a:pt x="210" y="26"/>
                      <a:pt x="263" y="79"/>
                      <a:pt x="263" y="145"/>
                    </a:cubicBezTo>
                    <a:cubicBezTo>
                      <a:pt x="263" y="210"/>
                      <a:pt x="210" y="263"/>
                      <a:pt x="145" y="263"/>
                    </a:cubicBezTo>
                    <a:cubicBezTo>
                      <a:pt x="136" y="263"/>
                      <a:pt x="127" y="262"/>
                      <a:pt x="118" y="260"/>
                    </a:cubicBezTo>
                    <a:cubicBezTo>
                      <a:pt x="111" y="258"/>
                      <a:pt x="104" y="263"/>
                      <a:pt x="103" y="270"/>
                    </a:cubicBezTo>
                    <a:cubicBezTo>
                      <a:pt x="101" y="277"/>
                      <a:pt x="105" y="283"/>
                      <a:pt x="112" y="285"/>
                    </a:cubicBezTo>
                    <a:cubicBezTo>
                      <a:pt x="123" y="287"/>
                      <a:pt x="134" y="289"/>
                      <a:pt x="145" y="289"/>
                    </a:cubicBezTo>
                    <a:cubicBezTo>
                      <a:pt x="224" y="289"/>
                      <a:pt x="289" y="224"/>
                      <a:pt x="289" y="145"/>
                    </a:cubicBezTo>
                    <a:cubicBezTo>
                      <a:pt x="289" y="65"/>
                      <a:pt x="224" y="0"/>
                      <a:pt x="1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4769547" y="359888"/>
                <a:ext cx="281979" cy="536624"/>
              </a:xfrm>
              <a:custGeom>
                <a:avLst/>
                <a:gdLst>
                  <a:gd name="T0" fmla="*/ 113 w 189"/>
                  <a:gd name="T1" fmla="*/ 87 h 358"/>
                  <a:gd name="T2" fmla="*/ 141 w 189"/>
                  <a:gd name="T3" fmla="*/ 96 h 358"/>
                  <a:gd name="T4" fmla="*/ 189 w 189"/>
                  <a:gd name="T5" fmla="*/ 48 h 358"/>
                  <a:gd name="T6" fmla="*/ 141 w 189"/>
                  <a:gd name="T7" fmla="*/ 0 h 358"/>
                  <a:gd name="T8" fmla="*/ 93 w 189"/>
                  <a:gd name="T9" fmla="*/ 48 h 358"/>
                  <a:gd name="T10" fmla="*/ 97 w 189"/>
                  <a:gd name="T11" fmla="*/ 67 h 358"/>
                  <a:gd name="T12" fmla="*/ 64 w 189"/>
                  <a:gd name="T13" fmla="*/ 108 h 358"/>
                  <a:gd name="T14" fmla="*/ 9 w 189"/>
                  <a:gd name="T15" fmla="*/ 342 h 358"/>
                  <a:gd name="T16" fmla="*/ 22 w 189"/>
                  <a:gd name="T17" fmla="*/ 358 h 358"/>
                  <a:gd name="T18" fmla="*/ 23 w 189"/>
                  <a:gd name="T19" fmla="*/ 358 h 358"/>
                  <a:gd name="T20" fmla="*/ 35 w 189"/>
                  <a:gd name="T21" fmla="*/ 340 h 358"/>
                  <a:gd name="T22" fmla="*/ 85 w 189"/>
                  <a:gd name="T23" fmla="*/ 125 h 358"/>
                  <a:gd name="T24" fmla="*/ 113 w 189"/>
                  <a:gd name="T25" fmla="*/ 8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358">
                    <a:moveTo>
                      <a:pt x="113" y="87"/>
                    </a:moveTo>
                    <a:cubicBezTo>
                      <a:pt x="121" y="92"/>
                      <a:pt x="131" y="96"/>
                      <a:pt x="141" y="96"/>
                    </a:cubicBezTo>
                    <a:cubicBezTo>
                      <a:pt x="167" y="96"/>
                      <a:pt x="189" y="74"/>
                      <a:pt x="189" y="48"/>
                    </a:cubicBezTo>
                    <a:cubicBezTo>
                      <a:pt x="189" y="21"/>
                      <a:pt x="167" y="0"/>
                      <a:pt x="141" y="0"/>
                    </a:cubicBezTo>
                    <a:cubicBezTo>
                      <a:pt x="114" y="0"/>
                      <a:pt x="93" y="21"/>
                      <a:pt x="93" y="48"/>
                    </a:cubicBezTo>
                    <a:cubicBezTo>
                      <a:pt x="93" y="55"/>
                      <a:pt x="94" y="61"/>
                      <a:pt x="97" y="67"/>
                    </a:cubicBezTo>
                    <a:cubicBezTo>
                      <a:pt x="87" y="78"/>
                      <a:pt x="75" y="91"/>
                      <a:pt x="64" y="108"/>
                    </a:cubicBezTo>
                    <a:cubicBezTo>
                      <a:pt x="34" y="153"/>
                      <a:pt x="0" y="234"/>
                      <a:pt x="9" y="342"/>
                    </a:cubicBezTo>
                    <a:cubicBezTo>
                      <a:pt x="10" y="349"/>
                      <a:pt x="15" y="358"/>
                      <a:pt x="22" y="358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30" y="358"/>
                      <a:pt x="36" y="347"/>
                      <a:pt x="35" y="340"/>
                    </a:cubicBezTo>
                    <a:cubicBezTo>
                      <a:pt x="28" y="259"/>
                      <a:pt x="45" y="186"/>
                      <a:pt x="85" y="125"/>
                    </a:cubicBezTo>
                    <a:cubicBezTo>
                      <a:pt x="95" y="111"/>
                      <a:pt x="104" y="97"/>
                      <a:pt x="113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5234237" y="138333"/>
                <a:ext cx="277664" cy="261838"/>
              </a:xfrm>
              <a:custGeom>
                <a:avLst/>
                <a:gdLst>
                  <a:gd name="T0" fmla="*/ 96 w 187"/>
                  <a:gd name="T1" fmla="*/ 160 h 175"/>
                  <a:gd name="T2" fmla="*/ 65 w 187"/>
                  <a:gd name="T3" fmla="*/ 154 h 175"/>
                  <a:gd name="T4" fmla="*/ 33 w 187"/>
                  <a:gd name="T5" fmla="*/ 64 h 175"/>
                  <a:gd name="T6" fmla="*/ 122 w 187"/>
                  <a:gd name="T7" fmla="*/ 32 h 175"/>
                  <a:gd name="T8" fmla="*/ 154 w 187"/>
                  <a:gd name="T9" fmla="*/ 122 h 175"/>
                  <a:gd name="T10" fmla="*/ 146 w 187"/>
                  <a:gd name="T11" fmla="*/ 135 h 175"/>
                  <a:gd name="T12" fmla="*/ 147 w 187"/>
                  <a:gd name="T13" fmla="*/ 145 h 175"/>
                  <a:gd name="T14" fmla="*/ 158 w 187"/>
                  <a:gd name="T15" fmla="*/ 144 h 175"/>
                  <a:gd name="T16" fmla="*/ 167 w 187"/>
                  <a:gd name="T17" fmla="*/ 128 h 175"/>
                  <a:gd name="T18" fmla="*/ 129 w 187"/>
                  <a:gd name="T19" fmla="*/ 19 h 175"/>
                  <a:gd name="T20" fmla="*/ 20 w 187"/>
                  <a:gd name="T21" fmla="*/ 58 h 175"/>
                  <a:gd name="T22" fmla="*/ 58 w 187"/>
                  <a:gd name="T23" fmla="*/ 167 h 175"/>
                  <a:gd name="T24" fmla="*/ 96 w 187"/>
                  <a:gd name="T25" fmla="*/ 175 h 175"/>
                  <a:gd name="T26" fmla="*/ 103 w 187"/>
                  <a:gd name="T27" fmla="*/ 167 h 175"/>
                  <a:gd name="T28" fmla="*/ 96 w 187"/>
                  <a:gd name="T29" fmla="*/ 16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175">
                    <a:moveTo>
                      <a:pt x="96" y="160"/>
                    </a:moveTo>
                    <a:cubicBezTo>
                      <a:pt x="85" y="161"/>
                      <a:pt x="74" y="158"/>
                      <a:pt x="65" y="154"/>
                    </a:cubicBezTo>
                    <a:cubicBezTo>
                      <a:pt x="31" y="138"/>
                      <a:pt x="17" y="98"/>
                      <a:pt x="33" y="64"/>
                    </a:cubicBezTo>
                    <a:cubicBezTo>
                      <a:pt x="49" y="31"/>
                      <a:pt x="89" y="16"/>
                      <a:pt x="122" y="32"/>
                    </a:cubicBezTo>
                    <a:cubicBezTo>
                      <a:pt x="156" y="48"/>
                      <a:pt x="170" y="88"/>
                      <a:pt x="154" y="122"/>
                    </a:cubicBezTo>
                    <a:cubicBezTo>
                      <a:pt x="152" y="126"/>
                      <a:pt x="149" y="131"/>
                      <a:pt x="146" y="135"/>
                    </a:cubicBezTo>
                    <a:cubicBezTo>
                      <a:pt x="144" y="138"/>
                      <a:pt x="144" y="143"/>
                      <a:pt x="147" y="145"/>
                    </a:cubicBezTo>
                    <a:cubicBezTo>
                      <a:pt x="151" y="148"/>
                      <a:pt x="155" y="147"/>
                      <a:pt x="158" y="144"/>
                    </a:cubicBezTo>
                    <a:cubicBezTo>
                      <a:pt x="161" y="139"/>
                      <a:pt x="165" y="134"/>
                      <a:pt x="167" y="128"/>
                    </a:cubicBezTo>
                    <a:cubicBezTo>
                      <a:pt x="187" y="87"/>
                      <a:pt x="170" y="38"/>
                      <a:pt x="129" y="19"/>
                    </a:cubicBezTo>
                    <a:cubicBezTo>
                      <a:pt x="88" y="0"/>
                      <a:pt x="39" y="17"/>
                      <a:pt x="20" y="58"/>
                    </a:cubicBezTo>
                    <a:cubicBezTo>
                      <a:pt x="0" y="99"/>
                      <a:pt x="18" y="148"/>
                      <a:pt x="58" y="167"/>
                    </a:cubicBezTo>
                    <a:cubicBezTo>
                      <a:pt x="70" y="173"/>
                      <a:pt x="83" y="175"/>
                      <a:pt x="96" y="175"/>
                    </a:cubicBezTo>
                    <a:cubicBezTo>
                      <a:pt x="100" y="175"/>
                      <a:pt x="103" y="171"/>
                      <a:pt x="103" y="167"/>
                    </a:cubicBezTo>
                    <a:cubicBezTo>
                      <a:pt x="103" y="163"/>
                      <a:pt x="100" y="160"/>
                      <a:pt x="96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5326312" y="227530"/>
                <a:ext cx="235942" cy="256083"/>
              </a:xfrm>
              <a:custGeom>
                <a:avLst/>
                <a:gdLst>
                  <a:gd name="T0" fmla="*/ 152 w 158"/>
                  <a:gd name="T1" fmla="*/ 156 h 171"/>
                  <a:gd name="T2" fmla="*/ 56 w 158"/>
                  <a:gd name="T3" fmla="*/ 78 h 171"/>
                  <a:gd name="T4" fmla="*/ 44 w 158"/>
                  <a:gd name="T5" fmla="*/ 55 h 171"/>
                  <a:gd name="T6" fmla="*/ 55 w 158"/>
                  <a:gd name="T7" fmla="*/ 43 h 171"/>
                  <a:gd name="T8" fmla="*/ 42 w 158"/>
                  <a:gd name="T9" fmla="*/ 7 h 171"/>
                  <a:gd name="T10" fmla="*/ 6 w 158"/>
                  <a:gd name="T11" fmla="*/ 20 h 171"/>
                  <a:gd name="T12" fmla="*/ 19 w 158"/>
                  <a:gd name="T13" fmla="*/ 56 h 171"/>
                  <a:gd name="T14" fmla="*/ 30 w 158"/>
                  <a:gd name="T15" fmla="*/ 58 h 171"/>
                  <a:gd name="T16" fmla="*/ 43 w 158"/>
                  <a:gd name="T17" fmla="*/ 85 h 171"/>
                  <a:gd name="T18" fmla="*/ 147 w 158"/>
                  <a:gd name="T19" fmla="*/ 169 h 171"/>
                  <a:gd name="T20" fmla="*/ 157 w 158"/>
                  <a:gd name="T21" fmla="*/ 166 h 171"/>
                  <a:gd name="T22" fmla="*/ 157 w 158"/>
                  <a:gd name="T23" fmla="*/ 165 h 171"/>
                  <a:gd name="T24" fmla="*/ 152 w 158"/>
                  <a:gd name="T25" fmla="*/ 1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171">
                    <a:moveTo>
                      <a:pt x="152" y="156"/>
                    </a:moveTo>
                    <a:cubicBezTo>
                      <a:pt x="109" y="140"/>
                      <a:pt x="77" y="114"/>
                      <a:pt x="56" y="78"/>
                    </a:cubicBezTo>
                    <a:cubicBezTo>
                      <a:pt x="51" y="70"/>
                      <a:pt x="47" y="62"/>
                      <a:pt x="44" y="55"/>
                    </a:cubicBezTo>
                    <a:cubicBezTo>
                      <a:pt x="49" y="52"/>
                      <a:pt x="53" y="48"/>
                      <a:pt x="55" y="43"/>
                    </a:cubicBezTo>
                    <a:cubicBezTo>
                      <a:pt x="61" y="29"/>
                      <a:pt x="56" y="13"/>
                      <a:pt x="42" y="7"/>
                    </a:cubicBezTo>
                    <a:cubicBezTo>
                      <a:pt x="29" y="0"/>
                      <a:pt x="13" y="6"/>
                      <a:pt x="6" y="20"/>
                    </a:cubicBezTo>
                    <a:cubicBezTo>
                      <a:pt x="0" y="33"/>
                      <a:pt x="5" y="49"/>
                      <a:pt x="19" y="56"/>
                    </a:cubicBezTo>
                    <a:cubicBezTo>
                      <a:pt x="23" y="57"/>
                      <a:pt x="26" y="58"/>
                      <a:pt x="30" y="58"/>
                    </a:cubicBezTo>
                    <a:cubicBezTo>
                      <a:pt x="33" y="66"/>
                      <a:pt x="37" y="75"/>
                      <a:pt x="43" y="85"/>
                    </a:cubicBezTo>
                    <a:cubicBezTo>
                      <a:pt x="58" y="112"/>
                      <a:pt x="89" y="148"/>
                      <a:pt x="147" y="169"/>
                    </a:cubicBezTo>
                    <a:cubicBezTo>
                      <a:pt x="151" y="171"/>
                      <a:pt x="155" y="169"/>
                      <a:pt x="157" y="166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8" y="161"/>
                      <a:pt x="156" y="157"/>
                      <a:pt x="152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FF1AC51-17B3-4574-A8F1-94BB95D0ABC4}"/>
              </a:ext>
            </a:extLst>
          </p:cNvPr>
          <p:cNvGrpSpPr/>
          <p:nvPr/>
        </p:nvGrpSpPr>
        <p:grpSpPr>
          <a:xfrm>
            <a:off x="922175" y="1127803"/>
            <a:ext cx="1615450" cy="1615448"/>
            <a:chOff x="922175" y="1127803"/>
            <a:chExt cx="1615450" cy="1615448"/>
          </a:xfrm>
        </p:grpSpPr>
        <p:grpSp>
          <p:nvGrpSpPr>
            <p:cNvPr id="44" name="组合 43"/>
            <p:cNvGrpSpPr/>
            <p:nvPr/>
          </p:nvGrpSpPr>
          <p:grpSpPr>
            <a:xfrm>
              <a:off x="922175" y="1127803"/>
              <a:ext cx="1615450" cy="161544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234525" y="1524600"/>
              <a:ext cx="1058100" cy="821073"/>
              <a:chOff x="2623050" y="138333"/>
              <a:chExt cx="982612" cy="762496"/>
            </a:xfrm>
            <a:solidFill>
              <a:srgbClr val="C00000"/>
            </a:solidFill>
          </p:grpSpPr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2623050" y="223215"/>
                <a:ext cx="847377" cy="677614"/>
              </a:xfrm>
              <a:custGeom>
                <a:avLst/>
                <a:gdLst>
                  <a:gd name="T0" fmla="*/ 467 w 568"/>
                  <a:gd name="T1" fmla="*/ 190 h 452"/>
                  <a:gd name="T2" fmla="*/ 455 w 568"/>
                  <a:gd name="T3" fmla="*/ 172 h 452"/>
                  <a:gd name="T4" fmla="*/ 450 w 568"/>
                  <a:gd name="T5" fmla="*/ 104 h 452"/>
                  <a:gd name="T6" fmla="*/ 329 w 568"/>
                  <a:gd name="T7" fmla="*/ 109 h 452"/>
                  <a:gd name="T8" fmla="*/ 310 w 568"/>
                  <a:gd name="T9" fmla="*/ 79 h 452"/>
                  <a:gd name="T10" fmla="*/ 213 w 568"/>
                  <a:gd name="T11" fmla="*/ 29 h 452"/>
                  <a:gd name="T12" fmla="*/ 51 w 568"/>
                  <a:gd name="T13" fmla="*/ 163 h 452"/>
                  <a:gd name="T14" fmla="*/ 6 w 568"/>
                  <a:gd name="T15" fmla="*/ 286 h 452"/>
                  <a:gd name="T16" fmla="*/ 242 w 568"/>
                  <a:gd name="T17" fmla="*/ 444 h 452"/>
                  <a:gd name="T18" fmla="*/ 526 w 568"/>
                  <a:gd name="T19" fmla="*/ 319 h 452"/>
                  <a:gd name="T20" fmla="*/ 467 w 568"/>
                  <a:gd name="T21" fmla="*/ 190 h 452"/>
                  <a:gd name="T22" fmla="*/ 250 w 568"/>
                  <a:gd name="T23" fmla="*/ 411 h 452"/>
                  <a:gd name="T24" fmla="*/ 66 w 568"/>
                  <a:gd name="T25" fmla="*/ 296 h 452"/>
                  <a:gd name="T26" fmla="*/ 250 w 568"/>
                  <a:gd name="T27" fmla="*/ 169 h 452"/>
                  <a:gd name="T28" fmla="*/ 435 w 568"/>
                  <a:gd name="T29" fmla="*/ 274 h 452"/>
                  <a:gd name="T30" fmla="*/ 250 w 568"/>
                  <a:gd name="T31" fmla="*/ 4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8" h="452">
                    <a:moveTo>
                      <a:pt x="467" y="190"/>
                    </a:moveTo>
                    <a:cubicBezTo>
                      <a:pt x="443" y="185"/>
                      <a:pt x="455" y="172"/>
                      <a:pt x="455" y="172"/>
                    </a:cubicBezTo>
                    <a:cubicBezTo>
                      <a:pt x="455" y="172"/>
                      <a:pt x="478" y="133"/>
                      <a:pt x="450" y="104"/>
                    </a:cubicBezTo>
                    <a:cubicBezTo>
                      <a:pt x="415" y="69"/>
                      <a:pt x="329" y="109"/>
                      <a:pt x="329" y="109"/>
                    </a:cubicBezTo>
                    <a:cubicBezTo>
                      <a:pt x="297" y="119"/>
                      <a:pt x="305" y="104"/>
                      <a:pt x="310" y="79"/>
                    </a:cubicBezTo>
                    <a:cubicBezTo>
                      <a:pt x="310" y="50"/>
                      <a:pt x="300" y="0"/>
                      <a:pt x="213" y="29"/>
                    </a:cubicBezTo>
                    <a:cubicBezTo>
                      <a:pt x="126" y="59"/>
                      <a:pt x="51" y="163"/>
                      <a:pt x="51" y="163"/>
                    </a:cubicBezTo>
                    <a:cubicBezTo>
                      <a:pt x="0" y="232"/>
                      <a:pt x="6" y="286"/>
                      <a:pt x="6" y="286"/>
                    </a:cubicBezTo>
                    <a:cubicBezTo>
                      <a:pt x="19" y="404"/>
                      <a:pt x="145" y="436"/>
                      <a:pt x="242" y="444"/>
                    </a:cubicBezTo>
                    <a:cubicBezTo>
                      <a:pt x="345" y="452"/>
                      <a:pt x="484" y="409"/>
                      <a:pt x="526" y="319"/>
                    </a:cubicBezTo>
                    <a:cubicBezTo>
                      <a:pt x="568" y="230"/>
                      <a:pt x="491" y="195"/>
                      <a:pt x="467" y="190"/>
                    </a:cubicBezTo>
                    <a:close/>
                    <a:moveTo>
                      <a:pt x="250" y="411"/>
                    </a:moveTo>
                    <a:cubicBezTo>
                      <a:pt x="148" y="415"/>
                      <a:pt x="66" y="364"/>
                      <a:pt x="66" y="296"/>
                    </a:cubicBezTo>
                    <a:cubicBezTo>
                      <a:pt x="66" y="228"/>
                      <a:pt x="148" y="174"/>
                      <a:pt x="250" y="169"/>
                    </a:cubicBezTo>
                    <a:cubicBezTo>
                      <a:pt x="352" y="164"/>
                      <a:pt x="435" y="206"/>
                      <a:pt x="435" y="274"/>
                    </a:cubicBezTo>
                    <a:cubicBezTo>
                      <a:pt x="435" y="342"/>
                      <a:pt x="352" y="406"/>
                      <a:pt x="250" y="4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2811519" y="526774"/>
                <a:ext cx="335210" cy="296366"/>
              </a:xfrm>
              <a:custGeom>
                <a:avLst/>
                <a:gdLst>
                  <a:gd name="T0" fmla="*/ 103 w 224"/>
                  <a:gd name="T1" fmla="*/ 12 h 198"/>
                  <a:gd name="T2" fmla="*/ 12 w 224"/>
                  <a:gd name="T3" fmla="*/ 120 h 198"/>
                  <a:gd name="T4" fmla="*/ 40 w 224"/>
                  <a:gd name="T5" fmla="*/ 166 h 198"/>
                  <a:gd name="T6" fmla="*/ 193 w 224"/>
                  <a:gd name="T7" fmla="*/ 138 h 198"/>
                  <a:gd name="T8" fmla="*/ 103 w 224"/>
                  <a:gd name="T9" fmla="*/ 12 h 198"/>
                  <a:gd name="T10" fmla="*/ 77 w 224"/>
                  <a:gd name="T11" fmla="*/ 147 h 198"/>
                  <a:gd name="T12" fmla="*/ 42 w 224"/>
                  <a:gd name="T13" fmla="*/ 122 h 198"/>
                  <a:gd name="T14" fmla="*/ 75 w 224"/>
                  <a:gd name="T15" fmla="*/ 87 h 198"/>
                  <a:gd name="T16" fmla="*/ 111 w 224"/>
                  <a:gd name="T17" fmla="*/ 114 h 198"/>
                  <a:gd name="T18" fmla="*/ 77 w 224"/>
                  <a:gd name="T19" fmla="*/ 147 h 198"/>
                  <a:gd name="T20" fmla="*/ 137 w 224"/>
                  <a:gd name="T21" fmla="*/ 95 h 198"/>
                  <a:gd name="T22" fmla="*/ 119 w 224"/>
                  <a:gd name="T23" fmla="*/ 93 h 198"/>
                  <a:gd name="T24" fmla="*/ 124 w 224"/>
                  <a:gd name="T25" fmla="*/ 74 h 198"/>
                  <a:gd name="T26" fmla="*/ 143 w 224"/>
                  <a:gd name="T27" fmla="*/ 76 h 198"/>
                  <a:gd name="T28" fmla="*/ 137 w 224"/>
                  <a:gd name="T29" fmla="*/ 9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98">
                    <a:moveTo>
                      <a:pt x="103" y="12"/>
                    </a:moveTo>
                    <a:cubicBezTo>
                      <a:pt x="0" y="24"/>
                      <a:pt x="12" y="120"/>
                      <a:pt x="12" y="120"/>
                    </a:cubicBezTo>
                    <a:cubicBezTo>
                      <a:pt x="12" y="120"/>
                      <a:pt x="11" y="150"/>
                      <a:pt x="40" y="166"/>
                    </a:cubicBezTo>
                    <a:cubicBezTo>
                      <a:pt x="100" y="198"/>
                      <a:pt x="161" y="179"/>
                      <a:pt x="193" y="138"/>
                    </a:cubicBezTo>
                    <a:cubicBezTo>
                      <a:pt x="224" y="98"/>
                      <a:pt x="205" y="0"/>
                      <a:pt x="103" y="12"/>
                    </a:cubicBezTo>
                    <a:close/>
                    <a:moveTo>
                      <a:pt x="77" y="147"/>
                    </a:moveTo>
                    <a:cubicBezTo>
                      <a:pt x="58" y="149"/>
                      <a:pt x="42" y="138"/>
                      <a:pt x="42" y="122"/>
                    </a:cubicBezTo>
                    <a:cubicBezTo>
                      <a:pt x="42" y="106"/>
                      <a:pt x="56" y="89"/>
                      <a:pt x="75" y="87"/>
                    </a:cubicBezTo>
                    <a:cubicBezTo>
                      <a:pt x="97" y="85"/>
                      <a:pt x="111" y="98"/>
                      <a:pt x="111" y="114"/>
                    </a:cubicBezTo>
                    <a:cubicBezTo>
                      <a:pt x="111" y="130"/>
                      <a:pt x="96" y="144"/>
                      <a:pt x="77" y="147"/>
                    </a:cubicBezTo>
                    <a:close/>
                    <a:moveTo>
                      <a:pt x="137" y="95"/>
                    </a:moveTo>
                    <a:cubicBezTo>
                      <a:pt x="131" y="100"/>
                      <a:pt x="123" y="99"/>
                      <a:pt x="119" y="93"/>
                    </a:cubicBezTo>
                    <a:cubicBezTo>
                      <a:pt x="116" y="88"/>
                      <a:pt x="117" y="79"/>
                      <a:pt x="124" y="74"/>
                    </a:cubicBezTo>
                    <a:cubicBezTo>
                      <a:pt x="131" y="68"/>
                      <a:pt x="139" y="70"/>
                      <a:pt x="143" y="76"/>
                    </a:cubicBezTo>
                    <a:cubicBezTo>
                      <a:pt x="146" y="81"/>
                      <a:pt x="144" y="90"/>
                      <a:pt x="137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256065" y="253426"/>
                <a:ext cx="181272" cy="191344"/>
              </a:xfrm>
              <a:custGeom>
                <a:avLst/>
                <a:gdLst>
                  <a:gd name="T0" fmla="*/ 92 w 121"/>
                  <a:gd name="T1" fmla="*/ 128 h 128"/>
                  <a:gd name="T2" fmla="*/ 109 w 121"/>
                  <a:gd name="T3" fmla="*/ 114 h 128"/>
                  <a:gd name="T4" fmla="*/ 109 w 121"/>
                  <a:gd name="T5" fmla="*/ 112 h 128"/>
                  <a:gd name="T6" fmla="*/ 17 w 121"/>
                  <a:gd name="T7" fmla="*/ 19 h 128"/>
                  <a:gd name="T8" fmla="*/ 0 w 121"/>
                  <a:gd name="T9" fmla="*/ 36 h 128"/>
                  <a:gd name="T10" fmla="*/ 17 w 121"/>
                  <a:gd name="T11" fmla="*/ 53 h 128"/>
                  <a:gd name="T12" fmla="*/ 75 w 121"/>
                  <a:gd name="T13" fmla="*/ 111 h 128"/>
                  <a:gd name="T14" fmla="*/ 92 w 121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8">
                    <a:moveTo>
                      <a:pt x="92" y="128"/>
                    </a:moveTo>
                    <a:cubicBezTo>
                      <a:pt x="100" y="128"/>
                      <a:pt x="107" y="122"/>
                      <a:pt x="109" y="114"/>
                    </a:cubicBezTo>
                    <a:cubicBezTo>
                      <a:pt x="109" y="113"/>
                      <a:pt x="109" y="113"/>
                      <a:pt x="109" y="112"/>
                    </a:cubicBezTo>
                    <a:cubicBezTo>
                      <a:pt x="121" y="0"/>
                      <a:pt x="17" y="19"/>
                      <a:pt x="17" y="19"/>
                    </a:cubicBezTo>
                    <a:cubicBezTo>
                      <a:pt x="7" y="19"/>
                      <a:pt x="0" y="27"/>
                      <a:pt x="0" y="36"/>
                    </a:cubicBezTo>
                    <a:cubicBezTo>
                      <a:pt x="0" y="45"/>
                      <a:pt x="7" y="53"/>
                      <a:pt x="17" y="53"/>
                    </a:cubicBezTo>
                    <a:cubicBezTo>
                      <a:pt x="92" y="36"/>
                      <a:pt x="75" y="111"/>
                      <a:pt x="75" y="111"/>
                    </a:cubicBezTo>
                    <a:cubicBezTo>
                      <a:pt x="75" y="121"/>
                      <a:pt x="83" y="128"/>
                      <a:pt x="92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218659" y="138333"/>
                <a:ext cx="387003" cy="359667"/>
              </a:xfrm>
              <a:custGeom>
                <a:avLst/>
                <a:gdLst>
                  <a:gd name="T0" fmla="*/ 105 w 259"/>
                  <a:gd name="T1" fmla="*/ 9 h 240"/>
                  <a:gd name="T2" fmla="*/ 21 w 259"/>
                  <a:gd name="T3" fmla="*/ 9 h 240"/>
                  <a:gd name="T4" fmla="*/ 19 w 259"/>
                  <a:gd name="T5" fmla="*/ 10 h 240"/>
                  <a:gd name="T6" fmla="*/ 18 w 259"/>
                  <a:gd name="T7" fmla="*/ 11 h 240"/>
                  <a:gd name="T8" fmla="*/ 0 w 259"/>
                  <a:gd name="T9" fmla="*/ 35 h 240"/>
                  <a:gd name="T10" fmla="*/ 25 w 259"/>
                  <a:gd name="T11" fmla="*/ 59 h 240"/>
                  <a:gd name="T12" fmla="*/ 47 w 259"/>
                  <a:gd name="T13" fmla="*/ 54 h 240"/>
                  <a:gd name="T14" fmla="*/ 168 w 259"/>
                  <a:gd name="T15" fmla="*/ 114 h 240"/>
                  <a:gd name="T16" fmla="*/ 176 w 259"/>
                  <a:gd name="T17" fmla="*/ 195 h 240"/>
                  <a:gd name="T18" fmla="*/ 171 w 259"/>
                  <a:gd name="T19" fmla="*/ 218 h 240"/>
                  <a:gd name="T20" fmla="*/ 195 w 259"/>
                  <a:gd name="T21" fmla="*/ 240 h 240"/>
                  <a:gd name="T22" fmla="*/ 219 w 259"/>
                  <a:gd name="T23" fmla="*/ 220 h 240"/>
                  <a:gd name="T24" fmla="*/ 219 w 259"/>
                  <a:gd name="T25" fmla="*/ 220 h 240"/>
                  <a:gd name="T26" fmla="*/ 105 w 259"/>
                  <a:gd name="T27" fmla="*/ 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240">
                    <a:moveTo>
                      <a:pt x="105" y="9"/>
                    </a:moveTo>
                    <a:cubicBezTo>
                      <a:pt x="69" y="0"/>
                      <a:pt x="31" y="7"/>
                      <a:pt x="21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8" y="14"/>
                      <a:pt x="0" y="23"/>
                      <a:pt x="0" y="35"/>
                    </a:cubicBezTo>
                    <a:cubicBezTo>
                      <a:pt x="0" y="48"/>
                      <a:pt x="11" y="59"/>
                      <a:pt x="25" y="59"/>
                    </a:cubicBezTo>
                    <a:cubicBezTo>
                      <a:pt x="25" y="59"/>
                      <a:pt x="38" y="57"/>
                      <a:pt x="47" y="54"/>
                    </a:cubicBezTo>
                    <a:cubicBezTo>
                      <a:pt x="56" y="50"/>
                      <a:pt x="131" y="51"/>
                      <a:pt x="168" y="114"/>
                    </a:cubicBezTo>
                    <a:cubicBezTo>
                      <a:pt x="188" y="159"/>
                      <a:pt x="177" y="190"/>
                      <a:pt x="176" y="195"/>
                    </a:cubicBezTo>
                    <a:cubicBezTo>
                      <a:pt x="176" y="195"/>
                      <a:pt x="171" y="207"/>
                      <a:pt x="171" y="218"/>
                    </a:cubicBezTo>
                    <a:cubicBezTo>
                      <a:pt x="171" y="232"/>
                      <a:pt x="182" y="240"/>
                      <a:pt x="195" y="240"/>
                    </a:cubicBezTo>
                    <a:cubicBezTo>
                      <a:pt x="206" y="240"/>
                      <a:pt x="216" y="239"/>
                      <a:pt x="219" y="220"/>
                    </a:cubicBezTo>
                    <a:cubicBezTo>
                      <a:pt x="219" y="220"/>
                      <a:pt x="219" y="220"/>
                      <a:pt x="219" y="220"/>
                    </a:cubicBezTo>
                    <a:cubicBezTo>
                      <a:pt x="259" y="86"/>
                      <a:pt x="170" y="24"/>
                      <a:pt x="10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EC301B-54C9-4A86-B724-96F7F29618E0}"/>
              </a:ext>
            </a:extLst>
          </p:cNvPr>
          <p:cNvGrpSpPr/>
          <p:nvPr/>
        </p:nvGrpSpPr>
        <p:grpSpPr>
          <a:xfrm>
            <a:off x="2062139" y="2268291"/>
            <a:ext cx="791128" cy="697502"/>
            <a:chOff x="1945344" y="2165206"/>
            <a:chExt cx="791128" cy="697502"/>
          </a:xfrm>
        </p:grpSpPr>
        <p:sp>
          <p:nvSpPr>
            <p:cNvPr id="17" name="Oval 3"/>
            <p:cNvSpPr/>
            <p:nvPr/>
          </p:nvSpPr>
          <p:spPr bwMode="gray">
            <a:xfrm>
              <a:off x="1961623" y="2165206"/>
              <a:ext cx="697502" cy="697502"/>
            </a:xfrm>
            <a:prstGeom prst="ellipse">
              <a:avLst/>
            </a:prstGeom>
            <a:solidFill>
              <a:schemeClr val="accent1"/>
            </a:solidFill>
            <a:ln w="571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ts val="1320"/>
                </a:lnSpc>
              </a:pP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45344" y="2330313"/>
              <a:ext cx="791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</a:t>
              </a: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75BFD81-181B-41CE-B9F2-0C2DA5B4D99D}"/>
              </a:ext>
            </a:extLst>
          </p:cNvPr>
          <p:cNvGrpSpPr/>
          <p:nvPr/>
        </p:nvGrpSpPr>
        <p:grpSpPr>
          <a:xfrm>
            <a:off x="4960636" y="2241613"/>
            <a:ext cx="791128" cy="697502"/>
            <a:chOff x="5004848" y="2240153"/>
            <a:chExt cx="791128" cy="697502"/>
          </a:xfrm>
        </p:grpSpPr>
        <p:sp>
          <p:nvSpPr>
            <p:cNvPr id="25" name="Oval 5"/>
            <p:cNvSpPr/>
            <p:nvPr/>
          </p:nvSpPr>
          <p:spPr bwMode="gray">
            <a:xfrm>
              <a:off x="5051661" y="2240153"/>
              <a:ext cx="697502" cy="697502"/>
            </a:xfrm>
            <a:prstGeom prst="ellipse">
              <a:avLst/>
            </a:prstGeom>
            <a:solidFill>
              <a:schemeClr val="accent1"/>
            </a:solidFill>
            <a:ln w="571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ts val="1320"/>
                </a:lnSpc>
              </a:pP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04848" y="2413253"/>
              <a:ext cx="791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</a:t>
              </a: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B41E7EE-CCDD-4AE4-A9D0-41B20F13DDC0}"/>
              </a:ext>
            </a:extLst>
          </p:cNvPr>
          <p:cNvGrpSpPr/>
          <p:nvPr/>
        </p:nvGrpSpPr>
        <p:grpSpPr>
          <a:xfrm>
            <a:off x="7395439" y="2216404"/>
            <a:ext cx="791128" cy="697502"/>
            <a:chOff x="7753058" y="2249168"/>
            <a:chExt cx="791128" cy="697502"/>
          </a:xfrm>
        </p:grpSpPr>
        <p:sp>
          <p:nvSpPr>
            <p:cNvPr id="21" name="Oval 7"/>
            <p:cNvSpPr/>
            <p:nvPr/>
          </p:nvSpPr>
          <p:spPr bwMode="gray">
            <a:xfrm>
              <a:off x="7799871" y="2249168"/>
              <a:ext cx="697502" cy="697502"/>
            </a:xfrm>
            <a:prstGeom prst="ellipse">
              <a:avLst/>
            </a:prstGeom>
            <a:solidFill>
              <a:schemeClr val="accent1"/>
            </a:solidFill>
            <a:ln w="571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>
              <a:outerShdw blurRad="228600" dist="114300" dir="684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ts val="1320"/>
                </a:lnSpc>
              </a:pP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53058" y="2425033"/>
              <a:ext cx="791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</a:t>
              </a: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1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600"/>
                            </p:stCondLst>
                            <p:childTnLst>
                              <p:par>
                                <p:cTn id="1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00"/>
                            </p:stCondLst>
                            <p:childTnLst>
                              <p:par>
                                <p:cTn id="12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600"/>
                            </p:stCondLst>
                            <p:childTnLst>
                              <p:par>
                                <p:cTn id="12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7830156" y="2404982"/>
            <a:ext cx="1062320" cy="1011474"/>
            <a:chOff x="2243309" y="2112361"/>
            <a:chExt cx="997900" cy="950136"/>
          </a:xfrm>
        </p:grpSpPr>
        <p:grpSp>
          <p:nvGrpSpPr>
            <p:cNvPr id="79" name="组合 78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2243309" y="2384040"/>
              <a:ext cx="997900" cy="520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WHY</a:t>
              </a:r>
            </a:p>
            <a:p>
              <a:pPr algn="ctr"/>
              <a:r>
                <a:rPr lang="zh-CN" altLang="en-US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726305" y="2404982"/>
            <a:ext cx="1062320" cy="1011474"/>
            <a:chOff x="2243309" y="2112361"/>
            <a:chExt cx="997900" cy="950136"/>
          </a:xfrm>
        </p:grpSpPr>
        <p:grpSp>
          <p:nvGrpSpPr>
            <p:cNvPr id="73" name="组合 72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5" name="同心圆 7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2243309" y="2384040"/>
              <a:ext cx="997900" cy="520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HOW</a:t>
              </a:r>
            </a:p>
            <a:p>
              <a:pPr algn="ctr"/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628385" y="2404982"/>
            <a:ext cx="1062320" cy="1011474"/>
            <a:chOff x="2243309" y="2112361"/>
            <a:chExt cx="997900" cy="950136"/>
          </a:xfrm>
        </p:grpSpPr>
        <p:grpSp>
          <p:nvGrpSpPr>
            <p:cNvPr id="68" name="组合 6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243309" y="2384040"/>
              <a:ext cx="997900" cy="520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WHO</a:t>
              </a:r>
            </a:p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12665" y="2404982"/>
            <a:ext cx="1062320" cy="1011474"/>
            <a:chOff x="2243309" y="2112361"/>
            <a:chExt cx="997900" cy="950136"/>
          </a:xfrm>
        </p:grpSpPr>
        <p:grpSp>
          <p:nvGrpSpPr>
            <p:cNvPr id="63" name="组合 62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5" name="同心圆 6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243309" y="2384040"/>
              <a:ext cx="997900" cy="520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WHEN</a:t>
              </a:r>
            </a:p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96137" y="2404982"/>
            <a:ext cx="1062320" cy="1011474"/>
            <a:chOff x="2243309" y="2112361"/>
            <a:chExt cx="997900" cy="950136"/>
          </a:xfrm>
        </p:grpSpPr>
        <p:grpSp>
          <p:nvGrpSpPr>
            <p:cNvPr id="58" name="组合 5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243309" y="2384040"/>
              <a:ext cx="997900" cy="520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WHAT</a:t>
              </a:r>
            </a:p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419872" y="1184208"/>
            <a:ext cx="36004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84" name="Rectangle 53"/>
          <p:cNvSpPr/>
          <p:nvPr/>
        </p:nvSpPr>
        <p:spPr>
          <a:xfrm>
            <a:off x="3419872" y="1851670"/>
            <a:ext cx="595293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79049" y="3751815"/>
            <a:ext cx="3669410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20" y="973801"/>
            <a:ext cx="3195898" cy="31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>
            <a:spLocks/>
          </p:cNvSpPr>
          <p:nvPr/>
        </p:nvSpPr>
        <p:spPr bwMode="auto">
          <a:xfrm rot="5400000">
            <a:off x="4262676" y="422888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72023" y="1712568"/>
            <a:ext cx="1149740" cy="1149740"/>
            <a:chOff x="2342140" y="893355"/>
            <a:chExt cx="1149740" cy="1149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" name="KSO_Shape"/>
            <p:cNvSpPr>
              <a:spLocks/>
            </p:cNvSpPr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90623" y="973653"/>
            <a:ext cx="1149740" cy="1149740"/>
            <a:chOff x="1835696" y="2211710"/>
            <a:chExt cx="1149740" cy="1149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KSO_Shape"/>
            <p:cNvSpPr>
              <a:spLocks/>
            </p:cNvSpPr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03175" y="1732471"/>
            <a:ext cx="1149740" cy="1149740"/>
            <a:chOff x="2483768" y="3435846"/>
            <a:chExt cx="1149740" cy="1149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8" name="KSO_Shape"/>
            <p:cNvSpPr>
              <a:spLocks/>
            </p:cNvSpPr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046860" y="2729655"/>
            <a:ext cx="12255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15442" y="3042426"/>
            <a:ext cx="17169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32296" y="938286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00400" y="1217284"/>
            <a:ext cx="18045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77177" y="2282062"/>
            <a:ext cx="13788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924" y="2594649"/>
            <a:ext cx="19193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H="1">
            <a:off x="5467484" y="2857607"/>
            <a:ext cx="685856" cy="62855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>
            <a:off x="4768489" y="2146873"/>
            <a:ext cx="2547" cy="89555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>
            <a:off x="3420144" y="2905860"/>
            <a:ext cx="476219" cy="542284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46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7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39" name="图片 1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3071" y="3308015"/>
            <a:ext cx="1464768" cy="149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6810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3" grpId="0"/>
      <p:bldP spid="74" grpId="0"/>
      <p:bldP spid="75" grpId="0"/>
      <p:bldP spid="76" grpId="0"/>
      <p:bldP spid="77" grpId="0"/>
      <p:bldP spid="78" grpId="0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07904" y="1579724"/>
            <a:ext cx="3261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</a:p>
          <a:p>
            <a:pPr marL="0" lvl="1" algn="ctr"/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 flipH="1">
            <a:off x="3854249" y="2750772"/>
            <a:ext cx="266196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9"/>
          <p:cNvSpPr txBox="1"/>
          <p:nvPr/>
        </p:nvSpPr>
        <p:spPr>
          <a:xfrm>
            <a:off x="3914320" y="287586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3914319" y="320130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5617536" y="2879126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5617537" y="3205016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FA938A-ED3A-4028-8CA3-CBD583B4AE48}"/>
              </a:ext>
            </a:extLst>
          </p:cNvPr>
          <p:cNvGrpSpPr/>
          <p:nvPr/>
        </p:nvGrpSpPr>
        <p:grpSpPr>
          <a:xfrm>
            <a:off x="2336330" y="1973162"/>
            <a:ext cx="1197175" cy="1197175"/>
            <a:chOff x="2336330" y="1973162"/>
            <a:chExt cx="1197175" cy="1197175"/>
          </a:xfrm>
        </p:grpSpPr>
        <p:grpSp>
          <p:nvGrpSpPr>
            <p:cNvPr id="26" name="组合 25"/>
            <p:cNvGrpSpPr/>
            <p:nvPr/>
          </p:nvGrpSpPr>
          <p:grpSpPr>
            <a:xfrm>
              <a:off x="2336330" y="197316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9BC7889-F1E0-4522-BD3A-DC6DFAAD4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69" y="2419101"/>
              <a:ext cx="703091" cy="38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346826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0096" y="1654059"/>
            <a:ext cx="37027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Thanks </a:t>
            </a:r>
            <a:r>
              <a:rPr lang="zh-CN" altLang="en-US" sz="6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！</a:t>
            </a:r>
          </a:p>
        </p:txBody>
      </p:sp>
      <p:grpSp>
        <p:nvGrpSpPr>
          <p:cNvPr id="53" name="Group 7"/>
          <p:cNvGrpSpPr>
            <a:grpSpLocks/>
          </p:cNvGrpSpPr>
          <p:nvPr/>
        </p:nvGrpSpPr>
        <p:grpSpPr bwMode="auto">
          <a:xfrm>
            <a:off x="2771800" y="3865982"/>
            <a:ext cx="361950" cy="361950"/>
            <a:chOff x="0" y="0"/>
            <a:chExt cx="965499" cy="965499"/>
          </a:xfrm>
        </p:grpSpPr>
        <p:sp>
          <p:nvSpPr>
            <p:cNvPr id="54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0"/>
          <p:cNvGrpSpPr>
            <a:grpSpLocks/>
          </p:cNvGrpSpPr>
          <p:nvPr/>
        </p:nvGrpSpPr>
        <p:grpSpPr bwMode="auto">
          <a:xfrm>
            <a:off x="3398664" y="3865982"/>
            <a:ext cx="361950" cy="361950"/>
            <a:chOff x="0" y="0"/>
            <a:chExt cx="965499" cy="965499"/>
          </a:xfrm>
        </p:grpSpPr>
        <p:sp>
          <p:nvSpPr>
            <p:cNvPr id="57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3"/>
          <p:cNvGrpSpPr>
            <a:grpSpLocks/>
          </p:cNvGrpSpPr>
          <p:nvPr/>
        </p:nvGrpSpPr>
        <p:grpSpPr bwMode="auto">
          <a:xfrm>
            <a:off x="4054698" y="3865982"/>
            <a:ext cx="362546" cy="361950"/>
            <a:chOff x="0" y="0"/>
            <a:chExt cx="965499" cy="965499"/>
          </a:xfrm>
        </p:grpSpPr>
        <p:sp>
          <p:nvSpPr>
            <p:cNvPr id="60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Group 16"/>
          <p:cNvGrpSpPr>
            <a:grpSpLocks/>
          </p:cNvGrpSpPr>
          <p:nvPr/>
        </p:nvGrpSpPr>
        <p:grpSpPr bwMode="auto">
          <a:xfrm>
            <a:off x="4663704" y="3865982"/>
            <a:ext cx="361950" cy="361950"/>
            <a:chOff x="0" y="0"/>
            <a:chExt cx="965499" cy="965499"/>
          </a:xfrm>
        </p:grpSpPr>
        <p:sp>
          <p:nvSpPr>
            <p:cNvPr id="63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5320333" y="3865982"/>
            <a:ext cx="361950" cy="361950"/>
            <a:chOff x="0" y="0"/>
            <a:chExt cx="965499" cy="965499"/>
          </a:xfrm>
        </p:grpSpPr>
        <p:sp>
          <p:nvSpPr>
            <p:cNvPr id="66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5976367" y="3865982"/>
            <a:ext cx="361950" cy="361950"/>
            <a:chOff x="0" y="0"/>
            <a:chExt cx="965499" cy="965499"/>
          </a:xfrm>
        </p:grpSpPr>
        <p:sp>
          <p:nvSpPr>
            <p:cNvPr id="69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2944C020-8574-46D5-B074-75A90B99623E}"/>
              </a:ext>
            </a:extLst>
          </p:cNvPr>
          <p:cNvSpPr/>
          <p:nvPr/>
        </p:nvSpPr>
        <p:spPr>
          <a:xfrm rot="5400000">
            <a:off x="-25050" y="148527"/>
            <a:ext cx="432049" cy="3819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9" name="TextBox 121">
            <a:extLst>
              <a:ext uri="{FF2B5EF4-FFF2-40B4-BE49-F238E27FC236}">
                <a16:creationId xmlns:a16="http://schemas.microsoft.com/office/drawing/2014/main" id="{2777F409-4D07-41CF-B311-8508B35FF777}"/>
              </a:ext>
            </a:extLst>
          </p:cNvPr>
          <p:cNvSpPr txBox="1"/>
          <p:nvPr/>
        </p:nvSpPr>
        <p:spPr>
          <a:xfrm>
            <a:off x="395536" y="123478"/>
            <a:ext cx="1186465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3">
            <a:hlinkClick r:id="rId4"/>
            <a:extLst>
              <a:ext uri="{FF2B5EF4-FFF2-40B4-BE49-F238E27FC236}">
                <a16:creationId xmlns:a16="http://schemas.microsoft.com/office/drawing/2014/main" id="{D4D7B743-90D5-4D1D-BAF9-154F009F0AE9}"/>
              </a:ext>
            </a:extLst>
          </p:cNvPr>
          <p:cNvSpPr txBox="1"/>
          <p:nvPr/>
        </p:nvSpPr>
        <p:spPr>
          <a:xfrm>
            <a:off x="2074917" y="351108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969696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969696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0235" y="2387031"/>
            <a:ext cx="570419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2"/>
              </a:rPr>
              <a:t>https://www.instagram.com/</a:t>
            </a:r>
            <a:r>
              <a:rPr lang="en-US" altLang="zh-CN" sz="135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2"/>
              </a:rPr>
              <a:t>slidesfree</a:t>
            </a:r>
            <a:r>
              <a:rPr lang="es-CO" altLang="ja-JP" sz="135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2"/>
              </a:rPr>
              <a:t>/ </a:t>
            </a:r>
            <a:endParaRPr lang="es-CO" altLang="ja-JP" sz="135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350" dirty="0">
              <a:solidFill>
                <a:srgbClr val="C00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https://www.youtube.com/channel/UCdDW77rhEfG4hzWmlBBnfTQ</a:t>
            </a:r>
            <a:endParaRPr lang="es-CO" altLang="ja-JP" sz="1350" dirty="0">
              <a:solidFill>
                <a:srgbClr val="ED7D31">
                  <a:lumMod val="75000"/>
                </a:srgb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35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35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35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AB0F9975-DBB0-4457-9EFE-CF96D5AC0F9E}"/>
              </a:ext>
            </a:extLst>
          </p:cNvPr>
          <p:cNvSpPr txBox="1">
            <a:spLocks/>
          </p:cNvSpPr>
          <p:nvPr/>
        </p:nvSpPr>
        <p:spPr>
          <a:xfrm>
            <a:off x="631683" y="126867"/>
            <a:ext cx="7880633" cy="5040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16658510-6526-4338-91D9-4E466D5E5D24}"/>
              </a:ext>
            </a:extLst>
          </p:cNvPr>
          <p:cNvSpPr txBox="1">
            <a:spLocks/>
          </p:cNvSpPr>
          <p:nvPr/>
        </p:nvSpPr>
        <p:spPr>
          <a:xfrm>
            <a:off x="617534" y="843558"/>
            <a:ext cx="8229600" cy="21494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>
                <a:solidFill>
                  <a:srgbClr val="96969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96969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400" dirty="0">
                <a:solidFill>
                  <a:srgbClr val="96969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969696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ja-JP" sz="2400" dirty="0">
                <a:solidFill>
                  <a:srgbClr val="969696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969696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969696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charset="0"/>
              <a:buNone/>
            </a:pPr>
            <a:br>
              <a:rPr lang="en-US" altLang="ja-JP" sz="1600" dirty="0">
                <a:solidFill>
                  <a:srgbClr val="969696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96969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/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/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/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/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/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/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/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/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/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/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/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/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/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/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/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/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/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/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/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/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/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/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/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/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/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/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/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/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/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/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/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/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/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/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/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/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/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/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/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/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/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/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/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/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/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/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/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/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/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/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/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/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/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/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/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/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/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/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/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/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/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/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/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/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/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/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/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/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/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/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/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/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02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283462"/>
            <a:ext cx="3058041" cy="28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8890" y="128346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0792" y="237724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0792" y="343584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067403" y="213629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1066792" y="329098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35" name="组合 34"/>
          <p:cNvGrpSpPr/>
          <p:nvPr/>
        </p:nvGrpSpPr>
        <p:grpSpPr>
          <a:xfrm>
            <a:off x="1025591" y="1321404"/>
            <a:ext cx="599448" cy="599448"/>
            <a:chOff x="4499992" y="267494"/>
            <a:chExt cx="599448" cy="599448"/>
          </a:xfrm>
        </p:grpSpPr>
        <p:grpSp>
          <p:nvGrpSpPr>
            <p:cNvPr id="36" name="组合 35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1021" y="2377247"/>
            <a:ext cx="599448" cy="599448"/>
            <a:chOff x="5418452" y="307702"/>
            <a:chExt cx="599448" cy="599448"/>
          </a:xfrm>
        </p:grpSpPr>
        <p:grpSp>
          <p:nvGrpSpPr>
            <p:cNvPr id="41" name="组合 40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8776" y="3414902"/>
            <a:ext cx="599448" cy="599448"/>
            <a:chOff x="6516216" y="334289"/>
            <a:chExt cx="599448" cy="599448"/>
          </a:xfrm>
        </p:grpSpPr>
        <p:grpSp>
          <p:nvGrpSpPr>
            <p:cNvPr id="46" name="组合 45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9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70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" name="Image 12" descr="Divider 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88667" y="1469286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88666" y="1233335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5537" y="3511993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536" y="3250927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2007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59833" y="3511993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9832" y="3250927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2011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2355" y="1469286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22354" y="1233335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52121" y="3511993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3250927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GB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0272" y="1469286"/>
            <a:ext cx="1810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0271" y="1233335"/>
            <a:ext cx="18109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NOW</a:t>
            </a:r>
            <a:endParaRPr lang="en-GB" sz="1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5E893B0-A6DB-4F43-B694-37DEA8527813}"/>
              </a:ext>
            </a:extLst>
          </p:cNvPr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4B00E25F-976B-4D14-A9CF-4406541A9024}"/>
              </a:ext>
            </a:extLst>
          </p:cNvPr>
          <p:cNvGrpSpPr/>
          <p:nvPr/>
        </p:nvGrpSpPr>
        <p:grpSpPr>
          <a:xfrm>
            <a:off x="1128598" y="2328129"/>
            <a:ext cx="371732" cy="828932"/>
            <a:chOff x="1128598" y="2328129"/>
            <a:chExt cx="371732" cy="828932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14986DB-AF2E-42FA-B04C-210DFE0FB533}"/>
                </a:ext>
              </a:extLst>
            </p:cNvPr>
            <p:cNvCxnSpPr>
              <a:cxnSpLocks/>
            </p:cNvCxnSpPr>
            <p:nvPr/>
          </p:nvCxnSpPr>
          <p:spPr>
            <a:xfrm>
              <a:off x="1321622" y="2694855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C786A79E-A4CC-4B9C-8E8A-6FDC70527442}"/>
                </a:ext>
              </a:extLst>
            </p:cNvPr>
            <p:cNvGrpSpPr/>
            <p:nvPr/>
          </p:nvGrpSpPr>
          <p:grpSpPr>
            <a:xfrm>
              <a:off x="1128598" y="2328129"/>
              <a:ext cx="371732" cy="371732"/>
              <a:chOff x="4131160" y="713581"/>
              <a:chExt cx="881684" cy="881684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1051D158-78A3-4249-BE97-8E70EB5DBB16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CE23C88E-BA46-4E0A-A5AC-0B04ED771BF5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8665E0B-3C04-410A-9461-46AF3373208B}"/>
              </a:ext>
            </a:extLst>
          </p:cNvPr>
          <p:cNvGrpSpPr/>
          <p:nvPr/>
        </p:nvGrpSpPr>
        <p:grpSpPr>
          <a:xfrm>
            <a:off x="2450949" y="1865923"/>
            <a:ext cx="371732" cy="833938"/>
            <a:chOff x="2450949" y="1865923"/>
            <a:chExt cx="371732" cy="833938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1F5ADF43-AE0B-474B-98DD-7ADCED62617F}"/>
                </a:ext>
              </a:extLst>
            </p:cNvPr>
            <p:cNvGrpSpPr/>
            <p:nvPr/>
          </p:nvGrpSpPr>
          <p:grpSpPr>
            <a:xfrm>
              <a:off x="2450949" y="2328129"/>
              <a:ext cx="371732" cy="371732"/>
              <a:chOff x="4131160" y="713581"/>
              <a:chExt cx="881684" cy="881684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5759DEDE-68DE-42C7-9868-D60EC59FC37B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ADBD053B-DD00-4715-9B4E-58F43ECE7246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42B11A4F-9B89-4FBB-8598-D3CA44D43E9A}"/>
                </a:ext>
              </a:extLst>
            </p:cNvPr>
            <p:cNvCxnSpPr>
              <a:cxnSpLocks/>
            </p:cNvCxnSpPr>
            <p:nvPr/>
          </p:nvCxnSpPr>
          <p:spPr>
            <a:xfrm>
              <a:off x="2636078" y="1865923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B1A6CE-EA29-4A26-8438-42C5CF20C5A1}"/>
              </a:ext>
            </a:extLst>
          </p:cNvPr>
          <p:cNvGrpSpPr/>
          <p:nvPr/>
        </p:nvGrpSpPr>
        <p:grpSpPr>
          <a:xfrm>
            <a:off x="3773300" y="2328129"/>
            <a:ext cx="371732" cy="828932"/>
            <a:chOff x="3773300" y="2328129"/>
            <a:chExt cx="371732" cy="828932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04D775F1-8203-428B-9192-0DBDD1200DC7}"/>
                </a:ext>
              </a:extLst>
            </p:cNvPr>
            <p:cNvGrpSpPr/>
            <p:nvPr/>
          </p:nvGrpSpPr>
          <p:grpSpPr>
            <a:xfrm>
              <a:off x="3773300" y="2328129"/>
              <a:ext cx="371732" cy="371732"/>
              <a:chOff x="4131160" y="713581"/>
              <a:chExt cx="881684" cy="881684"/>
            </a:xfrm>
          </p:grpSpPr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90455A3-34A6-4776-BA47-173F987FC4EB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8B4662F-ADC9-487D-949B-D185362C2639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E8C4CDD1-4714-4604-9C83-5DA105935E69}"/>
                </a:ext>
              </a:extLst>
            </p:cNvPr>
            <p:cNvCxnSpPr>
              <a:cxnSpLocks/>
            </p:cNvCxnSpPr>
            <p:nvPr/>
          </p:nvCxnSpPr>
          <p:spPr>
            <a:xfrm>
              <a:off x="3963280" y="2694855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52CD73F-E349-4504-AA77-828A0E1B0FC6}"/>
              </a:ext>
            </a:extLst>
          </p:cNvPr>
          <p:cNvGrpSpPr/>
          <p:nvPr/>
        </p:nvGrpSpPr>
        <p:grpSpPr>
          <a:xfrm>
            <a:off x="5095651" y="1865923"/>
            <a:ext cx="371732" cy="833938"/>
            <a:chOff x="5095651" y="1865923"/>
            <a:chExt cx="371732" cy="833938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4DC78467-08C8-4787-A4BE-C619124F1093}"/>
                </a:ext>
              </a:extLst>
            </p:cNvPr>
            <p:cNvGrpSpPr/>
            <p:nvPr/>
          </p:nvGrpSpPr>
          <p:grpSpPr>
            <a:xfrm>
              <a:off x="5095651" y="2328129"/>
              <a:ext cx="371732" cy="371732"/>
              <a:chOff x="4131160" y="713581"/>
              <a:chExt cx="881684" cy="881684"/>
            </a:xfrm>
          </p:grpSpPr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3D15402C-B0B7-4A0C-917F-9A2734FDAA8B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DF94D149-3124-4025-8639-DAB6FD537109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09489751-29D7-49D0-8D80-DB148E13F4DD}"/>
                </a:ext>
              </a:extLst>
            </p:cNvPr>
            <p:cNvCxnSpPr>
              <a:cxnSpLocks/>
            </p:cNvCxnSpPr>
            <p:nvPr/>
          </p:nvCxnSpPr>
          <p:spPr>
            <a:xfrm>
              <a:off x="5277736" y="1865923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7C6495D-4515-4FB1-AD36-C8CFC24093D2}"/>
              </a:ext>
            </a:extLst>
          </p:cNvPr>
          <p:cNvGrpSpPr/>
          <p:nvPr/>
        </p:nvGrpSpPr>
        <p:grpSpPr>
          <a:xfrm>
            <a:off x="6418002" y="2328129"/>
            <a:ext cx="371732" cy="828932"/>
            <a:chOff x="6418002" y="2328129"/>
            <a:chExt cx="371732" cy="828932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097A26E-BEE6-4845-90DB-E29063494FEA}"/>
                </a:ext>
              </a:extLst>
            </p:cNvPr>
            <p:cNvGrpSpPr/>
            <p:nvPr/>
          </p:nvGrpSpPr>
          <p:grpSpPr>
            <a:xfrm>
              <a:off x="6418002" y="2328129"/>
              <a:ext cx="371732" cy="371732"/>
              <a:chOff x="4131160" y="713581"/>
              <a:chExt cx="881684" cy="881684"/>
            </a:xfrm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DB3B3846-823F-4DBF-9837-5A46CC14B715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74DF2BF-0E71-4F07-8556-3A49175AF08E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9B0F4942-EA22-4449-A21B-CA809B58FB07}"/>
                </a:ext>
              </a:extLst>
            </p:cNvPr>
            <p:cNvCxnSpPr>
              <a:cxnSpLocks/>
            </p:cNvCxnSpPr>
            <p:nvPr/>
          </p:nvCxnSpPr>
          <p:spPr>
            <a:xfrm>
              <a:off x="6604938" y="2694855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B65C1CC-6391-417A-AA0F-AA71AEABF8A2}"/>
              </a:ext>
            </a:extLst>
          </p:cNvPr>
          <p:cNvGrpSpPr/>
          <p:nvPr/>
        </p:nvGrpSpPr>
        <p:grpSpPr>
          <a:xfrm>
            <a:off x="7740351" y="1865923"/>
            <a:ext cx="371732" cy="819685"/>
            <a:chOff x="7740351" y="1865923"/>
            <a:chExt cx="371732" cy="819685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BA95240E-D8BF-4ACD-AEAB-B307FD3A04FD}"/>
                </a:ext>
              </a:extLst>
            </p:cNvPr>
            <p:cNvGrpSpPr/>
            <p:nvPr/>
          </p:nvGrpSpPr>
          <p:grpSpPr>
            <a:xfrm>
              <a:off x="7740351" y="2313876"/>
              <a:ext cx="371732" cy="371732"/>
              <a:chOff x="4131160" y="713581"/>
              <a:chExt cx="881684" cy="881684"/>
            </a:xfrm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C9EE4E2E-00A3-40EB-8C8D-750B3F4CC28E}"/>
                  </a:ext>
                </a:extLst>
              </p:cNvPr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FFFF5DD8-8082-4D36-80EB-417B9A27343A}"/>
                  </a:ext>
                </a:extLst>
              </p:cNvPr>
              <p:cNvSpPr/>
              <p:nvPr/>
            </p:nvSpPr>
            <p:spPr>
              <a:xfrm>
                <a:off x="4237176" y="819597"/>
                <a:ext cx="669653" cy="6696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888F2E32-ADC3-44E9-8219-D294C7067370}"/>
                </a:ext>
              </a:extLst>
            </p:cNvPr>
            <p:cNvCxnSpPr>
              <a:cxnSpLocks/>
            </p:cNvCxnSpPr>
            <p:nvPr/>
          </p:nvCxnSpPr>
          <p:spPr>
            <a:xfrm>
              <a:off x="7919392" y="1865923"/>
              <a:ext cx="0" cy="462206"/>
            </a:xfrm>
            <a:prstGeom prst="line">
              <a:avLst/>
            </a:prstGeom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012039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7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4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cxnSp>
        <p:nvCxnSpPr>
          <p:cNvPr id="6" name="Straight Connector 2"/>
          <p:cNvCxnSpPr>
            <a:cxnSpLocks/>
          </p:cNvCxnSpPr>
          <p:nvPr/>
        </p:nvCxnSpPr>
        <p:spPr>
          <a:xfrm>
            <a:off x="3059832" y="2571750"/>
            <a:ext cx="4728806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7383" y="2659533"/>
            <a:ext cx="1850001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7384" y="3293392"/>
            <a:ext cx="4548992" cy="13289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r>
              <a:rPr lang="zh-CN" altLang="en-US" sz="1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endParaRPr lang="en-US" altLang="zh-CN" sz="10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  <a:p>
            <a:pPr>
              <a:lnSpc>
                <a:spcPct val="130000"/>
              </a:lnSpc>
            </a:pPr>
            <a:r>
              <a:rPr lang="en-US" altLang="zh-CN" sz="1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Title text:</a:t>
            </a:r>
          </a:p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  <a:p>
            <a:pPr>
              <a:lnSpc>
                <a:spcPct val="13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383" y="3092161"/>
            <a:ext cx="3741012" cy="21544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Rectangle 6"/>
          <p:cNvSpPr/>
          <p:nvPr/>
        </p:nvSpPr>
        <p:spPr>
          <a:xfrm>
            <a:off x="3416652" y="1647269"/>
            <a:ext cx="2090798" cy="146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602985" y="1654540"/>
            <a:ext cx="2090798" cy="146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3407383" y="2106614"/>
            <a:ext cx="2090798" cy="146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5602981" y="2102486"/>
            <a:ext cx="2090798" cy="146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3416652" y="1644902"/>
            <a:ext cx="1642000" cy="14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5602993" y="1654540"/>
            <a:ext cx="1255959" cy="14640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3407383" y="2106614"/>
            <a:ext cx="1949714" cy="1464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5602985" y="2102486"/>
            <a:ext cx="2090797" cy="14640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6660" y="1092462"/>
            <a:ext cx="1155340" cy="29238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6660" y="1419131"/>
            <a:ext cx="881259" cy="2077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2993" y="1439097"/>
            <a:ext cx="975925" cy="2077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391" y="1890708"/>
            <a:ext cx="881259" cy="2077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2989" y="1887042"/>
            <a:ext cx="881259" cy="20774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23" name="Group 19"/>
          <p:cNvGrpSpPr/>
          <p:nvPr/>
        </p:nvGrpSpPr>
        <p:grpSpPr>
          <a:xfrm>
            <a:off x="4921807" y="1362264"/>
            <a:ext cx="273690" cy="211944"/>
            <a:chOff x="3541647" y="181442"/>
            <a:chExt cx="1055694" cy="817522"/>
          </a:xfrm>
          <a:solidFill>
            <a:schemeClr val="accent1"/>
          </a:solidFill>
        </p:grpSpPr>
        <p:sp>
          <p:nvSpPr>
            <p:cNvPr id="24" name="Rectangle 20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Isosceles Triangle 21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07605" y="1353636"/>
            <a:ext cx="298476" cy="13849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grpSp>
        <p:nvGrpSpPr>
          <p:cNvPr id="27" name="Group 23"/>
          <p:cNvGrpSpPr/>
          <p:nvPr/>
        </p:nvGrpSpPr>
        <p:grpSpPr>
          <a:xfrm>
            <a:off x="6723908" y="1396117"/>
            <a:ext cx="273690" cy="211944"/>
            <a:chOff x="3541647" y="181442"/>
            <a:chExt cx="1055694" cy="817522"/>
          </a:xfrm>
          <a:solidFill>
            <a:schemeClr val="accent3"/>
          </a:solidFill>
        </p:grpSpPr>
        <p:sp>
          <p:nvSpPr>
            <p:cNvPr id="28" name="Rectangle 24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Isosceles Triangle 25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09706" y="1387489"/>
            <a:ext cx="298476" cy="13849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59%</a:t>
            </a:r>
          </a:p>
        </p:txBody>
      </p:sp>
      <p:grpSp>
        <p:nvGrpSpPr>
          <p:cNvPr id="31" name="Group 27"/>
          <p:cNvGrpSpPr/>
          <p:nvPr/>
        </p:nvGrpSpPr>
        <p:grpSpPr>
          <a:xfrm>
            <a:off x="5211014" y="1858711"/>
            <a:ext cx="273690" cy="211944"/>
            <a:chOff x="3541647" y="181442"/>
            <a:chExt cx="1055694" cy="817522"/>
          </a:xfrm>
          <a:solidFill>
            <a:schemeClr val="accent4"/>
          </a:solidFill>
        </p:grpSpPr>
        <p:sp>
          <p:nvSpPr>
            <p:cNvPr id="32" name="Rectangle 28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Isosceles Triangle 29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96812" y="1850082"/>
            <a:ext cx="298476" cy="13849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</a:p>
        </p:txBody>
      </p:sp>
      <p:grpSp>
        <p:nvGrpSpPr>
          <p:cNvPr id="35" name="Group 31"/>
          <p:cNvGrpSpPr/>
          <p:nvPr/>
        </p:nvGrpSpPr>
        <p:grpSpPr>
          <a:xfrm>
            <a:off x="7543426" y="1852252"/>
            <a:ext cx="273690" cy="211944"/>
            <a:chOff x="3541647" y="181442"/>
            <a:chExt cx="1055694" cy="817522"/>
          </a:xfrm>
          <a:solidFill>
            <a:schemeClr val="accent5"/>
          </a:solidFill>
        </p:grpSpPr>
        <p:sp>
          <p:nvSpPr>
            <p:cNvPr id="36" name="Rectangle 32"/>
            <p:cNvSpPr/>
            <p:nvPr/>
          </p:nvSpPr>
          <p:spPr>
            <a:xfrm>
              <a:off x="3549536" y="181442"/>
              <a:ext cx="1028814" cy="47332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Isosceles Triangle 33"/>
            <p:cNvSpPr/>
            <p:nvPr/>
          </p:nvSpPr>
          <p:spPr>
            <a:xfrm rot="10800000">
              <a:off x="3541647" y="643968"/>
              <a:ext cx="1055694" cy="35499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529224" y="1843623"/>
            <a:ext cx="298476" cy="13849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059832" y="1203598"/>
            <a:ext cx="0" cy="3238698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461559" y="3469194"/>
            <a:ext cx="1050984" cy="250815"/>
            <a:chOff x="1488391" y="4145096"/>
            <a:chExt cx="947221" cy="226052"/>
          </a:xfrm>
          <a:solidFill>
            <a:schemeClr val="accent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1969710" y="4148165"/>
              <a:ext cx="223301" cy="222983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212311" y="4145096"/>
              <a:ext cx="223301" cy="222983"/>
              <a:chOff x="8782050" y="1495425"/>
              <a:chExt cx="1116013" cy="1114425"/>
            </a:xfrm>
            <a:grpFill/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1728892" y="4148165"/>
              <a:ext cx="222347" cy="222983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488391" y="4145096"/>
              <a:ext cx="222030" cy="222983"/>
              <a:chOff x="2473325" y="1495425"/>
              <a:chExt cx="1109663" cy="1114425"/>
            </a:xfrm>
            <a:grpFill/>
          </p:grpSpPr>
          <p:sp>
            <p:nvSpPr>
              <p:cNvPr id="4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4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362" y="1682917"/>
            <a:ext cx="1280483" cy="1544034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083447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25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346" name="Oval 16"/>
          <p:cNvSpPr/>
          <p:nvPr/>
        </p:nvSpPr>
        <p:spPr>
          <a:xfrm>
            <a:off x="3982840" y="3414128"/>
            <a:ext cx="568960" cy="568960"/>
          </a:xfrm>
          <a:prstGeom prst="ellipse">
            <a:avLst/>
          </a:prstGeom>
          <a:solidFill>
            <a:schemeClr val="tx1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2006</a:t>
            </a:r>
          </a:p>
        </p:txBody>
      </p:sp>
      <p:sp>
        <p:nvSpPr>
          <p:cNvPr id="347" name="Oval 17"/>
          <p:cNvSpPr/>
          <p:nvPr/>
        </p:nvSpPr>
        <p:spPr>
          <a:xfrm>
            <a:off x="4950192" y="3085912"/>
            <a:ext cx="568960" cy="568960"/>
          </a:xfrm>
          <a:prstGeom prst="ellipse">
            <a:avLst/>
          </a:prstGeom>
          <a:solidFill>
            <a:schemeClr val="accent2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</a:p>
        </p:txBody>
      </p:sp>
      <p:sp>
        <p:nvSpPr>
          <p:cNvPr id="348" name="Rectangle 18"/>
          <p:cNvSpPr/>
          <p:nvPr/>
        </p:nvSpPr>
        <p:spPr>
          <a:xfrm>
            <a:off x="1619407" y="3447050"/>
            <a:ext cx="230247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2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algn="r"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9" name="Rectangle 19"/>
          <p:cNvSpPr/>
          <p:nvPr/>
        </p:nvSpPr>
        <p:spPr>
          <a:xfrm>
            <a:off x="5580112" y="3158302"/>
            <a:ext cx="26670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54" name="Oval 27"/>
          <p:cNvSpPr/>
          <p:nvPr/>
        </p:nvSpPr>
        <p:spPr>
          <a:xfrm>
            <a:off x="4968589" y="2219145"/>
            <a:ext cx="568960" cy="568960"/>
          </a:xfrm>
          <a:prstGeom prst="ellipse">
            <a:avLst/>
          </a:prstGeom>
          <a:solidFill>
            <a:schemeClr val="accent2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2021</a:t>
            </a:r>
          </a:p>
        </p:txBody>
      </p:sp>
      <p:sp>
        <p:nvSpPr>
          <p:cNvPr id="355" name="Rectangle 28"/>
          <p:cNvSpPr/>
          <p:nvPr/>
        </p:nvSpPr>
        <p:spPr>
          <a:xfrm>
            <a:off x="5580112" y="2292941"/>
            <a:ext cx="263459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" name="Oval 32"/>
          <p:cNvSpPr/>
          <p:nvPr/>
        </p:nvSpPr>
        <p:spPr>
          <a:xfrm>
            <a:off x="4003040" y="2589342"/>
            <a:ext cx="568960" cy="568960"/>
          </a:xfrm>
          <a:prstGeom prst="ellipse">
            <a:avLst/>
          </a:prstGeom>
          <a:solidFill>
            <a:schemeClr val="accent3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2010</a:t>
            </a:r>
          </a:p>
        </p:txBody>
      </p:sp>
      <p:sp>
        <p:nvSpPr>
          <p:cNvPr id="359" name="Rectangle 33"/>
          <p:cNvSpPr/>
          <p:nvPr/>
        </p:nvSpPr>
        <p:spPr>
          <a:xfrm>
            <a:off x="1644915" y="2634842"/>
            <a:ext cx="230247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2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62" name="Oval 37"/>
          <p:cNvSpPr/>
          <p:nvPr/>
        </p:nvSpPr>
        <p:spPr>
          <a:xfrm>
            <a:off x="4024663" y="1784504"/>
            <a:ext cx="568960" cy="568960"/>
          </a:xfrm>
          <a:prstGeom prst="ellipse">
            <a:avLst/>
          </a:prstGeom>
          <a:solidFill>
            <a:schemeClr val="accent2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363" name="Rectangle 38"/>
          <p:cNvSpPr/>
          <p:nvPr/>
        </p:nvSpPr>
        <p:spPr>
          <a:xfrm>
            <a:off x="1323055" y="1910679"/>
            <a:ext cx="2634597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2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66" name="Oval 42"/>
          <p:cNvSpPr/>
          <p:nvPr/>
        </p:nvSpPr>
        <p:spPr>
          <a:xfrm>
            <a:off x="4975822" y="1372983"/>
            <a:ext cx="568960" cy="568960"/>
          </a:xfrm>
          <a:prstGeom prst="ellipse">
            <a:avLst/>
          </a:prstGeom>
          <a:solidFill>
            <a:schemeClr val="accent1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367" name="Rectangle 43"/>
          <p:cNvSpPr/>
          <p:nvPr/>
        </p:nvSpPr>
        <p:spPr>
          <a:xfrm>
            <a:off x="5605743" y="1445373"/>
            <a:ext cx="1788160" cy="60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132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E94EE7-927C-43D4-BFB1-A4C138229634}"/>
              </a:ext>
            </a:extLst>
          </p:cNvPr>
          <p:cNvGrpSpPr/>
          <p:nvPr/>
        </p:nvGrpSpPr>
        <p:grpSpPr>
          <a:xfrm>
            <a:off x="4272832" y="4044800"/>
            <a:ext cx="940520" cy="940520"/>
            <a:chOff x="3791106" y="4380106"/>
            <a:chExt cx="1709702" cy="170970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EF7E2C2-E1AD-46F8-A285-E9326E64C3DA}"/>
                </a:ext>
              </a:extLst>
            </p:cNvPr>
            <p:cNvGrpSpPr/>
            <p:nvPr/>
          </p:nvGrpSpPr>
          <p:grpSpPr>
            <a:xfrm>
              <a:off x="3791106" y="4380106"/>
              <a:ext cx="1709702" cy="1709702"/>
              <a:chOff x="4700937" y="4015204"/>
              <a:chExt cx="455921" cy="455921"/>
            </a:xfrm>
            <a:effectLst/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60DC6B7A-0DDD-4ED8-8DBC-F63B9639E3CB}"/>
                  </a:ext>
                </a:extLst>
              </p:cNvPr>
              <p:cNvSpPr/>
              <p:nvPr/>
            </p:nvSpPr>
            <p:spPr>
              <a:xfrm flipH="1">
                <a:off x="4700937" y="4015204"/>
                <a:ext cx="455921" cy="455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D4B8EBB-ED6A-4D9B-A8F7-51024BEC2B7C}"/>
                  </a:ext>
                </a:extLst>
              </p:cNvPr>
              <p:cNvSpPr/>
              <p:nvPr/>
            </p:nvSpPr>
            <p:spPr>
              <a:xfrm flipH="1">
                <a:off x="4711557" y="4025824"/>
                <a:ext cx="434681" cy="4346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D564065-76AD-45DE-8571-2939F7587516}"/>
                </a:ext>
              </a:extLst>
            </p:cNvPr>
            <p:cNvGrpSpPr/>
            <p:nvPr/>
          </p:nvGrpSpPr>
          <p:grpSpPr>
            <a:xfrm>
              <a:off x="4038273" y="4622508"/>
              <a:ext cx="1210912" cy="1210912"/>
              <a:chOff x="5364986" y="4921729"/>
              <a:chExt cx="1210912" cy="1210912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8116B8D-1061-4AAB-970A-FEE24A2E5686}"/>
                  </a:ext>
                </a:extLst>
              </p:cNvPr>
              <p:cNvSpPr/>
              <p:nvPr/>
            </p:nvSpPr>
            <p:spPr>
              <a:xfrm flipH="1">
                <a:off x="5364986" y="4921729"/>
                <a:ext cx="1210912" cy="12109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47A4F2B5-FC36-41A1-84B7-564AAE66B8BA}"/>
                  </a:ext>
                </a:extLst>
              </p:cNvPr>
              <p:cNvSpPr/>
              <p:nvPr/>
            </p:nvSpPr>
            <p:spPr>
              <a:xfrm flipH="1">
                <a:off x="5393195" y="4949933"/>
                <a:ext cx="1154499" cy="1154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KSO_Shape">
              <a:extLst>
                <a:ext uri="{FF2B5EF4-FFF2-40B4-BE49-F238E27FC236}">
                  <a16:creationId xmlns:a16="http://schemas.microsoft.com/office/drawing/2014/main" id="{B2B51D9B-BE60-499B-8341-F87B5BE6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203" y="4978151"/>
              <a:ext cx="582896" cy="499624"/>
            </a:xfrm>
            <a:custGeom>
              <a:avLst/>
              <a:gdLst>
                <a:gd name="T0" fmla="*/ 354482 w 1812925"/>
                <a:gd name="T1" fmla="*/ 872801 h 1511300"/>
                <a:gd name="T2" fmla="*/ 380318 w 1812925"/>
                <a:gd name="T3" fmla="*/ 984699 h 1511300"/>
                <a:gd name="T4" fmla="*/ 425879 w 1812925"/>
                <a:gd name="T5" fmla="*/ 1087433 h 1511300"/>
                <a:gd name="T6" fmla="*/ 488386 w 1812925"/>
                <a:gd name="T7" fmla="*/ 1179061 h 1511300"/>
                <a:gd name="T8" fmla="*/ 591174 w 1812925"/>
                <a:gd name="T9" fmla="*/ 1276520 h 1511300"/>
                <a:gd name="T10" fmla="*/ 711743 w 1812925"/>
                <a:gd name="T11" fmla="*/ 1346213 h 1511300"/>
                <a:gd name="T12" fmla="*/ 796474 w 1812925"/>
                <a:gd name="T13" fmla="*/ 1375922 h 1511300"/>
                <a:gd name="T14" fmla="*/ 907876 w 1812925"/>
                <a:gd name="T15" fmla="*/ 1394804 h 1511300"/>
                <a:gd name="T16" fmla="*/ 1015110 w 1812925"/>
                <a:gd name="T17" fmla="*/ 1393415 h 1511300"/>
                <a:gd name="T18" fmla="*/ 1118176 w 1812925"/>
                <a:gd name="T19" fmla="*/ 1373702 h 1511300"/>
                <a:gd name="T20" fmla="*/ 1216519 w 1812925"/>
                <a:gd name="T21" fmla="*/ 1335939 h 1511300"/>
                <a:gd name="T22" fmla="*/ 1302085 w 1812925"/>
                <a:gd name="T23" fmla="*/ 1285127 h 1511300"/>
                <a:gd name="T24" fmla="*/ 1341811 w 1812925"/>
                <a:gd name="T25" fmla="*/ 1271245 h 1511300"/>
                <a:gd name="T26" fmla="*/ 1382649 w 1812925"/>
                <a:gd name="T27" fmla="*/ 1275131 h 1511300"/>
                <a:gd name="T28" fmla="*/ 1417930 w 1812925"/>
                <a:gd name="T29" fmla="*/ 1296789 h 1511300"/>
                <a:gd name="T30" fmla="*/ 1441822 w 1812925"/>
                <a:gd name="T31" fmla="*/ 1332607 h 1511300"/>
                <a:gd name="T32" fmla="*/ 1447378 w 1812925"/>
                <a:gd name="T33" fmla="*/ 1373146 h 1511300"/>
                <a:gd name="T34" fmla="*/ 1435710 w 1812925"/>
                <a:gd name="T35" fmla="*/ 1412574 h 1511300"/>
                <a:gd name="T36" fmla="*/ 1407374 w 1812925"/>
                <a:gd name="T37" fmla="*/ 1443950 h 1511300"/>
                <a:gd name="T38" fmla="*/ 1288472 w 1812925"/>
                <a:gd name="T39" fmla="*/ 1512532 h 1511300"/>
                <a:gd name="T40" fmla="*/ 1161792 w 1812925"/>
                <a:gd name="T41" fmla="*/ 1559734 h 1511300"/>
                <a:gd name="T42" fmla="*/ 1028722 w 1812925"/>
                <a:gd name="T43" fmla="*/ 1583891 h 1511300"/>
                <a:gd name="T44" fmla="*/ 874538 w 1812925"/>
                <a:gd name="T45" fmla="*/ 1583335 h 1511300"/>
                <a:gd name="T46" fmla="*/ 770639 w 1812925"/>
                <a:gd name="T47" fmla="*/ 1565565 h 1511300"/>
                <a:gd name="T48" fmla="*/ 648125 w 1812925"/>
                <a:gd name="T49" fmla="*/ 1526415 h 1511300"/>
                <a:gd name="T50" fmla="*/ 534502 w 1812925"/>
                <a:gd name="T51" fmla="*/ 1468106 h 1511300"/>
                <a:gd name="T52" fmla="*/ 433380 w 1812925"/>
                <a:gd name="T53" fmla="*/ 1393693 h 1511300"/>
                <a:gd name="T54" fmla="*/ 342258 w 1812925"/>
                <a:gd name="T55" fmla="*/ 1300954 h 1511300"/>
                <a:gd name="T56" fmla="*/ 283085 w 1812925"/>
                <a:gd name="T57" fmla="*/ 1219322 h 1511300"/>
                <a:gd name="T58" fmla="*/ 221690 w 1812925"/>
                <a:gd name="T59" fmla="*/ 1102705 h 1511300"/>
                <a:gd name="T60" fmla="*/ 180019 w 1812925"/>
                <a:gd name="T61" fmla="*/ 976091 h 1511300"/>
                <a:gd name="T62" fmla="*/ 160017 w 1812925"/>
                <a:gd name="T63" fmla="*/ 840871 h 1511300"/>
                <a:gd name="T64" fmla="*/ 979901 w 1812925"/>
                <a:gd name="T65" fmla="*/ 833 h 1511300"/>
                <a:gd name="T66" fmla="*/ 1097691 w 1812925"/>
                <a:gd name="T67" fmla="*/ 13331 h 1511300"/>
                <a:gd name="T68" fmla="*/ 1216593 w 1812925"/>
                <a:gd name="T69" fmla="*/ 45825 h 1511300"/>
                <a:gd name="T70" fmla="*/ 1371054 w 1812925"/>
                <a:gd name="T71" fmla="*/ 119422 h 1511300"/>
                <a:gd name="T72" fmla="*/ 1533016 w 1812925"/>
                <a:gd name="T73" fmla="*/ 252454 h 1511300"/>
                <a:gd name="T74" fmla="*/ 1614691 w 1812925"/>
                <a:gd name="T75" fmla="*/ 356878 h 1511300"/>
                <a:gd name="T76" fmla="*/ 1678032 w 1812925"/>
                <a:gd name="T77" fmla="*/ 471857 h 1511300"/>
                <a:gd name="T78" fmla="*/ 1721370 w 1812925"/>
                <a:gd name="T79" fmla="*/ 597112 h 1511300"/>
                <a:gd name="T80" fmla="*/ 1743872 w 1812925"/>
                <a:gd name="T81" fmla="*/ 731254 h 1511300"/>
                <a:gd name="T82" fmla="*/ 1555796 w 1812925"/>
                <a:gd name="T83" fmla="*/ 779578 h 1511300"/>
                <a:gd name="T84" fmla="*/ 1541350 w 1812925"/>
                <a:gd name="T85" fmla="*/ 661544 h 1511300"/>
                <a:gd name="T86" fmla="*/ 1505235 w 1812925"/>
                <a:gd name="T87" fmla="*/ 551287 h 1511300"/>
                <a:gd name="T88" fmla="*/ 1449396 w 1812925"/>
                <a:gd name="T89" fmla="*/ 451583 h 1511300"/>
                <a:gd name="T90" fmla="*/ 1369110 w 1812925"/>
                <a:gd name="T91" fmla="*/ 357434 h 1511300"/>
                <a:gd name="T92" fmla="*/ 1239096 w 1812925"/>
                <a:gd name="T93" fmla="*/ 263007 h 1511300"/>
                <a:gd name="T94" fmla="*/ 1127973 w 1812925"/>
                <a:gd name="T95" fmla="*/ 216627 h 1511300"/>
                <a:gd name="T96" fmla="*/ 1010181 w 1812925"/>
                <a:gd name="T97" fmla="*/ 193297 h 1511300"/>
                <a:gd name="T98" fmla="*/ 899058 w 1812925"/>
                <a:gd name="T99" fmla="*/ 193020 h 1511300"/>
                <a:gd name="T100" fmla="*/ 796825 w 1812925"/>
                <a:gd name="T101" fmla="*/ 210794 h 1511300"/>
                <a:gd name="T102" fmla="*/ 698759 w 1812925"/>
                <a:gd name="T103" fmla="*/ 246343 h 1511300"/>
                <a:gd name="T104" fmla="*/ 606805 w 1812925"/>
                <a:gd name="T105" fmla="*/ 299667 h 1511300"/>
                <a:gd name="T106" fmla="*/ 567912 w 1812925"/>
                <a:gd name="T107" fmla="*/ 315497 h 1511300"/>
                <a:gd name="T108" fmla="*/ 526797 w 1812925"/>
                <a:gd name="T109" fmla="*/ 313275 h 1511300"/>
                <a:gd name="T110" fmla="*/ 490404 w 1812925"/>
                <a:gd name="T111" fmla="*/ 293835 h 1511300"/>
                <a:gd name="T112" fmla="*/ 465123 w 1812925"/>
                <a:gd name="T113" fmla="*/ 259119 h 1511300"/>
                <a:gd name="T114" fmla="*/ 457067 w 1812925"/>
                <a:gd name="T115" fmla="*/ 218570 h 1511300"/>
                <a:gd name="T116" fmla="*/ 467345 w 1812925"/>
                <a:gd name="T117" fmla="*/ 178856 h 1511300"/>
                <a:gd name="T118" fmla="*/ 494015 w 1812925"/>
                <a:gd name="T119" fmla="*/ 146640 h 1511300"/>
                <a:gd name="T120" fmla="*/ 602639 w 1812925"/>
                <a:gd name="T121" fmla="*/ 81374 h 1511300"/>
                <a:gd name="T122" fmla="*/ 728763 w 1812925"/>
                <a:gd name="T123" fmla="*/ 32216 h 1511300"/>
                <a:gd name="T124" fmla="*/ 860722 w 1812925"/>
                <a:gd name="T125" fmla="*/ 5555 h 151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12925" h="1511300">
                  <a:moveTo>
                    <a:pt x="241643" y="393700"/>
                  </a:moveTo>
                  <a:lnTo>
                    <a:pt x="483287" y="755836"/>
                  </a:lnTo>
                  <a:lnTo>
                    <a:pt x="332326" y="755836"/>
                  </a:lnTo>
                  <a:lnTo>
                    <a:pt x="332326" y="768789"/>
                  </a:lnTo>
                  <a:lnTo>
                    <a:pt x="332590" y="781212"/>
                  </a:lnTo>
                  <a:lnTo>
                    <a:pt x="333648" y="793636"/>
                  </a:lnTo>
                  <a:lnTo>
                    <a:pt x="334441" y="806324"/>
                  </a:lnTo>
                  <a:lnTo>
                    <a:pt x="335763" y="818748"/>
                  </a:lnTo>
                  <a:lnTo>
                    <a:pt x="337349" y="830907"/>
                  </a:lnTo>
                  <a:lnTo>
                    <a:pt x="338671" y="843066"/>
                  </a:lnTo>
                  <a:lnTo>
                    <a:pt x="340786" y="855225"/>
                  </a:lnTo>
                  <a:lnTo>
                    <a:pt x="343165" y="867120"/>
                  </a:lnTo>
                  <a:lnTo>
                    <a:pt x="345809" y="879015"/>
                  </a:lnTo>
                  <a:lnTo>
                    <a:pt x="348453" y="890910"/>
                  </a:lnTo>
                  <a:lnTo>
                    <a:pt x="351361" y="902805"/>
                  </a:lnTo>
                  <a:lnTo>
                    <a:pt x="354534" y="914436"/>
                  </a:lnTo>
                  <a:lnTo>
                    <a:pt x="357971" y="925802"/>
                  </a:lnTo>
                  <a:lnTo>
                    <a:pt x="361936" y="937433"/>
                  </a:lnTo>
                  <a:lnTo>
                    <a:pt x="365902" y="948799"/>
                  </a:lnTo>
                  <a:lnTo>
                    <a:pt x="369868" y="959901"/>
                  </a:lnTo>
                  <a:lnTo>
                    <a:pt x="374362" y="971003"/>
                  </a:lnTo>
                  <a:lnTo>
                    <a:pt x="379121" y="981841"/>
                  </a:lnTo>
                  <a:lnTo>
                    <a:pt x="383880" y="992943"/>
                  </a:lnTo>
                  <a:lnTo>
                    <a:pt x="388639" y="1003781"/>
                  </a:lnTo>
                  <a:lnTo>
                    <a:pt x="394191" y="1014354"/>
                  </a:lnTo>
                  <a:lnTo>
                    <a:pt x="399743" y="1024927"/>
                  </a:lnTo>
                  <a:lnTo>
                    <a:pt x="405295" y="1035236"/>
                  </a:lnTo>
                  <a:lnTo>
                    <a:pt x="411375" y="1045545"/>
                  </a:lnTo>
                  <a:lnTo>
                    <a:pt x="417456" y="1055590"/>
                  </a:lnTo>
                  <a:lnTo>
                    <a:pt x="423537" y="1065635"/>
                  </a:lnTo>
                  <a:lnTo>
                    <a:pt x="430146" y="1075415"/>
                  </a:lnTo>
                  <a:lnTo>
                    <a:pt x="436756" y="1085195"/>
                  </a:lnTo>
                  <a:lnTo>
                    <a:pt x="443630" y="1094976"/>
                  </a:lnTo>
                  <a:lnTo>
                    <a:pt x="450769" y="1104492"/>
                  </a:lnTo>
                  <a:lnTo>
                    <a:pt x="458171" y="1113479"/>
                  </a:lnTo>
                  <a:lnTo>
                    <a:pt x="464781" y="1122466"/>
                  </a:lnTo>
                  <a:lnTo>
                    <a:pt x="473241" y="1132247"/>
                  </a:lnTo>
                  <a:lnTo>
                    <a:pt x="481701" y="1141498"/>
                  </a:lnTo>
                  <a:lnTo>
                    <a:pt x="490161" y="1150750"/>
                  </a:lnTo>
                  <a:lnTo>
                    <a:pt x="498886" y="1159737"/>
                  </a:lnTo>
                  <a:lnTo>
                    <a:pt x="500736" y="1161852"/>
                  </a:lnTo>
                  <a:lnTo>
                    <a:pt x="515806" y="1175861"/>
                  </a:lnTo>
                  <a:lnTo>
                    <a:pt x="530876" y="1189607"/>
                  </a:lnTo>
                  <a:lnTo>
                    <a:pt x="546474" y="1202823"/>
                  </a:lnTo>
                  <a:lnTo>
                    <a:pt x="562601" y="1215247"/>
                  </a:lnTo>
                  <a:lnTo>
                    <a:pt x="579257" y="1227406"/>
                  </a:lnTo>
                  <a:lnTo>
                    <a:pt x="596178" y="1238773"/>
                  </a:lnTo>
                  <a:lnTo>
                    <a:pt x="613627" y="1249346"/>
                  </a:lnTo>
                  <a:lnTo>
                    <a:pt x="631605" y="1259655"/>
                  </a:lnTo>
                  <a:lnTo>
                    <a:pt x="633455" y="1260712"/>
                  </a:lnTo>
                  <a:lnTo>
                    <a:pt x="644031" y="1266528"/>
                  </a:lnTo>
                  <a:lnTo>
                    <a:pt x="654870" y="1271550"/>
                  </a:lnTo>
                  <a:lnTo>
                    <a:pt x="665974" y="1276837"/>
                  </a:lnTo>
                  <a:lnTo>
                    <a:pt x="677342" y="1281595"/>
                  </a:lnTo>
                  <a:lnTo>
                    <a:pt x="681573" y="1283709"/>
                  </a:lnTo>
                  <a:lnTo>
                    <a:pt x="685803" y="1285560"/>
                  </a:lnTo>
                  <a:lnTo>
                    <a:pt x="695320" y="1289525"/>
                  </a:lnTo>
                  <a:lnTo>
                    <a:pt x="704838" y="1292961"/>
                  </a:lnTo>
                  <a:lnTo>
                    <a:pt x="724402" y="1299834"/>
                  </a:lnTo>
                  <a:lnTo>
                    <a:pt x="732598" y="1302741"/>
                  </a:lnTo>
                  <a:lnTo>
                    <a:pt x="740794" y="1305385"/>
                  </a:lnTo>
                  <a:lnTo>
                    <a:pt x="749518" y="1307764"/>
                  </a:lnTo>
                  <a:lnTo>
                    <a:pt x="757978" y="1309878"/>
                  </a:lnTo>
                  <a:lnTo>
                    <a:pt x="775428" y="1314372"/>
                  </a:lnTo>
                  <a:lnTo>
                    <a:pt x="786267" y="1316751"/>
                  </a:lnTo>
                  <a:lnTo>
                    <a:pt x="796842" y="1319130"/>
                  </a:lnTo>
                  <a:lnTo>
                    <a:pt x="806096" y="1320716"/>
                  </a:lnTo>
                  <a:lnTo>
                    <a:pt x="815085" y="1322302"/>
                  </a:lnTo>
                  <a:lnTo>
                    <a:pt x="833591" y="1324681"/>
                  </a:lnTo>
                  <a:lnTo>
                    <a:pt x="842845" y="1325738"/>
                  </a:lnTo>
                  <a:lnTo>
                    <a:pt x="852362" y="1327060"/>
                  </a:lnTo>
                  <a:lnTo>
                    <a:pt x="863995" y="1327853"/>
                  </a:lnTo>
                  <a:lnTo>
                    <a:pt x="875892" y="1328646"/>
                  </a:lnTo>
                  <a:lnTo>
                    <a:pt x="887525" y="1329175"/>
                  </a:lnTo>
                  <a:lnTo>
                    <a:pt x="899158" y="1329439"/>
                  </a:lnTo>
                  <a:lnTo>
                    <a:pt x="910526" y="1329439"/>
                  </a:lnTo>
                  <a:lnTo>
                    <a:pt x="921894" y="1329175"/>
                  </a:lnTo>
                  <a:lnTo>
                    <a:pt x="932734" y="1328910"/>
                  </a:lnTo>
                  <a:lnTo>
                    <a:pt x="944102" y="1328382"/>
                  </a:lnTo>
                  <a:lnTo>
                    <a:pt x="954942" y="1327589"/>
                  </a:lnTo>
                  <a:lnTo>
                    <a:pt x="966046" y="1326531"/>
                  </a:lnTo>
                  <a:lnTo>
                    <a:pt x="977150" y="1325210"/>
                  </a:lnTo>
                  <a:lnTo>
                    <a:pt x="988254" y="1323624"/>
                  </a:lnTo>
                  <a:lnTo>
                    <a:pt x="999093" y="1322302"/>
                  </a:lnTo>
                  <a:lnTo>
                    <a:pt x="1010197" y="1320452"/>
                  </a:lnTo>
                  <a:lnTo>
                    <a:pt x="1020772" y="1318337"/>
                  </a:lnTo>
                  <a:lnTo>
                    <a:pt x="1031876" y="1315694"/>
                  </a:lnTo>
                  <a:lnTo>
                    <a:pt x="1042452" y="1313315"/>
                  </a:lnTo>
                  <a:lnTo>
                    <a:pt x="1053556" y="1310671"/>
                  </a:lnTo>
                  <a:lnTo>
                    <a:pt x="1064131" y="1307764"/>
                  </a:lnTo>
                  <a:lnTo>
                    <a:pt x="1074706" y="1304592"/>
                  </a:lnTo>
                  <a:lnTo>
                    <a:pt x="1085281" y="1301155"/>
                  </a:lnTo>
                  <a:lnTo>
                    <a:pt x="1095856" y="1297719"/>
                  </a:lnTo>
                  <a:lnTo>
                    <a:pt x="1106167" y="1293754"/>
                  </a:lnTo>
                  <a:lnTo>
                    <a:pt x="1116742" y="1289789"/>
                  </a:lnTo>
                  <a:lnTo>
                    <a:pt x="1126789" y="1285560"/>
                  </a:lnTo>
                  <a:lnTo>
                    <a:pt x="1137100" y="1281330"/>
                  </a:lnTo>
                  <a:lnTo>
                    <a:pt x="1147675" y="1276837"/>
                  </a:lnTo>
                  <a:lnTo>
                    <a:pt x="1157721" y="1271814"/>
                  </a:lnTo>
                  <a:lnTo>
                    <a:pt x="1167768" y="1267056"/>
                  </a:lnTo>
                  <a:lnTo>
                    <a:pt x="1177286" y="1261770"/>
                  </a:lnTo>
                  <a:lnTo>
                    <a:pt x="1187332" y="1256483"/>
                  </a:lnTo>
                  <a:lnTo>
                    <a:pt x="1197114" y="1250668"/>
                  </a:lnTo>
                  <a:lnTo>
                    <a:pt x="1206896" y="1244852"/>
                  </a:lnTo>
                  <a:lnTo>
                    <a:pt x="1216414" y="1238773"/>
                  </a:lnTo>
                  <a:lnTo>
                    <a:pt x="1225932" y="1232693"/>
                  </a:lnTo>
                  <a:lnTo>
                    <a:pt x="1235185" y="1225820"/>
                  </a:lnTo>
                  <a:lnTo>
                    <a:pt x="1239151" y="1223441"/>
                  </a:lnTo>
                  <a:lnTo>
                    <a:pt x="1243116" y="1221062"/>
                  </a:lnTo>
                  <a:lnTo>
                    <a:pt x="1247082" y="1218948"/>
                  </a:lnTo>
                  <a:lnTo>
                    <a:pt x="1251312" y="1217097"/>
                  </a:lnTo>
                  <a:lnTo>
                    <a:pt x="1255278" y="1215247"/>
                  </a:lnTo>
                  <a:lnTo>
                    <a:pt x="1259772" y="1213925"/>
                  </a:lnTo>
                  <a:lnTo>
                    <a:pt x="1264002" y="1212604"/>
                  </a:lnTo>
                  <a:lnTo>
                    <a:pt x="1268232" y="1211546"/>
                  </a:lnTo>
                  <a:lnTo>
                    <a:pt x="1272727" y="1210753"/>
                  </a:lnTo>
                  <a:lnTo>
                    <a:pt x="1276957" y="1210225"/>
                  </a:lnTo>
                  <a:lnTo>
                    <a:pt x="1281187" y="1209696"/>
                  </a:lnTo>
                  <a:lnTo>
                    <a:pt x="1285417" y="1209696"/>
                  </a:lnTo>
                  <a:lnTo>
                    <a:pt x="1290176" y="1209696"/>
                  </a:lnTo>
                  <a:lnTo>
                    <a:pt x="1294406" y="1209696"/>
                  </a:lnTo>
                  <a:lnTo>
                    <a:pt x="1298636" y="1210489"/>
                  </a:lnTo>
                  <a:lnTo>
                    <a:pt x="1302866" y="1211018"/>
                  </a:lnTo>
                  <a:lnTo>
                    <a:pt x="1307096" y="1211811"/>
                  </a:lnTo>
                  <a:lnTo>
                    <a:pt x="1311326" y="1212868"/>
                  </a:lnTo>
                  <a:lnTo>
                    <a:pt x="1315821" y="1213925"/>
                  </a:lnTo>
                  <a:lnTo>
                    <a:pt x="1319787" y="1215511"/>
                  </a:lnTo>
                  <a:lnTo>
                    <a:pt x="1324017" y="1217362"/>
                  </a:lnTo>
                  <a:lnTo>
                    <a:pt x="1327982" y="1219212"/>
                  </a:lnTo>
                  <a:lnTo>
                    <a:pt x="1331419" y="1221062"/>
                  </a:lnTo>
                  <a:lnTo>
                    <a:pt x="1335385" y="1223441"/>
                  </a:lnTo>
                  <a:lnTo>
                    <a:pt x="1339086" y="1225820"/>
                  </a:lnTo>
                  <a:lnTo>
                    <a:pt x="1342788" y="1228728"/>
                  </a:lnTo>
                  <a:lnTo>
                    <a:pt x="1346225" y="1231371"/>
                  </a:lnTo>
                  <a:lnTo>
                    <a:pt x="1349397" y="1234543"/>
                  </a:lnTo>
                  <a:lnTo>
                    <a:pt x="1352834" y="1237451"/>
                  </a:lnTo>
                  <a:lnTo>
                    <a:pt x="1356007" y="1240887"/>
                  </a:lnTo>
                  <a:lnTo>
                    <a:pt x="1358650" y="1244588"/>
                  </a:lnTo>
                  <a:lnTo>
                    <a:pt x="1361294" y="1248289"/>
                  </a:lnTo>
                  <a:lnTo>
                    <a:pt x="1364202" y="1252254"/>
                  </a:lnTo>
                  <a:lnTo>
                    <a:pt x="1366582" y="1256219"/>
                  </a:lnTo>
                  <a:lnTo>
                    <a:pt x="1368697" y="1260448"/>
                  </a:lnTo>
                  <a:lnTo>
                    <a:pt x="1370548" y="1264413"/>
                  </a:lnTo>
                  <a:lnTo>
                    <a:pt x="1372134" y="1268642"/>
                  </a:lnTo>
                  <a:lnTo>
                    <a:pt x="1373456" y="1272872"/>
                  </a:lnTo>
                  <a:lnTo>
                    <a:pt x="1374778" y="1277101"/>
                  </a:lnTo>
                  <a:lnTo>
                    <a:pt x="1376100" y="1281330"/>
                  </a:lnTo>
                  <a:lnTo>
                    <a:pt x="1376628" y="1285560"/>
                  </a:lnTo>
                  <a:lnTo>
                    <a:pt x="1377157" y="1289789"/>
                  </a:lnTo>
                  <a:lnTo>
                    <a:pt x="1377950" y="1294283"/>
                  </a:lnTo>
                  <a:lnTo>
                    <a:pt x="1377950" y="1298776"/>
                  </a:lnTo>
                  <a:lnTo>
                    <a:pt x="1377950" y="1303006"/>
                  </a:lnTo>
                  <a:lnTo>
                    <a:pt x="1377421" y="1307235"/>
                  </a:lnTo>
                  <a:lnTo>
                    <a:pt x="1377157" y="1311729"/>
                  </a:lnTo>
                  <a:lnTo>
                    <a:pt x="1376628" y="1316222"/>
                  </a:lnTo>
                  <a:lnTo>
                    <a:pt x="1375835" y="1320452"/>
                  </a:lnTo>
                  <a:lnTo>
                    <a:pt x="1374513" y="1324417"/>
                  </a:lnTo>
                  <a:lnTo>
                    <a:pt x="1373191" y="1328646"/>
                  </a:lnTo>
                  <a:lnTo>
                    <a:pt x="1372134" y="1332875"/>
                  </a:lnTo>
                  <a:lnTo>
                    <a:pt x="1370283" y="1336840"/>
                  </a:lnTo>
                  <a:lnTo>
                    <a:pt x="1368432" y="1340805"/>
                  </a:lnTo>
                  <a:lnTo>
                    <a:pt x="1366317" y="1344770"/>
                  </a:lnTo>
                  <a:lnTo>
                    <a:pt x="1364202" y="1348471"/>
                  </a:lnTo>
                  <a:lnTo>
                    <a:pt x="1361823" y="1351907"/>
                  </a:lnTo>
                  <a:lnTo>
                    <a:pt x="1358915" y="1355608"/>
                  </a:lnTo>
                  <a:lnTo>
                    <a:pt x="1356271" y="1359044"/>
                  </a:lnTo>
                  <a:lnTo>
                    <a:pt x="1353098" y="1362481"/>
                  </a:lnTo>
                  <a:lnTo>
                    <a:pt x="1350190" y="1365653"/>
                  </a:lnTo>
                  <a:lnTo>
                    <a:pt x="1346753" y="1368825"/>
                  </a:lnTo>
                  <a:lnTo>
                    <a:pt x="1343052" y="1371732"/>
                  </a:lnTo>
                  <a:lnTo>
                    <a:pt x="1339351" y="1374640"/>
                  </a:lnTo>
                  <a:lnTo>
                    <a:pt x="1327189" y="1382834"/>
                  </a:lnTo>
                  <a:lnTo>
                    <a:pt x="1315028" y="1390764"/>
                  </a:lnTo>
                  <a:lnTo>
                    <a:pt x="1302602" y="1398694"/>
                  </a:lnTo>
                  <a:lnTo>
                    <a:pt x="1290176" y="1406360"/>
                  </a:lnTo>
                  <a:lnTo>
                    <a:pt x="1277750" y="1413497"/>
                  </a:lnTo>
                  <a:lnTo>
                    <a:pt x="1264795" y="1420634"/>
                  </a:lnTo>
                  <a:lnTo>
                    <a:pt x="1252105" y="1427242"/>
                  </a:lnTo>
                  <a:lnTo>
                    <a:pt x="1239151" y="1433851"/>
                  </a:lnTo>
                  <a:lnTo>
                    <a:pt x="1226196" y="1439930"/>
                  </a:lnTo>
                  <a:lnTo>
                    <a:pt x="1212977" y="1446274"/>
                  </a:lnTo>
                  <a:lnTo>
                    <a:pt x="1200022" y="1451825"/>
                  </a:lnTo>
                  <a:lnTo>
                    <a:pt x="1186803" y="1457376"/>
                  </a:lnTo>
                  <a:lnTo>
                    <a:pt x="1173320" y="1462663"/>
                  </a:lnTo>
                  <a:lnTo>
                    <a:pt x="1160101" y="1467421"/>
                  </a:lnTo>
                  <a:lnTo>
                    <a:pt x="1146353" y="1472443"/>
                  </a:lnTo>
                  <a:lnTo>
                    <a:pt x="1132870" y="1476672"/>
                  </a:lnTo>
                  <a:lnTo>
                    <a:pt x="1119122" y="1480902"/>
                  </a:lnTo>
                  <a:lnTo>
                    <a:pt x="1105639" y="1484867"/>
                  </a:lnTo>
                  <a:lnTo>
                    <a:pt x="1091626" y="1488567"/>
                  </a:lnTo>
                  <a:lnTo>
                    <a:pt x="1077879" y="1491739"/>
                  </a:lnTo>
                  <a:lnTo>
                    <a:pt x="1063866" y="1494911"/>
                  </a:lnTo>
                  <a:lnTo>
                    <a:pt x="1049854" y="1497555"/>
                  </a:lnTo>
                  <a:lnTo>
                    <a:pt x="1035842" y="1500462"/>
                  </a:lnTo>
                  <a:lnTo>
                    <a:pt x="1021830" y="1502841"/>
                  </a:lnTo>
                  <a:lnTo>
                    <a:pt x="1007818" y="1504692"/>
                  </a:lnTo>
                  <a:lnTo>
                    <a:pt x="993541" y="1506542"/>
                  </a:lnTo>
                  <a:lnTo>
                    <a:pt x="979000" y="1507864"/>
                  </a:lnTo>
                  <a:lnTo>
                    <a:pt x="964988" y="1509185"/>
                  </a:lnTo>
                  <a:lnTo>
                    <a:pt x="950712" y="1510243"/>
                  </a:lnTo>
                  <a:lnTo>
                    <a:pt x="936435" y="1510771"/>
                  </a:lnTo>
                  <a:lnTo>
                    <a:pt x="922159" y="1511300"/>
                  </a:lnTo>
                  <a:lnTo>
                    <a:pt x="907618" y="1511300"/>
                  </a:lnTo>
                  <a:lnTo>
                    <a:pt x="888847" y="1511036"/>
                  </a:lnTo>
                  <a:lnTo>
                    <a:pt x="870076" y="1510507"/>
                  </a:lnTo>
                  <a:lnTo>
                    <a:pt x="851040" y="1508921"/>
                  </a:lnTo>
                  <a:lnTo>
                    <a:pt x="832269" y="1507335"/>
                  </a:lnTo>
                  <a:lnTo>
                    <a:pt x="816935" y="1505220"/>
                  </a:lnTo>
                  <a:lnTo>
                    <a:pt x="796049" y="1502841"/>
                  </a:lnTo>
                  <a:lnTo>
                    <a:pt x="785738" y="1501255"/>
                  </a:lnTo>
                  <a:lnTo>
                    <a:pt x="774899" y="1499669"/>
                  </a:lnTo>
                  <a:lnTo>
                    <a:pt x="768818" y="1498612"/>
                  </a:lnTo>
                  <a:lnTo>
                    <a:pt x="762737" y="1497026"/>
                  </a:lnTo>
                  <a:lnTo>
                    <a:pt x="755335" y="1495440"/>
                  </a:lnTo>
                  <a:lnTo>
                    <a:pt x="747932" y="1493590"/>
                  </a:lnTo>
                  <a:lnTo>
                    <a:pt x="733391" y="1490418"/>
                  </a:lnTo>
                  <a:lnTo>
                    <a:pt x="710919" y="1484867"/>
                  </a:lnTo>
                  <a:lnTo>
                    <a:pt x="700079" y="1482223"/>
                  </a:lnTo>
                  <a:lnTo>
                    <a:pt x="688975" y="1478787"/>
                  </a:lnTo>
                  <a:lnTo>
                    <a:pt x="677342" y="1475086"/>
                  </a:lnTo>
                  <a:lnTo>
                    <a:pt x="665710" y="1471121"/>
                  </a:lnTo>
                  <a:lnTo>
                    <a:pt x="653548" y="1466892"/>
                  </a:lnTo>
                  <a:lnTo>
                    <a:pt x="640858" y="1462663"/>
                  </a:lnTo>
                  <a:lnTo>
                    <a:pt x="628697" y="1457905"/>
                  </a:lnTo>
                  <a:lnTo>
                    <a:pt x="616799" y="1453147"/>
                  </a:lnTo>
                  <a:lnTo>
                    <a:pt x="602787" y="1447067"/>
                  </a:lnTo>
                  <a:lnTo>
                    <a:pt x="589304" y="1440723"/>
                  </a:lnTo>
                  <a:lnTo>
                    <a:pt x="575292" y="1434379"/>
                  </a:lnTo>
                  <a:lnTo>
                    <a:pt x="561544" y="1427507"/>
                  </a:lnTo>
                  <a:lnTo>
                    <a:pt x="548061" y="1420634"/>
                  </a:lnTo>
                  <a:lnTo>
                    <a:pt x="543302" y="1417462"/>
                  </a:lnTo>
                  <a:lnTo>
                    <a:pt x="531669" y="1411118"/>
                  </a:lnTo>
                  <a:lnTo>
                    <a:pt x="520036" y="1404510"/>
                  </a:lnTo>
                  <a:lnTo>
                    <a:pt x="508668" y="1397637"/>
                  </a:lnTo>
                  <a:lnTo>
                    <a:pt x="497564" y="1390500"/>
                  </a:lnTo>
                  <a:lnTo>
                    <a:pt x="486196" y="1383099"/>
                  </a:lnTo>
                  <a:lnTo>
                    <a:pt x="475356" y="1375697"/>
                  </a:lnTo>
                  <a:lnTo>
                    <a:pt x="464516" y="1368296"/>
                  </a:lnTo>
                  <a:lnTo>
                    <a:pt x="453941" y="1360366"/>
                  </a:lnTo>
                  <a:lnTo>
                    <a:pt x="443366" y="1351907"/>
                  </a:lnTo>
                  <a:lnTo>
                    <a:pt x="432790" y="1343713"/>
                  </a:lnTo>
                  <a:lnTo>
                    <a:pt x="422479" y="1335519"/>
                  </a:lnTo>
                  <a:lnTo>
                    <a:pt x="412433" y="1326796"/>
                  </a:lnTo>
                  <a:lnTo>
                    <a:pt x="402387" y="1317808"/>
                  </a:lnTo>
                  <a:lnTo>
                    <a:pt x="392604" y="1309085"/>
                  </a:lnTo>
                  <a:lnTo>
                    <a:pt x="383087" y="1299834"/>
                  </a:lnTo>
                  <a:lnTo>
                    <a:pt x="373569" y="1290582"/>
                  </a:lnTo>
                  <a:lnTo>
                    <a:pt x="369339" y="1285824"/>
                  </a:lnTo>
                  <a:lnTo>
                    <a:pt x="357971" y="1274458"/>
                  </a:lnTo>
                  <a:lnTo>
                    <a:pt x="347131" y="1262827"/>
                  </a:lnTo>
                  <a:lnTo>
                    <a:pt x="336291" y="1250668"/>
                  </a:lnTo>
                  <a:lnTo>
                    <a:pt x="325716" y="1238508"/>
                  </a:lnTo>
                  <a:lnTo>
                    <a:pt x="320429" y="1231636"/>
                  </a:lnTo>
                  <a:lnTo>
                    <a:pt x="315405" y="1224763"/>
                  </a:lnTo>
                  <a:lnTo>
                    <a:pt x="301393" y="1207317"/>
                  </a:lnTo>
                  <a:lnTo>
                    <a:pt x="294255" y="1198330"/>
                  </a:lnTo>
                  <a:lnTo>
                    <a:pt x="287646" y="1189078"/>
                  </a:lnTo>
                  <a:lnTo>
                    <a:pt x="286059" y="1186699"/>
                  </a:lnTo>
                  <a:lnTo>
                    <a:pt x="284737" y="1183791"/>
                  </a:lnTo>
                  <a:lnTo>
                    <a:pt x="277070" y="1172425"/>
                  </a:lnTo>
                  <a:lnTo>
                    <a:pt x="269403" y="1160795"/>
                  </a:lnTo>
                  <a:lnTo>
                    <a:pt x="262001" y="1149164"/>
                  </a:lnTo>
                  <a:lnTo>
                    <a:pt x="255127" y="1137005"/>
                  </a:lnTo>
                  <a:lnTo>
                    <a:pt x="247988" y="1125110"/>
                  </a:lnTo>
                  <a:lnTo>
                    <a:pt x="241379" y="1112950"/>
                  </a:lnTo>
                  <a:lnTo>
                    <a:pt x="234505" y="1100527"/>
                  </a:lnTo>
                  <a:lnTo>
                    <a:pt x="228424" y="1087839"/>
                  </a:lnTo>
                  <a:lnTo>
                    <a:pt x="222344" y="1075415"/>
                  </a:lnTo>
                  <a:lnTo>
                    <a:pt x="216263" y="1062727"/>
                  </a:lnTo>
                  <a:lnTo>
                    <a:pt x="210975" y="1049775"/>
                  </a:lnTo>
                  <a:lnTo>
                    <a:pt x="205423" y="1037087"/>
                  </a:lnTo>
                  <a:lnTo>
                    <a:pt x="200400" y="1023870"/>
                  </a:lnTo>
                  <a:lnTo>
                    <a:pt x="195377" y="1010653"/>
                  </a:lnTo>
                  <a:lnTo>
                    <a:pt x="190618" y="997437"/>
                  </a:lnTo>
                  <a:lnTo>
                    <a:pt x="186388" y="983956"/>
                  </a:lnTo>
                  <a:lnTo>
                    <a:pt x="182158" y="970475"/>
                  </a:lnTo>
                  <a:lnTo>
                    <a:pt x="178192" y="956729"/>
                  </a:lnTo>
                  <a:lnTo>
                    <a:pt x="174491" y="942984"/>
                  </a:lnTo>
                  <a:lnTo>
                    <a:pt x="171318" y="929239"/>
                  </a:lnTo>
                  <a:lnTo>
                    <a:pt x="167881" y="915229"/>
                  </a:lnTo>
                  <a:lnTo>
                    <a:pt x="165237" y="901219"/>
                  </a:lnTo>
                  <a:lnTo>
                    <a:pt x="162329" y="887210"/>
                  </a:lnTo>
                  <a:lnTo>
                    <a:pt x="160214" y="872936"/>
                  </a:lnTo>
                  <a:lnTo>
                    <a:pt x="158099" y="858662"/>
                  </a:lnTo>
                  <a:lnTo>
                    <a:pt x="156249" y="844388"/>
                  </a:lnTo>
                  <a:lnTo>
                    <a:pt x="154662" y="829585"/>
                  </a:lnTo>
                  <a:lnTo>
                    <a:pt x="153340" y="815047"/>
                  </a:lnTo>
                  <a:lnTo>
                    <a:pt x="152283" y="800509"/>
                  </a:lnTo>
                  <a:lnTo>
                    <a:pt x="151754" y="785706"/>
                  </a:lnTo>
                  <a:lnTo>
                    <a:pt x="151225" y="770903"/>
                  </a:lnTo>
                  <a:lnTo>
                    <a:pt x="151225" y="755836"/>
                  </a:lnTo>
                  <a:lnTo>
                    <a:pt x="0" y="755836"/>
                  </a:lnTo>
                  <a:lnTo>
                    <a:pt x="241643" y="393700"/>
                  </a:lnTo>
                  <a:close/>
                  <a:moveTo>
                    <a:pt x="906894" y="0"/>
                  </a:moveTo>
                  <a:lnTo>
                    <a:pt x="912182" y="264"/>
                  </a:lnTo>
                  <a:lnTo>
                    <a:pt x="917469" y="529"/>
                  </a:lnTo>
                  <a:lnTo>
                    <a:pt x="932539" y="793"/>
                  </a:lnTo>
                  <a:lnTo>
                    <a:pt x="947344" y="1586"/>
                  </a:lnTo>
                  <a:lnTo>
                    <a:pt x="962414" y="2380"/>
                  </a:lnTo>
                  <a:lnTo>
                    <a:pt x="977484" y="3702"/>
                  </a:lnTo>
                  <a:lnTo>
                    <a:pt x="989645" y="5288"/>
                  </a:lnTo>
                  <a:lnTo>
                    <a:pt x="1002335" y="6610"/>
                  </a:lnTo>
                  <a:lnTo>
                    <a:pt x="1020313" y="8725"/>
                  </a:lnTo>
                  <a:lnTo>
                    <a:pt x="1029038" y="10047"/>
                  </a:lnTo>
                  <a:lnTo>
                    <a:pt x="1038291" y="11369"/>
                  </a:lnTo>
                  <a:lnTo>
                    <a:pt x="1044636" y="12691"/>
                  </a:lnTo>
                  <a:lnTo>
                    <a:pt x="1050981" y="14277"/>
                  </a:lnTo>
                  <a:lnTo>
                    <a:pt x="1064465" y="17186"/>
                  </a:lnTo>
                  <a:lnTo>
                    <a:pt x="1077419" y="20358"/>
                  </a:lnTo>
                  <a:lnTo>
                    <a:pt x="1101478" y="26175"/>
                  </a:lnTo>
                  <a:lnTo>
                    <a:pt x="1113375" y="29348"/>
                  </a:lnTo>
                  <a:lnTo>
                    <a:pt x="1125008" y="32521"/>
                  </a:lnTo>
                  <a:lnTo>
                    <a:pt x="1134790" y="35693"/>
                  </a:lnTo>
                  <a:lnTo>
                    <a:pt x="1144572" y="38866"/>
                  </a:lnTo>
                  <a:lnTo>
                    <a:pt x="1157791" y="43625"/>
                  </a:lnTo>
                  <a:lnTo>
                    <a:pt x="1171274" y="48384"/>
                  </a:lnTo>
                  <a:lnTo>
                    <a:pt x="1184493" y="53408"/>
                  </a:lnTo>
                  <a:lnTo>
                    <a:pt x="1197448" y="58431"/>
                  </a:lnTo>
                  <a:lnTo>
                    <a:pt x="1206701" y="62397"/>
                  </a:lnTo>
                  <a:lnTo>
                    <a:pt x="1226794" y="71651"/>
                  </a:lnTo>
                  <a:lnTo>
                    <a:pt x="1246887" y="81434"/>
                  </a:lnTo>
                  <a:lnTo>
                    <a:pt x="1266716" y="91745"/>
                  </a:lnTo>
                  <a:lnTo>
                    <a:pt x="1285751" y="102321"/>
                  </a:lnTo>
                  <a:lnTo>
                    <a:pt x="1304786" y="113690"/>
                  </a:lnTo>
                  <a:lnTo>
                    <a:pt x="1323557" y="125588"/>
                  </a:lnTo>
                  <a:lnTo>
                    <a:pt x="1341800" y="138015"/>
                  </a:lnTo>
                  <a:lnTo>
                    <a:pt x="1359513" y="151234"/>
                  </a:lnTo>
                  <a:lnTo>
                    <a:pt x="1377227" y="164718"/>
                  </a:lnTo>
                  <a:lnTo>
                    <a:pt x="1394411" y="178731"/>
                  </a:lnTo>
                  <a:lnTo>
                    <a:pt x="1411067" y="193538"/>
                  </a:lnTo>
                  <a:lnTo>
                    <a:pt x="1427459" y="208608"/>
                  </a:lnTo>
                  <a:lnTo>
                    <a:pt x="1443322" y="224207"/>
                  </a:lnTo>
                  <a:lnTo>
                    <a:pt x="1458920" y="240336"/>
                  </a:lnTo>
                  <a:lnTo>
                    <a:pt x="1473725" y="257257"/>
                  </a:lnTo>
                  <a:lnTo>
                    <a:pt x="1488531" y="274178"/>
                  </a:lnTo>
                  <a:lnTo>
                    <a:pt x="1492496" y="279466"/>
                  </a:lnTo>
                  <a:lnTo>
                    <a:pt x="1509152" y="300353"/>
                  </a:lnTo>
                  <a:lnTo>
                    <a:pt x="1517348" y="311194"/>
                  </a:lnTo>
                  <a:lnTo>
                    <a:pt x="1525544" y="322034"/>
                  </a:lnTo>
                  <a:lnTo>
                    <a:pt x="1527130" y="325207"/>
                  </a:lnTo>
                  <a:lnTo>
                    <a:pt x="1528981" y="328115"/>
                  </a:lnTo>
                  <a:lnTo>
                    <a:pt x="1536648" y="339748"/>
                  </a:lnTo>
                  <a:lnTo>
                    <a:pt x="1544050" y="351382"/>
                  </a:lnTo>
                  <a:lnTo>
                    <a:pt x="1551453" y="362751"/>
                  </a:lnTo>
                  <a:lnTo>
                    <a:pt x="1558591" y="374913"/>
                  </a:lnTo>
                  <a:lnTo>
                    <a:pt x="1565465" y="386811"/>
                  </a:lnTo>
                  <a:lnTo>
                    <a:pt x="1572075" y="399237"/>
                  </a:lnTo>
                  <a:lnTo>
                    <a:pt x="1578684" y="411400"/>
                  </a:lnTo>
                  <a:lnTo>
                    <a:pt x="1585029" y="423826"/>
                  </a:lnTo>
                  <a:lnTo>
                    <a:pt x="1591110" y="436253"/>
                  </a:lnTo>
                  <a:lnTo>
                    <a:pt x="1596927" y="449208"/>
                  </a:lnTo>
                  <a:lnTo>
                    <a:pt x="1602214" y="461899"/>
                  </a:lnTo>
                  <a:lnTo>
                    <a:pt x="1607766" y="474854"/>
                  </a:lnTo>
                  <a:lnTo>
                    <a:pt x="1612789" y="488074"/>
                  </a:lnTo>
                  <a:lnTo>
                    <a:pt x="1617548" y="501294"/>
                  </a:lnTo>
                  <a:lnTo>
                    <a:pt x="1622571" y="514249"/>
                  </a:lnTo>
                  <a:lnTo>
                    <a:pt x="1626801" y="527734"/>
                  </a:lnTo>
                  <a:lnTo>
                    <a:pt x="1631032" y="541482"/>
                  </a:lnTo>
                  <a:lnTo>
                    <a:pt x="1634997" y="554702"/>
                  </a:lnTo>
                  <a:lnTo>
                    <a:pt x="1638170" y="568451"/>
                  </a:lnTo>
                  <a:lnTo>
                    <a:pt x="1641871" y="582463"/>
                  </a:lnTo>
                  <a:lnTo>
                    <a:pt x="1645044" y="596212"/>
                  </a:lnTo>
                  <a:lnTo>
                    <a:pt x="1647688" y="610225"/>
                  </a:lnTo>
                  <a:lnTo>
                    <a:pt x="1650596" y="624502"/>
                  </a:lnTo>
                  <a:lnTo>
                    <a:pt x="1652975" y="638515"/>
                  </a:lnTo>
                  <a:lnTo>
                    <a:pt x="1655090" y="652793"/>
                  </a:lnTo>
                  <a:lnTo>
                    <a:pt x="1656941" y="667334"/>
                  </a:lnTo>
                  <a:lnTo>
                    <a:pt x="1658263" y="681876"/>
                  </a:lnTo>
                  <a:lnTo>
                    <a:pt x="1659585" y="696154"/>
                  </a:lnTo>
                  <a:lnTo>
                    <a:pt x="1660642" y="710695"/>
                  </a:lnTo>
                  <a:lnTo>
                    <a:pt x="1661435" y="725501"/>
                  </a:lnTo>
                  <a:lnTo>
                    <a:pt x="1661700" y="740308"/>
                  </a:lnTo>
                  <a:lnTo>
                    <a:pt x="1661700" y="754849"/>
                  </a:lnTo>
                  <a:lnTo>
                    <a:pt x="1812925" y="754849"/>
                  </a:lnTo>
                  <a:lnTo>
                    <a:pt x="1571282" y="1117600"/>
                  </a:lnTo>
                  <a:lnTo>
                    <a:pt x="1329638" y="754849"/>
                  </a:lnTo>
                  <a:lnTo>
                    <a:pt x="1480864" y="754849"/>
                  </a:lnTo>
                  <a:lnTo>
                    <a:pt x="1480599" y="742158"/>
                  </a:lnTo>
                  <a:lnTo>
                    <a:pt x="1480070" y="729467"/>
                  </a:lnTo>
                  <a:lnTo>
                    <a:pt x="1479277" y="716512"/>
                  </a:lnTo>
                  <a:lnTo>
                    <a:pt x="1478484" y="704085"/>
                  </a:lnTo>
                  <a:lnTo>
                    <a:pt x="1477162" y="691394"/>
                  </a:lnTo>
                  <a:lnTo>
                    <a:pt x="1475576" y="678703"/>
                  </a:lnTo>
                  <a:lnTo>
                    <a:pt x="1473725" y="666277"/>
                  </a:lnTo>
                  <a:lnTo>
                    <a:pt x="1471610" y="654115"/>
                  </a:lnTo>
                  <a:lnTo>
                    <a:pt x="1469231" y="641952"/>
                  </a:lnTo>
                  <a:lnTo>
                    <a:pt x="1466851" y="629790"/>
                  </a:lnTo>
                  <a:lnTo>
                    <a:pt x="1463943" y="617628"/>
                  </a:lnTo>
                  <a:lnTo>
                    <a:pt x="1460771" y="605730"/>
                  </a:lnTo>
                  <a:lnTo>
                    <a:pt x="1457334" y="593832"/>
                  </a:lnTo>
                  <a:lnTo>
                    <a:pt x="1453897" y="581935"/>
                  </a:lnTo>
                  <a:lnTo>
                    <a:pt x="1449931" y="570301"/>
                  </a:lnTo>
                  <a:lnTo>
                    <a:pt x="1445965" y="558668"/>
                  </a:lnTo>
                  <a:lnTo>
                    <a:pt x="1441471" y="547299"/>
                  </a:lnTo>
                  <a:lnTo>
                    <a:pt x="1436976" y="535930"/>
                  </a:lnTo>
                  <a:lnTo>
                    <a:pt x="1432482" y="524825"/>
                  </a:lnTo>
                  <a:lnTo>
                    <a:pt x="1427194" y="513721"/>
                  </a:lnTo>
                  <a:lnTo>
                    <a:pt x="1421907" y="502616"/>
                  </a:lnTo>
                  <a:lnTo>
                    <a:pt x="1416619" y="492040"/>
                  </a:lnTo>
                  <a:lnTo>
                    <a:pt x="1410803" y="481464"/>
                  </a:lnTo>
                  <a:lnTo>
                    <a:pt x="1404986" y="470624"/>
                  </a:lnTo>
                  <a:lnTo>
                    <a:pt x="1398906" y="460313"/>
                  </a:lnTo>
                  <a:lnTo>
                    <a:pt x="1392561" y="450001"/>
                  </a:lnTo>
                  <a:lnTo>
                    <a:pt x="1385951" y="439954"/>
                  </a:lnTo>
                  <a:lnTo>
                    <a:pt x="1379342" y="429907"/>
                  </a:lnTo>
                  <a:lnTo>
                    <a:pt x="1372468" y="420125"/>
                  </a:lnTo>
                  <a:lnTo>
                    <a:pt x="1365065" y="410342"/>
                  </a:lnTo>
                  <a:lnTo>
                    <a:pt x="1357662" y="400824"/>
                  </a:lnTo>
                  <a:lnTo>
                    <a:pt x="1350524" y="391570"/>
                  </a:lnTo>
                  <a:lnTo>
                    <a:pt x="1349202" y="390248"/>
                  </a:lnTo>
                  <a:lnTo>
                    <a:pt x="1338363" y="377293"/>
                  </a:lnTo>
                  <a:lnTo>
                    <a:pt x="1326730" y="364602"/>
                  </a:lnTo>
                  <a:lnTo>
                    <a:pt x="1315097" y="352175"/>
                  </a:lnTo>
                  <a:lnTo>
                    <a:pt x="1302936" y="340277"/>
                  </a:lnTo>
                  <a:lnTo>
                    <a:pt x="1290510" y="328644"/>
                  </a:lnTo>
                  <a:lnTo>
                    <a:pt x="1277555" y="317804"/>
                  </a:lnTo>
                  <a:lnTo>
                    <a:pt x="1264601" y="306699"/>
                  </a:lnTo>
                  <a:lnTo>
                    <a:pt x="1251117" y="296387"/>
                  </a:lnTo>
                  <a:lnTo>
                    <a:pt x="1237369" y="286340"/>
                  </a:lnTo>
                  <a:lnTo>
                    <a:pt x="1223093" y="276822"/>
                  </a:lnTo>
                  <a:lnTo>
                    <a:pt x="1208816" y="267568"/>
                  </a:lnTo>
                  <a:lnTo>
                    <a:pt x="1194275" y="258579"/>
                  </a:lnTo>
                  <a:lnTo>
                    <a:pt x="1179206" y="250383"/>
                  </a:lnTo>
                  <a:lnTo>
                    <a:pt x="1163872" y="242451"/>
                  </a:lnTo>
                  <a:lnTo>
                    <a:pt x="1148802" y="234783"/>
                  </a:lnTo>
                  <a:lnTo>
                    <a:pt x="1132939" y="227909"/>
                  </a:lnTo>
                  <a:lnTo>
                    <a:pt x="1128709" y="226058"/>
                  </a:lnTo>
                  <a:lnTo>
                    <a:pt x="1117869" y="221828"/>
                  </a:lnTo>
                  <a:lnTo>
                    <a:pt x="1107294" y="217862"/>
                  </a:lnTo>
                  <a:lnTo>
                    <a:pt x="1096455" y="213896"/>
                  </a:lnTo>
                  <a:lnTo>
                    <a:pt x="1085615" y="210194"/>
                  </a:lnTo>
                  <a:lnTo>
                    <a:pt x="1073454" y="206229"/>
                  </a:lnTo>
                  <a:lnTo>
                    <a:pt x="1063672" y="203585"/>
                  </a:lnTo>
                  <a:lnTo>
                    <a:pt x="1054418" y="200676"/>
                  </a:lnTo>
                  <a:lnTo>
                    <a:pt x="1034590" y="196182"/>
                  </a:lnTo>
                  <a:lnTo>
                    <a:pt x="1026130" y="194066"/>
                  </a:lnTo>
                  <a:lnTo>
                    <a:pt x="1017141" y="192216"/>
                  </a:lnTo>
                  <a:lnTo>
                    <a:pt x="1007094" y="190365"/>
                  </a:lnTo>
                  <a:lnTo>
                    <a:pt x="997048" y="188778"/>
                  </a:lnTo>
                  <a:lnTo>
                    <a:pt x="976690" y="186134"/>
                  </a:lnTo>
                  <a:lnTo>
                    <a:pt x="961356" y="184019"/>
                  </a:lnTo>
                  <a:lnTo>
                    <a:pt x="948930" y="183226"/>
                  </a:lnTo>
                  <a:lnTo>
                    <a:pt x="936505" y="182169"/>
                  </a:lnTo>
                  <a:lnTo>
                    <a:pt x="923550" y="181904"/>
                  </a:lnTo>
                  <a:lnTo>
                    <a:pt x="911124" y="181640"/>
                  </a:lnTo>
                  <a:lnTo>
                    <a:pt x="899756" y="181640"/>
                  </a:lnTo>
                  <a:lnTo>
                    <a:pt x="888916" y="181904"/>
                  </a:lnTo>
                  <a:lnTo>
                    <a:pt x="877548" y="182169"/>
                  </a:lnTo>
                  <a:lnTo>
                    <a:pt x="866708" y="182697"/>
                  </a:lnTo>
                  <a:lnTo>
                    <a:pt x="855604" y="183755"/>
                  </a:lnTo>
                  <a:lnTo>
                    <a:pt x="844765" y="184548"/>
                  </a:lnTo>
                  <a:lnTo>
                    <a:pt x="833661" y="186134"/>
                  </a:lnTo>
                  <a:lnTo>
                    <a:pt x="822821" y="187721"/>
                  </a:lnTo>
                  <a:lnTo>
                    <a:pt x="811982" y="189307"/>
                  </a:lnTo>
                  <a:lnTo>
                    <a:pt x="801142" y="190894"/>
                  </a:lnTo>
                  <a:lnTo>
                    <a:pt x="790302" y="193273"/>
                  </a:lnTo>
                  <a:lnTo>
                    <a:pt x="779463" y="195653"/>
                  </a:lnTo>
                  <a:lnTo>
                    <a:pt x="768888" y="198032"/>
                  </a:lnTo>
                  <a:lnTo>
                    <a:pt x="758312" y="200676"/>
                  </a:lnTo>
                  <a:lnTo>
                    <a:pt x="747473" y="203849"/>
                  </a:lnTo>
                  <a:lnTo>
                    <a:pt x="737162" y="206757"/>
                  </a:lnTo>
                  <a:lnTo>
                    <a:pt x="726587" y="210194"/>
                  </a:lnTo>
                  <a:lnTo>
                    <a:pt x="716276" y="213896"/>
                  </a:lnTo>
                  <a:lnTo>
                    <a:pt x="705965" y="217598"/>
                  </a:lnTo>
                  <a:lnTo>
                    <a:pt x="695390" y="221563"/>
                  </a:lnTo>
                  <a:lnTo>
                    <a:pt x="685079" y="225794"/>
                  </a:lnTo>
                  <a:lnTo>
                    <a:pt x="675033" y="230024"/>
                  </a:lnTo>
                  <a:lnTo>
                    <a:pt x="664986" y="234519"/>
                  </a:lnTo>
                  <a:lnTo>
                    <a:pt x="654940" y="239542"/>
                  </a:lnTo>
                  <a:lnTo>
                    <a:pt x="644893" y="244302"/>
                  </a:lnTo>
                  <a:lnTo>
                    <a:pt x="635111" y="249589"/>
                  </a:lnTo>
                  <a:lnTo>
                    <a:pt x="625329" y="254877"/>
                  </a:lnTo>
                  <a:lnTo>
                    <a:pt x="615547" y="260430"/>
                  </a:lnTo>
                  <a:lnTo>
                    <a:pt x="606029" y="266511"/>
                  </a:lnTo>
                  <a:lnTo>
                    <a:pt x="596512" y="272327"/>
                  </a:lnTo>
                  <a:lnTo>
                    <a:pt x="586994" y="278673"/>
                  </a:lnTo>
                  <a:lnTo>
                    <a:pt x="577476" y="285283"/>
                  </a:lnTo>
                  <a:lnTo>
                    <a:pt x="574039" y="287662"/>
                  </a:lnTo>
                  <a:lnTo>
                    <a:pt x="570074" y="290042"/>
                  </a:lnTo>
                  <a:lnTo>
                    <a:pt x="565843" y="292157"/>
                  </a:lnTo>
                  <a:lnTo>
                    <a:pt x="561878" y="294008"/>
                  </a:lnTo>
                  <a:lnTo>
                    <a:pt x="557383" y="295859"/>
                  </a:lnTo>
                  <a:lnTo>
                    <a:pt x="553153" y="296916"/>
                  </a:lnTo>
                  <a:lnTo>
                    <a:pt x="548923" y="298503"/>
                  </a:lnTo>
                  <a:lnTo>
                    <a:pt x="544693" y="299560"/>
                  </a:lnTo>
                  <a:lnTo>
                    <a:pt x="540463" y="300353"/>
                  </a:lnTo>
                  <a:lnTo>
                    <a:pt x="536233" y="300882"/>
                  </a:lnTo>
                  <a:lnTo>
                    <a:pt x="531474" y="301411"/>
                  </a:lnTo>
                  <a:lnTo>
                    <a:pt x="527244" y="301675"/>
                  </a:lnTo>
                  <a:lnTo>
                    <a:pt x="523014" y="301411"/>
                  </a:lnTo>
                  <a:lnTo>
                    <a:pt x="518519" y="301411"/>
                  </a:lnTo>
                  <a:lnTo>
                    <a:pt x="514289" y="300618"/>
                  </a:lnTo>
                  <a:lnTo>
                    <a:pt x="510059" y="300089"/>
                  </a:lnTo>
                  <a:lnTo>
                    <a:pt x="505829" y="299296"/>
                  </a:lnTo>
                  <a:lnTo>
                    <a:pt x="501335" y="298238"/>
                  </a:lnTo>
                  <a:lnTo>
                    <a:pt x="497369" y="296916"/>
                  </a:lnTo>
                  <a:lnTo>
                    <a:pt x="493139" y="295594"/>
                  </a:lnTo>
                  <a:lnTo>
                    <a:pt x="489173" y="293744"/>
                  </a:lnTo>
                  <a:lnTo>
                    <a:pt x="485208" y="291893"/>
                  </a:lnTo>
                  <a:lnTo>
                    <a:pt x="481242" y="290042"/>
                  </a:lnTo>
                  <a:lnTo>
                    <a:pt x="477805" y="287662"/>
                  </a:lnTo>
                  <a:lnTo>
                    <a:pt x="474104" y="285283"/>
                  </a:lnTo>
                  <a:lnTo>
                    <a:pt x="470402" y="282639"/>
                  </a:lnTo>
                  <a:lnTo>
                    <a:pt x="466701" y="279731"/>
                  </a:lnTo>
                  <a:lnTo>
                    <a:pt x="463264" y="276558"/>
                  </a:lnTo>
                  <a:lnTo>
                    <a:pt x="460356" y="273649"/>
                  </a:lnTo>
                  <a:lnTo>
                    <a:pt x="457183" y="270212"/>
                  </a:lnTo>
                  <a:lnTo>
                    <a:pt x="454275" y="266511"/>
                  </a:lnTo>
                  <a:lnTo>
                    <a:pt x="451367" y="262809"/>
                  </a:lnTo>
                  <a:lnTo>
                    <a:pt x="448987" y="258843"/>
                  </a:lnTo>
                  <a:lnTo>
                    <a:pt x="446608" y="254877"/>
                  </a:lnTo>
                  <a:lnTo>
                    <a:pt x="444493" y="251176"/>
                  </a:lnTo>
                  <a:lnTo>
                    <a:pt x="442642" y="246681"/>
                  </a:lnTo>
                  <a:lnTo>
                    <a:pt x="440792" y="242451"/>
                  </a:lnTo>
                  <a:lnTo>
                    <a:pt x="439205" y="238220"/>
                  </a:lnTo>
                  <a:lnTo>
                    <a:pt x="438148" y="233990"/>
                  </a:lnTo>
                  <a:lnTo>
                    <a:pt x="437090" y="229760"/>
                  </a:lnTo>
                  <a:lnTo>
                    <a:pt x="436297" y="225529"/>
                  </a:lnTo>
                  <a:lnTo>
                    <a:pt x="435768" y="221299"/>
                  </a:lnTo>
                  <a:lnTo>
                    <a:pt x="435240" y="216804"/>
                  </a:lnTo>
                  <a:lnTo>
                    <a:pt x="434975" y="212310"/>
                  </a:lnTo>
                  <a:lnTo>
                    <a:pt x="434975" y="208079"/>
                  </a:lnTo>
                  <a:lnTo>
                    <a:pt x="435240" y="203849"/>
                  </a:lnTo>
                  <a:lnTo>
                    <a:pt x="436033" y="199354"/>
                  </a:lnTo>
                  <a:lnTo>
                    <a:pt x="436562" y="194860"/>
                  </a:lnTo>
                  <a:lnTo>
                    <a:pt x="437355" y="190629"/>
                  </a:lnTo>
                  <a:lnTo>
                    <a:pt x="438412" y="186663"/>
                  </a:lnTo>
                  <a:lnTo>
                    <a:pt x="439734" y="182433"/>
                  </a:lnTo>
                  <a:lnTo>
                    <a:pt x="441056" y="178203"/>
                  </a:lnTo>
                  <a:lnTo>
                    <a:pt x="442907" y="174237"/>
                  </a:lnTo>
                  <a:lnTo>
                    <a:pt x="444757" y="170271"/>
                  </a:lnTo>
                  <a:lnTo>
                    <a:pt x="446608" y="166305"/>
                  </a:lnTo>
                  <a:lnTo>
                    <a:pt x="448987" y="162603"/>
                  </a:lnTo>
                  <a:lnTo>
                    <a:pt x="451367" y="159166"/>
                  </a:lnTo>
                  <a:lnTo>
                    <a:pt x="454011" y="155465"/>
                  </a:lnTo>
                  <a:lnTo>
                    <a:pt x="456919" y="152027"/>
                  </a:lnTo>
                  <a:lnTo>
                    <a:pt x="460091" y="148590"/>
                  </a:lnTo>
                  <a:lnTo>
                    <a:pt x="463000" y="145418"/>
                  </a:lnTo>
                  <a:lnTo>
                    <a:pt x="466437" y="142245"/>
                  </a:lnTo>
                  <a:lnTo>
                    <a:pt x="470138" y="139601"/>
                  </a:lnTo>
                  <a:lnTo>
                    <a:pt x="473839" y="136693"/>
                  </a:lnTo>
                  <a:lnTo>
                    <a:pt x="486001" y="128232"/>
                  </a:lnTo>
                  <a:lnTo>
                    <a:pt x="498162" y="120300"/>
                  </a:lnTo>
                  <a:lnTo>
                    <a:pt x="510588" y="112368"/>
                  </a:lnTo>
                  <a:lnTo>
                    <a:pt x="522749" y="105229"/>
                  </a:lnTo>
                  <a:lnTo>
                    <a:pt x="535440" y="97826"/>
                  </a:lnTo>
                  <a:lnTo>
                    <a:pt x="548130" y="90688"/>
                  </a:lnTo>
                  <a:lnTo>
                    <a:pt x="560820" y="83813"/>
                  </a:lnTo>
                  <a:lnTo>
                    <a:pt x="573511" y="77468"/>
                  </a:lnTo>
                  <a:lnTo>
                    <a:pt x="586730" y="71387"/>
                  </a:lnTo>
                  <a:lnTo>
                    <a:pt x="599949" y="65306"/>
                  </a:lnTo>
                  <a:lnTo>
                    <a:pt x="612903" y="59489"/>
                  </a:lnTo>
                  <a:lnTo>
                    <a:pt x="626122" y="53937"/>
                  </a:lnTo>
                  <a:lnTo>
                    <a:pt x="639341" y="48649"/>
                  </a:lnTo>
                  <a:lnTo>
                    <a:pt x="652825" y="43890"/>
                  </a:lnTo>
                  <a:lnTo>
                    <a:pt x="666572" y="39395"/>
                  </a:lnTo>
                  <a:lnTo>
                    <a:pt x="680056" y="34636"/>
                  </a:lnTo>
                  <a:lnTo>
                    <a:pt x="693539" y="30670"/>
                  </a:lnTo>
                  <a:lnTo>
                    <a:pt x="707287" y="26704"/>
                  </a:lnTo>
                  <a:lnTo>
                    <a:pt x="721035" y="23267"/>
                  </a:lnTo>
                  <a:lnTo>
                    <a:pt x="735047" y="19830"/>
                  </a:lnTo>
                  <a:lnTo>
                    <a:pt x="748795" y="16657"/>
                  </a:lnTo>
                  <a:lnTo>
                    <a:pt x="762807" y="14013"/>
                  </a:lnTo>
                  <a:lnTo>
                    <a:pt x="776819" y="11369"/>
                  </a:lnTo>
                  <a:lnTo>
                    <a:pt x="790831" y="9254"/>
                  </a:lnTo>
                  <a:lnTo>
                    <a:pt x="805108" y="7139"/>
                  </a:lnTo>
                  <a:lnTo>
                    <a:pt x="819120" y="5288"/>
                  </a:lnTo>
                  <a:lnTo>
                    <a:pt x="833396" y="3702"/>
                  </a:lnTo>
                  <a:lnTo>
                    <a:pt x="847408" y="2380"/>
                  </a:lnTo>
                  <a:lnTo>
                    <a:pt x="861685" y="1586"/>
                  </a:lnTo>
                  <a:lnTo>
                    <a:pt x="876226" y="793"/>
                  </a:lnTo>
                  <a:lnTo>
                    <a:pt x="890502" y="264"/>
                  </a:lnTo>
                  <a:lnTo>
                    <a:pt x="904779" y="264"/>
                  </a:lnTo>
                  <a:lnTo>
                    <a:pt x="9068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箭头: 下 3">
            <a:extLst>
              <a:ext uri="{FF2B5EF4-FFF2-40B4-BE49-F238E27FC236}">
                <a16:creationId xmlns:a16="http://schemas.microsoft.com/office/drawing/2014/main" id="{69DEE293-A64E-407A-BC0D-58920857B991}"/>
              </a:ext>
            </a:extLst>
          </p:cNvPr>
          <p:cNvSpPr/>
          <p:nvPr/>
        </p:nvSpPr>
        <p:spPr>
          <a:xfrm flipV="1">
            <a:off x="4663104" y="1041559"/>
            <a:ext cx="124513" cy="2997961"/>
          </a:xfrm>
          <a:prstGeom prst="downArrow">
            <a:avLst>
              <a:gd name="adj1" fmla="val 50000"/>
              <a:gd name="adj2" fmla="val 161757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owder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7" grpId="0" animBg="1"/>
      <p:bldP spid="348" grpId="0"/>
      <p:bldP spid="349" grpId="0"/>
      <p:bldP spid="354" grpId="0" animBg="1"/>
      <p:bldP spid="355" grpId="0"/>
      <p:bldP spid="358" grpId="0" animBg="1"/>
      <p:bldP spid="359" grpId="0"/>
      <p:bldP spid="362" grpId="0" animBg="1"/>
      <p:bldP spid="363" grpId="0"/>
      <p:bldP spid="366" grpId="0" animBg="1"/>
      <p:bldP spid="36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488" y="1570945"/>
            <a:ext cx="3261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02</a:t>
            </a:r>
          </a:p>
          <a:p>
            <a:pPr marL="0" lvl="1"/>
            <a:r>
              <a:rPr lang="en-US" altLang="zh-CN" sz="3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>
            <a:off x="3814494" y="2741993"/>
            <a:ext cx="273630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3948904" y="2867089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3948903" y="3192529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652120" y="2870347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652121" y="3196237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5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24E7A12-BD06-431F-A187-171FDEDE20F4}"/>
              </a:ext>
            </a:extLst>
          </p:cNvPr>
          <p:cNvGrpSpPr/>
          <p:nvPr/>
        </p:nvGrpSpPr>
        <p:grpSpPr>
          <a:xfrm>
            <a:off x="2245685" y="1995354"/>
            <a:ext cx="1197175" cy="1197175"/>
            <a:chOff x="2245685" y="1995354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245685" y="1995354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F2251-588C-42E3-98B5-DBB265CB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56" y="2269303"/>
              <a:ext cx="726427" cy="71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084757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Line">
            <a:extLst>
              <a:ext uri="{FF2B5EF4-FFF2-40B4-BE49-F238E27FC236}">
                <a16:creationId xmlns:a16="http://schemas.microsoft.com/office/drawing/2014/main" id="{82CBCF7C-63F1-41D6-B96D-4C7D73E56AA7}"/>
              </a:ext>
            </a:extLst>
          </p:cNvPr>
          <p:cNvCxnSpPr>
            <a:cxnSpLocks/>
          </p:cNvCxnSpPr>
          <p:nvPr/>
        </p:nvCxnSpPr>
        <p:spPr>
          <a:xfrm flipH="1">
            <a:off x="2461533" y="1672059"/>
            <a:ext cx="545688" cy="50395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  <a:scene3d>
            <a:camera prst="orthographicFront">
              <a:rot lat="0" lon="0" rev="20999999"/>
            </a:camera>
            <a:lightRig rig="threePt" dir="t"/>
          </a:scene3d>
        </p:spPr>
      </p:cxnSp>
      <p:cxnSp>
        <p:nvCxnSpPr>
          <p:cNvPr id="24" name="Line">
            <a:extLst>
              <a:ext uri="{FF2B5EF4-FFF2-40B4-BE49-F238E27FC236}">
                <a16:creationId xmlns:a16="http://schemas.microsoft.com/office/drawing/2014/main" id="{FCAAFF7E-00C4-41FA-81CA-A4E7B914B8B9}"/>
              </a:ext>
            </a:extLst>
          </p:cNvPr>
          <p:cNvCxnSpPr>
            <a:cxnSpLocks/>
          </p:cNvCxnSpPr>
          <p:nvPr/>
        </p:nvCxnSpPr>
        <p:spPr>
          <a:xfrm flipH="1">
            <a:off x="2570896" y="2687748"/>
            <a:ext cx="872651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cxnSp>
        <p:nvCxnSpPr>
          <p:cNvPr id="26" name="Line">
            <a:extLst>
              <a:ext uri="{FF2B5EF4-FFF2-40B4-BE49-F238E27FC236}">
                <a16:creationId xmlns:a16="http://schemas.microsoft.com/office/drawing/2014/main" id="{F5B74714-856E-40E1-8A91-55455E65F2D5}"/>
              </a:ext>
            </a:extLst>
          </p:cNvPr>
          <p:cNvCxnSpPr>
            <a:cxnSpLocks/>
          </p:cNvCxnSpPr>
          <p:nvPr/>
        </p:nvCxnSpPr>
        <p:spPr>
          <a:xfrm flipH="1" flipV="1">
            <a:off x="2351569" y="3383251"/>
            <a:ext cx="655653" cy="399554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dash"/>
            <a:miter lim="800000"/>
          </a:ln>
        </p:spPr>
      </p:cxnSp>
      <p:sp>
        <p:nvSpPr>
          <p:cNvPr id="31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sp>
        <p:nvSpPr>
          <p:cNvPr id="33" name="ZoneTexte 17"/>
          <p:cNvSpPr txBox="1"/>
          <p:nvPr/>
        </p:nvSpPr>
        <p:spPr>
          <a:xfrm>
            <a:off x="3051994" y="659073"/>
            <a:ext cx="2967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b="1" i="1" dirty="0">
                <a:solidFill>
                  <a:srgbClr val="58595B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  <a:endParaRPr lang="fr-FR" sz="1100" b="1" i="1" dirty="0">
              <a:solidFill>
                <a:srgbClr val="5859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Image 12" descr="Divider 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394" name="组合 393"/>
          <p:cNvGrpSpPr/>
          <p:nvPr/>
        </p:nvGrpSpPr>
        <p:grpSpPr>
          <a:xfrm>
            <a:off x="471328" y="1482059"/>
            <a:ext cx="2200430" cy="22004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2890255" y="133590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8" name="同心圆 4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09" name="椭圆 40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cs typeface="+mn-ea"/>
                  <a:sym typeface="+mn-lt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3435303" y="237579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1" name="同心圆 4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2" name="椭圆 4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cs typeface="+mn-ea"/>
                  <a:sym typeface="+mn-lt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2890255" y="346724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4" name="同心圆 4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5" name="椭圆 4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cs typeface="+mn-ea"/>
                  <a:sym typeface="+mn-lt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7" name="TextBox 416"/>
          <p:cNvSpPr txBox="1"/>
          <p:nvPr/>
        </p:nvSpPr>
        <p:spPr>
          <a:xfrm>
            <a:off x="3786011" y="1364154"/>
            <a:ext cx="2200588" cy="753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4290067" y="2404222"/>
            <a:ext cx="2200588" cy="753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732655" y="3576190"/>
            <a:ext cx="2200588" cy="753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586196" y="2101832"/>
            <a:ext cx="1894866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2160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99195" y="1131590"/>
            <a:ext cx="1699553" cy="30963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093322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7" grpId="0"/>
          <p:bldP spid="418" grpId="0"/>
          <p:bldP spid="419" grpId="0"/>
          <p:bldP spid="4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7" grpId="0"/>
          <p:bldP spid="418" grpId="0"/>
          <p:bldP spid="419" grpId="0"/>
          <p:bldP spid="42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www.freeppt7.com">
  <a:themeElements>
    <a:clrScheme name="自定义 226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C00000"/>
      </a:accent1>
      <a:accent2>
        <a:srgbClr val="000000"/>
      </a:accent2>
      <a:accent3>
        <a:srgbClr val="3F3F3F"/>
      </a:accent3>
      <a:accent4>
        <a:srgbClr val="262626"/>
      </a:accent4>
      <a:accent5>
        <a:srgbClr val="000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xaaub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8008</TotalTime>
  <Words>1718</Words>
  <Application>Microsoft Office PowerPoint</Application>
  <PresentationFormat>全屏显示(16:9)</PresentationFormat>
  <Paragraphs>341</Paragraphs>
  <Slides>34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875</cp:revision>
  <dcterms:created xsi:type="dcterms:W3CDTF">2015-04-24T01:01:13Z</dcterms:created>
  <dcterms:modified xsi:type="dcterms:W3CDTF">2021-11-18T16:06:19Z</dcterms:modified>
</cp:coreProperties>
</file>