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1" r:id="rId3"/>
    <p:sldId id="282" r:id="rId4"/>
    <p:sldId id="283" r:id="rId5"/>
    <p:sldId id="288" r:id="rId6"/>
    <p:sldId id="279" r:id="rId7"/>
    <p:sldId id="276" r:id="rId8"/>
    <p:sldId id="277" r:id="rId9"/>
    <p:sldId id="275" r:id="rId10"/>
    <p:sldId id="284" r:id="rId11"/>
    <p:sldId id="273" r:id="rId12"/>
    <p:sldId id="274" r:id="rId13"/>
    <p:sldId id="268" r:id="rId14"/>
    <p:sldId id="270" r:id="rId15"/>
    <p:sldId id="285" r:id="rId16"/>
    <p:sldId id="271" r:id="rId17"/>
    <p:sldId id="269" r:id="rId18"/>
    <p:sldId id="272" r:id="rId19"/>
    <p:sldId id="266" r:id="rId20"/>
    <p:sldId id="286" r:id="rId21"/>
    <p:sldId id="280" r:id="rId22"/>
    <p:sldId id="259" r:id="rId23"/>
    <p:sldId id="264" r:id="rId24"/>
    <p:sldId id="265" r:id="rId25"/>
    <p:sldId id="267" r:id="rId26"/>
    <p:sldId id="28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B7A"/>
    <a:srgbClr val="222222"/>
    <a:srgbClr val="DD1D66"/>
    <a:srgbClr val="AA164E"/>
    <a:srgbClr val="FDFDFE"/>
    <a:srgbClr val="ECECE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F0B8-3B01-4BC9-ACA8-D81DB08D2C14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B4622-8EAE-4D95-BCAB-2C022C521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86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4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9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033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1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19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7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035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3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36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76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87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9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37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5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672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78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817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7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4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8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9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51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4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4622-8EAE-4D95-BCAB-2C022C5217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CB2CD-013F-4BB1-AB52-146B202D2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EEADA2-F162-4781-8AF0-3E45108ED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6245D-F709-4718-A705-6D71922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22F013-C088-4BEE-BE46-A40F4E42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F3B2B0-376F-4417-9503-A2A8F8D7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A732D8-6A2E-49E4-AB22-7FB5A1BC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9B9B74-D3BE-4229-AA07-4D503D5A9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3648D7-A8B8-4885-A04A-39F579387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32E502-8FD3-4D7F-B5CC-A02586E0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3AE3A6-F22A-4A04-BBAD-0A833EDA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15078D-66AA-4AC4-994C-24B47232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3F9CF-0D71-40B8-9E34-3C5B5B36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83EE78-1D6A-4C09-82EE-E31CAD8B6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D62FC-C70A-4031-8153-0D21866D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CF558-2C23-483A-9B10-B873794C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CEA7D-4BB6-45FF-B68F-301397F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231EE3-DF81-4088-B1CD-360EBDF856A1}"/>
              </a:ext>
            </a:extLst>
          </p:cNvPr>
          <p:cNvSpPr/>
          <p:nvPr userDrawn="1"/>
        </p:nvSpPr>
        <p:spPr>
          <a:xfrm>
            <a:off x="1098974" y="0"/>
            <a:ext cx="9847388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4BA8AC-771F-4BBD-A246-C3F9B1577945}"/>
              </a:ext>
            </a:extLst>
          </p:cNvPr>
          <p:cNvSpPr/>
          <p:nvPr userDrawn="1"/>
        </p:nvSpPr>
        <p:spPr>
          <a:xfrm>
            <a:off x="397041" y="217530"/>
            <a:ext cx="11397916" cy="6422941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60A2ED5-D4B3-4A49-9017-37E79D5D1EBC}"/>
              </a:ext>
            </a:extLst>
          </p:cNvPr>
          <p:cNvSpPr/>
          <p:nvPr userDrawn="1"/>
        </p:nvSpPr>
        <p:spPr>
          <a:xfrm>
            <a:off x="397040" y="6258416"/>
            <a:ext cx="11397917" cy="382054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2D2663-2405-4518-B960-11F4A2C9D453}"/>
              </a:ext>
            </a:extLst>
          </p:cNvPr>
          <p:cNvSpPr txBox="1"/>
          <p:nvPr userDrawn="1"/>
        </p:nvSpPr>
        <p:spPr>
          <a:xfrm>
            <a:off x="976832" y="632608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D887A4-7EA6-4BCC-A7A1-537FC8647A85}"/>
              </a:ext>
            </a:extLst>
          </p:cNvPr>
          <p:cNvSpPr txBox="1"/>
          <p:nvPr userDrawn="1"/>
        </p:nvSpPr>
        <p:spPr>
          <a:xfrm>
            <a:off x="9563402" y="6326087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7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2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55028-3F9D-4EF3-A25B-04BF29BE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CA77CB-A39D-4860-B5E6-D5DE3F3A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9987B-7584-45A9-8D1F-7DD1FE60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200600-14B5-457A-BE01-9E89E782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ED8D55-D713-4B87-B514-36A30F81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35A32-964B-4BAD-BD54-C31FE136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4310C-88E5-445B-89CA-4A2054D3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815993-D886-402D-AA64-19DB5996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057BF-C836-4636-94C8-46AB1A33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89DE5-0CF0-4837-B2A1-D36B35B0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0684E-8B9F-4931-8391-A858CC01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4D8A62-0E05-4885-9166-785E62FBF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CA039B-39FC-4D46-937E-0498EBB0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34F0E-84F9-4CBF-BE36-8F8AD967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86D38A-DF3D-4D19-AA53-6A30B81C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45E67-81C3-48CC-80C5-A8E1D453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9A604-6C51-40CE-92BB-976420F6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8617D8-7D2A-473F-9535-2DCFFE51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114C0E-F517-4F6B-AE51-A76EB1CC4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26ADBC-6EAB-4E2B-80F5-8198AE335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DC7A2B-72D0-4650-8AB2-283D7A55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C9FA53-B61E-4FD9-89D2-80D314A8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3ABEDB-79FC-4730-BB92-5484D1D0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91148E-F06A-41BD-AFA6-6239E29F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9A604-6C51-40CE-92BB-976420F6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8617D8-7D2A-473F-9535-2DCFFE51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114C0E-F517-4F6B-AE51-A76EB1CC4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26ADBC-6EAB-4E2B-80F5-8198AE335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DC7A2B-72D0-4650-8AB2-283D7A55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C9FA53-B61E-4FD9-89D2-80D314A8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3ABEDB-79FC-4730-BB92-5484D1D0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91148E-F06A-41BD-AFA6-6239E29F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93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F6178-A91B-4428-8282-FA21A5F0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1B8A55-5A48-4CA2-909D-C2191536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10C8E0-7583-48CC-BF13-AC42245B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EAEAC8-D45D-4F41-88C2-84F497CE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DCC00C-3652-42A3-A8A7-A045890F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B1EC9D-18A3-4145-B315-5471DE4F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6014F3-0343-4D3C-9D35-BA137BE1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71B6C-9079-45FA-9418-400C2E5F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F6D5D-EAA2-4ADA-98BA-831065D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C4A55-215B-4291-9E34-163FD985A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F2D972-964E-4882-9292-3E72F2B2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CA9840-B4C8-4B5D-AD72-21A5182B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14A53D-605E-4356-A0AD-A145937A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3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B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D26A82-4BE8-4BD6-A29D-9005800E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F81F9E-309A-4C1A-9B4C-D198DCEC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8567B2-16EB-4087-A1FF-91CA3939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73D1-0C52-4667-AA12-334ED9CDFD5B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7C853E-7007-4D20-9A8C-03C31D521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71E74B-6078-4BEB-9301-E456DF456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A7EB-EC52-4FFE-8863-03E36375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1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098974" y="0"/>
            <a:ext cx="9847388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397041" y="217530"/>
            <a:ext cx="5698959" cy="6422941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217530"/>
            <a:ext cx="5698958" cy="6422941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432046-F311-48E5-865D-3BE956018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9931" r="22732"/>
          <a:stretch/>
        </p:blipFill>
        <p:spPr>
          <a:xfrm rot="1324595">
            <a:off x="4824519" y="-975633"/>
            <a:ext cx="8221937" cy="8148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9FFE439-D4D2-499C-B7A9-898A7594B4E7}"/>
              </a:ext>
            </a:extLst>
          </p:cNvPr>
          <p:cNvSpPr txBox="1"/>
          <p:nvPr/>
        </p:nvSpPr>
        <p:spPr>
          <a:xfrm>
            <a:off x="-160522" y="2792613"/>
            <a:ext cx="979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22222"/>
                </a:solidFill>
                <a:cs typeface="+mn-ea"/>
                <a:sym typeface="+mn-lt"/>
              </a:rPr>
              <a:t>PPT TEMPLATES</a:t>
            </a:r>
            <a:endParaRPr lang="zh-CN" altLang="en-US" sz="5400" b="1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936770-364F-42A8-83EE-C69387B37412}"/>
              </a:ext>
            </a:extLst>
          </p:cNvPr>
          <p:cNvSpPr txBox="1"/>
          <p:nvPr/>
        </p:nvSpPr>
        <p:spPr>
          <a:xfrm>
            <a:off x="1245638" y="2033332"/>
            <a:ext cx="391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rPr>
              <a:t>Free </a:t>
            </a:r>
            <a:endParaRPr lang="zh-CN" altLang="en-US" sz="2800" dirty="0">
              <a:solidFill>
                <a:srgbClr val="E53B7A">
                  <a:alpha val="73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E002ED-FBB4-4884-99B1-73904E8407D1}"/>
              </a:ext>
            </a:extLst>
          </p:cNvPr>
          <p:cNvGrpSpPr/>
          <p:nvPr/>
        </p:nvGrpSpPr>
        <p:grpSpPr>
          <a:xfrm>
            <a:off x="4672355" y="363254"/>
            <a:ext cx="6420671" cy="338554"/>
            <a:chOff x="4672355" y="363254"/>
            <a:chExt cx="6420671" cy="33855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6F6498-3F5A-4AE3-99E7-86476AEB8BD5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50DFA-73D6-46A1-8C00-BAEFB55536B6}"/>
                </a:ext>
              </a:extLst>
            </p:cNvPr>
            <p:cNvSpPr txBox="1"/>
            <p:nvPr/>
          </p:nvSpPr>
          <p:spPr>
            <a:xfrm>
              <a:off x="6128764" y="363254"/>
              <a:ext cx="577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3DF5E-3A5E-4479-BEC7-F3815398F2F9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D34F79-0421-44B4-A96C-6105E7DD9354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33AC15-A0E5-4B38-B2E3-0691E88D023A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908754" y="5959446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449142" y="5959446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922601" y="599584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009A533-E524-41C8-A278-18FA8E50F07C}"/>
              </a:ext>
            </a:extLst>
          </p:cNvPr>
          <p:cNvSpPr txBox="1"/>
          <p:nvPr/>
        </p:nvSpPr>
        <p:spPr>
          <a:xfrm>
            <a:off x="2146834" y="3834150"/>
            <a:ext cx="505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222222">
                    <a:alpha val="81000"/>
                  </a:srgb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507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80B2C0-77EF-444A-8E8F-8A2FBC81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7" y="-142875"/>
            <a:ext cx="9913461" cy="700087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F411847-4352-4AF7-A06B-E83D6C3C1D82}"/>
              </a:ext>
            </a:extLst>
          </p:cNvPr>
          <p:cNvGrpSpPr/>
          <p:nvPr/>
        </p:nvGrpSpPr>
        <p:grpSpPr>
          <a:xfrm>
            <a:off x="7608910" y="3429000"/>
            <a:ext cx="3854562" cy="1594938"/>
            <a:chOff x="7691444" y="3182545"/>
            <a:chExt cx="3854562" cy="159493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061ACAD-C647-48D5-BEBE-57950D0CA64F}"/>
                </a:ext>
              </a:extLst>
            </p:cNvPr>
            <p:cNvGrpSpPr/>
            <p:nvPr/>
          </p:nvGrpSpPr>
          <p:grpSpPr>
            <a:xfrm>
              <a:off x="8543499" y="3429000"/>
              <a:ext cx="3002507" cy="1348483"/>
              <a:chOff x="8543499" y="2273808"/>
              <a:chExt cx="3002507" cy="13484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258200-A4A7-45CE-A196-64E3CA4B5E9C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577EBD-B258-44C9-A44D-DE8C23EB1327}"/>
                  </a:ext>
                </a:extLst>
              </p:cNvPr>
              <p:cNvSpPr txBox="1"/>
              <p:nvPr/>
            </p:nvSpPr>
            <p:spPr>
              <a:xfrm>
                <a:off x="8543499" y="2847014"/>
                <a:ext cx="3002507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F317BF8-F7C3-4B73-A57A-4B14BA232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44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8B5F0A-8FF0-4CB2-92D9-73CF89008673}"/>
              </a:ext>
            </a:extLst>
          </p:cNvPr>
          <p:cNvGrpSpPr/>
          <p:nvPr/>
        </p:nvGrpSpPr>
        <p:grpSpPr>
          <a:xfrm>
            <a:off x="1069074" y="3429000"/>
            <a:ext cx="3760240" cy="1594938"/>
            <a:chOff x="8543499" y="3182545"/>
            <a:chExt cx="3760240" cy="159493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0F62135-D6B2-47B4-B46F-0558B0A480AD}"/>
                </a:ext>
              </a:extLst>
            </p:cNvPr>
            <p:cNvGrpSpPr/>
            <p:nvPr/>
          </p:nvGrpSpPr>
          <p:grpSpPr>
            <a:xfrm>
              <a:off x="8543499" y="3429000"/>
              <a:ext cx="3002507" cy="1348483"/>
              <a:chOff x="8543499" y="2273808"/>
              <a:chExt cx="3002507" cy="134848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B927814-3F29-4261-8E17-95A2A298D241}"/>
                  </a:ext>
                </a:extLst>
              </p:cNvPr>
              <p:cNvSpPr txBox="1"/>
              <p:nvPr/>
            </p:nvSpPr>
            <p:spPr>
              <a:xfrm>
                <a:off x="10081503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2BC0029-7DE5-470A-BC4A-DB2930E762E8}"/>
                  </a:ext>
                </a:extLst>
              </p:cNvPr>
              <p:cNvSpPr txBox="1"/>
              <p:nvPr/>
            </p:nvSpPr>
            <p:spPr>
              <a:xfrm>
                <a:off x="8543499" y="2847014"/>
                <a:ext cx="3002507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58C53E-3F36-474D-B240-D7F6FE0E8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5168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05C0E3-2432-4B01-AD2F-BC7F8096D0DE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ABC440B-9DB5-492F-8FC6-D2B7CB9D98E4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21" name="不完整圆 20">
                <a:extLst>
                  <a:ext uri="{FF2B5EF4-FFF2-40B4-BE49-F238E27FC236}">
                    <a16:creationId xmlns:a16="http://schemas.microsoft.com/office/drawing/2014/main" id="{E9A0182D-C912-40EF-8D76-589DB9B32579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不完整圆 21">
                <a:extLst>
                  <a:ext uri="{FF2B5EF4-FFF2-40B4-BE49-F238E27FC236}">
                    <a16:creationId xmlns:a16="http://schemas.microsoft.com/office/drawing/2014/main" id="{5FFDD248-F2F9-4AA1-A724-36B0BA7C9AF6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6A5DA03-C38C-46D4-A405-EEAE2E4655ED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1192E0-12CA-4256-8976-C3C11B96E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70" y="120593"/>
            <a:ext cx="6178491" cy="617849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E27D58E-D607-4587-9279-3105DB4FA966}"/>
              </a:ext>
            </a:extLst>
          </p:cNvPr>
          <p:cNvGrpSpPr/>
          <p:nvPr/>
        </p:nvGrpSpPr>
        <p:grpSpPr>
          <a:xfrm>
            <a:off x="7117357" y="1628459"/>
            <a:ext cx="4004687" cy="1483397"/>
            <a:chOff x="7691444" y="3182545"/>
            <a:chExt cx="4004687" cy="148339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516D4F0-E571-4966-9383-B5420EBA9CEE}"/>
                </a:ext>
              </a:extLst>
            </p:cNvPr>
            <p:cNvGrpSpPr/>
            <p:nvPr/>
          </p:nvGrpSpPr>
          <p:grpSpPr>
            <a:xfrm>
              <a:off x="8543499" y="3429000"/>
              <a:ext cx="3152632" cy="1236942"/>
              <a:chOff x="8543499" y="2273808"/>
              <a:chExt cx="3152632" cy="123694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EE2C528-66F6-49AB-9E86-1345214BCEA0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4C07F2-83F1-409B-B22C-BE44AD43811E}"/>
                  </a:ext>
                </a:extLst>
              </p:cNvPr>
              <p:cNvSpPr txBox="1"/>
              <p:nvPr/>
            </p:nvSpPr>
            <p:spPr>
              <a:xfrm>
                <a:off x="8543499" y="2735473"/>
                <a:ext cx="3152632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C6FFAE-41F5-4493-9E0F-673B1E768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44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67F39B8-7B60-449C-9CAE-8F8E1E0FD8A5}"/>
              </a:ext>
            </a:extLst>
          </p:cNvPr>
          <p:cNvGrpSpPr/>
          <p:nvPr/>
        </p:nvGrpSpPr>
        <p:grpSpPr>
          <a:xfrm>
            <a:off x="7301359" y="4108499"/>
            <a:ext cx="4004687" cy="1483397"/>
            <a:chOff x="7691444" y="3182545"/>
            <a:chExt cx="4004687" cy="148339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D32F12F-03AE-46AE-A2B1-FABB429A3CA7}"/>
                </a:ext>
              </a:extLst>
            </p:cNvPr>
            <p:cNvGrpSpPr/>
            <p:nvPr/>
          </p:nvGrpSpPr>
          <p:grpSpPr>
            <a:xfrm>
              <a:off x="8543499" y="3429000"/>
              <a:ext cx="3152632" cy="1236942"/>
              <a:chOff x="8543499" y="2273808"/>
              <a:chExt cx="3152632" cy="1236942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8E3F885-F34C-4E4C-B743-ED003042FD23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485FA2B-7CE6-41E2-A3F6-D4A6FB35FF7E}"/>
                  </a:ext>
                </a:extLst>
              </p:cNvPr>
              <p:cNvSpPr txBox="1"/>
              <p:nvPr/>
            </p:nvSpPr>
            <p:spPr>
              <a:xfrm>
                <a:off x="8543499" y="2735473"/>
                <a:ext cx="3152632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2337FDF-46FA-4564-8167-A17F44B1B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44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1F1B948-4BDF-4317-B794-571FBCF62ED5}"/>
              </a:ext>
            </a:extLst>
          </p:cNvPr>
          <p:cNvGrpSpPr/>
          <p:nvPr/>
        </p:nvGrpSpPr>
        <p:grpSpPr>
          <a:xfrm>
            <a:off x="1058226" y="1628439"/>
            <a:ext cx="3886450" cy="1483397"/>
            <a:chOff x="8543499" y="3182545"/>
            <a:chExt cx="3886450" cy="148339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B68D0E3-4745-404A-8592-DA91EF588D31}"/>
                </a:ext>
              </a:extLst>
            </p:cNvPr>
            <p:cNvGrpSpPr/>
            <p:nvPr/>
          </p:nvGrpSpPr>
          <p:grpSpPr>
            <a:xfrm>
              <a:off x="8543499" y="3429000"/>
              <a:ext cx="3152632" cy="1236942"/>
              <a:chOff x="8543499" y="2273808"/>
              <a:chExt cx="3152632" cy="1236942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0213CA6-C55E-4F38-9EA4-037AC7AFDB71}"/>
                  </a:ext>
                </a:extLst>
              </p:cNvPr>
              <p:cNvSpPr txBox="1"/>
              <p:nvPr/>
            </p:nvSpPr>
            <p:spPr>
              <a:xfrm>
                <a:off x="10231628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8EC03DA-A35E-4064-BB72-4708A5379066}"/>
                  </a:ext>
                </a:extLst>
              </p:cNvPr>
              <p:cNvSpPr txBox="1"/>
              <p:nvPr/>
            </p:nvSpPr>
            <p:spPr>
              <a:xfrm>
                <a:off x="8543499" y="2735473"/>
                <a:ext cx="3152632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0396BF6-6AD4-4EB5-85F2-C58B92DA1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789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33F0A40-AD4A-4A32-BEFE-64A34EF3A4ED}"/>
              </a:ext>
            </a:extLst>
          </p:cNvPr>
          <p:cNvGrpSpPr/>
          <p:nvPr/>
        </p:nvGrpSpPr>
        <p:grpSpPr>
          <a:xfrm>
            <a:off x="885954" y="4143617"/>
            <a:ext cx="3886450" cy="1483397"/>
            <a:chOff x="8543499" y="3182545"/>
            <a:chExt cx="3886450" cy="148339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FD59E2-6C59-4F57-8924-D59FE7981293}"/>
                </a:ext>
              </a:extLst>
            </p:cNvPr>
            <p:cNvGrpSpPr/>
            <p:nvPr/>
          </p:nvGrpSpPr>
          <p:grpSpPr>
            <a:xfrm>
              <a:off x="8543499" y="3429000"/>
              <a:ext cx="3152632" cy="1236942"/>
              <a:chOff x="8543499" y="2273808"/>
              <a:chExt cx="3152632" cy="1236942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C583339-1A0E-4ECF-B5FE-58A500CB31AB}"/>
                  </a:ext>
                </a:extLst>
              </p:cNvPr>
              <p:cNvSpPr txBox="1"/>
              <p:nvPr/>
            </p:nvSpPr>
            <p:spPr>
              <a:xfrm>
                <a:off x="10231628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8F779D7-070D-45A7-BA04-3F673EE20661}"/>
                  </a:ext>
                </a:extLst>
              </p:cNvPr>
              <p:cNvSpPr txBox="1"/>
              <p:nvPr/>
            </p:nvSpPr>
            <p:spPr>
              <a:xfrm>
                <a:off x="8543499" y="2735473"/>
                <a:ext cx="3152632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E8D9C5C-3592-4EB7-8877-A2044D793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789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792DA8C-95AD-44FA-8105-1B910B6EFDBB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B765DA9-B776-43A3-AE7D-3C6E394CAC45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30" name="不完整圆 29">
                <a:extLst>
                  <a:ext uri="{FF2B5EF4-FFF2-40B4-BE49-F238E27FC236}">
                    <a16:creationId xmlns:a16="http://schemas.microsoft.com/office/drawing/2014/main" id="{AD33AFAF-7886-4D4F-80F5-81155C47403C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不完整圆 30">
                <a:extLst>
                  <a:ext uri="{FF2B5EF4-FFF2-40B4-BE49-F238E27FC236}">
                    <a16:creationId xmlns:a16="http://schemas.microsoft.com/office/drawing/2014/main" id="{AF2929B0-A4EC-4634-B7F4-5D9DFAB6C33D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57CE062-355F-4E6A-83BF-90E736D08228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2CBC33A-148E-4A4E-AF45-22F0D41156AD}"/>
              </a:ext>
            </a:extLst>
          </p:cNvPr>
          <p:cNvGrpSpPr/>
          <p:nvPr/>
        </p:nvGrpSpPr>
        <p:grpSpPr>
          <a:xfrm>
            <a:off x="4220770" y="1314822"/>
            <a:ext cx="5837630" cy="1230466"/>
            <a:chOff x="427636" y="3510652"/>
            <a:chExt cx="5837630" cy="12304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1BF87FD-DFA3-4739-9B7E-1ABE75D52908}"/>
                </a:ext>
              </a:extLst>
            </p:cNvPr>
            <p:cNvGrpSpPr/>
            <p:nvPr/>
          </p:nvGrpSpPr>
          <p:grpSpPr>
            <a:xfrm>
              <a:off x="1023583" y="3665759"/>
              <a:ext cx="5241683" cy="1075359"/>
              <a:chOff x="1023583" y="3715950"/>
              <a:chExt cx="5241683" cy="1075359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45788F4-EF5B-467E-83FE-1FB4545F25DF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E24FD3-E952-465E-B712-F7594C4EA405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5241683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222222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C75E256-D337-475E-8EAE-F0A7D7D0E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EC25CC7-D1A0-4505-9366-1843961CA884}"/>
              </a:ext>
            </a:extLst>
          </p:cNvPr>
          <p:cNvGrpSpPr/>
          <p:nvPr/>
        </p:nvGrpSpPr>
        <p:grpSpPr>
          <a:xfrm>
            <a:off x="4220770" y="2947319"/>
            <a:ext cx="5837630" cy="1230466"/>
            <a:chOff x="427636" y="3510652"/>
            <a:chExt cx="5837630" cy="12304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04226F1-B844-4EB6-8A64-27BC641814A9}"/>
                </a:ext>
              </a:extLst>
            </p:cNvPr>
            <p:cNvGrpSpPr/>
            <p:nvPr/>
          </p:nvGrpSpPr>
          <p:grpSpPr>
            <a:xfrm>
              <a:off x="1023583" y="3665759"/>
              <a:ext cx="5241683" cy="1075359"/>
              <a:chOff x="1023583" y="3715950"/>
              <a:chExt cx="5241683" cy="107535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A687B1-9BC1-49DB-9616-5C3CF0B4CCF2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4013571-0FCC-4EED-97A6-679BB5ED6C72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5241683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222222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0BB7BD-BB8F-48EA-BBB4-C9FD11DAC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A6D085-7647-4CA8-8CFD-BB38E41A85D1}"/>
              </a:ext>
            </a:extLst>
          </p:cNvPr>
          <p:cNvGrpSpPr/>
          <p:nvPr/>
        </p:nvGrpSpPr>
        <p:grpSpPr>
          <a:xfrm>
            <a:off x="4220770" y="4579815"/>
            <a:ext cx="5837630" cy="1230466"/>
            <a:chOff x="427636" y="3510652"/>
            <a:chExt cx="5837630" cy="123046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42D7E48-D444-4E6E-85C5-6CDEC33C6426}"/>
                </a:ext>
              </a:extLst>
            </p:cNvPr>
            <p:cNvGrpSpPr/>
            <p:nvPr/>
          </p:nvGrpSpPr>
          <p:grpSpPr>
            <a:xfrm>
              <a:off x="1023583" y="3665759"/>
              <a:ext cx="5241683" cy="1075359"/>
              <a:chOff x="1023583" y="3715950"/>
              <a:chExt cx="5241683" cy="107535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F03F7B7-5317-43DD-997D-BE2F6BE7A669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0CAC640-4EBD-4BDE-968A-3CCF18DF2794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5241683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222222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682209B-C2C4-402B-9631-08C531CBC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D365EE1-2798-451A-B29E-DCBBC7B0885E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FA23BAE-7D15-4713-8DCA-FE2AAD90B4D2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28" name="不完整圆 27">
                <a:extLst>
                  <a:ext uri="{FF2B5EF4-FFF2-40B4-BE49-F238E27FC236}">
                    <a16:creationId xmlns:a16="http://schemas.microsoft.com/office/drawing/2014/main" id="{1E89DFD2-F98A-41CE-9C91-CADB49ACAFC0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不完整圆 28">
                <a:extLst>
                  <a:ext uri="{FF2B5EF4-FFF2-40B4-BE49-F238E27FC236}">
                    <a16:creationId xmlns:a16="http://schemas.microsoft.com/office/drawing/2014/main" id="{6FF8AC5F-4554-4E4B-92CA-56B5209432CC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7622DBC-A03C-45C0-BB09-9652058379CA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5553E76-BA14-42F5-A903-0FEF55605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97" y="871318"/>
            <a:ext cx="5986682" cy="59866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000905" y="6700184"/>
            <a:ext cx="1191095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6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0DAD4F-EFCA-482A-A61B-6E0BFF402B8C}"/>
              </a:ext>
            </a:extLst>
          </p:cNvPr>
          <p:cNvGrpSpPr/>
          <p:nvPr/>
        </p:nvGrpSpPr>
        <p:grpSpPr>
          <a:xfrm>
            <a:off x="-968504" y="-1387051"/>
            <a:ext cx="8384752" cy="8384752"/>
            <a:chOff x="-892304" y="-1298151"/>
            <a:chExt cx="8384752" cy="838475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79B7691-2266-412C-AF03-07F688EC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2304" y="-1298151"/>
              <a:ext cx="8384752" cy="838475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0F2CD03-9BE6-4A58-84F2-22A034C8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652" y="2052059"/>
              <a:ext cx="3302503" cy="3302503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B007A80-05A0-4741-BD47-8A799F1B0F3C}"/>
              </a:ext>
            </a:extLst>
          </p:cNvPr>
          <p:cNvGrpSpPr/>
          <p:nvPr/>
        </p:nvGrpSpPr>
        <p:grpSpPr>
          <a:xfrm>
            <a:off x="349760" y="4662064"/>
            <a:ext cx="10172663" cy="1140734"/>
            <a:chOff x="349760" y="4662064"/>
            <a:chExt cx="10172663" cy="114073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1F7CC37-1D98-4032-BE35-893BB6D323F3}"/>
                </a:ext>
              </a:extLst>
            </p:cNvPr>
            <p:cNvGrpSpPr/>
            <p:nvPr/>
          </p:nvGrpSpPr>
          <p:grpSpPr>
            <a:xfrm>
              <a:off x="1005385" y="4892897"/>
              <a:ext cx="9517038" cy="909901"/>
              <a:chOff x="1032681" y="4497112"/>
              <a:chExt cx="9517038" cy="90990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DD6B97-9F3D-4E0F-A28A-899E8577433A}"/>
                  </a:ext>
                </a:extLst>
              </p:cNvPr>
              <p:cNvSpPr txBox="1"/>
              <p:nvPr/>
            </p:nvSpPr>
            <p:spPr>
              <a:xfrm>
                <a:off x="1032681" y="4497112"/>
                <a:ext cx="21057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14D05EE-8CF1-40BC-8FD7-F1A93B61875B}"/>
                  </a:ext>
                </a:extLst>
              </p:cNvPr>
              <p:cNvSpPr txBox="1"/>
              <p:nvPr/>
            </p:nvSpPr>
            <p:spPr>
              <a:xfrm>
                <a:off x="1032681" y="5070318"/>
                <a:ext cx="9517038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222222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E10CE2D-7AB0-4C8A-8BCA-9AC55EE4E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760" y="4662064"/>
              <a:ext cx="849845" cy="92333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3D52EC-6157-40FF-8B3C-69D628D107AE}"/>
              </a:ext>
            </a:extLst>
          </p:cNvPr>
          <p:cNvGrpSpPr/>
          <p:nvPr/>
        </p:nvGrpSpPr>
        <p:grpSpPr>
          <a:xfrm>
            <a:off x="7615455" y="1756980"/>
            <a:ext cx="3267293" cy="1230466"/>
            <a:chOff x="427636" y="3510652"/>
            <a:chExt cx="3267293" cy="123046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C473CE4-B0C2-4A4F-AF4A-AA316B68B15A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C2B415D-CBD3-4945-8C65-7FE05D1D1CE9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093691B-0202-458F-9C13-75B82E1271E1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702BC1B-44DF-4CD6-ABE4-BCFDF0A54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2FACAAB-716C-4CF3-B854-990F2352349F}"/>
              </a:ext>
            </a:extLst>
          </p:cNvPr>
          <p:cNvGrpSpPr/>
          <p:nvPr/>
        </p:nvGrpSpPr>
        <p:grpSpPr>
          <a:xfrm>
            <a:off x="7615455" y="3326404"/>
            <a:ext cx="3267293" cy="1230466"/>
            <a:chOff x="427636" y="3510652"/>
            <a:chExt cx="3267293" cy="123046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0F8BE85-F54D-4A7C-9363-8425A1E3D781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936CCB-119A-46E9-AB42-B9AC81590335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E1CB76A-4338-4A93-992C-82185296B04E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6DA79F0-964D-4A2D-A3FE-0D532A296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8D12BFB-DF0B-4721-A3A5-772F095C2F0E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1E351D3-9448-44AA-A8B9-5CC9F35CA6EB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31" name="不完整圆 30">
                <a:extLst>
                  <a:ext uri="{FF2B5EF4-FFF2-40B4-BE49-F238E27FC236}">
                    <a16:creationId xmlns:a16="http://schemas.microsoft.com/office/drawing/2014/main" id="{779D12BD-BE63-4DE1-A936-120A79F9622E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不完整圆 31">
                <a:extLst>
                  <a:ext uri="{FF2B5EF4-FFF2-40B4-BE49-F238E27FC236}">
                    <a16:creationId xmlns:a16="http://schemas.microsoft.com/office/drawing/2014/main" id="{71809379-B394-4F95-83F8-A601E380B0A5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0EF2142-CC24-49FD-A060-9C2D7F17529C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93292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698034" y="0"/>
            <a:ext cx="8795932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695730"/>
            <a:ext cx="5401313" cy="5466540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0FFF2D-572B-433C-B9D8-582F5BC7B848}"/>
              </a:ext>
            </a:extLst>
          </p:cNvPr>
          <p:cNvSpPr/>
          <p:nvPr/>
        </p:nvSpPr>
        <p:spPr>
          <a:xfrm rot="1735830">
            <a:off x="3748978" y="862250"/>
            <a:ext cx="5194649" cy="51335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694686" y="695730"/>
            <a:ext cx="5401314" cy="546654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E002ED-FBB4-4884-99B1-73904E8407D1}"/>
              </a:ext>
            </a:extLst>
          </p:cNvPr>
          <p:cNvGrpSpPr/>
          <p:nvPr/>
        </p:nvGrpSpPr>
        <p:grpSpPr>
          <a:xfrm>
            <a:off x="4672355" y="869296"/>
            <a:ext cx="6420671" cy="338554"/>
            <a:chOff x="4672355" y="363254"/>
            <a:chExt cx="6420671" cy="33855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6F6498-3F5A-4AE3-99E7-86476AEB8BD5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50DFA-73D6-46A1-8C00-BAEFB55536B6}"/>
                </a:ext>
              </a:extLst>
            </p:cNvPr>
            <p:cNvSpPr txBox="1"/>
            <p:nvPr/>
          </p:nvSpPr>
          <p:spPr>
            <a:xfrm>
              <a:off x="6128764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3DF5E-3A5E-4479-BEC7-F3815398F2F9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D34F79-0421-44B4-A96C-6105E7DD9354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33AC15-A0E5-4B38-B2E3-0691E88D023A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1038712" y="5697410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582025" y="5697410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1275307" y="989183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B699CD0-DE5E-4FD6-BDD4-9FABFE784A65}"/>
              </a:ext>
            </a:extLst>
          </p:cNvPr>
          <p:cNvSpPr txBox="1"/>
          <p:nvPr/>
        </p:nvSpPr>
        <p:spPr>
          <a:xfrm>
            <a:off x="1465342" y="1978587"/>
            <a:ext cx="416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rPr>
              <a:t>PART 03</a:t>
            </a:r>
            <a:endParaRPr lang="zh-CN" altLang="en-US" sz="5400" b="1" dirty="0">
              <a:solidFill>
                <a:srgbClr val="E53B7A">
                  <a:alpha val="73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0DA5D2-AFAB-4943-83B8-163F6BB1A7E4}"/>
              </a:ext>
            </a:extLst>
          </p:cNvPr>
          <p:cNvGrpSpPr/>
          <p:nvPr/>
        </p:nvGrpSpPr>
        <p:grpSpPr>
          <a:xfrm>
            <a:off x="1197431" y="2914343"/>
            <a:ext cx="9797139" cy="1940035"/>
            <a:chOff x="1197431" y="2673350"/>
            <a:chExt cx="9797139" cy="194003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894C45-24C6-44C4-B6BF-411A1D918308}"/>
                </a:ext>
              </a:extLst>
            </p:cNvPr>
            <p:cNvSpPr txBox="1"/>
            <p:nvPr/>
          </p:nvSpPr>
          <p:spPr>
            <a:xfrm>
              <a:off x="1197431" y="2673350"/>
              <a:ext cx="9797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8000" b="1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86C63BE-6D85-4D8E-BA89-7C1E7365D67A}"/>
                </a:ext>
              </a:extLst>
            </p:cNvPr>
            <p:cNvSpPr txBox="1"/>
            <p:nvPr/>
          </p:nvSpPr>
          <p:spPr>
            <a:xfrm>
              <a:off x="4015738" y="3905499"/>
              <a:ext cx="4164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222222">
                      <a:alpha val="81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dirty="0">
                <a:solidFill>
                  <a:srgbClr val="222222">
                    <a:alpha val="81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4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C01900E1-D8E1-469F-8BFB-1D463DF52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69" y="308019"/>
            <a:ext cx="6402531" cy="640253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6DA0D075-3B45-4605-838F-C48EDD4074AA}"/>
              </a:ext>
            </a:extLst>
          </p:cNvPr>
          <p:cNvGrpSpPr/>
          <p:nvPr/>
        </p:nvGrpSpPr>
        <p:grpSpPr>
          <a:xfrm>
            <a:off x="1260010" y="4338078"/>
            <a:ext cx="5295332" cy="1255594"/>
            <a:chOff x="1351129" y="4817659"/>
            <a:chExt cx="5295332" cy="125559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919BA1D7-8FAD-4A14-8C89-B0F41E5B8A54}"/>
                </a:ext>
              </a:extLst>
            </p:cNvPr>
            <p:cNvSpPr/>
            <p:nvPr/>
          </p:nvSpPr>
          <p:spPr>
            <a:xfrm>
              <a:off x="1351129" y="4817659"/>
              <a:ext cx="5295332" cy="1255594"/>
            </a:xfrm>
            <a:prstGeom prst="roundRect">
              <a:avLst/>
            </a:prstGeom>
            <a:gradFill>
              <a:gsLst>
                <a:gs pos="0">
                  <a:srgbClr val="222222"/>
                </a:gs>
                <a:gs pos="100000">
                  <a:srgbClr val="222222">
                    <a:alpha val="76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F1C20F4-81FC-4F72-BB42-4B0B05AB8561}"/>
                </a:ext>
              </a:extLst>
            </p:cNvPr>
            <p:cNvSpPr txBox="1"/>
            <p:nvPr/>
          </p:nvSpPr>
          <p:spPr>
            <a:xfrm>
              <a:off x="1731413" y="4983791"/>
              <a:ext cx="8226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FDFDFE"/>
                  </a:solidFill>
                  <a:cs typeface="+mn-ea"/>
                  <a:sym typeface="+mn-lt"/>
                </a:rPr>
                <a:t>80</a:t>
              </a:r>
              <a:endParaRPr lang="zh-CN" altLang="en-US" sz="54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063DD52-847B-4091-B3E3-3EBC1E3DDCE1}"/>
                </a:ext>
              </a:extLst>
            </p:cNvPr>
            <p:cNvCxnSpPr/>
            <p:nvPr/>
          </p:nvCxnSpPr>
          <p:spPr>
            <a:xfrm>
              <a:off x="2784144" y="5032410"/>
              <a:ext cx="0" cy="826093"/>
            </a:xfrm>
            <a:prstGeom prst="line">
              <a:avLst/>
            </a:prstGeom>
            <a:ln w="22225">
              <a:solidFill>
                <a:srgbClr val="FDFDFE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0FF32A4-4C13-49B4-B7A0-113B8F1D0B7B}"/>
                </a:ext>
              </a:extLst>
            </p:cNvPr>
            <p:cNvSpPr txBox="1"/>
            <p:nvPr/>
          </p:nvSpPr>
          <p:spPr>
            <a:xfrm>
              <a:off x="2999644" y="4983791"/>
              <a:ext cx="8226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FDFDFE"/>
                  </a:solidFill>
                  <a:cs typeface="+mn-ea"/>
                  <a:sym typeface="+mn-lt"/>
                </a:rPr>
                <a:t>50</a:t>
              </a:r>
              <a:endParaRPr lang="zh-CN" altLang="en-US" sz="54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ED34947-B36F-40C9-99C8-9C4682609A80}"/>
                </a:ext>
              </a:extLst>
            </p:cNvPr>
            <p:cNvSpPr txBox="1"/>
            <p:nvPr/>
          </p:nvSpPr>
          <p:spPr>
            <a:xfrm>
              <a:off x="4520598" y="4983791"/>
              <a:ext cx="15824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FDFDFE"/>
                  </a:solidFill>
                  <a:cs typeface="+mn-ea"/>
                  <a:sym typeface="+mn-lt"/>
                </a:rPr>
                <a:t>1,000</a:t>
              </a:r>
              <a:endParaRPr lang="zh-CN" altLang="en-US" sz="54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1F54AF8-1D23-43A6-8DA8-3EFB39395012}"/>
                </a:ext>
              </a:extLst>
            </p:cNvPr>
            <p:cNvCxnSpPr/>
            <p:nvPr/>
          </p:nvCxnSpPr>
          <p:spPr>
            <a:xfrm>
              <a:off x="4243262" y="5032410"/>
              <a:ext cx="0" cy="826093"/>
            </a:xfrm>
            <a:prstGeom prst="line">
              <a:avLst/>
            </a:prstGeom>
            <a:ln w="22225">
              <a:solidFill>
                <a:srgbClr val="FDFDFE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2B8596B-D9D6-476D-BAA9-FEAE933DBD08}"/>
              </a:ext>
            </a:extLst>
          </p:cNvPr>
          <p:cNvGrpSpPr/>
          <p:nvPr/>
        </p:nvGrpSpPr>
        <p:grpSpPr>
          <a:xfrm>
            <a:off x="1381066" y="1430461"/>
            <a:ext cx="5908734" cy="1186900"/>
            <a:chOff x="1351129" y="1837080"/>
            <a:chExt cx="5908734" cy="118690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7DDBBEE-239C-4288-94E3-AE2829520BB3}"/>
                </a:ext>
              </a:extLst>
            </p:cNvPr>
            <p:cNvSpPr txBox="1"/>
            <p:nvPr/>
          </p:nvSpPr>
          <p:spPr>
            <a:xfrm>
              <a:off x="1351129" y="183708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E30DEB4-C327-4AC9-8416-FD2B093BA565}"/>
                </a:ext>
              </a:extLst>
            </p:cNvPr>
            <p:cNvSpPr txBox="1"/>
            <p:nvPr/>
          </p:nvSpPr>
          <p:spPr>
            <a:xfrm>
              <a:off x="1351129" y="2410286"/>
              <a:ext cx="590873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9AB2BD2-50AF-4678-AE9A-9CC41EF9C92D}"/>
              </a:ext>
            </a:extLst>
          </p:cNvPr>
          <p:cNvGrpSpPr/>
          <p:nvPr/>
        </p:nvGrpSpPr>
        <p:grpSpPr>
          <a:xfrm>
            <a:off x="1276332" y="2933467"/>
            <a:ext cx="5279010" cy="953467"/>
            <a:chOff x="427636" y="3510652"/>
            <a:chExt cx="5279010" cy="95346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9E67067-D34B-4702-B8D0-847E0D1BAB77}"/>
                </a:ext>
              </a:extLst>
            </p:cNvPr>
            <p:cNvGrpSpPr/>
            <p:nvPr/>
          </p:nvGrpSpPr>
          <p:grpSpPr>
            <a:xfrm>
              <a:off x="1023583" y="3665759"/>
              <a:ext cx="4683063" cy="798360"/>
              <a:chOff x="1023583" y="3715950"/>
              <a:chExt cx="4683063" cy="798360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7247029-A0A8-4441-A7AB-CBD7428069E1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7246B0A-B004-4D27-A18D-015CD0392FF5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4683063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BE05906-B18E-4B34-9C69-E5B9C763A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3B45D10-277F-429E-87A5-847475B8529A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90F5DDB-D39B-4B81-9711-8A16AA3FD844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24" name="不完整圆 23">
                <a:extLst>
                  <a:ext uri="{FF2B5EF4-FFF2-40B4-BE49-F238E27FC236}">
                    <a16:creationId xmlns:a16="http://schemas.microsoft.com/office/drawing/2014/main" id="{61A01DB2-0C37-42F2-B6DB-3B84E6CB33F6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不完整圆 24">
                <a:extLst>
                  <a:ext uri="{FF2B5EF4-FFF2-40B4-BE49-F238E27FC236}">
                    <a16:creationId xmlns:a16="http://schemas.microsoft.com/office/drawing/2014/main" id="{2D52ACD8-0BEF-4EBE-9520-18AAAF760DFA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B8CCF08-F711-48BD-8AD8-16C427A93B82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0239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A95AFF2-E747-4295-97A7-E45F122442EB}"/>
              </a:ext>
            </a:extLst>
          </p:cNvPr>
          <p:cNvGrpSpPr/>
          <p:nvPr/>
        </p:nvGrpSpPr>
        <p:grpSpPr>
          <a:xfrm>
            <a:off x="7741893" y="1430234"/>
            <a:ext cx="3267293" cy="1230466"/>
            <a:chOff x="427636" y="3510652"/>
            <a:chExt cx="3267293" cy="12304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8CB7C7C-11DF-48E7-9198-FB7581961173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0E05AA6-270D-42B4-9240-D9BBF9637372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CB983B-81A3-41CD-8F46-681D920D74DA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D7EC25-5154-4E2C-B4C1-F4A8CB5A9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FE521D8-E829-430D-95F4-B71CBFE2C6FB}"/>
              </a:ext>
            </a:extLst>
          </p:cNvPr>
          <p:cNvGrpSpPr/>
          <p:nvPr/>
        </p:nvGrpSpPr>
        <p:grpSpPr>
          <a:xfrm>
            <a:off x="7741893" y="3035695"/>
            <a:ext cx="3267293" cy="1230466"/>
            <a:chOff x="427636" y="3510652"/>
            <a:chExt cx="3267293" cy="123046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F08217B-C7EE-4645-974F-8E69D211E8EA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5DB0C06-8A07-422E-B1E7-BB8836EF8CBE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DB37EE6-64A2-48B3-BCDF-724EBACD25A9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28A3866-B7FE-4CBC-92B5-610F3ED3F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DC2555-6076-4901-B4B3-09FC76AF3D8F}"/>
              </a:ext>
            </a:extLst>
          </p:cNvPr>
          <p:cNvGrpSpPr/>
          <p:nvPr/>
        </p:nvGrpSpPr>
        <p:grpSpPr>
          <a:xfrm>
            <a:off x="7741893" y="4641155"/>
            <a:ext cx="3267293" cy="1230466"/>
            <a:chOff x="427636" y="3510652"/>
            <a:chExt cx="3267293" cy="123046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648CCB5-49FC-4562-9029-6D323C15CA3C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135C6B0-CDDA-4382-AFBA-E9525E98FA61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7B0F754-5ECD-4AFA-A878-3D9905AE7185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AD23E88-E52A-4658-9F60-46FFCA9A5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B837F12-40B4-49DF-94E6-C48967DA578D}"/>
              </a:ext>
            </a:extLst>
          </p:cNvPr>
          <p:cNvGrpSpPr/>
          <p:nvPr/>
        </p:nvGrpSpPr>
        <p:grpSpPr>
          <a:xfrm>
            <a:off x="914374" y="1430234"/>
            <a:ext cx="3243323" cy="1230466"/>
            <a:chOff x="1023583" y="3510652"/>
            <a:chExt cx="3243323" cy="1230466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50EC01D-6960-4B41-AB11-0ED13DE42151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2B6F200-694B-48D1-BCA9-0624DA4AB737}"/>
                  </a:ext>
                </a:extLst>
              </p:cNvPr>
              <p:cNvSpPr txBox="1"/>
              <p:nvPr/>
            </p:nvSpPr>
            <p:spPr>
              <a:xfrm>
                <a:off x="2230426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30FC9B9-ACE2-4955-926E-BDBB5E0B32BD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5B17D4D-716D-4516-B420-4264B13B7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0658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6B99B35-E847-495F-8500-B55DA2DBE510}"/>
              </a:ext>
            </a:extLst>
          </p:cNvPr>
          <p:cNvGrpSpPr/>
          <p:nvPr/>
        </p:nvGrpSpPr>
        <p:grpSpPr>
          <a:xfrm>
            <a:off x="914374" y="3035695"/>
            <a:ext cx="3243323" cy="1230466"/>
            <a:chOff x="1023583" y="3510652"/>
            <a:chExt cx="3243323" cy="1230466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1F28EC4-4A40-403A-93D8-0D221DEFE87A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8282963-D9ED-44B4-8A32-BBA0BE9F7A54}"/>
                  </a:ext>
                </a:extLst>
              </p:cNvPr>
              <p:cNvSpPr txBox="1"/>
              <p:nvPr/>
            </p:nvSpPr>
            <p:spPr>
              <a:xfrm>
                <a:off x="2230426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9267780-E341-4593-B4A3-F87CEDD0DB47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C17CF59-BE0A-4DB5-8D40-3C0342931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0658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2C65CEB-3F70-4A2D-A9B5-05F46F610AF8}"/>
              </a:ext>
            </a:extLst>
          </p:cNvPr>
          <p:cNvGrpSpPr/>
          <p:nvPr/>
        </p:nvGrpSpPr>
        <p:grpSpPr>
          <a:xfrm>
            <a:off x="914374" y="4641155"/>
            <a:ext cx="3243323" cy="1230466"/>
            <a:chOff x="1023583" y="3510652"/>
            <a:chExt cx="3243323" cy="123046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7E456D4A-1EEC-4543-81DC-26C0CA745078}"/>
                </a:ext>
              </a:extLst>
            </p:cNvPr>
            <p:cNvGrpSpPr/>
            <p:nvPr/>
          </p:nvGrpSpPr>
          <p:grpSpPr>
            <a:xfrm>
              <a:off x="1023583" y="3665759"/>
              <a:ext cx="2671346" cy="1075359"/>
              <a:chOff x="1023583" y="3715950"/>
              <a:chExt cx="2671346" cy="1075359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F856018-C631-415A-9007-4C3C2DAA71F7}"/>
                  </a:ext>
                </a:extLst>
              </p:cNvPr>
              <p:cNvSpPr txBox="1"/>
              <p:nvPr/>
            </p:nvSpPr>
            <p:spPr>
              <a:xfrm>
                <a:off x="2230426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F82407D-D161-4430-B092-695FEB86DF23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267134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E404AA3-9018-4310-8F40-2B4A68A19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0658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CC3B61F-37D7-4BDE-8ABD-976B51C9E17D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50EFFA7-21F5-4D71-8ADD-DC3AB21CCA37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48" name="不完整圆 47">
                <a:extLst>
                  <a:ext uri="{FF2B5EF4-FFF2-40B4-BE49-F238E27FC236}">
                    <a16:creationId xmlns:a16="http://schemas.microsoft.com/office/drawing/2014/main" id="{D706612E-8CE5-44F2-A259-CB9DF7328359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不完整圆 48">
                <a:extLst>
                  <a:ext uri="{FF2B5EF4-FFF2-40B4-BE49-F238E27FC236}">
                    <a16:creationId xmlns:a16="http://schemas.microsoft.com/office/drawing/2014/main" id="{07E4AF83-3563-49E1-9975-572507EBB097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76A1CDB-3C5C-4F05-B238-E235416AB543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2645E2C-4599-4750-9D86-FA3818A6E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06" y="-3487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A33CEA81-BB7C-40B2-B32D-4ECE7E43A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33" y="-492081"/>
            <a:ext cx="8162881" cy="81628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E2D2DE1-C94F-43FE-AFEE-31C6C00934DA}"/>
              </a:ext>
            </a:extLst>
          </p:cNvPr>
          <p:cNvGrpSpPr/>
          <p:nvPr/>
        </p:nvGrpSpPr>
        <p:grpSpPr>
          <a:xfrm>
            <a:off x="8077200" y="1736850"/>
            <a:ext cx="3100317" cy="1260025"/>
            <a:chOff x="8083856" y="1733267"/>
            <a:chExt cx="3100317" cy="126002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05BD159-7353-4D35-87FA-179ED242BA9F}"/>
                </a:ext>
              </a:extLst>
            </p:cNvPr>
            <p:cNvGrpSpPr/>
            <p:nvPr/>
          </p:nvGrpSpPr>
          <p:grpSpPr>
            <a:xfrm>
              <a:off x="8711406" y="1888374"/>
              <a:ext cx="2472767" cy="1104918"/>
              <a:chOff x="1023583" y="3715950"/>
              <a:chExt cx="2472767" cy="1104918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A989F14-16CD-47CD-8CEE-7B1BB8866D2D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9BF999-E732-4418-A721-11ECFE9F9A26}"/>
                  </a:ext>
                </a:extLst>
              </p:cNvPr>
              <p:cNvSpPr txBox="1"/>
              <p:nvPr/>
            </p:nvSpPr>
            <p:spPr>
              <a:xfrm>
                <a:off x="1023583" y="4207174"/>
                <a:ext cx="2472767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15AB986-EDF7-48ED-BECC-E0AFD6D188C3}"/>
                </a:ext>
              </a:extLst>
            </p:cNvPr>
            <p:cNvSpPr txBox="1"/>
            <p:nvPr/>
          </p:nvSpPr>
          <p:spPr>
            <a:xfrm>
              <a:off x="8083856" y="1733267"/>
              <a:ext cx="606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E53B7A">
                      <a:alpha val="86000"/>
                    </a:srgbClr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A446CE1-8889-4115-9FC2-21400A578AAF}"/>
              </a:ext>
            </a:extLst>
          </p:cNvPr>
          <p:cNvGrpSpPr/>
          <p:nvPr/>
        </p:nvGrpSpPr>
        <p:grpSpPr>
          <a:xfrm>
            <a:off x="8077200" y="3975082"/>
            <a:ext cx="3100317" cy="1260025"/>
            <a:chOff x="8083856" y="1733267"/>
            <a:chExt cx="3100317" cy="126002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077F47E-100B-4363-8F7D-E9CEBB762B97}"/>
                </a:ext>
              </a:extLst>
            </p:cNvPr>
            <p:cNvGrpSpPr/>
            <p:nvPr/>
          </p:nvGrpSpPr>
          <p:grpSpPr>
            <a:xfrm>
              <a:off x="8711406" y="1888374"/>
              <a:ext cx="2472767" cy="1104918"/>
              <a:chOff x="1023583" y="3715950"/>
              <a:chExt cx="2472767" cy="110491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8F019DB-51F9-4AE3-A6B9-EBC376568D0D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0234787-B2D9-46E1-BC1A-8F2975C87E9C}"/>
                  </a:ext>
                </a:extLst>
              </p:cNvPr>
              <p:cNvSpPr txBox="1"/>
              <p:nvPr/>
            </p:nvSpPr>
            <p:spPr>
              <a:xfrm>
                <a:off x="1023583" y="4207174"/>
                <a:ext cx="2472767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A01A4E4-F921-477B-851B-16154FDFD2E9}"/>
                </a:ext>
              </a:extLst>
            </p:cNvPr>
            <p:cNvSpPr txBox="1"/>
            <p:nvPr/>
          </p:nvSpPr>
          <p:spPr>
            <a:xfrm>
              <a:off x="8083856" y="1733267"/>
              <a:ext cx="61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E53B7A">
                      <a:alpha val="86000"/>
                    </a:srgbClr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5946318-9F70-4810-9D78-9770DAE6E3EC}"/>
              </a:ext>
            </a:extLst>
          </p:cNvPr>
          <p:cNvGrpSpPr/>
          <p:nvPr/>
        </p:nvGrpSpPr>
        <p:grpSpPr>
          <a:xfrm>
            <a:off x="930030" y="1736850"/>
            <a:ext cx="3081097" cy="1260025"/>
            <a:chOff x="8711406" y="1733267"/>
            <a:chExt cx="3081097" cy="1260025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B990459-E59C-42E0-BB41-DD3D2455A4F3}"/>
                </a:ext>
              </a:extLst>
            </p:cNvPr>
            <p:cNvGrpSpPr/>
            <p:nvPr/>
          </p:nvGrpSpPr>
          <p:grpSpPr>
            <a:xfrm>
              <a:off x="8711406" y="1888374"/>
              <a:ext cx="2472767" cy="1104918"/>
              <a:chOff x="1023583" y="3715950"/>
              <a:chExt cx="2472767" cy="1104918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8E309DB-92FA-42BD-AAA0-D58513EDAE0B}"/>
                  </a:ext>
                </a:extLst>
              </p:cNvPr>
              <p:cNvSpPr txBox="1"/>
              <p:nvPr/>
            </p:nvSpPr>
            <p:spPr>
              <a:xfrm>
                <a:off x="2031847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A025DA-AD4D-4F0C-983B-B385AA24F636}"/>
                  </a:ext>
                </a:extLst>
              </p:cNvPr>
              <p:cNvSpPr txBox="1"/>
              <p:nvPr/>
            </p:nvSpPr>
            <p:spPr>
              <a:xfrm>
                <a:off x="1023583" y="4207174"/>
                <a:ext cx="2472767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0DAE660-3EEA-43C1-92CF-0EF1241547A8}"/>
                </a:ext>
              </a:extLst>
            </p:cNvPr>
            <p:cNvSpPr txBox="1"/>
            <p:nvPr/>
          </p:nvSpPr>
          <p:spPr>
            <a:xfrm>
              <a:off x="11181438" y="1733267"/>
              <a:ext cx="611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E53B7A">
                      <a:alpha val="86000"/>
                    </a:srgbClr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rgbClr val="E53B7A">
                    <a:alpha val="86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A15998D-7F8A-4433-8982-2651B5A510E3}"/>
              </a:ext>
            </a:extLst>
          </p:cNvPr>
          <p:cNvGrpSpPr/>
          <p:nvPr/>
        </p:nvGrpSpPr>
        <p:grpSpPr>
          <a:xfrm>
            <a:off x="930030" y="4130189"/>
            <a:ext cx="3084303" cy="1537024"/>
            <a:chOff x="8711406" y="1733267"/>
            <a:chExt cx="3084303" cy="1537024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7B90379-704F-44A5-B59A-24F672375FE5}"/>
                </a:ext>
              </a:extLst>
            </p:cNvPr>
            <p:cNvGrpSpPr/>
            <p:nvPr/>
          </p:nvGrpSpPr>
          <p:grpSpPr>
            <a:xfrm>
              <a:off x="8711406" y="1888374"/>
              <a:ext cx="2472767" cy="1381917"/>
              <a:chOff x="1023583" y="3715950"/>
              <a:chExt cx="2472767" cy="1381917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C1ECE7A-D506-4104-A19B-33AF4C9F4307}"/>
                  </a:ext>
                </a:extLst>
              </p:cNvPr>
              <p:cNvSpPr txBox="1"/>
              <p:nvPr/>
            </p:nvSpPr>
            <p:spPr>
              <a:xfrm>
                <a:off x="2031847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01D9C7A-DF84-4200-8575-AF8ACB06C7C2}"/>
                  </a:ext>
                </a:extLst>
              </p:cNvPr>
              <p:cNvSpPr txBox="1"/>
              <p:nvPr/>
            </p:nvSpPr>
            <p:spPr>
              <a:xfrm>
                <a:off x="1023583" y="4207174"/>
                <a:ext cx="2472767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7A94C76-C71A-4F1B-B10F-185E0E9AC7A0}"/>
                </a:ext>
              </a:extLst>
            </p:cNvPr>
            <p:cNvSpPr txBox="1"/>
            <p:nvPr/>
          </p:nvSpPr>
          <p:spPr>
            <a:xfrm>
              <a:off x="11181438" y="1733267"/>
              <a:ext cx="61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E53B7A">
                      <a:alpha val="86000"/>
                    </a:srgbClr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A65EDFD-96F0-408A-9B99-F8B67917D6C3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78EB81E-E199-42B4-A47C-58192F73CAEE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45" name="不完整圆 44">
                <a:extLst>
                  <a:ext uri="{FF2B5EF4-FFF2-40B4-BE49-F238E27FC236}">
                    <a16:creationId xmlns:a16="http://schemas.microsoft.com/office/drawing/2014/main" id="{4F48746E-9DA2-41C0-B423-D037251333CA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不完整圆 45">
                <a:extLst>
                  <a:ext uri="{FF2B5EF4-FFF2-40B4-BE49-F238E27FC236}">
                    <a16:creationId xmlns:a16="http://schemas.microsoft.com/office/drawing/2014/main" id="{AFFE7C3C-2B9F-4A7D-BC43-BE6295ADA544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40CC9E7-8781-42FD-BA1A-29C9F3C0CAC1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7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06F17555-2E80-47E6-A4CE-27FC50D9455E}"/>
              </a:ext>
            </a:extLst>
          </p:cNvPr>
          <p:cNvGrpSpPr/>
          <p:nvPr/>
        </p:nvGrpSpPr>
        <p:grpSpPr>
          <a:xfrm>
            <a:off x="905301" y="1473959"/>
            <a:ext cx="2060812" cy="4408226"/>
            <a:chOff x="905301" y="1514902"/>
            <a:chExt cx="2060812" cy="440822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3861CE1-2DAA-4C6F-B3E2-8B26F27EC26B}"/>
                </a:ext>
              </a:extLst>
            </p:cNvPr>
            <p:cNvSpPr/>
            <p:nvPr/>
          </p:nvSpPr>
          <p:spPr>
            <a:xfrm>
              <a:off x="905301" y="1514902"/>
              <a:ext cx="2060812" cy="4408226"/>
            </a:xfrm>
            <a:prstGeom prst="roundRect">
              <a:avLst>
                <a:gd name="adj" fmla="val 10044"/>
              </a:avLst>
            </a:prstGeom>
            <a:gradFill>
              <a:gsLst>
                <a:gs pos="0">
                  <a:srgbClr val="222222"/>
                </a:gs>
                <a:gs pos="100000">
                  <a:srgbClr val="222222">
                    <a:alpha val="76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7830234-EF82-4587-BCBF-A40E41AC9D1A}"/>
                </a:ext>
              </a:extLst>
            </p:cNvPr>
            <p:cNvGrpSpPr/>
            <p:nvPr/>
          </p:nvGrpSpPr>
          <p:grpSpPr>
            <a:xfrm>
              <a:off x="1185080" y="2052714"/>
              <a:ext cx="1501253" cy="3287306"/>
              <a:chOff x="1135488" y="1787857"/>
              <a:chExt cx="1501253" cy="3287306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2B07B4-66A4-454B-ABFF-E0F98720F7EF}"/>
                  </a:ext>
                </a:extLst>
              </p:cNvPr>
              <p:cNvSpPr txBox="1"/>
              <p:nvPr/>
            </p:nvSpPr>
            <p:spPr>
              <a:xfrm>
                <a:off x="1135488" y="1787857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DFDFE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FDFDF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9D4920-B046-481A-8F44-6425BA641A82}"/>
                  </a:ext>
                </a:extLst>
              </p:cNvPr>
              <p:cNvSpPr txBox="1"/>
              <p:nvPr/>
            </p:nvSpPr>
            <p:spPr>
              <a:xfrm>
                <a:off x="1135488" y="2385999"/>
                <a:ext cx="12779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FDFDFE"/>
                    </a:solidFill>
                    <a:cs typeface="+mn-ea"/>
                    <a:sym typeface="+mn-lt"/>
                  </a:rPr>
                  <a:t>80%</a:t>
                </a:r>
                <a:endParaRPr lang="zh-CN" altLang="en-US" sz="4800" b="1" dirty="0">
                  <a:solidFill>
                    <a:srgbClr val="FDFDF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708B6C-EB2A-4365-AACE-A42A68E83AB9}"/>
                  </a:ext>
                </a:extLst>
              </p:cNvPr>
              <p:cNvSpPr txBox="1"/>
              <p:nvPr/>
            </p:nvSpPr>
            <p:spPr>
              <a:xfrm>
                <a:off x="1135488" y="3353473"/>
                <a:ext cx="1501253" cy="172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FDFDFE">
                      <a:alpha val="97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6FE2750-5AC0-483F-A62B-ACBCF0DB0466}"/>
              </a:ext>
            </a:extLst>
          </p:cNvPr>
          <p:cNvGrpSpPr/>
          <p:nvPr/>
        </p:nvGrpSpPr>
        <p:grpSpPr>
          <a:xfrm>
            <a:off x="3784979" y="1473959"/>
            <a:ext cx="2060812" cy="4408226"/>
            <a:chOff x="905301" y="1514902"/>
            <a:chExt cx="2060812" cy="4408226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AADA81F6-B3ED-48AB-8AD8-DDA8D8A28D52}"/>
                </a:ext>
              </a:extLst>
            </p:cNvPr>
            <p:cNvSpPr/>
            <p:nvPr/>
          </p:nvSpPr>
          <p:spPr>
            <a:xfrm>
              <a:off x="905301" y="1514902"/>
              <a:ext cx="2060812" cy="4408226"/>
            </a:xfrm>
            <a:prstGeom prst="roundRect">
              <a:avLst>
                <a:gd name="adj" fmla="val 10044"/>
              </a:avLst>
            </a:prstGeom>
            <a:gradFill>
              <a:gsLst>
                <a:gs pos="0">
                  <a:srgbClr val="222222"/>
                </a:gs>
                <a:gs pos="100000">
                  <a:srgbClr val="222222">
                    <a:alpha val="76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21021A2-9C2B-4446-9FA7-A53BD85B52E7}"/>
                </a:ext>
              </a:extLst>
            </p:cNvPr>
            <p:cNvGrpSpPr/>
            <p:nvPr/>
          </p:nvGrpSpPr>
          <p:grpSpPr>
            <a:xfrm>
              <a:off x="1185080" y="2052714"/>
              <a:ext cx="1501253" cy="3287306"/>
              <a:chOff x="1135488" y="1787857"/>
              <a:chExt cx="1501253" cy="3287306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253B244-014E-47C8-8B97-6F1AE564FB8E}"/>
                  </a:ext>
                </a:extLst>
              </p:cNvPr>
              <p:cNvSpPr txBox="1"/>
              <p:nvPr/>
            </p:nvSpPr>
            <p:spPr>
              <a:xfrm>
                <a:off x="1135488" y="1787857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DFDFE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FDFDF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22EE449-4560-476D-B5B5-AA21729C94B2}"/>
                  </a:ext>
                </a:extLst>
              </p:cNvPr>
              <p:cNvSpPr txBox="1"/>
              <p:nvPr/>
            </p:nvSpPr>
            <p:spPr>
              <a:xfrm>
                <a:off x="1135488" y="2385999"/>
                <a:ext cx="12779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FDFDFE"/>
                    </a:solidFill>
                    <a:cs typeface="+mn-ea"/>
                    <a:sym typeface="+mn-lt"/>
                  </a:rPr>
                  <a:t>55%</a:t>
                </a:r>
                <a:endParaRPr lang="zh-CN" altLang="en-US" sz="4800" b="1" dirty="0">
                  <a:solidFill>
                    <a:srgbClr val="FDFDF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3A0DEB7-28E9-4B0B-A013-561B5F78039B}"/>
                  </a:ext>
                </a:extLst>
              </p:cNvPr>
              <p:cNvSpPr txBox="1"/>
              <p:nvPr/>
            </p:nvSpPr>
            <p:spPr>
              <a:xfrm>
                <a:off x="1135488" y="3353473"/>
                <a:ext cx="1501253" cy="172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FDFDFE">
                      <a:alpha val="97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0124790-5350-4139-9A1A-B5420A308316}"/>
              </a:ext>
            </a:extLst>
          </p:cNvPr>
          <p:cNvGrpSpPr/>
          <p:nvPr/>
        </p:nvGrpSpPr>
        <p:grpSpPr>
          <a:xfrm>
            <a:off x="8934672" y="1473959"/>
            <a:ext cx="2060812" cy="4408226"/>
            <a:chOff x="905301" y="1514902"/>
            <a:chExt cx="2060812" cy="4408226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EAC81EE3-EC90-40AF-94B5-84769D50FC5E}"/>
                </a:ext>
              </a:extLst>
            </p:cNvPr>
            <p:cNvSpPr/>
            <p:nvPr/>
          </p:nvSpPr>
          <p:spPr>
            <a:xfrm>
              <a:off x="905301" y="1514902"/>
              <a:ext cx="2060812" cy="4408226"/>
            </a:xfrm>
            <a:prstGeom prst="roundRect">
              <a:avLst>
                <a:gd name="adj" fmla="val 10044"/>
              </a:avLst>
            </a:prstGeom>
            <a:gradFill>
              <a:gsLst>
                <a:gs pos="0">
                  <a:srgbClr val="222222"/>
                </a:gs>
                <a:gs pos="100000">
                  <a:srgbClr val="222222">
                    <a:alpha val="76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5EC15FD-EAA9-4505-AAF8-C8170EAF8469}"/>
                </a:ext>
              </a:extLst>
            </p:cNvPr>
            <p:cNvGrpSpPr/>
            <p:nvPr/>
          </p:nvGrpSpPr>
          <p:grpSpPr>
            <a:xfrm>
              <a:off x="1185080" y="2052714"/>
              <a:ext cx="1555234" cy="3287306"/>
              <a:chOff x="1135488" y="1787857"/>
              <a:chExt cx="1555234" cy="3287306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C8F3F7D-578D-4DD6-A9CD-49C4DF37CD92}"/>
                  </a:ext>
                </a:extLst>
              </p:cNvPr>
              <p:cNvSpPr txBox="1"/>
              <p:nvPr/>
            </p:nvSpPr>
            <p:spPr>
              <a:xfrm>
                <a:off x="1135488" y="1787857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DFDFE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FDFDF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43A682A-4626-4114-BA5F-1BC704761959}"/>
                  </a:ext>
                </a:extLst>
              </p:cNvPr>
              <p:cNvSpPr txBox="1"/>
              <p:nvPr/>
            </p:nvSpPr>
            <p:spPr>
              <a:xfrm>
                <a:off x="1135488" y="2385999"/>
                <a:ext cx="15552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FDFDFE"/>
                    </a:solidFill>
                    <a:cs typeface="+mn-ea"/>
                    <a:sym typeface="+mn-lt"/>
                  </a:rPr>
                  <a:t>100%</a:t>
                </a:r>
                <a:endParaRPr lang="zh-CN" altLang="en-US" sz="4800" b="1" dirty="0">
                  <a:solidFill>
                    <a:srgbClr val="FDFDF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904E4D-60DA-462B-B370-96E9A616A5D6}"/>
                  </a:ext>
                </a:extLst>
              </p:cNvPr>
              <p:cNvSpPr txBox="1"/>
              <p:nvPr/>
            </p:nvSpPr>
            <p:spPr>
              <a:xfrm>
                <a:off x="1135488" y="3353473"/>
                <a:ext cx="1501253" cy="172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FDFDFE">
                        <a:alpha val="97000"/>
                      </a:srgbClr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FDFDFE">
                      <a:alpha val="97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8416FDC-F7FA-456E-9FF3-57A8B39FDDA7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2B40BDE-A713-4E9F-9961-8950FF0CFF64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38" name="不完整圆 37">
                <a:extLst>
                  <a:ext uri="{FF2B5EF4-FFF2-40B4-BE49-F238E27FC236}">
                    <a16:creationId xmlns:a16="http://schemas.microsoft.com/office/drawing/2014/main" id="{63815649-C25D-4807-827B-67BA2F1D5ED8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不完整圆 38">
                <a:extLst>
                  <a:ext uri="{FF2B5EF4-FFF2-40B4-BE49-F238E27FC236}">
                    <a16:creationId xmlns:a16="http://schemas.microsoft.com/office/drawing/2014/main" id="{C5AEAEED-3081-4CD8-8780-AF72B0907B5B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DFDB59F-D925-4CF7-9E23-3164E2DD7BBD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2DFDD69-DAAD-4C3E-8EAB-ACBA2FC8C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58" y="3080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698034" y="0"/>
            <a:ext cx="8795932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695730"/>
            <a:ext cx="5401313" cy="5466540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0FFF2D-572B-433C-B9D8-582F5BC7B848}"/>
              </a:ext>
            </a:extLst>
          </p:cNvPr>
          <p:cNvSpPr/>
          <p:nvPr/>
        </p:nvSpPr>
        <p:spPr>
          <a:xfrm rot="1735830">
            <a:off x="3748978" y="862250"/>
            <a:ext cx="5194649" cy="51335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694686" y="695730"/>
            <a:ext cx="5401314" cy="546654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E002ED-FBB4-4884-99B1-73904E8407D1}"/>
              </a:ext>
            </a:extLst>
          </p:cNvPr>
          <p:cNvGrpSpPr/>
          <p:nvPr/>
        </p:nvGrpSpPr>
        <p:grpSpPr>
          <a:xfrm>
            <a:off x="4672355" y="869296"/>
            <a:ext cx="6420671" cy="338554"/>
            <a:chOff x="4672355" y="363254"/>
            <a:chExt cx="6420671" cy="33855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6F6498-3F5A-4AE3-99E7-86476AEB8BD5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50DFA-73D6-46A1-8C00-BAEFB55536B6}"/>
                </a:ext>
              </a:extLst>
            </p:cNvPr>
            <p:cNvSpPr txBox="1"/>
            <p:nvPr/>
          </p:nvSpPr>
          <p:spPr>
            <a:xfrm>
              <a:off x="6128764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3DF5E-3A5E-4479-BEC7-F3815398F2F9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D34F79-0421-44B4-A96C-6105E7DD9354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33AC15-A0E5-4B38-B2E3-0691E88D023A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1038712" y="5697410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582025" y="5697410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1275307" y="989183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B699CD0-DE5E-4FD6-BDD4-9FABFE784A65}"/>
              </a:ext>
            </a:extLst>
          </p:cNvPr>
          <p:cNvSpPr txBox="1"/>
          <p:nvPr/>
        </p:nvSpPr>
        <p:spPr>
          <a:xfrm>
            <a:off x="1465342" y="1978587"/>
            <a:ext cx="416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rPr>
              <a:t>PART 04</a:t>
            </a:r>
            <a:endParaRPr lang="zh-CN" altLang="en-US" sz="5400" b="1" dirty="0">
              <a:solidFill>
                <a:srgbClr val="E53B7A">
                  <a:alpha val="73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0DA5D2-AFAB-4943-83B8-163F6BB1A7E4}"/>
              </a:ext>
            </a:extLst>
          </p:cNvPr>
          <p:cNvGrpSpPr/>
          <p:nvPr/>
        </p:nvGrpSpPr>
        <p:grpSpPr>
          <a:xfrm>
            <a:off x="1197431" y="2914343"/>
            <a:ext cx="9797139" cy="1940035"/>
            <a:chOff x="1197431" y="2673350"/>
            <a:chExt cx="9797139" cy="194003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894C45-24C6-44C4-B6BF-411A1D918308}"/>
                </a:ext>
              </a:extLst>
            </p:cNvPr>
            <p:cNvSpPr txBox="1"/>
            <p:nvPr/>
          </p:nvSpPr>
          <p:spPr>
            <a:xfrm>
              <a:off x="1197431" y="2673350"/>
              <a:ext cx="9797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8000" b="1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86C63BE-6D85-4D8E-BA89-7C1E7365D67A}"/>
                </a:ext>
              </a:extLst>
            </p:cNvPr>
            <p:cNvSpPr txBox="1"/>
            <p:nvPr/>
          </p:nvSpPr>
          <p:spPr>
            <a:xfrm>
              <a:off x="4015738" y="3905499"/>
              <a:ext cx="4164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222222">
                      <a:alpha val="81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dirty="0">
                <a:solidFill>
                  <a:srgbClr val="222222">
                    <a:alpha val="81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7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098974" y="0"/>
            <a:ext cx="9847388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217530"/>
            <a:ext cx="5698958" cy="6422941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397041" y="217530"/>
            <a:ext cx="8249685" cy="6422941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432046-F311-48E5-865D-3BE956018F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9931" r="22732"/>
          <a:stretch/>
        </p:blipFill>
        <p:spPr>
          <a:xfrm>
            <a:off x="9174472" y="4606899"/>
            <a:ext cx="2212967" cy="219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908754" y="5959446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495324" y="5959446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922601" y="599584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AD3C3285-C23B-4C27-84D8-F70FEC9AC8D0}"/>
              </a:ext>
            </a:extLst>
          </p:cNvPr>
          <p:cNvSpPr txBox="1"/>
          <p:nvPr/>
        </p:nvSpPr>
        <p:spPr>
          <a:xfrm>
            <a:off x="8795901" y="3244958"/>
            <a:ext cx="276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22222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8E09AE6-C816-4C68-864E-8A8830E876BC}"/>
              </a:ext>
            </a:extLst>
          </p:cNvPr>
          <p:cNvGrpSpPr/>
          <p:nvPr/>
        </p:nvGrpSpPr>
        <p:grpSpPr>
          <a:xfrm>
            <a:off x="1200130" y="2120460"/>
            <a:ext cx="3140102" cy="1124498"/>
            <a:chOff x="1394469" y="1633687"/>
            <a:chExt cx="3140102" cy="112449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C936770-364F-42A8-83EE-C69387B37412}"/>
                </a:ext>
              </a:extLst>
            </p:cNvPr>
            <p:cNvSpPr txBox="1"/>
            <p:nvPr/>
          </p:nvSpPr>
          <p:spPr>
            <a:xfrm>
              <a:off x="1394469" y="1633687"/>
              <a:ext cx="1106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E53B7A">
                      <a:alpha val="73000"/>
                    </a:srgbClr>
                  </a:solidFill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BCC03DC-20F3-49DE-9475-B4286220B4D4}"/>
                </a:ext>
              </a:extLst>
            </p:cNvPr>
            <p:cNvGrpSpPr/>
            <p:nvPr/>
          </p:nvGrpSpPr>
          <p:grpSpPr>
            <a:xfrm>
              <a:off x="2229709" y="1879909"/>
              <a:ext cx="2304862" cy="878276"/>
              <a:chOff x="6210913" y="1862179"/>
              <a:chExt cx="2304862" cy="878276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57B993-166B-4FAF-9D51-2018F4BEE2BF}"/>
                  </a:ext>
                </a:extLst>
              </p:cNvPr>
              <p:cNvSpPr txBox="1"/>
              <p:nvPr/>
            </p:nvSpPr>
            <p:spPr>
              <a:xfrm>
                <a:off x="6210913" y="1862179"/>
                <a:ext cx="2304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3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2C27D99-492F-47E5-827B-1D19A63CA83A}"/>
                  </a:ext>
                </a:extLst>
              </p:cNvPr>
              <p:cNvSpPr txBox="1"/>
              <p:nvPr/>
            </p:nvSpPr>
            <p:spPr>
              <a:xfrm>
                <a:off x="6279803" y="2401901"/>
                <a:ext cx="17572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22222"/>
                    </a:solidFill>
                    <a:cs typeface="+mn-ea"/>
                    <a:sym typeface="+mn-lt"/>
                  </a:rPr>
                  <a:t>your content</a:t>
                </a:r>
                <a:endParaRPr lang="zh-CN" altLang="en-US" sz="16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A9F7B59-075D-4972-B8DB-AFC11C6B6451}"/>
              </a:ext>
            </a:extLst>
          </p:cNvPr>
          <p:cNvGrpSpPr/>
          <p:nvPr/>
        </p:nvGrpSpPr>
        <p:grpSpPr>
          <a:xfrm>
            <a:off x="4840498" y="2120460"/>
            <a:ext cx="3140102" cy="1124498"/>
            <a:chOff x="1394469" y="1633687"/>
            <a:chExt cx="3140102" cy="112449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9BCB658-2570-4631-A5ED-5ADF5EB8DEF1}"/>
                </a:ext>
              </a:extLst>
            </p:cNvPr>
            <p:cNvSpPr txBox="1"/>
            <p:nvPr/>
          </p:nvSpPr>
          <p:spPr>
            <a:xfrm>
              <a:off x="1394469" y="1633687"/>
              <a:ext cx="1106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E53B7A">
                      <a:alpha val="73000"/>
                    </a:srgbClr>
                  </a:solidFill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705ECE0-64F0-4E43-BB6E-FF3488578A02}"/>
                </a:ext>
              </a:extLst>
            </p:cNvPr>
            <p:cNvGrpSpPr/>
            <p:nvPr/>
          </p:nvGrpSpPr>
          <p:grpSpPr>
            <a:xfrm>
              <a:off x="2229709" y="1879909"/>
              <a:ext cx="2304862" cy="878276"/>
              <a:chOff x="6210913" y="1862179"/>
              <a:chExt cx="2304862" cy="878276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6374B8F-0B65-4EAE-8BEF-78DC931A65BD}"/>
                  </a:ext>
                </a:extLst>
              </p:cNvPr>
              <p:cNvSpPr txBox="1"/>
              <p:nvPr/>
            </p:nvSpPr>
            <p:spPr>
              <a:xfrm>
                <a:off x="6210913" y="1862179"/>
                <a:ext cx="2304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3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B864E1D-E746-4226-B075-00DFAC206103}"/>
                  </a:ext>
                </a:extLst>
              </p:cNvPr>
              <p:cNvSpPr txBox="1"/>
              <p:nvPr/>
            </p:nvSpPr>
            <p:spPr>
              <a:xfrm>
                <a:off x="6279803" y="2401901"/>
                <a:ext cx="17572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22222"/>
                    </a:solidFill>
                    <a:cs typeface="+mn-ea"/>
                    <a:sym typeface="+mn-lt"/>
                  </a:rPr>
                  <a:t>your content</a:t>
                </a:r>
                <a:endParaRPr lang="zh-CN" altLang="en-US" sz="16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9CA5367-37E7-4B3C-A8D3-3FC9D1D5330B}"/>
              </a:ext>
            </a:extLst>
          </p:cNvPr>
          <p:cNvGrpSpPr/>
          <p:nvPr/>
        </p:nvGrpSpPr>
        <p:grpSpPr>
          <a:xfrm>
            <a:off x="1200130" y="3937222"/>
            <a:ext cx="3140102" cy="1124498"/>
            <a:chOff x="1394469" y="1633687"/>
            <a:chExt cx="3140102" cy="112449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1B11851-31E4-414B-A6CD-AC684DBC8C79}"/>
                </a:ext>
              </a:extLst>
            </p:cNvPr>
            <p:cNvSpPr txBox="1"/>
            <p:nvPr/>
          </p:nvSpPr>
          <p:spPr>
            <a:xfrm>
              <a:off x="1394469" y="1633687"/>
              <a:ext cx="1106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E53B7A">
                      <a:alpha val="73000"/>
                    </a:srgbClr>
                  </a:solidFill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5AB24AA-5CBB-45C3-857C-8B62E375A220}"/>
                </a:ext>
              </a:extLst>
            </p:cNvPr>
            <p:cNvGrpSpPr/>
            <p:nvPr/>
          </p:nvGrpSpPr>
          <p:grpSpPr>
            <a:xfrm>
              <a:off x="2229709" y="1879909"/>
              <a:ext cx="2304862" cy="878276"/>
              <a:chOff x="6210913" y="1862179"/>
              <a:chExt cx="2304862" cy="878276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6585E1C-7CD2-4C1E-AEF6-8FD61C64823B}"/>
                  </a:ext>
                </a:extLst>
              </p:cNvPr>
              <p:cNvSpPr txBox="1"/>
              <p:nvPr/>
            </p:nvSpPr>
            <p:spPr>
              <a:xfrm>
                <a:off x="6210913" y="1862179"/>
                <a:ext cx="2304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3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17864C2-F9CB-4C7B-A17D-BB65E74E4552}"/>
                  </a:ext>
                </a:extLst>
              </p:cNvPr>
              <p:cNvSpPr txBox="1"/>
              <p:nvPr/>
            </p:nvSpPr>
            <p:spPr>
              <a:xfrm>
                <a:off x="6279803" y="2401901"/>
                <a:ext cx="17572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22222"/>
                    </a:solidFill>
                    <a:cs typeface="+mn-ea"/>
                    <a:sym typeface="+mn-lt"/>
                  </a:rPr>
                  <a:t>your content</a:t>
                </a:r>
                <a:endParaRPr lang="zh-CN" altLang="en-US" sz="16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CD16150-FE12-42AC-B3D1-FFAA460C1391}"/>
              </a:ext>
            </a:extLst>
          </p:cNvPr>
          <p:cNvGrpSpPr/>
          <p:nvPr/>
        </p:nvGrpSpPr>
        <p:grpSpPr>
          <a:xfrm>
            <a:off x="4840498" y="3937222"/>
            <a:ext cx="3140102" cy="1124498"/>
            <a:chOff x="1394469" y="1633687"/>
            <a:chExt cx="3140102" cy="1124498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FF20677-F7B6-4826-BBB4-85170A0F0928}"/>
                </a:ext>
              </a:extLst>
            </p:cNvPr>
            <p:cNvSpPr txBox="1"/>
            <p:nvPr/>
          </p:nvSpPr>
          <p:spPr>
            <a:xfrm>
              <a:off x="1394469" y="1633687"/>
              <a:ext cx="1106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E53B7A">
                      <a:alpha val="73000"/>
                    </a:srgbClr>
                  </a:solidFill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04371DC-38A8-4085-BB05-476A6D4AB051}"/>
                </a:ext>
              </a:extLst>
            </p:cNvPr>
            <p:cNvGrpSpPr/>
            <p:nvPr/>
          </p:nvGrpSpPr>
          <p:grpSpPr>
            <a:xfrm>
              <a:off x="2229709" y="1879909"/>
              <a:ext cx="2304862" cy="878276"/>
              <a:chOff x="6210913" y="1862179"/>
              <a:chExt cx="2304862" cy="878276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0C5F2C5-AF97-4C8B-BCD9-6827E2C31593}"/>
                  </a:ext>
                </a:extLst>
              </p:cNvPr>
              <p:cNvSpPr txBox="1"/>
              <p:nvPr/>
            </p:nvSpPr>
            <p:spPr>
              <a:xfrm>
                <a:off x="6210913" y="1862179"/>
                <a:ext cx="2304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3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9A7CA1B-EF00-460B-AD23-8F35E2FB64F8}"/>
                  </a:ext>
                </a:extLst>
              </p:cNvPr>
              <p:cNvSpPr txBox="1"/>
              <p:nvPr/>
            </p:nvSpPr>
            <p:spPr>
              <a:xfrm>
                <a:off x="6279803" y="2401901"/>
                <a:ext cx="17572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22222"/>
                    </a:solidFill>
                    <a:cs typeface="+mn-ea"/>
                    <a:sym typeface="+mn-lt"/>
                  </a:rPr>
                  <a:t>your content</a:t>
                </a:r>
                <a:endParaRPr lang="zh-CN" altLang="en-US" sz="16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31F9DBE-1DF7-44C9-8E81-DBDFD70DC0E9}"/>
              </a:ext>
            </a:extLst>
          </p:cNvPr>
          <p:cNvGrpSpPr/>
          <p:nvPr/>
        </p:nvGrpSpPr>
        <p:grpSpPr>
          <a:xfrm>
            <a:off x="4672355" y="363254"/>
            <a:ext cx="6420671" cy="338554"/>
            <a:chOff x="4672355" y="363254"/>
            <a:chExt cx="6420671" cy="338554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1BE1A5E-D9C9-439B-AED7-86F1B1639B5F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B814B74-246E-4F70-9587-AA5870D0E89A}"/>
                </a:ext>
              </a:extLst>
            </p:cNvPr>
            <p:cNvSpPr txBox="1"/>
            <p:nvPr/>
          </p:nvSpPr>
          <p:spPr>
            <a:xfrm>
              <a:off x="6128764" y="363254"/>
              <a:ext cx="577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99DB7BB-DD04-4541-B322-86489F06E21D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EC9C69A-2253-42CC-9A2A-6C94717AF4F3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62B48C6-4141-4D9E-86B4-B2ECA0A5681C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9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A971BF5-88AC-45FE-A4DE-C86EA0822C9B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02FC8C0-7DA1-4B58-92A7-152E7734C8E0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15" name="不完整圆 14">
                <a:extLst>
                  <a:ext uri="{FF2B5EF4-FFF2-40B4-BE49-F238E27FC236}">
                    <a16:creationId xmlns:a16="http://schemas.microsoft.com/office/drawing/2014/main" id="{3D15FC6A-8517-4364-892A-40E93C4024C6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不完整圆 15">
                <a:extLst>
                  <a:ext uri="{FF2B5EF4-FFF2-40B4-BE49-F238E27FC236}">
                    <a16:creationId xmlns:a16="http://schemas.microsoft.com/office/drawing/2014/main" id="{3AF2F393-FC85-4860-80D0-0601FDD40A42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C8969B-FFBC-453D-99E1-963CCF2456E2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4A66217-1077-466E-98FD-2D7882CAC34A}"/>
              </a:ext>
            </a:extLst>
          </p:cNvPr>
          <p:cNvGrpSpPr/>
          <p:nvPr/>
        </p:nvGrpSpPr>
        <p:grpSpPr>
          <a:xfrm>
            <a:off x="1260010" y="1523955"/>
            <a:ext cx="9396238" cy="4383293"/>
            <a:chOff x="1260010" y="1523955"/>
            <a:chExt cx="9396238" cy="4383293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72A1208-E5BB-4E98-A0E7-F4BCA07E2513}"/>
                </a:ext>
              </a:extLst>
            </p:cNvPr>
            <p:cNvGrpSpPr/>
            <p:nvPr/>
          </p:nvGrpSpPr>
          <p:grpSpPr>
            <a:xfrm>
              <a:off x="3919789" y="2362494"/>
              <a:ext cx="6736459" cy="2768011"/>
              <a:chOff x="3919789" y="2362494"/>
              <a:chExt cx="6736459" cy="2768011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8BB1AFC-BE03-4BE5-8B18-E14E7E974417}"/>
                  </a:ext>
                </a:extLst>
              </p:cNvPr>
              <p:cNvSpPr/>
              <p:nvPr/>
            </p:nvSpPr>
            <p:spPr>
              <a:xfrm>
                <a:off x="3919789" y="2362494"/>
                <a:ext cx="6736459" cy="2768011"/>
              </a:xfrm>
              <a:prstGeom prst="roundRect">
                <a:avLst>
                  <a:gd name="adj" fmla="val 0"/>
                </a:avLst>
              </a:prstGeom>
              <a:solidFill>
                <a:srgbClr val="22222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7F362DB6-E43D-4141-9278-943C69A31B98}"/>
                  </a:ext>
                </a:extLst>
              </p:cNvPr>
              <p:cNvGrpSpPr/>
              <p:nvPr/>
            </p:nvGrpSpPr>
            <p:grpSpPr>
              <a:xfrm>
                <a:off x="4876962" y="2874511"/>
                <a:ext cx="4596493" cy="1463899"/>
                <a:chOff x="5754805" y="2115403"/>
                <a:chExt cx="4596493" cy="1463899"/>
              </a:xfrm>
            </p:grpSpPr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39AF4D2-357B-42E3-96FF-591672E20F3F}"/>
                    </a:ext>
                  </a:extLst>
                </p:cNvPr>
                <p:cNvSpPr txBox="1"/>
                <p:nvPr/>
              </p:nvSpPr>
              <p:spPr>
                <a:xfrm>
                  <a:off x="5754806" y="2115403"/>
                  <a:ext cx="21057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FDFDFE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FDFDF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5787CCF6-231B-451E-AF1B-24E39A20924A}"/>
                    </a:ext>
                  </a:extLst>
                </p:cNvPr>
                <p:cNvSpPr txBox="1"/>
                <p:nvPr/>
              </p:nvSpPr>
              <p:spPr>
                <a:xfrm>
                  <a:off x="5754805" y="2688609"/>
                  <a:ext cx="4596493" cy="890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rgbClr val="FDFDFE"/>
                      </a:solidFill>
                      <a:cs typeface="+mn-ea"/>
                      <a:sym typeface="+mn-lt"/>
                    </a:rPr>
                    <a:t>Click here to add content that matches the </a:t>
                  </a:r>
                  <a:r>
                    <a:rPr lang="en-US" altLang="zh-CN" sz="1200" dirty="0" err="1">
                      <a:solidFill>
                        <a:srgbClr val="FDFDFE"/>
                      </a:solidFill>
                      <a:cs typeface="+mn-ea"/>
                      <a:sym typeface="+mn-lt"/>
                    </a:rPr>
                    <a:t>title.Click</a:t>
                  </a:r>
                  <a:r>
                    <a:rPr lang="en-US" altLang="zh-CN" sz="1200" dirty="0">
                      <a:solidFill>
                        <a:srgbClr val="FDFDFE"/>
                      </a:solidFill>
                      <a:cs typeface="+mn-ea"/>
                      <a:sym typeface="+mn-lt"/>
                    </a:rPr>
                    <a:t> here to add content that matches the </a:t>
                  </a:r>
                  <a:r>
                    <a:rPr lang="en-US" altLang="zh-CN" sz="1200" dirty="0" err="1">
                      <a:solidFill>
                        <a:srgbClr val="FDFDFE"/>
                      </a:solidFill>
                      <a:cs typeface="+mn-ea"/>
                      <a:sym typeface="+mn-lt"/>
                    </a:rPr>
                    <a:t>title.Click</a:t>
                  </a:r>
                  <a:r>
                    <a:rPr lang="en-US" altLang="zh-CN" sz="1200" dirty="0">
                      <a:solidFill>
                        <a:srgbClr val="FDFDFE"/>
                      </a:solidFill>
                      <a:cs typeface="+mn-ea"/>
                      <a:sym typeface="+mn-lt"/>
                    </a:rPr>
                    <a:t> here to add content that matches the title.</a:t>
                  </a:r>
                  <a:endParaRPr lang="zh-CN" altLang="en-US" sz="1200" dirty="0">
                    <a:solidFill>
                      <a:srgbClr val="FDFDF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2DED045-B176-414C-9B85-FBCD36B93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10" y="1523955"/>
              <a:ext cx="2921508" cy="4383293"/>
            </a:xfrm>
            <a:prstGeom prst="rect">
              <a:avLst/>
            </a:prstGeom>
            <a:ln w="19050">
              <a:solidFill>
                <a:srgbClr val="22222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67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26E019-6550-4125-9169-71F4ACB4A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43" y="725056"/>
            <a:ext cx="3083174" cy="5407888"/>
          </a:xfrm>
          <a:prstGeom prst="rect">
            <a:avLst/>
          </a:prstGeom>
          <a:effectLst/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3FBEAF0-CA1B-40AD-AC6C-64A62735873E}"/>
              </a:ext>
            </a:extLst>
          </p:cNvPr>
          <p:cNvGrpSpPr/>
          <p:nvPr/>
        </p:nvGrpSpPr>
        <p:grpSpPr>
          <a:xfrm>
            <a:off x="893199" y="1734445"/>
            <a:ext cx="6004149" cy="3424408"/>
            <a:chOff x="528579" y="1638910"/>
            <a:chExt cx="6004149" cy="342440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5A09D2A-9A9E-4C4B-B1AA-11E7B9684FA2}"/>
                </a:ext>
              </a:extLst>
            </p:cNvPr>
            <p:cNvSpPr txBox="1"/>
            <p:nvPr/>
          </p:nvSpPr>
          <p:spPr>
            <a:xfrm>
              <a:off x="1253712" y="1869743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968ECB7-3397-4125-8639-413133586DD7}"/>
                </a:ext>
              </a:extLst>
            </p:cNvPr>
            <p:cNvSpPr txBox="1"/>
            <p:nvPr/>
          </p:nvSpPr>
          <p:spPr>
            <a:xfrm>
              <a:off x="1253712" y="2442949"/>
              <a:ext cx="5279016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title.</a:t>
              </a:r>
              <a:r>
                <a:rPr lang="zh-CN" altLang="en-US" sz="1200" dirty="0">
                  <a:solidFill>
                    <a:srgbClr val="222222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3E6318F-A105-4EF7-A823-EC4339A48DF6}"/>
                </a:ext>
              </a:extLst>
            </p:cNvPr>
            <p:cNvSpPr txBox="1"/>
            <p:nvPr/>
          </p:nvSpPr>
          <p:spPr>
            <a:xfrm>
              <a:off x="1253712" y="3805561"/>
              <a:ext cx="5279016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AD10777-D3BF-45C8-9646-5467B6B90B3F}"/>
                </a:ext>
              </a:extLst>
            </p:cNvPr>
            <p:cNvCxnSpPr/>
            <p:nvPr/>
          </p:nvCxnSpPr>
          <p:spPr>
            <a:xfrm>
              <a:off x="1378424" y="4626590"/>
              <a:ext cx="0" cy="436728"/>
            </a:xfrm>
            <a:prstGeom prst="line">
              <a:avLst/>
            </a:prstGeom>
            <a:ln w="22225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A75DEBA-2814-443A-B2E8-D62306EF8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579" y="1638910"/>
              <a:ext cx="849845" cy="92333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B305B4-0C7F-4F7E-A7C9-270446AF9CF2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511B15B-58D4-426F-8703-399F63FEEFFE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17" name="不完整圆 16">
                <a:extLst>
                  <a:ext uri="{FF2B5EF4-FFF2-40B4-BE49-F238E27FC236}">
                    <a16:creationId xmlns:a16="http://schemas.microsoft.com/office/drawing/2014/main" id="{432EE9BE-8D94-47D5-BC57-C4E8E522C9A5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不完整圆 18">
                <a:extLst>
                  <a:ext uri="{FF2B5EF4-FFF2-40B4-BE49-F238E27FC236}">
                    <a16:creationId xmlns:a16="http://schemas.microsoft.com/office/drawing/2014/main" id="{8E37677A-CA8B-4A33-B593-3B81EB4E87AE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9648992-3428-4948-9678-C640C5076BC2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7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E67B4B1-2207-4C42-9D46-E7CD3DE0F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87" y="983362"/>
            <a:ext cx="4028821" cy="525111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5DD430F-5E3A-44E7-BB05-24DA1AE207A5}"/>
              </a:ext>
            </a:extLst>
          </p:cNvPr>
          <p:cNvGrpSpPr/>
          <p:nvPr/>
        </p:nvGrpSpPr>
        <p:grpSpPr>
          <a:xfrm>
            <a:off x="5473010" y="2046840"/>
            <a:ext cx="5220389" cy="3124158"/>
            <a:chOff x="4965010" y="1884570"/>
            <a:chExt cx="5220389" cy="312415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5A09D2A-9A9E-4C4B-B1AA-11E7B9684FA2}"/>
                </a:ext>
              </a:extLst>
            </p:cNvPr>
            <p:cNvSpPr txBox="1"/>
            <p:nvPr/>
          </p:nvSpPr>
          <p:spPr>
            <a:xfrm>
              <a:off x="5754806" y="2115403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968ECB7-3397-4125-8639-413133586DD7}"/>
                </a:ext>
              </a:extLst>
            </p:cNvPr>
            <p:cNvSpPr txBox="1"/>
            <p:nvPr/>
          </p:nvSpPr>
          <p:spPr>
            <a:xfrm>
              <a:off x="5754806" y="2688609"/>
              <a:ext cx="4430593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3E6318F-A105-4EF7-A823-EC4339A48DF6}"/>
                </a:ext>
              </a:extLst>
            </p:cNvPr>
            <p:cNvSpPr txBox="1"/>
            <p:nvPr/>
          </p:nvSpPr>
          <p:spPr>
            <a:xfrm>
              <a:off x="5754806" y="3693921"/>
              <a:ext cx="4430593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AD10777-D3BF-45C8-9646-5467B6B90B3F}"/>
                </a:ext>
              </a:extLst>
            </p:cNvPr>
            <p:cNvCxnSpPr/>
            <p:nvPr/>
          </p:nvCxnSpPr>
          <p:spPr>
            <a:xfrm>
              <a:off x="5879518" y="4572000"/>
              <a:ext cx="0" cy="436728"/>
            </a:xfrm>
            <a:prstGeom prst="line">
              <a:avLst/>
            </a:prstGeom>
            <a:ln w="22225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EF25DB7-A422-4C41-9B90-CB72F1D63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5010" y="1884570"/>
              <a:ext cx="849845" cy="92333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B3A4E17-2AD6-45DB-9D63-E94068D5E559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E0A7D01-3F30-4AFC-A4CD-B97EB1FAD37C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17" name="不完整圆 16">
                <a:extLst>
                  <a:ext uri="{FF2B5EF4-FFF2-40B4-BE49-F238E27FC236}">
                    <a16:creationId xmlns:a16="http://schemas.microsoft.com/office/drawing/2014/main" id="{AC35217A-840B-420D-9665-6776ED916E30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不完整圆 17">
                <a:extLst>
                  <a:ext uri="{FF2B5EF4-FFF2-40B4-BE49-F238E27FC236}">
                    <a16:creationId xmlns:a16="http://schemas.microsoft.com/office/drawing/2014/main" id="{35982168-F254-4BF2-A81A-E7D02B3A6A39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37596BE-5678-4E34-9FB3-DE0E010F3D18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0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185065-BAC1-41ED-9D8F-4BF7C587B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1188576"/>
            <a:ext cx="2894540" cy="4733178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57BA203F-BEE6-44FA-8A5A-2146E6644CA6}"/>
              </a:ext>
            </a:extLst>
          </p:cNvPr>
          <p:cNvGrpSpPr/>
          <p:nvPr/>
        </p:nvGrpSpPr>
        <p:grpSpPr>
          <a:xfrm>
            <a:off x="1084660" y="2631835"/>
            <a:ext cx="6110546" cy="923330"/>
            <a:chOff x="1023583" y="2561775"/>
            <a:chExt cx="6110546" cy="92333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EEE00C4-0203-4B4A-AC8D-32E3C06F62B5}"/>
                </a:ext>
              </a:extLst>
            </p:cNvPr>
            <p:cNvSpPr txBox="1"/>
            <p:nvPr/>
          </p:nvSpPr>
          <p:spPr>
            <a:xfrm>
              <a:off x="1023583" y="2561775"/>
              <a:ext cx="14141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E53B7A">
                      <a:alpha val="86000"/>
                    </a:srgbClr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defRPr>
              </a:lvl1pPr>
            </a:lstStyle>
            <a:p>
              <a:r>
                <a:rPr lang="en-US" altLang="zh-CN" sz="5400" dirty="0">
                  <a:latin typeface="+mn-lt"/>
                  <a:ea typeface="+mn-ea"/>
                  <a:cs typeface="+mn-ea"/>
                  <a:sym typeface="+mn-lt"/>
                </a:rPr>
                <a:t>50%</a:t>
              </a:r>
              <a:endParaRPr lang="zh-CN" altLang="en-US" sz="5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44DC067-1F8F-447A-924E-A3A70AE390B9}"/>
                </a:ext>
              </a:extLst>
            </p:cNvPr>
            <p:cNvSpPr txBox="1"/>
            <p:nvPr/>
          </p:nvSpPr>
          <p:spPr>
            <a:xfrm>
              <a:off x="2926938" y="2561775"/>
              <a:ext cx="14077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E53B7A">
                      <a:alpha val="86000"/>
                    </a:srgbClr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defRPr>
              </a:lvl1pPr>
            </a:lstStyle>
            <a:p>
              <a:r>
                <a:rPr lang="en-US" altLang="zh-CN" sz="5400" dirty="0">
                  <a:latin typeface="+mn-lt"/>
                  <a:ea typeface="+mn-ea"/>
                  <a:cs typeface="+mn-ea"/>
                  <a:sym typeface="+mn-lt"/>
                </a:rPr>
                <a:t>59%</a:t>
              </a:r>
              <a:endParaRPr lang="zh-CN" altLang="en-US" sz="5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2B561E3-9FC7-4DC6-9C46-24D286644FF6}"/>
                </a:ext>
              </a:extLst>
            </p:cNvPr>
            <p:cNvSpPr txBox="1"/>
            <p:nvPr/>
          </p:nvSpPr>
          <p:spPr>
            <a:xfrm>
              <a:off x="4830293" y="2561775"/>
              <a:ext cx="2303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E53B7A">
                      <a:alpha val="86000"/>
                    </a:srgbClr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defRPr>
              </a:lvl1pPr>
            </a:lstStyle>
            <a:p>
              <a:r>
                <a:rPr lang="zh-CN" altLang="en-US" sz="5400" dirty="0">
                  <a:latin typeface="+mn-lt"/>
                  <a:ea typeface="+mn-ea"/>
                  <a:cs typeface="+mn-ea"/>
                  <a:sym typeface="+mn-lt"/>
                </a:rPr>
                <a:t>￥</a:t>
              </a:r>
              <a:r>
                <a:rPr lang="en-US" altLang="zh-CN" sz="5400" dirty="0">
                  <a:latin typeface="+mn-lt"/>
                  <a:ea typeface="+mn-ea"/>
                  <a:cs typeface="+mn-ea"/>
                  <a:sym typeface="+mn-lt"/>
                </a:rPr>
                <a:t>2,000</a:t>
              </a:r>
              <a:endParaRPr lang="zh-CN" altLang="en-US" sz="5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1DA8B56-3FDF-4ACE-BF41-CCD89724D313}"/>
              </a:ext>
            </a:extLst>
          </p:cNvPr>
          <p:cNvGrpSpPr/>
          <p:nvPr/>
        </p:nvGrpSpPr>
        <p:grpSpPr>
          <a:xfrm>
            <a:off x="1023583" y="3710272"/>
            <a:ext cx="5874963" cy="953467"/>
            <a:chOff x="427636" y="3510652"/>
            <a:chExt cx="5874963" cy="95346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3BA1ADC-B0C7-4BC5-B858-AB1CADA9C1C9}"/>
                </a:ext>
              </a:extLst>
            </p:cNvPr>
            <p:cNvGrpSpPr/>
            <p:nvPr/>
          </p:nvGrpSpPr>
          <p:grpSpPr>
            <a:xfrm>
              <a:off x="1023583" y="3665759"/>
              <a:ext cx="5279016" cy="798360"/>
              <a:chOff x="1023583" y="3715950"/>
              <a:chExt cx="5279016" cy="798360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F8490B2-8AB1-4A15-8C49-58F3B262B90E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9F7A94-2968-413E-AAF7-0D514C693B08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5279016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E0F9787-668D-459C-AE66-F6D1A6FA9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3510652"/>
              <a:ext cx="696248" cy="756452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BFE4D63-F6D8-4434-97FA-A42ACC0EDD4D}"/>
              </a:ext>
            </a:extLst>
          </p:cNvPr>
          <p:cNvGrpSpPr/>
          <p:nvPr/>
        </p:nvGrpSpPr>
        <p:grpSpPr>
          <a:xfrm>
            <a:off x="1023583" y="4838659"/>
            <a:ext cx="5874963" cy="945754"/>
            <a:chOff x="427636" y="4453559"/>
            <a:chExt cx="5874963" cy="94575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25D8310-C4F4-4426-8E6C-F6EB80AA2F4F}"/>
                </a:ext>
              </a:extLst>
            </p:cNvPr>
            <p:cNvGrpSpPr/>
            <p:nvPr/>
          </p:nvGrpSpPr>
          <p:grpSpPr>
            <a:xfrm>
              <a:off x="1023583" y="4600953"/>
              <a:ext cx="5279016" cy="798360"/>
              <a:chOff x="1023583" y="3715950"/>
              <a:chExt cx="5279016" cy="798360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27401A-CADB-40B0-8BF7-54488210ED65}"/>
                  </a:ext>
                </a:extLst>
              </p:cNvPr>
              <p:cNvSpPr txBox="1"/>
              <p:nvPr/>
            </p:nvSpPr>
            <p:spPr>
              <a:xfrm>
                <a:off x="1023583" y="3715950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6FF7167-C662-4B12-A33D-74C162D86FF0}"/>
                  </a:ext>
                </a:extLst>
              </p:cNvPr>
              <p:cNvSpPr txBox="1"/>
              <p:nvPr/>
            </p:nvSpPr>
            <p:spPr>
              <a:xfrm>
                <a:off x="1023583" y="4177615"/>
                <a:ext cx="5279016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6219444-A7F3-4A96-8350-5D8EDB452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4453559"/>
              <a:ext cx="696248" cy="75645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A166B80-B480-47B8-A8C9-76D078C0EBBE}"/>
              </a:ext>
            </a:extLst>
          </p:cNvPr>
          <p:cNvGrpSpPr/>
          <p:nvPr/>
        </p:nvGrpSpPr>
        <p:grpSpPr>
          <a:xfrm>
            <a:off x="942810" y="1080640"/>
            <a:ext cx="6028561" cy="1335019"/>
            <a:chOff x="274038" y="1043024"/>
            <a:chExt cx="6028561" cy="133501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C48FA0B-209E-47AD-8785-272F8D71F02A}"/>
                </a:ext>
              </a:extLst>
            </p:cNvPr>
            <p:cNvSpPr txBox="1"/>
            <p:nvPr/>
          </p:nvSpPr>
          <p:spPr>
            <a:xfrm>
              <a:off x="1023583" y="130268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8EBEEAD-5E16-4F8D-B654-3F1D4B4EABA3}"/>
                </a:ext>
              </a:extLst>
            </p:cNvPr>
            <p:cNvSpPr txBox="1"/>
            <p:nvPr/>
          </p:nvSpPr>
          <p:spPr>
            <a:xfrm>
              <a:off x="1023583" y="1764349"/>
              <a:ext cx="527901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455E93-2905-4360-98EC-88BB4C16A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038" y="1043024"/>
              <a:ext cx="849845" cy="92333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9C60300-729C-4FF3-8156-7F415007E661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F53170F-CCA0-499C-8EB2-28C5AD1235CA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37" name="不完整圆 36">
                <a:extLst>
                  <a:ext uri="{FF2B5EF4-FFF2-40B4-BE49-F238E27FC236}">
                    <a16:creationId xmlns:a16="http://schemas.microsoft.com/office/drawing/2014/main" id="{259CF11E-F2EE-42AC-B00D-A31AFC0FF6FD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不完整圆 37">
                <a:extLst>
                  <a:ext uri="{FF2B5EF4-FFF2-40B4-BE49-F238E27FC236}">
                    <a16:creationId xmlns:a16="http://schemas.microsoft.com/office/drawing/2014/main" id="{99323D4B-3419-4D06-AAE3-3404B021639A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29482B6-83CA-4A89-A81C-382027F7F5D9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F2B186-1C12-4275-A4B9-57BE6CA38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16" y="1317229"/>
            <a:ext cx="6691953" cy="47258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E56A197-AF96-4527-A411-23DF242A4937}"/>
              </a:ext>
            </a:extLst>
          </p:cNvPr>
          <p:cNvSpPr txBox="1"/>
          <p:nvPr/>
        </p:nvSpPr>
        <p:spPr>
          <a:xfrm>
            <a:off x="5509146" y="155584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222222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D97794-74F2-4015-B1B6-44A5EF7DB1C8}"/>
              </a:ext>
            </a:extLst>
          </p:cNvPr>
          <p:cNvSpPr txBox="1"/>
          <p:nvPr/>
        </p:nvSpPr>
        <p:spPr>
          <a:xfrm>
            <a:off x="5509146" y="2129052"/>
            <a:ext cx="5279016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222222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222222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222222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rgbClr val="222222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222222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rgbClr val="222222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222222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A039A8-155C-47F3-8C5A-CE9CDFEDB34E}"/>
              </a:ext>
            </a:extLst>
          </p:cNvPr>
          <p:cNvGrpSpPr/>
          <p:nvPr/>
        </p:nvGrpSpPr>
        <p:grpSpPr>
          <a:xfrm>
            <a:off x="5509146" y="3165890"/>
            <a:ext cx="5279010" cy="1507465"/>
            <a:chOff x="427636" y="2990023"/>
            <a:chExt cx="5279010" cy="150746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3F33B60-F7FB-4DC0-9C8F-2FFD26E6B749}"/>
                </a:ext>
              </a:extLst>
            </p:cNvPr>
            <p:cNvGrpSpPr/>
            <p:nvPr/>
          </p:nvGrpSpPr>
          <p:grpSpPr>
            <a:xfrm>
              <a:off x="1023583" y="3145130"/>
              <a:ext cx="4683063" cy="1352358"/>
              <a:chOff x="1023583" y="3195321"/>
              <a:chExt cx="4683063" cy="1352358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3A4E3-F985-43B4-BD3D-0131FF43A251}"/>
                  </a:ext>
                </a:extLst>
              </p:cNvPr>
              <p:cNvSpPr txBox="1"/>
              <p:nvPr/>
            </p:nvSpPr>
            <p:spPr>
              <a:xfrm>
                <a:off x="1023583" y="3195321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28308B-A61A-446D-842B-0BBB9955B986}"/>
                  </a:ext>
                </a:extLst>
              </p:cNvPr>
              <p:cNvSpPr txBox="1"/>
              <p:nvPr/>
            </p:nvSpPr>
            <p:spPr>
              <a:xfrm>
                <a:off x="1023583" y="3656986"/>
                <a:ext cx="4683063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222222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6D9BCF8-FE22-46BD-B5EA-9C7F48BE4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636" y="2990023"/>
              <a:ext cx="696248" cy="756452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7D42C63-C0F4-4A7D-8C2B-0C3F30D2075F}"/>
              </a:ext>
            </a:extLst>
          </p:cNvPr>
          <p:cNvGrpSpPr/>
          <p:nvPr/>
        </p:nvGrpSpPr>
        <p:grpSpPr>
          <a:xfrm>
            <a:off x="5591729" y="4874779"/>
            <a:ext cx="1546832" cy="461665"/>
            <a:chOff x="5631976" y="5475386"/>
            <a:chExt cx="1546832" cy="46166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41AED84-D713-45C4-B9FA-8481984F5F6F}"/>
                </a:ext>
              </a:extLst>
            </p:cNvPr>
            <p:cNvSpPr txBox="1"/>
            <p:nvPr/>
          </p:nvSpPr>
          <p:spPr>
            <a:xfrm>
              <a:off x="5714305" y="5475386"/>
              <a:ext cx="146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607B0EB-213D-4391-95C1-E04151FC28EE}"/>
                </a:ext>
              </a:extLst>
            </p:cNvPr>
            <p:cNvCxnSpPr/>
            <p:nvPr/>
          </p:nvCxnSpPr>
          <p:spPr>
            <a:xfrm>
              <a:off x="5631976" y="5487854"/>
              <a:ext cx="0" cy="436728"/>
            </a:xfrm>
            <a:prstGeom prst="line">
              <a:avLst/>
            </a:prstGeom>
            <a:ln w="22225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7267CB-EF41-4B1A-A844-043A4527ED2D}"/>
              </a:ext>
            </a:extLst>
          </p:cNvPr>
          <p:cNvGrpSpPr/>
          <p:nvPr/>
        </p:nvGrpSpPr>
        <p:grpSpPr>
          <a:xfrm>
            <a:off x="7644975" y="4874779"/>
            <a:ext cx="1546832" cy="461665"/>
            <a:chOff x="5631976" y="5475386"/>
            <a:chExt cx="1546832" cy="46166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D02F734-185F-409F-82D0-0EDC8BA3AAF4}"/>
                </a:ext>
              </a:extLst>
            </p:cNvPr>
            <p:cNvSpPr txBox="1"/>
            <p:nvPr/>
          </p:nvSpPr>
          <p:spPr>
            <a:xfrm>
              <a:off x="5714305" y="5475386"/>
              <a:ext cx="146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5A89C65-3DF2-49A9-B23B-EE9DE2CC61C3}"/>
                </a:ext>
              </a:extLst>
            </p:cNvPr>
            <p:cNvCxnSpPr/>
            <p:nvPr/>
          </p:nvCxnSpPr>
          <p:spPr>
            <a:xfrm>
              <a:off x="5631976" y="5487854"/>
              <a:ext cx="0" cy="436728"/>
            </a:xfrm>
            <a:prstGeom prst="line">
              <a:avLst/>
            </a:prstGeom>
            <a:ln w="22225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F89C207-A1E1-4F99-B708-3737990B36D0}"/>
              </a:ext>
            </a:extLst>
          </p:cNvPr>
          <p:cNvGrpSpPr/>
          <p:nvPr/>
        </p:nvGrpSpPr>
        <p:grpSpPr>
          <a:xfrm>
            <a:off x="9698221" y="4874779"/>
            <a:ext cx="1546832" cy="461665"/>
            <a:chOff x="5631976" y="5475386"/>
            <a:chExt cx="1546832" cy="46166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4DF45BA-565F-4FF9-BEB9-68D136154AA4}"/>
                </a:ext>
              </a:extLst>
            </p:cNvPr>
            <p:cNvSpPr txBox="1"/>
            <p:nvPr/>
          </p:nvSpPr>
          <p:spPr>
            <a:xfrm>
              <a:off x="5714305" y="5475386"/>
              <a:ext cx="146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0EEE493-B00C-45D2-A431-942BFFB53C2D}"/>
                </a:ext>
              </a:extLst>
            </p:cNvPr>
            <p:cNvCxnSpPr/>
            <p:nvPr/>
          </p:nvCxnSpPr>
          <p:spPr>
            <a:xfrm>
              <a:off x="5631976" y="5487854"/>
              <a:ext cx="0" cy="436728"/>
            </a:xfrm>
            <a:prstGeom prst="line">
              <a:avLst/>
            </a:prstGeom>
            <a:ln w="22225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92F341D-F189-4B0B-8513-598A05D5DA61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2484CE8-F24F-43D6-A562-5782916077E3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26" name="不完整圆 25">
                <a:extLst>
                  <a:ext uri="{FF2B5EF4-FFF2-40B4-BE49-F238E27FC236}">
                    <a16:creationId xmlns:a16="http://schemas.microsoft.com/office/drawing/2014/main" id="{DB8096EF-CE57-45E5-9FDC-850A56F701BE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不完整圆 26">
                <a:extLst>
                  <a:ext uri="{FF2B5EF4-FFF2-40B4-BE49-F238E27FC236}">
                    <a16:creationId xmlns:a16="http://schemas.microsoft.com/office/drawing/2014/main" id="{C1CE5DA1-DF55-492A-BD31-1F785ACA6FCC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D0E3E71-90ED-4866-BA76-D75A0FC3F754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098974" y="0"/>
            <a:ext cx="9847388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397041" y="217530"/>
            <a:ext cx="5698959" cy="6422941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217530"/>
            <a:ext cx="5698958" cy="6422941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432046-F311-48E5-865D-3BE956018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9931" r="22732"/>
          <a:stretch/>
        </p:blipFill>
        <p:spPr>
          <a:xfrm rot="1324595">
            <a:off x="4824519" y="-975633"/>
            <a:ext cx="8221937" cy="8148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9FFE439-D4D2-499C-B7A9-898A7594B4E7}"/>
              </a:ext>
            </a:extLst>
          </p:cNvPr>
          <p:cNvSpPr txBox="1"/>
          <p:nvPr/>
        </p:nvSpPr>
        <p:spPr>
          <a:xfrm>
            <a:off x="-347997" y="2545797"/>
            <a:ext cx="9797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222222"/>
                </a:solidFill>
                <a:cs typeface="+mn-ea"/>
                <a:sym typeface="+mn-lt"/>
              </a:rPr>
              <a:t>THANKS</a:t>
            </a:r>
            <a:endParaRPr lang="zh-CN" altLang="en-US" sz="9600" b="1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936770-364F-42A8-83EE-C69387B37412}"/>
              </a:ext>
            </a:extLst>
          </p:cNvPr>
          <p:cNvSpPr txBox="1"/>
          <p:nvPr/>
        </p:nvSpPr>
        <p:spPr>
          <a:xfrm>
            <a:off x="1245638" y="1955360"/>
            <a:ext cx="200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rPr>
              <a:t>END</a:t>
            </a:r>
            <a:endParaRPr lang="zh-CN" altLang="en-US" sz="5400" b="1" dirty="0">
              <a:solidFill>
                <a:srgbClr val="E53B7A">
                  <a:alpha val="73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E002ED-FBB4-4884-99B1-73904E8407D1}"/>
              </a:ext>
            </a:extLst>
          </p:cNvPr>
          <p:cNvGrpSpPr/>
          <p:nvPr/>
        </p:nvGrpSpPr>
        <p:grpSpPr>
          <a:xfrm>
            <a:off x="4672355" y="363254"/>
            <a:ext cx="6420671" cy="338554"/>
            <a:chOff x="4672355" y="363254"/>
            <a:chExt cx="6420671" cy="33855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6F6498-3F5A-4AE3-99E7-86476AEB8BD5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50DFA-73D6-46A1-8C00-BAEFB55536B6}"/>
                </a:ext>
              </a:extLst>
            </p:cNvPr>
            <p:cNvSpPr txBox="1"/>
            <p:nvPr/>
          </p:nvSpPr>
          <p:spPr>
            <a:xfrm>
              <a:off x="6128764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3DF5E-3A5E-4479-BEC7-F3815398F2F9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D34F79-0421-44B4-A96C-6105E7DD9354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33AC15-A0E5-4B38-B2E3-0691E88D023A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908754" y="5959446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449142" y="5959446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922601" y="599584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009A533-E524-41C8-A278-18FA8E50F07C}"/>
              </a:ext>
            </a:extLst>
          </p:cNvPr>
          <p:cNvSpPr txBox="1"/>
          <p:nvPr/>
        </p:nvSpPr>
        <p:spPr>
          <a:xfrm>
            <a:off x="2165684" y="3963967"/>
            <a:ext cx="475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22222">
                    <a:alpha val="81000"/>
                  </a:srgbClr>
                </a:solidFill>
                <a:cs typeface="+mn-ea"/>
                <a:sym typeface="+mn-lt"/>
              </a:rPr>
              <a:t>Thank you for your hearing!</a:t>
            </a:r>
            <a:endParaRPr lang="zh-CN" altLang="en-US" sz="2000" dirty="0">
              <a:solidFill>
                <a:srgbClr val="222222">
                  <a:alpha val="81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8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698034" y="0"/>
            <a:ext cx="8795932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695730"/>
            <a:ext cx="5401313" cy="5466540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0FFF2D-572B-433C-B9D8-582F5BC7B848}"/>
              </a:ext>
            </a:extLst>
          </p:cNvPr>
          <p:cNvSpPr/>
          <p:nvPr/>
        </p:nvSpPr>
        <p:spPr>
          <a:xfrm rot="1735830">
            <a:off x="3748978" y="862250"/>
            <a:ext cx="5194649" cy="51335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694686" y="695730"/>
            <a:ext cx="5401314" cy="546654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E002ED-FBB4-4884-99B1-73904E8407D1}"/>
              </a:ext>
            </a:extLst>
          </p:cNvPr>
          <p:cNvGrpSpPr/>
          <p:nvPr/>
        </p:nvGrpSpPr>
        <p:grpSpPr>
          <a:xfrm>
            <a:off x="4672355" y="869296"/>
            <a:ext cx="6420671" cy="338554"/>
            <a:chOff x="4672355" y="363254"/>
            <a:chExt cx="6420671" cy="33855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6F6498-3F5A-4AE3-99E7-86476AEB8BD5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50DFA-73D6-46A1-8C00-BAEFB55536B6}"/>
                </a:ext>
              </a:extLst>
            </p:cNvPr>
            <p:cNvSpPr txBox="1"/>
            <p:nvPr/>
          </p:nvSpPr>
          <p:spPr>
            <a:xfrm>
              <a:off x="6128764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3DF5E-3A5E-4479-BEC7-F3815398F2F9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D34F79-0421-44B4-A96C-6105E7DD9354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33AC15-A0E5-4B38-B2E3-0691E88D023A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1038712" y="5697410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582025" y="5697410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1275307" y="989183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B699CD0-DE5E-4FD6-BDD4-9FABFE784A65}"/>
              </a:ext>
            </a:extLst>
          </p:cNvPr>
          <p:cNvSpPr txBox="1"/>
          <p:nvPr/>
        </p:nvSpPr>
        <p:spPr>
          <a:xfrm>
            <a:off x="1465342" y="1978587"/>
            <a:ext cx="416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rPr>
              <a:t>PART 01</a:t>
            </a:r>
            <a:endParaRPr lang="zh-CN" altLang="en-US" sz="5400" b="1" dirty="0">
              <a:solidFill>
                <a:srgbClr val="E53B7A">
                  <a:alpha val="73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0DA5D2-AFAB-4943-83B8-163F6BB1A7E4}"/>
              </a:ext>
            </a:extLst>
          </p:cNvPr>
          <p:cNvGrpSpPr/>
          <p:nvPr/>
        </p:nvGrpSpPr>
        <p:grpSpPr>
          <a:xfrm>
            <a:off x="1197431" y="2914343"/>
            <a:ext cx="9797139" cy="1940035"/>
            <a:chOff x="1197431" y="2673350"/>
            <a:chExt cx="9797139" cy="194003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894C45-24C6-44C4-B6BF-411A1D918308}"/>
                </a:ext>
              </a:extLst>
            </p:cNvPr>
            <p:cNvSpPr txBox="1"/>
            <p:nvPr/>
          </p:nvSpPr>
          <p:spPr>
            <a:xfrm>
              <a:off x="1197431" y="2673350"/>
              <a:ext cx="9797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8000" b="1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86C63BE-6D85-4D8E-BA89-7C1E7365D67A}"/>
                </a:ext>
              </a:extLst>
            </p:cNvPr>
            <p:cNvSpPr txBox="1"/>
            <p:nvPr/>
          </p:nvSpPr>
          <p:spPr>
            <a:xfrm>
              <a:off x="4015738" y="3905499"/>
              <a:ext cx="4164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222222">
                      <a:alpha val="81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dirty="0">
                <a:solidFill>
                  <a:srgbClr val="222222">
                    <a:alpha val="81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2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017C95E4-6EAF-4FC4-A981-B37FC9423760}"/>
              </a:ext>
            </a:extLst>
          </p:cNvPr>
          <p:cNvGrpSpPr/>
          <p:nvPr/>
        </p:nvGrpSpPr>
        <p:grpSpPr>
          <a:xfrm>
            <a:off x="1067104" y="4421755"/>
            <a:ext cx="9134797" cy="1122102"/>
            <a:chOff x="-424001" y="4870742"/>
            <a:chExt cx="9544538" cy="112210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828EF90-8134-4BD5-8914-71B8C1AD3B13}"/>
                </a:ext>
              </a:extLst>
            </p:cNvPr>
            <p:cNvGrpSpPr/>
            <p:nvPr/>
          </p:nvGrpSpPr>
          <p:grpSpPr>
            <a:xfrm>
              <a:off x="500419" y="5194484"/>
              <a:ext cx="8620118" cy="798360"/>
              <a:chOff x="1305636" y="4353636"/>
              <a:chExt cx="8620118" cy="798360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DB28469-23A4-4B4F-B472-94623E761051}"/>
                  </a:ext>
                </a:extLst>
              </p:cNvPr>
              <p:cNvSpPr txBox="1"/>
              <p:nvPr/>
            </p:nvSpPr>
            <p:spPr>
              <a:xfrm>
                <a:off x="1305636" y="4353636"/>
                <a:ext cx="2200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4C2FE66-ADBC-43DD-9024-3A65415EEDF1}"/>
                  </a:ext>
                </a:extLst>
              </p:cNvPr>
              <p:cNvSpPr txBox="1"/>
              <p:nvPr/>
            </p:nvSpPr>
            <p:spPr>
              <a:xfrm>
                <a:off x="1305636" y="4815301"/>
                <a:ext cx="8620118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rgbClr val="222222"/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8812898-22B5-4482-9D2B-182D1E6B9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24001" y="4870742"/>
              <a:ext cx="1020874" cy="1109148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7A8BAEF-BAFD-44E7-B0AF-9E1BF1E77F18}"/>
              </a:ext>
            </a:extLst>
          </p:cNvPr>
          <p:cNvGrpSpPr/>
          <p:nvPr/>
        </p:nvGrpSpPr>
        <p:grpSpPr>
          <a:xfrm>
            <a:off x="5385323" y="1453048"/>
            <a:ext cx="6036854" cy="2796058"/>
            <a:chOff x="5509148" y="1537038"/>
            <a:chExt cx="6036854" cy="279605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7DD4E6B-7722-4F02-B741-F7D836B0B6CA}"/>
                </a:ext>
              </a:extLst>
            </p:cNvPr>
            <p:cNvGrpSpPr/>
            <p:nvPr/>
          </p:nvGrpSpPr>
          <p:grpSpPr>
            <a:xfrm>
              <a:off x="7378889" y="1749224"/>
              <a:ext cx="4167113" cy="2583872"/>
              <a:chOff x="5754806" y="2115403"/>
              <a:chExt cx="4167113" cy="2583872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9343AB-C35D-44B8-A1BD-C156A6C2ED14}"/>
                  </a:ext>
                </a:extLst>
              </p:cNvPr>
              <p:cNvSpPr txBox="1"/>
              <p:nvPr/>
            </p:nvSpPr>
            <p:spPr>
              <a:xfrm>
                <a:off x="5754806" y="2115403"/>
                <a:ext cx="21057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600EB67-93D7-48C6-BB5B-D86D52AAEF39}"/>
                  </a:ext>
                </a:extLst>
              </p:cNvPr>
              <p:cNvSpPr txBox="1"/>
              <p:nvPr/>
            </p:nvSpPr>
            <p:spPr>
              <a:xfrm>
                <a:off x="5754806" y="2688609"/>
                <a:ext cx="3870136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1CF6FD6-195D-4AEC-AF1A-4DF7D7C767DC}"/>
                  </a:ext>
                </a:extLst>
              </p:cNvPr>
              <p:cNvSpPr txBox="1"/>
              <p:nvPr/>
            </p:nvSpPr>
            <p:spPr>
              <a:xfrm>
                <a:off x="5754806" y="3103546"/>
                <a:ext cx="4167113" cy="33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D8BD5F69-70C2-4D92-8643-B700D0919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518" y="4401847"/>
                <a:ext cx="0" cy="297428"/>
              </a:xfrm>
              <a:prstGeom prst="line">
                <a:avLst/>
              </a:prstGeom>
              <a:ln w="22225">
                <a:solidFill>
                  <a:srgbClr val="E53B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7BA2F82-ED3B-4009-B969-9224527C9FE1}"/>
                </a:ext>
              </a:extLst>
            </p:cNvPr>
            <p:cNvSpPr txBox="1"/>
            <p:nvPr/>
          </p:nvSpPr>
          <p:spPr>
            <a:xfrm>
              <a:off x="5509148" y="1537038"/>
              <a:ext cx="18133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rgbClr val="E53B7A"/>
                  </a:solidFill>
                  <a:cs typeface="+mn-ea"/>
                  <a:sym typeface="+mn-lt"/>
                </a:rPr>
                <a:t>80%</a:t>
              </a:r>
              <a:endParaRPr lang="zh-CN" altLang="en-US" sz="7200" dirty="0">
                <a:solidFill>
                  <a:srgbClr val="E53B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617C167-91F1-4D23-8C93-30E4CC618F28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1B54EDB-1EC7-4D4F-9DC8-5F4E4E0B07E7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23" name="不完整圆 22">
                <a:extLst>
                  <a:ext uri="{FF2B5EF4-FFF2-40B4-BE49-F238E27FC236}">
                    <a16:creationId xmlns:a16="http://schemas.microsoft.com/office/drawing/2014/main" id="{0D9114B1-8E35-466B-A0B2-278519D1CF7A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不完整圆 23">
                <a:extLst>
                  <a:ext uri="{FF2B5EF4-FFF2-40B4-BE49-F238E27FC236}">
                    <a16:creationId xmlns:a16="http://schemas.microsoft.com/office/drawing/2014/main" id="{8B25446B-3EBB-432A-9DA3-99D9E95913F3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670A3DF-093A-4C0F-9844-C1BE656F6DEF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0E83306-AF2A-4064-85F3-7803C8D8B9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1281113"/>
            <a:ext cx="4189413" cy="3140075"/>
            <a:chOff x="672" y="807"/>
            <a:chExt cx="2639" cy="1978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90CADE92-12B2-4D9D-867E-6F8655A131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807"/>
              <a:ext cx="2639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B18E0D1-F5F5-44BF-9D7B-3D6BD9F4F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463"/>
              <a:ext cx="2599" cy="322"/>
            </a:xfrm>
            <a:custGeom>
              <a:avLst/>
              <a:gdLst>
                <a:gd name="T0" fmla="*/ 396 w 1471"/>
                <a:gd name="T1" fmla="*/ 5 h 182"/>
                <a:gd name="T2" fmla="*/ 139 w 1471"/>
                <a:gd name="T3" fmla="*/ 50 h 182"/>
                <a:gd name="T4" fmla="*/ 4 w 1471"/>
                <a:gd name="T5" fmla="*/ 99 h 182"/>
                <a:gd name="T6" fmla="*/ 205 w 1471"/>
                <a:gd name="T7" fmla="*/ 160 h 182"/>
                <a:gd name="T8" fmla="*/ 920 w 1471"/>
                <a:gd name="T9" fmla="*/ 181 h 182"/>
                <a:gd name="T10" fmla="*/ 1450 w 1471"/>
                <a:gd name="T11" fmla="*/ 50 h 182"/>
                <a:gd name="T12" fmla="*/ 1127 w 1471"/>
                <a:gd name="T13" fmla="*/ 0 h 182"/>
                <a:gd name="T14" fmla="*/ 396 w 1471"/>
                <a:gd name="T15" fmla="*/ 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1" h="182">
                  <a:moveTo>
                    <a:pt x="396" y="5"/>
                  </a:moveTo>
                  <a:cubicBezTo>
                    <a:pt x="374" y="9"/>
                    <a:pt x="227" y="46"/>
                    <a:pt x="139" y="50"/>
                  </a:cubicBezTo>
                  <a:cubicBezTo>
                    <a:pt x="51" y="54"/>
                    <a:pt x="0" y="38"/>
                    <a:pt x="4" y="99"/>
                  </a:cubicBezTo>
                  <a:cubicBezTo>
                    <a:pt x="10" y="160"/>
                    <a:pt x="113" y="171"/>
                    <a:pt x="205" y="160"/>
                  </a:cubicBezTo>
                  <a:cubicBezTo>
                    <a:pt x="296" y="149"/>
                    <a:pt x="662" y="182"/>
                    <a:pt x="920" y="181"/>
                  </a:cubicBezTo>
                  <a:cubicBezTo>
                    <a:pt x="1179" y="178"/>
                    <a:pt x="1471" y="81"/>
                    <a:pt x="1450" y="50"/>
                  </a:cubicBezTo>
                  <a:cubicBezTo>
                    <a:pt x="1430" y="18"/>
                    <a:pt x="1252" y="0"/>
                    <a:pt x="1127" y="0"/>
                  </a:cubicBezTo>
                  <a:cubicBezTo>
                    <a:pt x="1001" y="0"/>
                    <a:pt x="396" y="5"/>
                    <a:pt x="396" y="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ECD861C-78EF-4D36-AFE1-DC5003F89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796"/>
              <a:ext cx="2527" cy="1876"/>
            </a:xfrm>
            <a:custGeom>
              <a:avLst/>
              <a:gdLst>
                <a:gd name="T0" fmla="*/ 1097 w 1431"/>
                <a:gd name="T1" fmla="*/ 276 h 1061"/>
                <a:gd name="T2" fmla="*/ 1097 w 1431"/>
                <a:gd name="T3" fmla="*/ 276 h 1061"/>
                <a:gd name="T4" fmla="*/ 1129 w 1431"/>
                <a:gd name="T5" fmla="*/ 45 h 1061"/>
                <a:gd name="T6" fmla="*/ 1081 w 1431"/>
                <a:gd name="T7" fmla="*/ 8 h 1061"/>
                <a:gd name="T8" fmla="*/ 1019 w 1431"/>
                <a:gd name="T9" fmla="*/ 275 h 1061"/>
                <a:gd name="T10" fmla="*/ 945 w 1431"/>
                <a:gd name="T11" fmla="*/ 274 h 1061"/>
                <a:gd name="T12" fmla="*/ 923 w 1431"/>
                <a:gd name="T13" fmla="*/ 274 h 1061"/>
                <a:gd name="T14" fmla="*/ 924 w 1431"/>
                <a:gd name="T15" fmla="*/ 262 h 1061"/>
                <a:gd name="T16" fmla="*/ 906 w 1431"/>
                <a:gd name="T17" fmla="*/ 115 h 1061"/>
                <a:gd name="T18" fmla="*/ 861 w 1431"/>
                <a:gd name="T19" fmla="*/ 274 h 1061"/>
                <a:gd name="T20" fmla="*/ 822 w 1431"/>
                <a:gd name="T21" fmla="*/ 274 h 1061"/>
                <a:gd name="T22" fmla="*/ 822 w 1431"/>
                <a:gd name="T23" fmla="*/ 274 h 1061"/>
                <a:gd name="T24" fmla="*/ 813 w 1431"/>
                <a:gd name="T25" fmla="*/ 169 h 1061"/>
                <a:gd name="T26" fmla="*/ 791 w 1431"/>
                <a:gd name="T27" fmla="*/ 170 h 1061"/>
                <a:gd name="T28" fmla="*/ 771 w 1431"/>
                <a:gd name="T29" fmla="*/ 227 h 1061"/>
                <a:gd name="T30" fmla="*/ 759 w 1431"/>
                <a:gd name="T31" fmla="*/ 265 h 1061"/>
                <a:gd name="T32" fmla="*/ 689 w 1431"/>
                <a:gd name="T33" fmla="*/ 284 h 1061"/>
                <a:gd name="T34" fmla="*/ 440 w 1431"/>
                <a:gd name="T35" fmla="*/ 316 h 1061"/>
                <a:gd name="T36" fmla="*/ 402 w 1431"/>
                <a:gd name="T37" fmla="*/ 182 h 1061"/>
                <a:gd name="T38" fmla="*/ 359 w 1431"/>
                <a:gd name="T39" fmla="*/ 139 h 1061"/>
                <a:gd name="T40" fmla="*/ 374 w 1431"/>
                <a:gd name="T41" fmla="*/ 326 h 1061"/>
                <a:gd name="T42" fmla="*/ 310 w 1431"/>
                <a:gd name="T43" fmla="*/ 343 h 1061"/>
                <a:gd name="T44" fmla="*/ 243 w 1431"/>
                <a:gd name="T45" fmla="*/ 145 h 1061"/>
                <a:gd name="T46" fmla="*/ 220 w 1431"/>
                <a:gd name="T47" fmla="*/ 153 h 1061"/>
                <a:gd name="T48" fmla="*/ 243 w 1431"/>
                <a:gd name="T49" fmla="*/ 300 h 1061"/>
                <a:gd name="T50" fmla="*/ 256 w 1431"/>
                <a:gd name="T51" fmla="*/ 365 h 1061"/>
                <a:gd name="T52" fmla="*/ 229 w 1431"/>
                <a:gd name="T53" fmla="*/ 384 h 1061"/>
                <a:gd name="T54" fmla="*/ 90 w 1431"/>
                <a:gd name="T55" fmla="*/ 224 h 1061"/>
                <a:gd name="T56" fmla="*/ 18 w 1431"/>
                <a:gd name="T57" fmla="*/ 183 h 1061"/>
                <a:gd name="T58" fmla="*/ 106 w 1431"/>
                <a:gd name="T59" fmla="*/ 338 h 1061"/>
                <a:gd name="T60" fmla="*/ 184 w 1431"/>
                <a:gd name="T61" fmla="*/ 431 h 1061"/>
                <a:gd name="T62" fmla="*/ 105 w 1431"/>
                <a:gd name="T63" fmla="*/ 677 h 1061"/>
                <a:gd name="T64" fmla="*/ 94 w 1431"/>
                <a:gd name="T65" fmla="*/ 756 h 1061"/>
                <a:gd name="T66" fmla="*/ 805 w 1431"/>
                <a:gd name="T67" fmla="*/ 1054 h 1061"/>
                <a:gd name="T68" fmla="*/ 1359 w 1431"/>
                <a:gd name="T69" fmla="*/ 919 h 1061"/>
                <a:gd name="T70" fmla="*/ 1363 w 1431"/>
                <a:gd name="T71" fmla="*/ 457 h 1061"/>
                <a:gd name="T72" fmla="*/ 1396 w 1431"/>
                <a:gd name="T73" fmla="*/ 420 h 1061"/>
                <a:gd name="T74" fmla="*/ 1339 w 1431"/>
                <a:gd name="T75" fmla="*/ 409 h 1061"/>
                <a:gd name="T76" fmla="*/ 1312 w 1431"/>
                <a:gd name="T77" fmla="*/ 369 h 1061"/>
                <a:gd name="T78" fmla="*/ 1342 w 1431"/>
                <a:gd name="T79" fmla="*/ 293 h 1061"/>
                <a:gd name="T80" fmla="*/ 1254 w 1431"/>
                <a:gd name="T81" fmla="*/ 317 h 1061"/>
                <a:gd name="T82" fmla="*/ 1233 w 1431"/>
                <a:gd name="T83" fmla="*/ 305 h 1061"/>
                <a:gd name="T84" fmla="*/ 1241 w 1431"/>
                <a:gd name="T85" fmla="*/ 282 h 1061"/>
                <a:gd name="T86" fmla="*/ 1221 w 1431"/>
                <a:gd name="T87" fmla="*/ 217 h 1061"/>
                <a:gd name="T88" fmla="*/ 1184 w 1431"/>
                <a:gd name="T89" fmla="*/ 269 h 1061"/>
                <a:gd name="T90" fmla="*/ 1170 w 1431"/>
                <a:gd name="T91" fmla="*/ 283 h 1061"/>
                <a:gd name="T92" fmla="*/ 1097 w 1431"/>
                <a:gd name="T93" fmla="*/ 276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1" h="1061">
                  <a:moveTo>
                    <a:pt x="1097" y="276"/>
                  </a:moveTo>
                  <a:cubicBezTo>
                    <a:pt x="1097" y="276"/>
                    <a:pt x="1097" y="276"/>
                    <a:pt x="1097" y="276"/>
                  </a:cubicBezTo>
                  <a:cubicBezTo>
                    <a:pt x="1097" y="224"/>
                    <a:pt x="1130" y="73"/>
                    <a:pt x="1129" y="45"/>
                  </a:cubicBezTo>
                  <a:cubicBezTo>
                    <a:pt x="1127" y="12"/>
                    <a:pt x="1110" y="0"/>
                    <a:pt x="1081" y="8"/>
                  </a:cubicBezTo>
                  <a:cubicBezTo>
                    <a:pt x="1043" y="18"/>
                    <a:pt x="1047" y="206"/>
                    <a:pt x="1019" y="275"/>
                  </a:cubicBezTo>
                  <a:cubicBezTo>
                    <a:pt x="1003" y="275"/>
                    <a:pt x="964" y="274"/>
                    <a:pt x="945" y="274"/>
                  </a:cubicBezTo>
                  <a:cubicBezTo>
                    <a:pt x="937" y="274"/>
                    <a:pt x="931" y="274"/>
                    <a:pt x="923" y="274"/>
                  </a:cubicBezTo>
                  <a:cubicBezTo>
                    <a:pt x="923" y="271"/>
                    <a:pt x="924" y="266"/>
                    <a:pt x="924" y="262"/>
                  </a:cubicBezTo>
                  <a:cubicBezTo>
                    <a:pt x="929" y="217"/>
                    <a:pt x="946" y="113"/>
                    <a:pt x="906" y="115"/>
                  </a:cubicBezTo>
                  <a:cubicBezTo>
                    <a:pt x="871" y="117"/>
                    <a:pt x="873" y="210"/>
                    <a:pt x="861" y="274"/>
                  </a:cubicBezTo>
                  <a:cubicBezTo>
                    <a:pt x="848" y="274"/>
                    <a:pt x="835" y="274"/>
                    <a:pt x="822" y="274"/>
                  </a:cubicBezTo>
                  <a:cubicBezTo>
                    <a:pt x="822" y="274"/>
                    <a:pt x="822" y="274"/>
                    <a:pt x="822" y="274"/>
                  </a:cubicBezTo>
                  <a:cubicBezTo>
                    <a:pt x="792" y="257"/>
                    <a:pt x="846" y="178"/>
                    <a:pt x="813" y="169"/>
                  </a:cubicBezTo>
                  <a:cubicBezTo>
                    <a:pt x="808" y="168"/>
                    <a:pt x="796" y="168"/>
                    <a:pt x="791" y="170"/>
                  </a:cubicBezTo>
                  <a:cubicBezTo>
                    <a:pt x="780" y="177"/>
                    <a:pt x="771" y="197"/>
                    <a:pt x="771" y="227"/>
                  </a:cubicBezTo>
                  <a:cubicBezTo>
                    <a:pt x="771" y="240"/>
                    <a:pt x="766" y="253"/>
                    <a:pt x="759" y="265"/>
                  </a:cubicBezTo>
                  <a:cubicBezTo>
                    <a:pt x="754" y="275"/>
                    <a:pt x="730" y="280"/>
                    <a:pt x="689" y="284"/>
                  </a:cubicBezTo>
                  <a:cubicBezTo>
                    <a:pt x="594" y="292"/>
                    <a:pt x="530" y="303"/>
                    <a:pt x="440" y="316"/>
                  </a:cubicBezTo>
                  <a:cubicBezTo>
                    <a:pt x="424" y="280"/>
                    <a:pt x="406" y="216"/>
                    <a:pt x="402" y="182"/>
                  </a:cubicBezTo>
                  <a:cubicBezTo>
                    <a:pt x="398" y="147"/>
                    <a:pt x="377" y="121"/>
                    <a:pt x="359" y="139"/>
                  </a:cubicBezTo>
                  <a:cubicBezTo>
                    <a:pt x="340" y="156"/>
                    <a:pt x="365" y="276"/>
                    <a:pt x="374" y="326"/>
                  </a:cubicBezTo>
                  <a:cubicBezTo>
                    <a:pt x="352" y="331"/>
                    <a:pt x="331" y="335"/>
                    <a:pt x="310" y="343"/>
                  </a:cubicBezTo>
                  <a:cubicBezTo>
                    <a:pt x="302" y="320"/>
                    <a:pt x="277" y="162"/>
                    <a:pt x="243" y="145"/>
                  </a:cubicBezTo>
                  <a:cubicBezTo>
                    <a:pt x="237" y="142"/>
                    <a:pt x="228" y="142"/>
                    <a:pt x="220" y="153"/>
                  </a:cubicBezTo>
                  <a:cubicBezTo>
                    <a:pt x="209" y="168"/>
                    <a:pt x="225" y="246"/>
                    <a:pt x="243" y="300"/>
                  </a:cubicBezTo>
                  <a:cubicBezTo>
                    <a:pt x="262" y="354"/>
                    <a:pt x="256" y="350"/>
                    <a:pt x="256" y="365"/>
                  </a:cubicBezTo>
                  <a:cubicBezTo>
                    <a:pt x="247" y="371"/>
                    <a:pt x="238" y="377"/>
                    <a:pt x="229" y="384"/>
                  </a:cubicBezTo>
                  <a:cubicBezTo>
                    <a:pt x="191" y="341"/>
                    <a:pt x="112" y="252"/>
                    <a:pt x="90" y="224"/>
                  </a:cubicBezTo>
                  <a:cubicBezTo>
                    <a:pt x="69" y="195"/>
                    <a:pt x="38" y="159"/>
                    <a:pt x="18" y="183"/>
                  </a:cubicBezTo>
                  <a:cubicBezTo>
                    <a:pt x="0" y="208"/>
                    <a:pt x="70" y="290"/>
                    <a:pt x="106" y="338"/>
                  </a:cubicBezTo>
                  <a:cubicBezTo>
                    <a:pt x="141" y="388"/>
                    <a:pt x="156" y="401"/>
                    <a:pt x="184" y="431"/>
                  </a:cubicBezTo>
                  <a:cubicBezTo>
                    <a:pt x="163" y="462"/>
                    <a:pt x="145" y="597"/>
                    <a:pt x="105" y="677"/>
                  </a:cubicBezTo>
                  <a:cubicBezTo>
                    <a:pt x="86" y="712"/>
                    <a:pt x="91" y="743"/>
                    <a:pt x="94" y="756"/>
                  </a:cubicBezTo>
                  <a:cubicBezTo>
                    <a:pt x="141" y="1007"/>
                    <a:pt x="615" y="1061"/>
                    <a:pt x="805" y="1054"/>
                  </a:cubicBezTo>
                  <a:cubicBezTo>
                    <a:pt x="1084" y="1045"/>
                    <a:pt x="1291" y="1027"/>
                    <a:pt x="1359" y="919"/>
                  </a:cubicBezTo>
                  <a:cubicBezTo>
                    <a:pt x="1400" y="853"/>
                    <a:pt x="1431" y="622"/>
                    <a:pt x="1363" y="457"/>
                  </a:cubicBezTo>
                  <a:cubicBezTo>
                    <a:pt x="1376" y="444"/>
                    <a:pt x="1392" y="432"/>
                    <a:pt x="1396" y="420"/>
                  </a:cubicBezTo>
                  <a:cubicBezTo>
                    <a:pt x="1407" y="388"/>
                    <a:pt x="1363" y="393"/>
                    <a:pt x="1339" y="409"/>
                  </a:cubicBezTo>
                  <a:cubicBezTo>
                    <a:pt x="1331" y="396"/>
                    <a:pt x="1322" y="382"/>
                    <a:pt x="1312" y="369"/>
                  </a:cubicBezTo>
                  <a:cubicBezTo>
                    <a:pt x="1330" y="352"/>
                    <a:pt x="1366" y="321"/>
                    <a:pt x="1342" y="293"/>
                  </a:cubicBezTo>
                  <a:cubicBezTo>
                    <a:pt x="1318" y="265"/>
                    <a:pt x="1273" y="303"/>
                    <a:pt x="1254" y="317"/>
                  </a:cubicBezTo>
                  <a:cubicBezTo>
                    <a:pt x="1248" y="313"/>
                    <a:pt x="1241" y="309"/>
                    <a:pt x="1233" y="305"/>
                  </a:cubicBezTo>
                  <a:cubicBezTo>
                    <a:pt x="1236" y="299"/>
                    <a:pt x="1238" y="292"/>
                    <a:pt x="1241" y="282"/>
                  </a:cubicBezTo>
                  <a:cubicBezTo>
                    <a:pt x="1253" y="242"/>
                    <a:pt x="1244" y="217"/>
                    <a:pt x="1221" y="217"/>
                  </a:cubicBezTo>
                  <a:cubicBezTo>
                    <a:pt x="1198" y="217"/>
                    <a:pt x="1197" y="246"/>
                    <a:pt x="1184" y="269"/>
                  </a:cubicBezTo>
                  <a:cubicBezTo>
                    <a:pt x="1180" y="274"/>
                    <a:pt x="1176" y="279"/>
                    <a:pt x="1170" y="283"/>
                  </a:cubicBezTo>
                  <a:cubicBezTo>
                    <a:pt x="1148" y="278"/>
                    <a:pt x="1123" y="276"/>
                    <a:pt x="1097" y="276"/>
                  </a:cubicBezTo>
                  <a:close/>
                </a:path>
              </a:pathLst>
            </a:custGeom>
            <a:solidFill>
              <a:srgbClr val="E53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C5A5A243-D7BE-4225-B786-CC4A6BC43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394"/>
              <a:ext cx="634" cy="6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9BB2201C-8708-41F7-9BE3-CC2F9B6F5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1436"/>
              <a:ext cx="245" cy="2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CFF62A67-C44F-4EE0-9577-3106998CC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1394"/>
              <a:ext cx="634" cy="6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6F6B6ADA-2EFD-46A5-865C-5B6A6D03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436"/>
              <a:ext cx="245" cy="2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1B6DD02-D2AB-43AF-826C-BAF82604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074"/>
              <a:ext cx="733" cy="299"/>
            </a:xfrm>
            <a:custGeom>
              <a:avLst/>
              <a:gdLst>
                <a:gd name="T0" fmla="*/ 239 w 415"/>
                <a:gd name="T1" fmla="*/ 10 h 169"/>
                <a:gd name="T2" fmla="*/ 23 w 415"/>
                <a:gd name="T3" fmla="*/ 21 h 169"/>
                <a:gd name="T4" fmla="*/ 81 w 415"/>
                <a:gd name="T5" fmla="*/ 144 h 169"/>
                <a:gd name="T6" fmla="*/ 321 w 415"/>
                <a:gd name="T7" fmla="*/ 128 h 169"/>
                <a:gd name="T8" fmla="*/ 239 w 415"/>
                <a:gd name="T9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69">
                  <a:moveTo>
                    <a:pt x="239" y="10"/>
                  </a:moveTo>
                  <a:cubicBezTo>
                    <a:pt x="239" y="10"/>
                    <a:pt x="47" y="18"/>
                    <a:pt x="23" y="21"/>
                  </a:cubicBezTo>
                  <a:cubicBezTo>
                    <a:pt x="0" y="23"/>
                    <a:pt x="26" y="119"/>
                    <a:pt x="81" y="144"/>
                  </a:cubicBezTo>
                  <a:cubicBezTo>
                    <a:pt x="136" y="169"/>
                    <a:pt x="293" y="154"/>
                    <a:pt x="321" y="128"/>
                  </a:cubicBezTo>
                  <a:cubicBezTo>
                    <a:pt x="349" y="103"/>
                    <a:pt x="415" y="0"/>
                    <a:pt x="239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99E7929-916D-4971-9E1D-9B29AE6E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2099"/>
              <a:ext cx="125" cy="104"/>
            </a:xfrm>
            <a:custGeom>
              <a:avLst/>
              <a:gdLst>
                <a:gd name="T0" fmla="*/ 71 w 71"/>
                <a:gd name="T1" fmla="*/ 0 h 59"/>
                <a:gd name="T2" fmla="*/ 0 w 71"/>
                <a:gd name="T3" fmla="*/ 4 h 59"/>
                <a:gd name="T4" fmla="*/ 13 w 71"/>
                <a:gd name="T5" fmla="*/ 50 h 59"/>
                <a:gd name="T6" fmla="*/ 66 w 71"/>
                <a:gd name="T7" fmla="*/ 44 h 59"/>
                <a:gd name="T8" fmla="*/ 71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71" y="0"/>
                  </a:moveTo>
                  <a:cubicBezTo>
                    <a:pt x="47" y="2"/>
                    <a:pt x="22" y="3"/>
                    <a:pt x="0" y="4"/>
                  </a:cubicBezTo>
                  <a:cubicBezTo>
                    <a:pt x="1" y="23"/>
                    <a:pt x="4" y="46"/>
                    <a:pt x="13" y="50"/>
                  </a:cubicBezTo>
                  <a:cubicBezTo>
                    <a:pt x="28" y="59"/>
                    <a:pt x="62" y="50"/>
                    <a:pt x="66" y="44"/>
                  </a:cubicBezTo>
                  <a:cubicBezTo>
                    <a:pt x="68" y="38"/>
                    <a:pt x="69" y="16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6F48CE9C-D86D-4EF3-92D4-3D72AC81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90"/>
              <a:ext cx="122" cy="113"/>
            </a:xfrm>
            <a:custGeom>
              <a:avLst/>
              <a:gdLst>
                <a:gd name="T0" fmla="*/ 19 w 69"/>
                <a:gd name="T1" fmla="*/ 1 h 64"/>
                <a:gd name="T2" fmla="*/ 0 w 69"/>
                <a:gd name="T3" fmla="*/ 3 h 64"/>
                <a:gd name="T4" fmla="*/ 5 w 69"/>
                <a:gd name="T5" fmla="*/ 49 h 64"/>
                <a:gd name="T6" fmla="*/ 57 w 69"/>
                <a:gd name="T7" fmla="*/ 55 h 64"/>
                <a:gd name="T8" fmla="*/ 69 w 69"/>
                <a:gd name="T9" fmla="*/ 3 h 64"/>
                <a:gd name="T10" fmla="*/ 19 w 69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4">
                  <a:moveTo>
                    <a:pt x="19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2" y="43"/>
                    <a:pt x="5" y="49"/>
                  </a:cubicBezTo>
                  <a:cubicBezTo>
                    <a:pt x="8" y="55"/>
                    <a:pt x="43" y="64"/>
                    <a:pt x="57" y="55"/>
                  </a:cubicBezTo>
                  <a:cubicBezTo>
                    <a:pt x="68" y="50"/>
                    <a:pt x="69" y="22"/>
                    <a:pt x="69" y="3"/>
                  </a:cubicBezTo>
                  <a:cubicBezTo>
                    <a:pt x="56" y="0"/>
                    <a:pt x="39" y="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7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6BD8840B-4482-4718-8C9E-F22E7E41BA92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43CF360-346A-4855-9679-0450D0316C22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46" name="不完整圆 45">
                <a:extLst>
                  <a:ext uri="{FF2B5EF4-FFF2-40B4-BE49-F238E27FC236}">
                    <a16:creationId xmlns:a16="http://schemas.microsoft.com/office/drawing/2014/main" id="{83F6AD33-E22F-479A-B690-610BAC13DA11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不完整圆 46">
                <a:extLst>
                  <a:ext uri="{FF2B5EF4-FFF2-40B4-BE49-F238E27FC236}">
                    <a16:creationId xmlns:a16="http://schemas.microsoft.com/office/drawing/2014/main" id="{FEABDEFD-980C-4046-8E81-E2B9785C6F1A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4AAAF52-63D3-4853-8AB3-16D65A22F414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7BF746E-CF4A-437B-AE5F-8BB589AA83DA}"/>
              </a:ext>
            </a:extLst>
          </p:cNvPr>
          <p:cNvGrpSpPr/>
          <p:nvPr/>
        </p:nvGrpSpPr>
        <p:grpSpPr>
          <a:xfrm>
            <a:off x="893199" y="1808791"/>
            <a:ext cx="10440080" cy="3524790"/>
            <a:chOff x="893199" y="1808791"/>
            <a:chExt cx="10440080" cy="352479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D4641E5-5419-4B45-924C-3F80FFBD582F}"/>
                </a:ext>
              </a:extLst>
            </p:cNvPr>
            <p:cNvGrpSpPr/>
            <p:nvPr/>
          </p:nvGrpSpPr>
          <p:grpSpPr>
            <a:xfrm>
              <a:off x="1120206" y="1808791"/>
              <a:ext cx="3202674" cy="1483397"/>
              <a:chOff x="7691444" y="3182545"/>
              <a:chExt cx="3202674" cy="148339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ACD3DEE-D716-4D2A-8EAE-111F48A74F06}"/>
                  </a:ext>
                </a:extLst>
              </p:cNvPr>
              <p:cNvGrpSpPr/>
              <p:nvPr/>
            </p:nvGrpSpPr>
            <p:grpSpPr>
              <a:xfrm>
                <a:off x="8543499" y="3429000"/>
                <a:ext cx="2350619" cy="1236942"/>
                <a:chOff x="8543499" y="2273808"/>
                <a:chExt cx="2350619" cy="1236942"/>
              </a:xfrm>
            </p:grpSpPr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6989055-0908-4CCE-BC30-C5CD77EDDC38}"/>
                    </a:ext>
                  </a:extLst>
                </p:cNvPr>
                <p:cNvSpPr txBox="1"/>
                <p:nvPr/>
              </p:nvSpPr>
              <p:spPr>
                <a:xfrm>
                  <a:off x="8543499" y="2273808"/>
                  <a:ext cx="1464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24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9BB61D-D6FE-44D2-877B-E0A9F7633617}"/>
                    </a:ext>
                  </a:extLst>
                </p:cNvPr>
                <p:cNvSpPr txBox="1"/>
                <p:nvPr/>
              </p:nvSpPr>
              <p:spPr>
                <a:xfrm>
                  <a:off x="8543499" y="2735473"/>
                  <a:ext cx="2350619" cy="775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AC2B17A7-20E8-4BAF-B59C-22B6B91145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91444" y="3182545"/>
                <a:ext cx="852055" cy="925732"/>
              </a:xfrm>
              <a:prstGeom prst="rect">
                <a:avLst/>
              </a:prstGeom>
            </p:spPr>
          </p:pic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49CD533-BEE7-4B99-B220-35C58B6C56C9}"/>
                </a:ext>
              </a:extLst>
            </p:cNvPr>
            <p:cNvGrpSpPr/>
            <p:nvPr/>
          </p:nvGrpSpPr>
          <p:grpSpPr>
            <a:xfrm>
              <a:off x="4625405" y="1808791"/>
              <a:ext cx="3202674" cy="1483397"/>
              <a:chOff x="7691444" y="3182545"/>
              <a:chExt cx="3202674" cy="1483397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8A50F2CA-0FE8-4E07-8B14-21BA0B56DBB3}"/>
                  </a:ext>
                </a:extLst>
              </p:cNvPr>
              <p:cNvGrpSpPr/>
              <p:nvPr/>
            </p:nvGrpSpPr>
            <p:grpSpPr>
              <a:xfrm>
                <a:off x="8543499" y="3429000"/>
                <a:ext cx="2350619" cy="1236942"/>
                <a:chOff x="8543499" y="2273808"/>
                <a:chExt cx="2350619" cy="1236942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03983B2-E6F4-4A9B-A5A6-9CAF0C831A89}"/>
                    </a:ext>
                  </a:extLst>
                </p:cNvPr>
                <p:cNvSpPr txBox="1"/>
                <p:nvPr/>
              </p:nvSpPr>
              <p:spPr>
                <a:xfrm>
                  <a:off x="8543499" y="2273808"/>
                  <a:ext cx="1464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24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F07CFD1-033B-48C8-A17F-3E406AD89738}"/>
                    </a:ext>
                  </a:extLst>
                </p:cNvPr>
                <p:cNvSpPr txBox="1"/>
                <p:nvPr/>
              </p:nvSpPr>
              <p:spPr>
                <a:xfrm>
                  <a:off x="8543499" y="2735473"/>
                  <a:ext cx="2350619" cy="775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BE87D574-0AB2-405B-A6A2-73BF0115C5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91444" y="3182545"/>
                <a:ext cx="852055" cy="925732"/>
              </a:xfrm>
              <a:prstGeom prst="rect">
                <a:avLst/>
              </a:prstGeom>
            </p:spPr>
          </p:pic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ADECE49-E7B5-40F5-8AF9-5CE1BC46C7F9}"/>
                </a:ext>
              </a:extLst>
            </p:cNvPr>
            <p:cNvGrpSpPr/>
            <p:nvPr/>
          </p:nvGrpSpPr>
          <p:grpSpPr>
            <a:xfrm>
              <a:off x="8130605" y="1808791"/>
              <a:ext cx="3202674" cy="1483397"/>
              <a:chOff x="7691444" y="3182545"/>
              <a:chExt cx="3202674" cy="1483397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364F8EC-59F0-4175-83D3-624265F756B7}"/>
                  </a:ext>
                </a:extLst>
              </p:cNvPr>
              <p:cNvGrpSpPr/>
              <p:nvPr/>
            </p:nvGrpSpPr>
            <p:grpSpPr>
              <a:xfrm>
                <a:off x="8543499" y="3429000"/>
                <a:ext cx="2350619" cy="1236942"/>
                <a:chOff x="8543499" y="2273808"/>
                <a:chExt cx="2350619" cy="1236942"/>
              </a:xfrm>
            </p:grpSpPr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E207C24-682E-4099-A573-1D172FF50B97}"/>
                    </a:ext>
                  </a:extLst>
                </p:cNvPr>
                <p:cNvSpPr txBox="1"/>
                <p:nvPr/>
              </p:nvSpPr>
              <p:spPr>
                <a:xfrm>
                  <a:off x="8543499" y="2273808"/>
                  <a:ext cx="1464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24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A7636873-FFC0-4851-9936-36CEAA256694}"/>
                    </a:ext>
                  </a:extLst>
                </p:cNvPr>
                <p:cNvSpPr txBox="1"/>
                <p:nvPr/>
              </p:nvSpPr>
              <p:spPr>
                <a:xfrm>
                  <a:off x="8543499" y="2735473"/>
                  <a:ext cx="2350619" cy="775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76C74F22-A7BC-4D2E-8521-AD236B4CF9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91444" y="3182545"/>
                <a:ext cx="852055" cy="925732"/>
              </a:xfrm>
              <a:prstGeom prst="rect">
                <a:avLst/>
              </a:prstGeom>
            </p:spPr>
          </p:pic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1F62265-E59F-47EC-9114-3C46F9510860}"/>
                </a:ext>
              </a:extLst>
            </p:cNvPr>
            <p:cNvGrpSpPr/>
            <p:nvPr/>
          </p:nvGrpSpPr>
          <p:grpSpPr>
            <a:xfrm>
              <a:off x="1120206" y="3850184"/>
              <a:ext cx="3202674" cy="1483397"/>
              <a:chOff x="7691444" y="3182545"/>
              <a:chExt cx="3202674" cy="1483397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B6FB949-E5B0-4026-98D6-EA0C09608506}"/>
                  </a:ext>
                </a:extLst>
              </p:cNvPr>
              <p:cNvGrpSpPr/>
              <p:nvPr/>
            </p:nvGrpSpPr>
            <p:grpSpPr>
              <a:xfrm>
                <a:off x="8543499" y="3429000"/>
                <a:ext cx="2350619" cy="1236942"/>
                <a:chOff x="8543499" y="2273808"/>
                <a:chExt cx="2350619" cy="1236942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51547EE0-CC77-49F4-B28C-7DCFCE65D168}"/>
                    </a:ext>
                  </a:extLst>
                </p:cNvPr>
                <p:cNvSpPr txBox="1"/>
                <p:nvPr/>
              </p:nvSpPr>
              <p:spPr>
                <a:xfrm>
                  <a:off x="8543499" y="2273808"/>
                  <a:ext cx="1464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24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52906B68-70C1-4B5F-906E-E40B3329AEC7}"/>
                    </a:ext>
                  </a:extLst>
                </p:cNvPr>
                <p:cNvSpPr txBox="1"/>
                <p:nvPr/>
              </p:nvSpPr>
              <p:spPr>
                <a:xfrm>
                  <a:off x="8543499" y="2735473"/>
                  <a:ext cx="2350619" cy="775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714DBC00-7EA1-46AC-8E4C-9AE44DB28D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91444" y="3182545"/>
                <a:ext cx="852055" cy="925732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D817E2A-9694-43EC-8BA5-374E122AF96B}"/>
                </a:ext>
              </a:extLst>
            </p:cNvPr>
            <p:cNvGrpSpPr/>
            <p:nvPr/>
          </p:nvGrpSpPr>
          <p:grpSpPr>
            <a:xfrm>
              <a:off x="4625405" y="3850184"/>
              <a:ext cx="3202674" cy="1483397"/>
              <a:chOff x="7691444" y="3182545"/>
              <a:chExt cx="3202674" cy="1483397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AF991F3E-0B38-4C57-AE16-F96BC321A562}"/>
                  </a:ext>
                </a:extLst>
              </p:cNvPr>
              <p:cNvGrpSpPr/>
              <p:nvPr/>
            </p:nvGrpSpPr>
            <p:grpSpPr>
              <a:xfrm>
                <a:off x="8543499" y="3429000"/>
                <a:ext cx="2350619" cy="1236942"/>
                <a:chOff x="8543499" y="2273808"/>
                <a:chExt cx="2350619" cy="1236942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703A32B-5380-4B7B-9BB2-1E1F53D05039}"/>
                    </a:ext>
                  </a:extLst>
                </p:cNvPr>
                <p:cNvSpPr txBox="1"/>
                <p:nvPr/>
              </p:nvSpPr>
              <p:spPr>
                <a:xfrm>
                  <a:off x="8543499" y="2273808"/>
                  <a:ext cx="1464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24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EFB8ACDA-4705-4E73-96F8-8E3A00202979}"/>
                    </a:ext>
                  </a:extLst>
                </p:cNvPr>
                <p:cNvSpPr txBox="1"/>
                <p:nvPr/>
              </p:nvSpPr>
              <p:spPr>
                <a:xfrm>
                  <a:off x="8543499" y="2735473"/>
                  <a:ext cx="2350619" cy="775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437C3AA4-4D4C-40AA-B0CA-CDD3CD01E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91444" y="3182545"/>
                <a:ext cx="852055" cy="925732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2C67094-C600-45B2-B632-F7405C0C65A7}"/>
                </a:ext>
              </a:extLst>
            </p:cNvPr>
            <p:cNvGrpSpPr/>
            <p:nvPr/>
          </p:nvGrpSpPr>
          <p:grpSpPr>
            <a:xfrm>
              <a:off x="8130605" y="3850184"/>
              <a:ext cx="3202674" cy="1483397"/>
              <a:chOff x="7691444" y="3182545"/>
              <a:chExt cx="3202674" cy="1483397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D8CB2436-4AF1-489D-B25D-D7083B6CED52}"/>
                  </a:ext>
                </a:extLst>
              </p:cNvPr>
              <p:cNvGrpSpPr/>
              <p:nvPr/>
            </p:nvGrpSpPr>
            <p:grpSpPr>
              <a:xfrm>
                <a:off x="8543499" y="3429000"/>
                <a:ext cx="2350619" cy="1236942"/>
                <a:chOff x="8543499" y="2273808"/>
                <a:chExt cx="2350619" cy="1236942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6F1F8D5D-B08E-42BA-9E69-074293BAEF6A}"/>
                    </a:ext>
                  </a:extLst>
                </p:cNvPr>
                <p:cNvSpPr txBox="1"/>
                <p:nvPr/>
              </p:nvSpPr>
              <p:spPr>
                <a:xfrm>
                  <a:off x="8543499" y="2273808"/>
                  <a:ext cx="14645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Title text</a:t>
                  </a:r>
                  <a:endParaRPr lang="zh-CN" altLang="en-US" sz="24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9FEE7671-B799-4ED2-AC13-FBBBF329C31A}"/>
                    </a:ext>
                  </a:extLst>
                </p:cNvPr>
                <p:cNvSpPr txBox="1"/>
                <p:nvPr/>
              </p:nvSpPr>
              <p:spPr>
                <a:xfrm>
                  <a:off x="8543499" y="2735473"/>
                  <a:ext cx="2350619" cy="775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rgbClr val="22222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C545838B-7B7F-457B-A027-A7C557C14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91444" y="3182545"/>
                <a:ext cx="852055" cy="925732"/>
              </a:xfrm>
              <a:prstGeom prst="rect">
                <a:avLst/>
              </a:prstGeom>
            </p:spPr>
          </p:pic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35F5702D-5889-4D85-82AE-E1FD75271C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26976" y="1896008"/>
              <a:ext cx="1045284" cy="780139"/>
              <a:chOff x="646" y="796"/>
              <a:chExt cx="2665" cy="1989"/>
            </a:xfrm>
          </p:grpSpPr>
          <p:sp>
            <p:nvSpPr>
              <p:cNvPr id="49" name="AutoShape 3">
                <a:extLst>
                  <a:ext uri="{FF2B5EF4-FFF2-40B4-BE49-F238E27FC236}">
                    <a16:creationId xmlns:a16="http://schemas.microsoft.com/office/drawing/2014/main" id="{04428F59-23B3-4B65-A89F-D2BCC3C014D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807"/>
                <a:ext cx="263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4A235E3E-012F-444D-BF7E-DF746275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796"/>
                <a:ext cx="2527" cy="1876"/>
              </a:xfrm>
              <a:custGeom>
                <a:avLst/>
                <a:gdLst>
                  <a:gd name="T0" fmla="*/ 1097 w 1431"/>
                  <a:gd name="T1" fmla="*/ 276 h 1061"/>
                  <a:gd name="T2" fmla="*/ 1097 w 1431"/>
                  <a:gd name="T3" fmla="*/ 276 h 1061"/>
                  <a:gd name="T4" fmla="*/ 1129 w 1431"/>
                  <a:gd name="T5" fmla="*/ 45 h 1061"/>
                  <a:gd name="T6" fmla="*/ 1081 w 1431"/>
                  <a:gd name="T7" fmla="*/ 8 h 1061"/>
                  <a:gd name="T8" fmla="*/ 1019 w 1431"/>
                  <a:gd name="T9" fmla="*/ 275 h 1061"/>
                  <a:gd name="T10" fmla="*/ 945 w 1431"/>
                  <a:gd name="T11" fmla="*/ 274 h 1061"/>
                  <a:gd name="T12" fmla="*/ 923 w 1431"/>
                  <a:gd name="T13" fmla="*/ 274 h 1061"/>
                  <a:gd name="T14" fmla="*/ 924 w 1431"/>
                  <a:gd name="T15" fmla="*/ 262 h 1061"/>
                  <a:gd name="T16" fmla="*/ 906 w 1431"/>
                  <a:gd name="T17" fmla="*/ 115 h 1061"/>
                  <a:gd name="T18" fmla="*/ 861 w 1431"/>
                  <a:gd name="T19" fmla="*/ 274 h 1061"/>
                  <a:gd name="T20" fmla="*/ 822 w 1431"/>
                  <a:gd name="T21" fmla="*/ 274 h 1061"/>
                  <a:gd name="T22" fmla="*/ 822 w 1431"/>
                  <a:gd name="T23" fmla="*/ 274 h 1061"/>
                  <a:gd name="T24" fmla="*/ 813 w 1431"/>
                  <a:gd name="T25" fmla="*/ 169 h 1061"/>
                  <a:gd name="T26" fmla="*/ 791 w 1431"/>
                  <a:gd name="T27" fmla="*/ 170 h 1061"/>
                  <a:gd name="T28" fmla="*/ 771 w 1431"/>
                  <a:gd name="T29" fmla="*/ 227 h 1061"/>
                  <a:gd name="T30" fmla="*/ 759 w 1431"/>
                  <a:gd name="T31" fmla="*/ 265 h 1061"/>
                  <a:gd name="T32" fmla="*/ 689 w 1431"/>
                  <a:gd name="T33" fmla="*/ 284 h 1061"/>
                  <a:gd name="T34" fmla="*/ 440 w 1431"/>
                  <a:gd name="T35" fmla="*/ 316 h 1061"/>
                  <a:gd name="T36" fmla="*/ 402 w 1431"/>
                  <a:gd name="T37" fmla="*/ 182 h 1061"/>
                  <a:gd name="T38" fmla="*/ 359 w 1431"/>
                  <a:gd name="T39" fmla="*/ 139 h 1061"/>
                  <a:gd name="T40" fmla="*/ 374 w 1431"/>
                  <a:gd name="T41" fmla="*/ 326 h 1061"/>
                  <a:gd name="T42" fmla="*/ 310 w 1431"/>
                  <a:gd name="T43" fmla="*/ 343 h 1061"/>
                  <a:gd name="T44" fmla="*/ 243 w 1431"/>
                  <a:gd name="T45" fmla="*/ 145 h 1061"/>
                  <a:gd name="T46" fmla="*/ 220 w 1431"/>
                  <a:gd name="T47" fmla="*/ 153 h 1061"/>
                  <a:gd name="T48" fmla="*/ 243 w 1431"/>
                  <a:gd name="T49" fmla="*/ 300 h 1061"/>
                  <a:gd name="T50" fmla="*/ 256 w 1431"/>
                  <a:gd name="T51" fmla="*/ 365 h 1061"/>
                  <a:gd name="T52" fmla="*/ 229 w 1431"/>
                  <a:gd name="T53" fmla="*/ 384 h 1061"/>
                  <a:gd name="T54" fmla="*/ 90 w 1431"/>
                  <a:gd name="T55" fmla="*/ 224 h 1061"/>
                  <a:gd name="T56" fmla="*/ 18 w 1431"/>
                  <a:gd name="T57" fmla="*/ 183 h 1061"/>
                  <a:gd name="T58" fmla="*/ 106 w 1431"/>
                  <a:gd name="T59" fmla="*/ 338 h 1061"/>
                  <a:gd name="T60" fmla="*/ 184 w 1431"/>
                  <a:gd name="T61" fmla="*/ 431 h 1061"/>
                  <a:gd name="T62" fmla="*/ 105 w 1431"/>
                  <a:gd name="T63" fmla="*/ 677 h 1061"/>
                  <a:gd name="T64" fmla="*/ 94 w 1431"/>
                  <a:gd name="T65" fmla="*/ 756 h 1061"/>
                  <a:gd name="T66" fmla="*/ 805 w 1431"/>
                  <a:gd name="T67" fmla="*/ 1054 h 1061"/>
                  <a:gd name="T68" fmla="*/ 1359 w 1431"/>
                  <a:gd name="T69" fmla="*/ 919 h 1061"/>
                  <a:gd name="T70" fmla="*/ 1363 w 1431"/>
                  <a:gd name="T71" fmla="*/ 457 h 1061"/>
                  <a:gd name="T72" fmla="*/ 1396 w 1431"/>
                  <a:gd name="T73" fmla="*/ 420 h 1061"/>
                  <a:gd name="T74" fmla="*/ 1339 w 1431"/>
                  <a:gd name="T75" fmla="*/ 409 h 1061"/>
                  <a:gd name="T76" fmla="*/ 1312 w 1431"/>
                  <a:gd name="T77" fmla="*/ 369 h 1061"/>
                  <a:gd name="T78" fmla="*/ 1342 w 1431"/>
                  <a:gd name="T79" fmla="*/ 293 h 1061"/>
                  <a:gd name="T80" fmla="*/ 1254 w 1431"/>
                  <a:gd name="T81" fmla="*/ 317 h 1061"/>
                  <a:gd name="T82" fmla="*/ 1233 w 1431"/>
                  <a:gd name="T83" fmla="*/ 305 h 1061"/>
                  <a:gd name="T84" fmla="*/ 1241 w 1431"/>
                  <a:gd name="T85" fmla="*/ 282 h 1061"/>
                  <a:gd name="T86" fmla="*/ 1221 w 1431"/>
                  <a:gd name="T87" fmla="*/ 217 h 1061"/>
                  <a:gd name="T88" fmla="*/ 1184 w 1431"/>
                  <a:gd name="T89" fmla="*/ 269 h 1061"/>
                  <a:gd name="T90" fmla="*/ 1170 w 1431"/>
                  <a:gd name="T91" fmla="*/ 283 h 1061"/>
                  <a:gd name="T92" fmla="*/ 1097 w 1431"/>
                  <a:gd name="T93" fmla="*/ 27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1" h="1061">
                    <a:moveTo>
                      <a:pt x="1097" y="276"/>
                    </a:moveTo>
                    <a:cubicBezTo>
                      <a:pt x="1097" y="276"/>
                      <a:pt x="1097" y="276"/>
                      <a:pt x="1097" y="276"/>
                    </a:cubicBezTo>
                    <a:cubicBezTo>
                      <a:pt x="1097" y="224"/>
                      <a:pt x="1130" y="73"/>
                      <a:pt x="1129" y="45"/>
                    </a:cubicBezTo>
                    <a:cubicBezTo>
                      <a:pt x="1127" y="12"/>
                      <a:pt x="1110" y="0"/>
                      <a:pt x="1081" y="8"/>
                    </a:cubicBezTo>
                    <a:cubicBezTo>
                      <a:pt x="1043" y="18"/>
                      <a:pt x="1047" y="206"/>
                      <a:pt x="1019" y="275"/>
                    </a:cubicBezTo>
                    <a:cubicBezTo>
                      <a:pt x="1003" y="275"/>
                      <a:pt x="964" y="274"/>
                      <a:pt x="945" y="274"/>
                    </a:cubicBezTo>
                    <a:cubicBezTo>
                      <a:pt x="937" y="274"/>
                      <a:pt x="931" y="274"/>
                      <a:pt x="923" y="274"/>
                    </a:cubicBezTo>
                    <a:cubicBezTo>
                      <a:pt x="923" y="271"/>
                      <a:pt x="924" y="266"/>
                      <a:pt x="924" y="262"/>
                    </a:cubicBezTo>
                    <a:cubicBezTo>
                      <a:pt x="929" y="217"/>
                      <a:pt x="946" y="113"/>
                      <a:pt x="906" y="115"/>
                    </a:cubicBezTo>
                    <a:cubicBezTo>
                      <a:pt x="871" y="117"/>
                      <a:pt x="873" y="210"/>
                      <a:pt x="861" y="274"/>
                    </a:cubicBezTo>
                    <a:cubicBezTo>
                      <a:pt x="848" y="274"/>
                      <a:pt x="835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cubicBezTo>
                      <a:pt x="792" y="257"/>
                      <a:pt x="846" y="178"/>
                      <a:pt x="813" y="169"/>
                    </a:cubicBezTo>
                    <a:cubicBezTo>
                      <a:pt x="808" y="168"/>
                      <a:pt x="796" y="168"/>
                      <a:pt x="791" y="170"/>
                    </a:cubicBezTo>
                    <a:cubicBezTo>
                      <a:pt x="780" y="177"/>
                      <a:pt x="771" y="197"/>
                      <a:pt x="771" y="227"/>
                    </a:cubicBezTo>
                    <a:cubicBezTo>
                      <a:pt x="771" y="240"/>
                      <a:pt x="766" y="253"/>
                      <a:pt x="759" y="265"/>
                    </a:cubicBezTo>
                    <a:cubicBezTo>
                      <a:pt x="754" y="275"/>
                      <a:pt x="730" y="280"/>
                      <a:pt x="689" y="284"/>
                    </a:cubicBezTo>
                    <a:cubicBezTo>
                      <a:pt x="594" y="292"/>
                      <a:pt x="530" y="303"/>
                      <a:pt x="440" y="316"/>
                    </a:cubicBezTo>
                    <a:cubicBezTo>
                      <a:pt x="424" y="280"/>
                      <a:pt x="406" y="216"/>
                      <a:pt x="402" y="182"/>
                    </a:cubicBezTo>
                    <a:cubicBezTo>
                      <a:pt x="398" y="147"/>
                      <a:pt x="377" y="121"/>
                      <a:pt x="359" y="139"/>
                    </a:cubicBezTo>
                    <a:cubicBezTo>
                      <a:pt x="340" y="156"/>
                      <a:pt x="365" y="276"/>
                      <a:pt x="374" y="326"/>
                    </a:cubicBezTo>
                    <a:cubicBezTo>
                      <a:pt x="352" y="331"/>
                      <a:pt x="331" y="335"/>
                      <a:pt x="310" y="343"/>
                    </a:cubicBezTo>
                    <a:cubicBezTo>
                      <a:pt x="302" y="320"/>
                      <a:pt x="277" y="162"/>
                      <a:pt x="243" y="145"/>
                    </a:cubicBezTo>
                    <a:cubicBezTo>
                      <a:pt x="237" y="142"/>
                      <a:pt x="228" y="142"/>
                      <a:pt x="220" y="153"/>
                    </a:cubicBezTo>
                    <a:cubicBezTo>
                      <a:pt x="209" y="168"/>
                      <a:pt x="225" y="246"/>
                      <a:pt x="243" y="300"/>
                    </a:cubicBezTo>
                    <a:cubicBezTo>
                      <a:pt x="262" y="354"/>
                      <a:pt x="256" y="350"/>
                      <a:pt x="256" y="365"/>
                    </a:cubicBezTo>
                    <a:cubicBezTo>
                      <a:pt x="247" y="371"/>
                      <a:pt x="238" y="377"/>
                      <a:pt x="229" y="384"/>
                    </a:cubicBezTo>
                    <a:cubicBezTo>
                      <a:pt x="191" y="341"/>
                      <a:pt x="112" y="252"/>
                      <a:pt x="90" y="224"/>
                    </a:cubicBezTo>
                    <a:cubicBezTo>
                      <a:pt x="69" y="195"/>
                      <a:pt x="38" y="159"/>
                      <a:pt x="18" y="183"/>
                    </a:cubicBezTo>
                    <a:cubicBezTo>
                      <a:pt x="0" y="208"/>
                      <a:pt x="70" y="290"/>
                      <a:pt x="106" y="338"/>
                    </a:cubicBezTo>
                    <a:cubicBezTo>
                      <a:pt x="141" y="388"/>
                      <a:pt x="156" y="401"/>
                      <a:pt x="184" y="431"/>
                    </a:cubicBezTo>
                    <a:cubicBezTo>
                      <a:pt x="163" y="462"/>
                      <a:pt x="145" y="597"/>
                      <a:pt x="105" y="677"/>
                    </a:cubicBezTo>
                    <a:cubicBezTo>
                      <a:pt x="86" y="712"/>
                      <a:pt x="91" y="743"/>
                      <a:pt x="94" y="756"/>
                    </a:cubicBezTo>
                    <a:cubicBezTo>
                      <a:pt x="141" y="1007"/>
                      <a:pt x="615" y="1061"/>
                      <a:pt x="805" y="1054"/>
                    </a:cubicBezTo>
                    <a:cubicBezTo>
                      <a:pt x="1084" y="1045"/>
                      <a:pt x="1291" y="1027"/>
                      <a:pt x="1359" y="919"/>
                    </a:cubicBezTo>
                    <a:cubicBezTo>
                      <a:pt x="1400" y="853"/>
                      <a:pt x="1431" y="622"/>
                      <a:pt x="1363" y="457"/>
                    </a:cubicBezTo>
                    <a:cubicBezTo>
                      <a:pt x="1376" y="444"/>
                      <a:pt x="1392" y="432"/>
                      <a:pt x="1396" y="420"/>
                    </a:cubicBezTo>
                    <a:cubicBezTo>
                      <a:pt x="1407" y="388"/>
                      <a:pt x="1363" y="393"/>
                      <a:pt x="1339" y="409"/>
                    </a:cubicBezTo>
                    <a:cubicBezTo>
                      <a:pt x="1331" y="396"/>
                      <a:pt x="1322" y="382"/>
                      <a:pt x="1312" y="369"/>
                    </a:cubicBezTo>
                    <a:cubicBezTo>
                      <a:pt x="1330" y="352"/>
                      <a:pt x="1366" y="321"/>
                      <a:pt x="1342" y="293"/>
                    </a:cubicBezTo>
                    <a:cubicBezTo>
                      <a:pt x="1318" y="265"/>
                      <a:pt x="1273" y="303"/>
                      <a:pt x="1254" y="317"/>
                    </a:cubicBezTo>
                    <a:cubicBezTo>
                      <a:pt x="1248" y="313"/>
                      <a:pt x="1241" y="309"/>
                      <a:pt x="1233" y="305"/>
                    </a:cubicBezTo>
                    <a:cubicBezTo>
                      <a:pt x="1236" y="299"/>
                      <a:pt x="1238" y="292"/>
                      <a:pt x="1241" y="282"/>
                    </a:cubicBezTo>
                    <a:cubicBezTo>
                      <a:pt x="1253" y="242"/>
                      <a:pt x="1244" y="217"/>
                      <a:pt x="1221" y="217"/>
                    </a:cubicBezTo>
                    <a:cubicBezTo>
                      <a:pt x="1198" y="217"/>
                      <a:pt x="1197" y="246"/>
                      <a:pt x="1184" y="269"/>
                    </a:cubicBezTo>
                    <a:cubicBezTo>
                      <a:pt x="1180" y="274"/>
                      <a:pt x="1176" y="279"/>
                      <a:pt x="1170" y="283"/>
                    </a:cubicBezTo>
                    <a:cubicBezTo>
                      <a:pt x="1148" y="278"/>
                      <a:pt x="1123" y="276"/>
                      <a:pt x="1097" y="276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Oval 7">
                <a:extLst>
                  <a:ext uri="{FF2B5EF4-FFF2-40B4-BE49-F238E27FC236}">
                    <a16:creationId xmlns:a16="http://schemas.microsoft.com/office/drawing/2014/main" id="{3605D6DD-F34D-4492-97CE-07A1F7B5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8">
                <a:extLst>
                  <a:ext uri="{FF2B5EF4-FFF2-40B4-BE49-F238E27FC236}">
                    <a16:creationId xmlns:a16="http://schemas.microsoft.com/office/drawing/2014/main" id="{21768D76-0DF1-416F-AA90-EBFBAF393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Oval 9">
                <a:extLst>
                  <a:ext uri="{FF2B5EF4-FFF2-40B4-BE49-F238E27FC236}">
                    <a16:creationId xmlns:a16="http://schemas.microsoft.com/office/drawing/2014/main" id="{B3034079-A0EE-4458-A250-F4591EAD0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Oval 10">
                <a:extLst>
                  <a:ext uri="{FF2B5EF4-FFF2-40B4-BE49-F238E27FC236}">
                    <a16:creationId xmlns:a16="http://schemas.microsoft.com/office/drawing/2014/main" id="{1253EFF3-8390-42C4-B003-EE5596FF0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FB21C8E3-E400-40C0-BF0B-3DD7B4568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074"/>
                <a:ext cx="733" cy="299"/>
              </a:xfrm>
              <a:custGeom>
                <a:avLst/>
                <a:gdLst>
                  <a:gd name="T0" fmla="*/ 239 w 415"/>
                  <a:gd name="T1" fmla="*/ 10 h 169"/>
                  <a:gd name="T2" fmla="*/ 23 w 415"/>
                  <a:gd name="T3" fmla="*/ 21 h 169"/>
                  <a:gd name="T4" fmla="*/ 81 w 415"/>
                  <a:gd name="T5" fmla="*/ 144 h 169"/>
                  <a:gd name="T6" fmla="*/ 321 w 415"/>
                  <a:gd name="T7" fmla="*/ 128 h 169"/>
                  <a:gd name="T8" fmla="*/ 239 w 415"/>
                  <a:gd name="T9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69">
                    <a:moveTo>
                      <a:pt x="239" y="10"/>
                    </a:moveTo>
                    <a:cubicBezTo>
                      <a:pt x="239" y="10"/>
                      <a:pt x="47" y="18"/>
                      <a:pt x="23" y="21"/>
                    </a:cubicBezTo>
                    <a:cubicBezTo>
                      <a:pt x="0" y="23"/>
                      <a:pt x="26" y="119"/>
                      <a:pt x="81" y="144"/>
                    </a:cubicBezTo>
                    <a:cubicBezTo>
                      <a:pt x="136" y="169"/>
                      <a:pt x="293" y="154"/>
                      <a:pt x="321" y="128"/>
                    </a:cubicBezTo>
                    <a:cubicBezTo>
                      <a:pt x="349" y="103"/>
                      <a:pt x="415" y="0"/>
                      <a:pt x="239" y="10"/>
                    </a:cubicBezTo>
                    <a:close/>
                  </a:path>
                </a:pathLst>
              </a:custGeom>
              <a:solidFill>
                <a:srgbClr val="E53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317BB4F2-59C0-4FB0-A063-16F2A62C0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099"/>
                <a:ext cx="125" cy="104"/>
              </a:xfrm>
              <a:custGeom>
                <a:avLst/>
                <a:gdLst>
                  <a:gd name="T0" fmla="*/ 71 w 71"/>
                  <a:gd name="T1" fmla="*/ 0 h 59"/>
                  <a:gd name="T2" fmla="*/ 0 w 71"/>
                  <a:gd name="T3" fmla="*/ 4 h 59"/>
                  <a:gd name="T4" fmla="*/ 13 w 71"/>
                  <a:gd name="T5" fmla="*/ 50 h 59"/>
                  <a:gd name="T6" fmla="*/ 66 w 71"/>
                  <a:gd name="T7" fmla="*/ 44 h 59"/>
                  <a:gd name="T8" fmla="*/ 71 w 7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9">
                    <a:moveTo>
                      <a:pt x="71" y="0"/>
                    </a:moveTo>
                    <a:cubicBezTo>
                      <a:pt x="47" y="2"/>
                      <a:pt x="22" y="3"/>
                      <a:pt x="0" y="4"/>
                    </a:cubicBezTo>
                    <a:cubicBezTo>
                      <a:pt x="1" y="23"/>
                      <a:pt x="4" y="46"/>
                      <a:pt x="13" y="50"/>
                    </a:cubicBezTo>
                    <a:cubicBezTo>
                      <a:pt x="28" y="59"/>
                      <a:pt x="62" y="50"/>
                      <a:pt x="66" y="44"/>
                    </a:cubicBezTo>
                    <a:cubicBezTo>
                      <a:pt x="68" y="38"/>
                      <a:pt x="69" y="16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79781DD4-9582-4406-804E-71738FEB4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0"/>
                <a:ext cx="122" cy="113"/>
              </a:xfrm>
              <a:custGeom>
                <a:avLst/>
                <a:gdLst>
                  <a:gd name="T0" fmla="*/ 19 w 69"/>
                  <a:gd name="T1" fmla="*/ 1 h 64"/>
                  <a:gd name="T2" fmla="*/ 0 w 69"/>
                  <a:gd name="T3" fmla="*/ 3 h 64"/>
                  <a:gd name="T4" fmla="*/ 5 w 69"/>
                  <a:gd name="T5" fmla="*/ 49 h 64"/>
                  <a:gd name="T6" fmla="*/ 57 w 69"/>
                  <a:gd name="T7" fmla="*/ 55 h 64"/>
                  <a:gd name="T8" fmla="*/ 69 w 69"/>
                  <a:gd name="T9" fmla="*/ 3 h 64"/>
                  <a:gd name="T10" fmla="*/ 19 w 69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4">
                    <a:moveTo>
                      <a:pt x="19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8"/>
                      <a:pt x="2" y="43"/>
                      <a:pt x="5" y="49"/>
                    </a:cubicBezTo>
                    <a:cubicBezTo>
                      <a:pt x="8" y="55"/>
                      <a:pt x="43" y="64"/>
                      <a:pt x="57" y="55"/>
                    </a:cubicBezTo>
                    <a:cubicBezTo>
                      <a:pt x="68" y="50"/>
                      <a:pt x="69" y="22"/>
                      <a:pt x="69" y="3"/>
                    </a:cubicBezTo>
                    <a:cubicBezTo>
                      <a:pt x="56" y="0"/>
                      <a:pt x="3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1D3E8637-1A7B-46A4-825C-AAF3408290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2176" y="1896008"/>
              <a:ext cx="1045284" cy="780139"/>
              <a:chOff x="646" y="796"/>
              <a:chExt cx="2665" cy="1989"/>
            </a:xfrm>
          </p:grpSpPr>
          <p:sp>
            <p:nvSpPr>
              <p:cNvPr id="60" name="AutoShape 3">
                <a:extLst>
                  <a:ext uri="{FF2B5EF4-FFF2-40B4-BE49-F238E27FC236}">
                    <a16:creationId xmlns:a16="http://schemas.microsoft.com/office/drawing/2014/main" id="{F71226C6-8BFF-4C15-9D07-FDAD49BFD7D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807"/>
                <a:ext cx="263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49DC388D-7AE1-4B60-8AEF-DD614B009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796"/>
                <a:ext cx="2527" cy="1876"/>
              </a:xfrm>
              <a:custGeom>
                <a:avLst/>
                <a:gdLst>
                  <a:gd name="T0" fmla="*/ 1097 w 1431"/>
                  <a:gd name="T1" fmla="*/ 276 h 1061"/>
                  <a:gd name="T2" fmla="*/ 1097 w 1431"/>
                  <a:gd name="T3" fmla="*/ 276 h 1061"/>
                  <a:gd name="T4" fmla="*/ 1129 w 1431"/>
                  <a:gd name="T5" fmla="*/ 45 h 1061"/>
                  <a:gd name="T6" fmla="*/ 1081 w 1431"/>
                  <a:gd name="T7" fmla="*/ 8 h 1061"/>
                  <a:gd name="T8" fmla="*/ 1019 w 1431"/>
                  <a:gd name="T9" fmla="*/ 275 h 1061"/>
                  <a:gd name="T10" fmla="*/ 945 w 1431"/>
                  <a:gd name="T11" fmla="*/ 274 h 1061"/>
                  <a:gd name="T12" fmla="*/ 923 w 1431"/>
                  <a:gd name="T13" fmla="*/ 274 h 1061"/>
                  <a:gd name="T14" fmla="*/ 924 w 1431"/>
                  <a:gd name="T15" fmla="*/ 262 h 1061"/>
                  <a:gd name="T16" fmla="*/ 906 w 1431"/>
                  <a:gd name="T17" fmla="*/ 115 h 1061"/>
                  <a:gd name="T18" fmla="*/ 861 w 1431"/>
                  <a:gd name="T19" fmla="*/ 274 h 1061"/>
                  <a:gd name="T20" fmla="*/ 822 w 1431"/>
                  <a:gd name="T21" fmla="*/ 274 h 1061"/>
                  <a:gd name="T22" fmla="*/ 822 w 1431"/>
                  <a:gd name="T23" fmla="*/ 274 h 1061"/>
                  <a:gd name="T24" fmla="*/ 813 w 1431"/>
                  <a:gd name="T25" fmla="*/ 169 h 1061"/>
                  <a:gd name="T26" fmla="*/ 791 w 1431"/>
                  <a:gd name="T27" fmla="*/ 170 h 1061"/>
                  <a:gd name="T28" fmla="*/ 771 w 1431"/>
                  <a:gd name="T29" fmla="*/ 227 h 1061"/>
                  <a:gd name="T30" fmla="*/ 759 w 1431"/>
                  <a:gd name="T31" fmla="*/ 265 h 1061"/>
                  <a:gd name="T32" fmla="*/ 689 w 1431"/>
                  <a:gd name="T33" fmla="*/ 284 h 1061"/>
                  <a:gd name="T34" fmla="*/ 440 w 1431"/>
                  <a:gd name="T35" fmla="*/ 316 h 1061"/>
                  <a:gd name="T36" fmla="*/ 402 w 1431"/>
                  <a:gd name="T37" fmla="*/ 182 h 1061"/>
                  <a:gd name="T38" fmla="*/ 359 w 1431"/>
                  <a:gd name="T39" fmla="*/ 139 h 1061"/>
                  <a:gd name="T40" fmla="*/ 374 w 1431"/>
                  <a:gd name="T41" fmla="*/ 326 h 1061"/>
                  <a:gd name="T42" fmla="*/ 310 w 1431"/>
                  <a:gd name="T43" fmla="*/ 343 h 1061"/>
                  <a:gd name="T44" fmla="*/ 243 w 1431"/>
                  <a:gd name="T45" fmla="*/ 145 h 1061"/>
                  <a:gd name="T46" fmla="*/ 220 w 1431"/>
                  <a:gd name="T47" fmla="*/ 153 h 1061"/>
                  <a:gd name="T48" fmla="*/ 243 w 1431"/>
                  <a:gd name="T49" fmla="*/ 300 h 1061"/>
                  <a:gd name="T50" fmla="*/ 256 w 1431"/>
                  <a:gd name="T51" fmla="*/ 365 h 1061"/>
                  <a:gd name="T52" fmla="*/ 229 w 1431"/>
                  <a:gd name="T53" fmla="*/ 384 h 1061"/>
                  <a:gd name="T54" fmla="*/ 90 w 1431"/>
                  <a:gd name="T55" fmla="*/ 224 h 1061"/>
                  <a:gd name="T56" fmla="*/ 18 w 1431"/>
                  <a:gd name="T57" fmla="*/ 183 h 1061"/>
                  <a:gd name="T58" fmla="*/ 106 w 1431"/>
                  <a:gd name="T59" fmla="*/ 338 h 1061"/>
                  <a:gd name="T60" fmla="*/ 184 w 1431"/>
                  <a:gd name="T61" fmla="*/ 431 h 1061"/>
                  <a:gd name="T62" fmla="*/ 105 w 1431"/>
                  <a:gd name="T63" fmla="*/ 677 h 1061"/>
                  <a:gd name="T64" fmla="*/ 94 w 1431"/>
                  <a:gd name="T65" fmla="*/ 756 h 1061"/>
                  <a:gd name="T66" fmla="*/ 805 w 1431"/>
                  <a:gd name="T67" fmla="*/ 1054 h 1061"/>
                  <a:gd name="T68" fmla="*/ 1359 w 1431"/>
                  <a:gd name="T69" fmla="*/ 919 h 1061"/>
                  <a:gd name="T70" fmla="*/ 1363 w 1431"/>
                  <a:gd name="T71" fmla="*/ 457 h 1061"/>
                  <a:gd name="T72" fmla="*/ 1396 w 1431"/>
                  <a:gd name="T73" fmla="*/ 420 h 1061"/>
                  <a:gd name="T74" fmla="*/ 1339 w 1431"/>
                  <a:gd name="T75" fmla="*/ 409 h 1061"/>
                  <a:gd name="T76" fmla="*/ 1312 w 1431"/>
                  <a:gd name="T77" fmla="*/ 369 h 1061"/>
                  <a:gd name="T78" fmla="*/ 1342 w 1431"/>
                  <a:gd name="T79" fmla="*/ 293 h 1061"/>
                  <a:gd name="T80" fmla="*/ 1254 w 1431"/>
                  <a:gd name="T81" fmla="*/ 317 h 1061"/>
                  <a:gd name="T82" fmla="*/ 1233 w 1431"/>
                  <a:gd name="T83" fmla="*/ 305 h 1061"/>
                  <a:gd name="T84" fmla="*/ 1241 w 1431"/>
                  <a:gd name="T85" fmla="*/ 282 h 1061"/>
                  <a:gd name="T86" fmla="*/ 1221 w 1431"/>
                  <a:gd name="T87" fmla="*/ 217 h 1061"/>
                  <a:gd name="T88" fmla="*/ 1184 w 1431"/>
                  <a:gd name="T89" fmla="*/ 269 h 1061"/>
                  <a:gd name="T90" fmla="*/ 1170 w 1431"/>
                  <a:gd name="T91" fmla="*/ 283 h 1061"/>
                  <a:gd name="T92" fmla="*/ 1097 w 1431"/>
                  <a:gd name="T93" fmla="*/ 27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1" h="1061">
                    <a:moveTo>
                      <a:pt x="1097" y="276"/>
                    </a:moveTo>
                    <a:cubicBezTo>
                      <a:pt x="1097" y="276"/>
                      <a:pt x="1097" y="276"/>
                      <a:pt x="1097" y="276"/>
                    </a:cubicBezTo>
                    <a:cubicBezTo>
                      <a:pt x="1097" y="224"/>
                      <a:pt x="1130" y="73"/>
                      <a:pt x="1129" y="45"/>
                    </a:cubicBezTo>
                    <a:cubicBezTo>
                      <a:pt x="1127" y="12"/>
                      <a:pt x="1110" y="0"/>
                      <a:pt x="1081" y="8"/>
                    </a:cubicBezTo>
                    <a:cubicBezTo>
                      <a:pt x="1043" y="18"/>
                      <a:pt x="1047" y="206"/>
                      <a:pt x="1019" y="275"/>
                    </a:cubicBezTo>
                    <a:cubicBezTo>
                      <a:pt x="1003" y="275"/>
                      <a:pt x="964" y="274"/>
                      <a:pt x="945" y="274"/>
                    </a:cubicBezTo>
                    <a:cubicBezTo>
                      <a:pt x="937" y="274"/>
                      <a:pt x="931" y="274"/>
                      <a:pt x="923" y="274"/>
                    </a:cubicBezTo>
                    <a:cubicBezTo>
                      <a:pt x="923" y="271"/>
                      <a:pt x="924" y="266"/>
                      <a:pt x="924" y="262"/>
                    </a:cubicBezTo>
                    <a:cubicBezTo>
                      <a:pt x="929" y="217"/>
                      <a:pt x="946" y="113"/>
                      <a:pt x="906" y="115"/>
                    </a:cubicBezTo>
                    <a:cubicBezTo>
                      <a:pt x="871" y="117"/>
                      <a:pt x="873" y="210"/>
                      <a:pt x="861" y="274"/>
                    </a:cubicBezTo>
                    <a:cubicBezTo>
                      <a:pt x="848" y="274"/>
                      <a:pt x="835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cubicBezTo>
                      <a:pt x="792" y="257"/>
                      <a:pt x="846" y="178"/>
                      <a:pt x="813" y="169"/>
                    </a:cubicBezTo>
                    <a:cubicBezTo>
                      <a:pt x="808" y="168"/>
                      <a:pt x="796" y="168"/>
                      <a:pt x="791" y="170"/>
                    </a:cubicBezTo>
                    <a:cubicBezTo>
                      <a:pt x="780" y="177"/>
                      <a:pt x="771" y="197"/>
                      <a:pt x="771" y="227"/>
                    </a:cubicBezTo>
                    <a:cubicBezTo>
                      <a:pt x="771" y="240"/>
                      <a:pt x="766" y="253"/>
                      <a:pt x="759" y="265"/>
                    </a:cubicBezTo>
                    <a:cubicBezTo>
                      <a:pt x="754" y="275"/>
                      <a:pt x="730" y="280"/>
                      <a:pt x="689" y="284"/>
                    </a:cubicBezTo>
                    <a:cubicBezTo>
                      <a:pt x="594" y="292"/>
                      <a:pt x="530" y="303"/>
                      <a:pt x="440" y="316"/>
                    </a:cubicBezTo>
                    <a:cubicBezTo>
                      <a:pt x="424" y="280"/>
                      <a:pt x="406" y="216"/>
                      <a:pt x="402" y="182"/>
                    </a:cubicBezTo>
                    <a:cubicBezTo>
                      <a:pt x="398" y="147"/>
                      <a:pt x="377" y="121"/>
                      <a:pt x="359" y="139"/>
                    </a:cubicBezTo>
                    <a:cubicBezTo>
                      <a:pt x="340" y="156"/>
                      <a:pt x="365" y="276"/>
                      <a:pt x="374" y="326"/>
                    </a:cubicBezTo>
                    <a:cubicBezTo>
                      <a:pt x="352" y="331"/>
                      <a:pt x="331" y="335"/>
                      <a:pt x="310" y="343"/>
                    </a:cubicBezTo>
                    <a:cubicBezTo>
                      <a:pt x="302" y="320"/>
                      <a:pt x="277" y="162"/>
                      <a:pt x="243" y="145"/>
                    </a:cubicBezTo>
                    <a:cubicBezTo>
                      <a:pt x="237" y="142"/>
                      <a:pt x="228" y="142"/>
                      <a:pt x="220" y="153"/>
                    </a:cubicBezTo>
                    <a:cubicBezTo>
                      <a:pt x="209" y="168"/>
                      <a:pt x="225" y="246"/>
                      <a:pt x="243" y="300"/>
                    </a:cubicBezTo>
                    <a:cubicBezTo>
                      <a:pt x="262" y="354"/>
                      <a:pt x="256" y="350"/>
                      <a:pt x="256" y="365"/>
                    </a:cubicBezTo>
                    <a:cubicBezTo>
                      <a:pt x="247" y="371"/>
                      <a:pt x="238" y="377"/>
                      <a:pt x="229" y="384"/>
                    </a:cubicBezTo>
                    <a:cubicBezTo>
                      <a:pt x="191" y="341"/>
                      <a:pt x="112" y="252"/>
                      <a:pt x="90" y="224"/>
                    </a:cubicBezTo>
                    <a:cubicBezTo>
                      <a:pt x="69" y="195"/>
                      <a:pt x="38" y="159"/>
                      <a:pt x="18" y="183"/>
                    </a:cubicBezTo>
                    <a:cubicBezTo>
                      <a:pt x="0" y="208"/>
                      <a:pt x="70" y="290"/>
                      <a:pt x="106" y="338"/>
                    </a:cubicBezTo>
                    <a:cubicBezTo>
                      <a:pt x="141" y="388"/>
                      <a:pt x="156" y="401"/>
                      <a:pt x="184" y="431"/>
                    </a:cubicBezTo>
                    <a:cubicBezTo>
                      <a:pt x="163" y="462"/>
                      <a:pt x="145" y="597"/>
                      <a:pt x="105" y="677"/>
                    </a:cubicBezTo>
                    <a:cubicBezTo>
                      <a:pt x="86" y="712"/>
                      <a:pt x="91" y="743"/>
                      <a:pt x="94" y="756"/>
                    </a:cubicBezTo>
                    <a:cubicBezTo>
                      <a:pt x="141" y="1007"/>
                      <a:pt x="615" y="1061"/>
                      <a:pt x="805" y="1054"/>
                    </a:cubicBezTo>
                    <a:cubicBezTo>
                      <a:pt x="1084" y="1045"/>
                      <a:pt x="1291" y="1027"/>
                      <a:pt x="1359" y="919"/>
                    </a:cubicBezTo>
                    <a:cubicBezTo>
                      <a:pt x="1400" y="853"/>
                      <a:pt x="1431" y="622"/>
                      <a:pt x="1363" y="457"/>
                    </a:cubicBezTo>
                    <a:cubicBezTo>
                      <a:pt x="1376" y="444"/>
                      <a:pt x="1392" y="432"/>
                      <a:pt x="1396" y="420"/>
                    </a:cubicBezTo>
                    <a:cubicBezTo>
                      <a:pt x="1407" y="388"/>
                      <a:pt x="1363" y="393"/>
                      <a:pt x="1339" y="409"/>
                    </a:cubicBezTo>
                    <a:cubicBezTo>
                      <a:pt x="1331" y="396"/>
                      <a:pt x="1322" y="382"/>
                      <a:pt x="1312" y="369"/>
                    </a:cubicBezTo>
                    <a:cubicBezTo>
                      <a:pt x="1330" y="352"/>
                      <a:pt x="1366" y="321"/>
                      <a:pt x="1342" y="293"/>
                    </a:cubicBezTo>
                    <a:cubicBezTo>
                      <a:pt x="1318" y="265"/>
                      <a:pt x="1273" y="303"/>
                      <a:pt x="1254" y="317"/>
                    </a:cubicBezTo>
                    <a:cubicBezTo>
                      <a:pt x="1248" y="313"/>
                      <a:pt x="1241" y="309"/>
                      <a:pt x="1233" y="305"/>
                    </a:cubicBezTo>
                    <a:cubicBezTo>
                      <a:pt x="1236" y="299"/>
                      <a:pt x="1238" y="292"/>
                      <a:pt x="1241" y="282"/>
                    </a:cubicBezTo>
                    <a:cubicBezTo>
                      <a:pt x="1253" y="242"/>
                      <a:pt x="1244" y="217"/>
                      <a:pt x="1221" y="217"/>
                    </a:cubicBezTo>
                    <a:cubicBezTo>
                      <a:pt x="1198" y="217"/>
                      <a:pt x="1197" y="246"/>
                      <a:pt x="1184" y="269"/>
                    </a:cubicBezTo>
                    <a:cubicBezTo>
                      <a:pt x="1180" y="274"/>
                      <a:pt x="1176" y="279"/>
                      <a:pt x="1170" y="283"/>
                    </a:cubicBezTo>
                    <a:cubicBezTo>
                      <a:pt x="1148" y="278"/>
                      <a:pt x="1123" y="276"/>
                      <a:pt x="1097" y="276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Oval 7">
                <a:extLst>
                  <a:ext uri="{FF2B5EF4-FFF2-40B4-BE49-F238E27FC236}">
                    <a16:creationId xmlns:a16="http://schemas.microsoft.com/office/drawing/2014/main" id="{B7102F40-2120-484A-A58E-3A802811A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Oval 8">
                <a:extLst>
                  <a:ext uri="{FF2B5EF4-FFF2-40B4-BE49-F238E27FC236}">
                    <a16:creationId xmlns:a16="http://schemas.microsoft.com/office/drawing/2014/main" id="{9F0C8661-3AAB-4AC5-94BC-10EEDE5FF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Oval 9">
                <a:extLst>
                  <a:ext uri="{FF2B5EF4-FFF2-40B4-BE49-F238E27FC236}">
                    <a16:creationId xmlns:a16="http://schemas.microsoft.com/office/drawing/2014/main" id="{CD4C7397-0A70-4291-8C77-DF3711247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Oval 10">
                <a:extLst>
                  <a:ext uri="{FF2B5EF4-FFF2-40B4-BE49-F238E27FC236}">
                    <a16:creationId xmlns:a16="http://schemas.microsoft.com/office/drawing/2014/main" id="{E997B6D8-B467-47C2-B835-7893F71DA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EB33F3F8-F89E-48B6-BCCC-AE52A9A88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074"/>
                <a:ext cx="733" cy="299"/>
              </a:xfrm>
              <a:custGeom>
                <a:avLst/>
                <a:gdLst>
                  <a:gd name="T0" fmla="*/ 239 w 415"/>
                  <a:gd name="T1" fmla="*/ 10 h 169"/>
                  <a:gd name="T2" fmla="*/ 23 w 415"/>
                  <a:gd name="T3" fmla="*/ 21 h 169"/>
                  <a:gd name="T4" fmla="*/ 81 w 415"/>
                  <a:gd name="T5" fmla="*/ 144 h 169"/>
                  <a:gd name="T6" fmla="*/ 321 w 415"/>
                  <a:gd name="T7" fmla="*/ 128 h 169"/>
                  <a:gd name="T8" fmla="*/ 239 w 415"/>
                  <a:gd name="T9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69">
                    <a:moveTo>
                      <a:pt x="239" y="10"/>
                    </a:moveTo>
                    <a:cubicBezTo>
                      <a:pt x="239" y="10"/>
                      <a:pt x="47" y="18"/>
                      <a:pt x="23" y="21"/>
                    </a:cubicBezTo>
                    <a:cubicBezTo>
                      <a:pt x="0" y="23"/>
                      <a:pt x="26" y="119"/>
                      <a:pt x="81" y="144"/>
                    </a:cubicBezTo>
                    <a:cubicBezTo>
                      <a:pt x="136" y="169"/>
                      <a:pt x="293" y="154"/>
                      <a:pt x="321" y="128"/>
                    </a:cubicBezTo>
                    <a:cubicBezTo>
                      <a:pt x="349" y="103"/>
                      <a:pt x="415" y="0"/>
                      <a:pt x="239" y="10"/>
                    </a:cubicBezTo>
                    <a:close/>
                  </a:path>
                </a:pathLst>
              </a:custGeom>
              <a:solidFill>
                <a:srgbClr val="E53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490B099C-B1B4-4ADD-BFB8-D9F00039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099"/>
                <a:ext cx="125" cy="104"/>
              </a:xfrm>
              <a:custGeom>
                <a:avLst/>
                <a:gdLst>
                  <a:gd name="T0" fmla="*/ 71 w 71"/>
                  <a:gd name="T1" fmla="*/ 0 h 59"/>
                  <a:gd name="T2" fmla="*/ 0 w 71"/>
                  <a:gd name="T3" fmla="*/ 4 h 59"/>
                  <a:gd name="T4" fmla="*/ 13 w 71"/>
                  <a:gd name="T5" fmla="*/ 50 h 59"/>
                  <a:gd name="T6" fmla="*/ 66 w 71"/>
                  <a:gd name="T7" fmla="*/ 44 h 59"/>
                  <a:gd name="T8" fmla="*/ 71 w 7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9">
                    <a:moveTo>
                      <a:pt x="71" y="0"/>
                    </a:moveTo>
                    <a:cubicBezTo>
                      <a:pt x="47" y="2"/>
                      <a:pt x="22" y="3"/>
                      <a:pt x="0" y="4"/>
                    </a:cubicBezTo>
                    <a:cubicBezTo>
                      <a:pt x="1" y="23"/>
                      <a:pt x="4" y="46"/>
                      <a:pt x="13" y="50"/>
                    </a:cubicBezTo>
                    <a:cubicBezTo>
                      <a:pt x="28" y="59"/>
                      <a:pt x="62" y="50"/>
                      <a:pt x="66" y="44"/>
                    </a:cubicBezTo>
                    <a:cubicBezTo>
                      <a:pt x="68" y="38"/>
                      <a:pt x="69" y="16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59A5BC02-BA6F-4570-B14C-F9F9DD2CF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0"/>
                <a:ext cx="122" cy="113"/>
              </a:xfrm>
              <a:custGeom>
                <a:avLst/>
                <a:gdLst>
                  <a:gd name="T0" fmla="*/ 19 w 69"/>
                  <a:gd name="T1" fmla="*/ 1 h 64"/>
                  <a:gd name="T2" fmla="*/ 0 w 69"/>
                  <a:gd name="T3" fmla="*/ 3 h 64"/>
                  <a:gd name="T4" fmla="*/ 5 w 69"/>
                  <a:gd name="T5" fmla="*/ 49 h 64"/>
                  <a:gd name="T6" fmla="*/ 57 w 69"/>
                  <a:gd name="T7" fmla="*/ 55 h 64"/>
                  <a:gd name="T8" fmla="*/ 69 w 69"/>
                  <a:gd name="T9" fmla="*/ 3 h 64"/>
                  <a:gd name="T10" fmla="*/ 19 w 69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4">
                    <a:moveTo>
                      <a:pt x="19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8"/>
                      <a:pt x="2" y="43"/>
                      <a:pt x="5" y="49"/>
                    </a:cubicBezTo>
                    <a:cubicBezTo>
                      <a:pt x="8" y="55"/>
                      <a:pt x="43" y="64"/>
                      <a:pt x="57" y="55"/>
                    </a:cubicBezTo>
                    <a:cubicBezTo>
                      <a:pt x="68" y="50"/>
                      <a:pt x="69" y="22"/>
                      <a:pt x="69" y="3"/>
                    </a:cubicBezTo>
                    <a:cubicBezTo>
                      <a:pt x="56" y="0"/>
                      <a:pt x="3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Group 4">
              <a:extLst>
                <a:ext uri="{FF2B5EF4-FFF2-40B4-BE49-F238E27FC236}">
                  <a16:creationId xmlns:a16="http://schemas.microsoft.com/office/drawing/2014/main" id="{EE8C0CC2-7157-47A6-BC5E-763B1885AE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82071" y="1896008"/>
              <a:ext cx="1045284" cy="780139"/>
              <a:chOff x="646" y="796"/>
              <a:chExt cx="2665" cy="1989"/>
            </a:xfrm>
          </p:grpSpPr>
          <p:sp>
            <p:nvSpPr>
              <p:cNvPr id="70" name="AutoShape 3">
                <a:extLst>
                  <a:ext uri="{FF2B5EF4-FFF2-40B4-BE49-F238E27FC236}">
                    <a16:creationId xmlns:a16="http://schemas.microsoft.com/office/drawing/2014/main" id="{0324E935-D2B0-4B32-BE0B-7EC8120EA7A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807"/>
                <a:ext cx="263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9934D777-D679-4975-A998-0B9CA22B6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796"/>
                <a:ext cx="2527" cy="1876"/>
              </a:xfrm>
              <a:custGeom>
                <a:avLst/>
                <a:gdLst>
                  <a:gd name="T0" fmla="*/ 1097 w 1431"/>
                  <a:gd name="T1" fmla="*/ 276 h 1061"/>
                  <a:gd name="T2" fmla="*/ 1097 w 1431"/>
                  <a:gd name="T3" fmla="*/ 276 h 1061"/>
                  <a:gd name="T4" fmla="*/ 1129 w 1431"/>
                  <a:gd name="T5" fmla="*/ 45 h 1061"/>
                  <a:gd name="T6" fmla="*/ 1081 w 1431"/>
                  <a:gd name="T7" fmla="*/ 8 h 1061"/>
                  <a:gd name="T8" fmla="*/ 1019 w 1431"/>
                  <a:gd name="T9" fmla="*/ 275 h 1061"/>
                  <a:gd name="T10" fmla="*/ 945 w 1431"/>
                  <a:gd name="T11" fmla="*/ 274 h 1061"/>
                  <a:gd name="T12" fmla="*/ 923 w 1431"/>
                  <a:gd name="T13" fmla="*/ 274 h 1061"/>
                  <a:gd name="T14" fmla="*/ 924 w 1431"/>
                  <a:gd name="T15" fmla="*/ 262 h 1061"/>
                  <a:gd name="T16" fmla="*/ 906 w 1431"/>
                  <a:gd name="T17" fmla="*/ 115 h 1061"/>
                  <a:gd name="T18" fmla="*/ 861 w 1431"/>
                  <a:gd name="T19" fmla="*/ 274 h 1061"/>
                  <a:gd name="T20" fmla="*/ 822 w 1431"/>
                  <a:gd name="T21" fmla="*/ 274 h 1061"/>
                  <a:gd name="T22" fmla="*/ 822 w 1431"/>
                  <a:gd name="T23" fmla="*/ 274 h 1061"/>
                  <a:gd name="T24" fmla="*/ 813 w 1431"/>
                  <a:gd name="T25" fmla="*/ 169 h 1061"/>
                  <a:gd name="T26" fmla="*/ 791 w 1431"/>
                  <a:gd name="T27" fmla="*/ 170 h 1061"/>
                  <a:gd name="T28" fmla="*/ 771 w 1431"/>
                  <a:gd name="T29" fmla="*/ 227 h 1061"/>
                  <a:gd name="T30" fmla="*/ 759 w 1431"/>
                  <a:gd name="T31" fmla="*/ 265 h 1061"/>
                  <a:gd name="T32" fmla="*/ 689 w 1431"/>
                  <a:gd name="T33" fmla="*/ 284 h 1061"/>
                  <a:gd name="T34" fmla="*/ 440 w 1431"/>
                  <a:gd name="T35" fmla="*/ 316 h 1061"/>
                  <a:gd name="T36" fmla="*/ 402 w 1431"/>
                  <a:gd name="T37" fmla="*/ 182 h 1061"/>
                  <a:gd name="T38" fmla="*/ 359 w 1431"/>
                  <a:gd name="T39" fmla="*/ 139 h 1061"/>
                  <a:gd name="T40" fmla="*/ 374 w 1431"/>
                  <a:gd name="T41" fmla="*/ 326 h 1061"/>
                  <a:gd name="T42" fmla="*/ 310 w 1431"/>
                  <a:gd name="T43" fmla="*/ 343 h 1061"/>
                  <a:gd name="T44" fmla="*/ 243 w 1431"/>
                  <a:gd name="T45" fmla="*/ 145 h 1061"/>
                  <a:gd name="T46" fmla="*/ 220 w 1431"/>
                  <a:gd name="T47" fmla="*/ 153 h 1061"/>
                  <a:gd name="T48" fmla="*/ 243 w 1431"/>
                  <a:gd name="T49" fmla="*/ 300 h 1061"/>
                  <a:gd name="T50" fmla="*/ 256 w 1431"/>
                  <a:gd name="T51" fmla="*/ 365 h 1061"/>
                  <a:gd name="T52" fmla="*/ 229 w 1431"/>
                  <a:gd name="T53" fmla="*/ 384 h 1061"/>
                  <a:gd name="T54" fmla="*/ 90 w 1431"/>
                  <a:gd name="T55" fmla="*/ 224 h 1061"/>
                  <a:gd name="T56" fmla="*/ 18 w 1431"/>
                  <a:gd name="T57" fmla="*/ 183 h 1061"/>
                  <a:gd name="T58" fmla="*/ 106 w 1431"/>
                  <a:gd name="T59" fmla="*/ 338 h 1061"/>
                  <a:gd name="T60" fmla="*/ 184 w 1431"/>
                  <a:gd name="T61" fmla="*/ 431 h 1061"/>
                  <a:gd name="T62" fmla="*/ 105 w 1431"/>
                  <a:gd name="T63" fmla="*/ 677 h 1061"/>
                  <a:gd name="T64" fmla="*/ 94 w 1431"/>
                  <a:gd name="T65" fmla="*/ 756 h 1061"/>
                  <a:gd name="T66" fmla="*/ 805 w 1431"/>
                  <a:gd name="T67" fmla="*/ 1054 h 1061"/>
                  <a:gd name="T68" fmla="*/ 1359 w 1431"/>
                  <a:gd name="T69" fmla="*/ 919 h 1061"/>
                  <a:gd name="T70" fmla="*/ 1363 w 1431"/>
                  <a:gd name="T71" fmla="*/ 457 h 1061"/>
                  <a:gd name="T72" fmla="*/ 1396 w 1431"/>
                  <a:gd name="T73" fmla="*/ 420 h 1061"/>
                  <a:gd name="T74" fmla="*/ 1339 w 1431"/>
                  <a:gd name="T75" fmla="*/ 409 h 1061"/>
                  <a:gd name="T76" fmla="*/ 1312 w 1431"/>
                  <a:gd name="T77" fmla="*/ 369 h 1061"/>
                  <a:gd name="T78" fmla="*/ 1342 w 1431"/>
                  <a:gd name="T79" fmla="*/ 293 h 1061"/>
                  <a:gd name="T80" fmla="*/ 1254 w 1431"/>
                  <a:gd name="T81" fmla="*/ 317 h 1061"/>
                  <a:gd name="T82" fmla="*/ 1233 w 1431"/>
                  <a:gd name="T83" fmla="*/ 305 h 1061"/>
                  <a:gd name="T84" fmla="*/ 1241 w 1431"/>
                  <a:gd name="T85" fmla="*/ 282 h 1061"/>
                  <a:gd name="T86" fmla="*/ 1221 w 1431"/>
                  <a:gd name="T87" fmla="*/ 217 h 1061"/>
                  <a:gd name="T88" fmla="*/ 1184 w 1431"/>
                  <a:gd name="T89" fmla="*/ 269 h 1061"/>
                  <a:gd name="T90" fmla="*/ 1170 w 1431"/>
                  <a:gd name="T91" fmla="*/ 283 h 1061"/>
                  <a:gd name="T92" fmla="*/ 1097 w 1431"/>
                  <a:gd name="T93" fmla="*/ 27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1" h="1061">
                    <a:moveTo>
                      <a:pt x="1097" y="276"/>
                    </a:moveTo>
                    <a:cubicBezTo>
                      <a:pt x="1097" y="276"/>
                      <a:pt x="1097" y="276"/>
                      <a:pt x="1097" y="276"/>
                    </a:cubicBezTo>
                    <a:cubicBezTo>
                      <a:pt x="1097" y="224"/>
                      <a:pt x="1130" y="73"/>
                      <a:pt x="1129" y="45"/>
                    </a:cubicBezTo>
                    <a:cubicBezTo>
                      <a:pt x="1127" y="12"/>
                      <a:pt x="1110" y="0"/>
                      <a:pt x="1081" y="8"/>
                    </a:cubicBezTo>
                    <a:cubicBezTo>
                      <a:pt x="1043" y="18"/>
                      <a:pt x="1047" y="206"/>
                      <a:pt x="1019" y="275"/>
                    </a:cubicBezTo>
                    <a:cubicBezTo>
                      <a:pt x="1003" y="275"/>
                      <a:pt x="964" y="274"/>
                      <a:pt x="945" y="274"/>
                    </a:cubicBezTo>
                    <a:cubicBezTo>
                      <a:pt x="937" y="274"/>
                      <a:pt x="931" y="274"/>
                      <a:pt x="923" y="274"/>
                    </a:cubicBezTo>
                    <a:cubicBezTo>
                      <a:pt x="923" y="271"/>
                      <a:pt x="924" y="266"/>
                      <a:pt x="924" y="262"/>
                    </a:cubicBezTo>
                    <a:cubicBezTo>
                      <a:pt x="929" y="217"/>
                      <a:pt x="946" y="113"/>
                      <a:pt x="906" y="115"/>
                    </a:cubicBezTo>
                    <a:cubicBezTo>
                      <a:pt x="871" y="117"/>
                      <a:pt x="873" y="210"/>
                      <a:pt x="861" y="274"/>
                    </a:cubicBezTo>
                    <a:cubicBezTo>
                      <a:pt x="848" y="274"/>
                      <a:pt x="835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cubicBezTo>
                      <a:pt x="792" y="257"/>
                      <a:pt x="846" y="178"/>
                      <a:pt x="813" y="169"/>
                    </a:cubicBezTo>
                    <a:cubicBezTo>
                      <a:pt x="808" y="168"/>
                      <a:pt x="796" y="168"/>
                      <a:pt x="791" y="170"/>
                    </a:cubicBezTo>
                    <a:cubicBezTo>
                      <a:pt x="780" y="177"/>
                      <a:pt x="771" y="197"/>
                      <a:pt x="771" y="227"/>
                    </a:cubicBezTo>
                    <a:cubicBezTo>
                      <a:pt x="771" y="240"/>
                      <a:pt x="766" y="253"/>
                      <a:pt x="759" y="265"/>
                    </a:cubicBezTo>
                    <a:cubicBezTo>
                      <a:pt x="754" y="275"/>
                      <a:pt x="730" y="280"/>
                      <a:pt x="689" y="284"/>
                    </a:cubicBezTo>
                    <a:cubicBezTo>
                      <a:pt x="594" y="292"/>
                      <a:pt x="530" y="303"/>
                      <a:pt x="440" y="316"/>
                    </a:cubicBezTo>
                    <a:cubicBezTo>
                      <a:pt x="424" y="280"/>
                      <a:pt x="406" y="216"/>
                      <a:pt x="402" y="182"/>
                    </a:cubicBezTo>
                    <a:cubicBezTo>
                      <a:pt x="398" y="147"/>
                      <a:pt x="377" y="121"/>
                      <a:pt x="359" y="139"/>
                    </a:cubicBezTo>
                    <a:cubicBezTo>
                      <a:pt x="340" y="156"/>
                      <a:pt x="365" y="276"/>
                      <a:pt x="374" y="326"/>
                    </a:cubicBezTo>
                    <a:cubicBezTo>
                      <a:pt x="352" y="331"/>
                      <a:pt x="331" y="335"/>
                      <a:pt x="310" y="343"/>
                    </a:cubicBezTo>
                    <a:cubicBezTo>
                      <a:pt x="302" y="320"/>
                      <a:pt x="277" y="162"/>
                      <a:pt x="243" y="145"/>
                    </a:cubicBezTo>
                    <a:cubicBezTo>
                      <a:pt x="237" y="142"/>
                      <a:pt x="228" y="142"/>
                      <a:pt x="220" y="153"/>
                    </a:cubicBezTo>
                    <a:cubicBezTo>
                      <a:pt x="209" y="168"/>
                      <a:pt x="225" y="246"/>
                      <a:pt x="243" y="300"/>
                    </a:cubicBezTo>
                    <a:cubicBezTo>
                      <a:pt x="262" y="354"/>
                      <a:pt x="256" y="350"/>
                      <a:pt x="256" y="365"/>
                    </a:cubicBezTo>
                    <a:cubicBezTo>
                      <a:pt x="247" y="371"/>
                      <a:pt x="238" y="377"/>
                      <a:pt x="229" y="384"/>
                    </a:cubicBezTo>
                    <a:cubicBezTo>
                      <a:pt x="191" y="341"/>
                      <a:pt x="112" y="252"/>
                      <a:pt x="90" y="224"/>
                    </a:cubicBezTo>
                    <a:cubicBezTo>
                      <a:pt x="69" y="195"/>
                      <a:pt x="38" y="159"/>
                      <a:pt x="18" y="183"/>
                    </a:cubicBezTo>
                    <a:cubicBezTo>
                      <a:pt x="0" y="208"/>
                      <a:pt x="70" y="290"/>
                      <a:pt x="106" y="338"/>
                    </a:cubicBezTo>
                    <a:cubicBezTo>
                      <a:pt x="141" y="388"/>
                      <a:pt x="156" y="401"/>
                      <a:pt x="184" y="431"/>
                    </a:cubicBezTo>
                    <a:cubicBezTo>
                      <a:pt x="163" y="462"/>
                      <a:pt x="145" y="597"/>
                      <a:pt x="105" y="677"/>
                    </a:cubicBezTo>
                    <a:cubicBezTo>
                      <a:pt x="86" y="712"/>
                      <a:pt x="91" y="743"/>
                      <a:pt x="94" y="756"/>
                    </a:cubicBezTo>
                    <a:cubicBezTo>
                      <a:pt x="141" y="1007"/>
                      <a:pt x="615" y="1061"/>
                      <a:pt x="805" y="1054"/>
                    </a:cubicBezTo>
                    <a:cubicBezTo>
                      <a:pt x="1084" y="1045"/>
                      <a:pt x="1291" y="1027"/>
                      <a:pt x="1359" y="919"/>
                    </a:cubicBezTo>
                    <a:cubicBezTo>
                      <a:pt x="1400" y="853"/>
                      <a:pt x="1431" y="622"/>
                      <a:pt x="1363" y="457"/>
                    </a:cubicBezTo>
                    <a:cubicBezTo>
                      <a:pt x="1376" y="444"/>
                      <a:pt x="1392" y="432"/>
                      <a:pt x="1396" y="420"/>
                    </a:cubicBezTo>
                    <a:cubicBezTo>
                      <a:pt x="1407" y="388"/>
                      <a:pt x="1363" y="393"/>
                      <a:pt x="1339" y="409"/>
                    </a:cubicBezTo>
                    <a:cubicBezTo>
                      <a:pt x="1331" y="396"/>
                      <a:pt x="1322" y="382"/>
                      <a:pt x="1312" y="369"/>
                    </a:cubicBezTo>
                    <a:cubicBezTo>
                      <a:pt x="1330" y="352"/>
                      <a:pt x="1366" y="321"/>
                      <a:pt x="1342" y="293"/>
                    </a:cubicBezTo>
                    <a:cubicBezTo>
                      <a:pt x="1318" y="265"/>
                      <a:pt x="1273" y="303"/>
                      <a:pt x="1254" y="317"/>
                    </a:cubicBezTo>
                    <a:cubicBezTo>
                      <a:pt x="1248" y="313"/>
                      <a:pt x="1241" y="309"/>
                      <a:pt x="1233" y="305"/>
                    </a:cubicBezTo>
                    <a:cubicBezTo>
                      <a:pt x="1236" y="299"/>
                      <a:pt x="1238" y="292"/>
                      <a:pt x="1241" y="282"/>
                    </a:cubicBezTo>
                    <a:cubicBezTo>
                      <a:pt x="1253" y="242"/>
                      <a:pt x="1244" y="217"/>
                      <a:pt x="1221" y="217"/>
                    </a:cubicBezTo>
                    <a:cubicBezTo>
                      <a:pt x="1198" y="217"/>
                      <a:pt x="1197" y="246"/>
                      <a:pt x="1184" y="269"/>
                    </a:cubicBezTo>
                    <a:cubicBezTo>
                      <a:pt x="1180" y="274"/>
                      <a:pt x="1176" y="279"/>
                      <a:pt x="1170" y="283"/>
                    </a:cubicBezTo>
                    <a:cubicBezTo>
                      <a:pt x="1148" y="278"/>
                      <a:pt x="1123" y="276"/>
                      <a:pt x="1097" y="276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Oval 7">
                <a:extLst>
                  <a:ext uri="{FF2B5EF4-FFF2-40B4-BE49-F238E27FC236}">
                    <a16:creationId xmlns:a16="http://schemas.microsoft.com/office/drawing/2014/main" id="{22BC5377-A5A1-4245-A94C-376C285C8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Oval 8">
                <a:extLst>
                  <a:ext uri="{FF2B5EF4-FFF2-40B4-BE49-F238E27FC236}">
                    <a16:creationId xmlns:a16="http://schemas.microsoft.com/office/drawing/2014/main" id="{E64E6CE2-71E3-4CC6-BB27-F901537EB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Oval 9">
                <a:extLst>
                  <a:ext uri="{FF2B5EF4-FFF2-40B4-BE49-F238E27FC236}">
                    <a16:creationId xmlns:a16="http://schemas.microsoft.com/office/drawing/2014/main" id="{C6F10229-1BB2-4F70-80F3-EFE954532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Oval 10">
                <a:extLst>
                  <a:ext uri="{FF2B5EF4-FFF2-40B4-BE49-F238E27FC236}">
                    <a16:creationId xmlns:a16="http://schemas.microsoft.com/office/drawing/2014/main" id="{2F322784-1D29-4DCE-A10F-86C481B6B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CAF3FC2C-432D-4008-BE56-281D8C17C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074"/>
                <a:ext cx="733" cy="299"/>
              </a:xfrm>
              <a:custGeom>
                <a:avLst/>
                <a:gdLst>
                  <a:gd name="T0" fmla="*/ 239 w 415"/>
                  <a:gd name="T1" fmla="*/ 10 h 169"/>
                  <a:gd name="T2" fmla="*/ 23 w 415"/>
                  <a:gd name="T3" fmla="*/ 21 h 169"/>
                  <a:gd name="T4" fmla="*/ 81 w 415"/>
                  <a:gd name="T5" fmla="*/ 144 h 169"/>
                  <a:gd name="T6" fmla="*/ 321 w 415"/>
                  <a:gd name="T7" fmla="*/ 128 h 169"/>
                  <a:gd name="T8" fmla="*/ 239 w 415"/>
                  <a:gd name="T9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69">
                    <a:moveTo>
                      <a:pt x="239" y="10"/>
                    </a:moveTo>
                    <a:cubicBezTo>
                      <a:pt x="239" y="10"/>
                      <a:pt x="47" y="18"/>
                      <a:pt x="23" y="21"/>
                    </a:cubicBezTo>
                    <a:cubicBezTo>
                      <a:pt x="0" y="23"/>
                      <a:pt x="26" y="119"/>
                      <a:pt x="81" y="144"/>
                    </a:cubicBezTo>
                    <a:cubicBezTo>
                      <a:pt x="136" y="169"/>
                      <a:pt x="293" y="154"/>
                      <a:pt x="321" y="128"/>
                    </a:cubicBezTo>
                    <a:cubicBezTo>
                      <a:pt x="349" y="103"/>
                      <a:pt x="415" y="0"/>
                      <a:pt x="239" y="10"/>
                    </a:cubicBezTo>
                    <a:close/>
                  </a:path>
                </a:pathLst>
              </a:custGeom>
              <a:solidFill>
                <a:srgbClr val="E53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2">
                <a:extLst>
                  <a:ext uri="{FF2B5EF4-FFF2-40B4-BE49-F238E27FC236}">
                    <a16:creationId xmlns:a16="http://schemas.microsoft.com/office/drawing/2014/main" id="{F2F956B2-4D40-4B2A-A7D7-F8F88E62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099"/>
                <a:ext cx="125" cy="104"/>
              </a:xfrm>
              <a:custGeom>
                <a:avLst/>
                <a:gdLst>
                  <a:gd name="T0" fmla="*/ 71 w 71"/>
                  <a:gd name="T1" fmla="*/ 0 h 59"/>
                  <a:gd name="T2" fmla="*/ 0 w 71"/>
                  <a:gd name="T3" fmla="*/ 4 h 59"/>
                  <a:gd name="T4" fmla="*/ 13 w 71"/>
                  <a:gd name="T5" fmla="*/ 50 h 59"/>
                  <a:gd name="T6" fmla="*/ 66 w 71"/>
                  <a:gd name="T7" fmla="*/ 44 h 59"/>
                  <a:gd name="T8" fmla="*/ 71 w 7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9">
                    <a:moveTo>
                      <a:pt x="71" y="0"/>
                    </a:moveTo>
                    <a:cubicBezTo>
                      <a:pt x="47" y="2"/>
                      <a:pt x="22" y="3"/>
                      <a:pt x="0" y="4"/>
                    </a:cubicBezTo>
                    <a:cubicBezTo>
                      <a:pt x="1" y="23"/>
                      <a:pt x="4" y="46"/>
                      <a:pt x="13" y="50"/>
                    </a:cubicBezTo>
                    <a:cubicBezTo>
                      <a:pt x="28" y="59"/>
                      <a:pt x="62" y="50"/>
                      <a:pt x="66" y="44"/>
                    </a:cubicBezTo>
                    <a:cubicBezTo>
                      <a:pt x="68" y="38"/>
                      <a:pt x="69" y="16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3">
                <a:extLst>
                  <a:ext uri="{FF2B5EF4-FFF2-40B4-BE49-F238E27FC236}">
                    <a16:creationId xmlns:a16="http://schemas.microsoft.com/office/drawing/2014/main" id="{CFE3AD79-F2EA-4E10-AD06-BAAD0DAB6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0"/>
                <a:ext cx="122" cy="113"/>
              </a:xfrm>
              <a:custGeom>
                <a:avLst/>
                <a:gdLst>
                  <a:gd name="T0" fmla="*/ 19 w 69"/>
                  <a:gd name="T1" fmla="*/ 1 h 64"/>
                  <a:gd name="T2" fmla="*/ 0 w 69"/>
                  <a:gd name="T3" fmla="*/ 3 h 64"/>
                  <a:gd name="T4" fmla="*/ 5 w 69"/>
                  <a:gd name="T5" fmla="*/ 49 h 64"/>
                  <a:gd name="T6" fmla="*/ 57 w 69"/>
                  <a:gd name="T7" fmla="*/ 55 h 64"/>
                  <a:gd name="T8" fmla="*/ 69 w 69"/>
                  <a:gd name="T9" fmla="*/ 3 h 64"/>
                  <a:gd name="T10" fmla="*/ 19 w 69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4">
                    <a:moveTo>
                      <a:pt x="19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8"/>
                      <a:pt x="2" y="43"/>
                      <a:pt x="5" y="49"/>
                    </a:cubicBezTo>
                    <a:cubicBezTo>
                      <a:pt x="8" y="55"/>
                      <a:pt x="43" y="64"/>
                      <a:pt x="57" y="55"/>
                    </a:cubicBezTo>
                    <a:cubicBezTo>
                      <a:pt x="68" y="50"/>
                      <a:pt x="69" y="22"/>
                      <a:pt x="69" y="3"/>
                    </a:cubicBezTo>
                    <a:cubicBezTo>
                      <a:pt x="56" y="0"/>
                      <a:pt x="3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Group 4">
              <a:extLst>
                <a:ext uri="{FF2B5EF4-FFF2-40B4-BE49-F238E27FC236}">
                  <a16:creationId xmlns:a16="http://schemas.microsoft.com/office/drawing/2014/main" id="{82C7B359-CE8E-45EA-AB3C-F512E6C467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82071" y="3865491"/>
              <a:ext cx="1045284" cy="780139"/>
              <a:chOff x="646" y="796"/>
              <a:chExt cx="2665" cy="1989"/>
            </a:xfrm>
          </p:grpSpPr>
          <p:sp>
            <p:nvSpPr>
              <p:cNvPr id="80" name="AutoShape 3">
                <a:extLst>
                  <a:ext uri="{FF2B5EF4-FFF2-40B4-BE49-F238E27FC236}">
                    <a16:creationId xmlns:a16="http://schemas.microsoft.com/office/drawing/2014/main" id="{0321CA7D-8479-4259-91F5-FB8E7A2422C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807"/>
                <a:ext cx="263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3CDBB3BC-F305-4153-BC22-54438D81B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796"/>
                <a:ext cx="2527" cy="1876"/>
              </a:xfrm>
              <a:custGeom>
                <a:avLst/>
                <a:gdLst>
                  <a:gd name="T0" fmla="*/ 1097 w 1431"/>
                  <a:gd name="T1" fmla="*/ 276 h 1061"/>
                  <a:gd name="T2" fmla="*/ 1097 w 1431"/>
                  <a:gd name="T3" fmla="*/ 276 h 1061"/>
                  <a:gd name="T4" fmla="*/ 1129 w 1431"/>
                  <a:gd name="T5" fmla="*/ 45 h 1061"/>
                  <a:gd name="T6" fmla="*/ 1081 w 1431"/>
                  <a:gd name="T7" fmla="*/ 8 h 1061"/>
                  <a:gd name="T8" fmla="*/ 1019 w 1431"/>
                  <a:gd name="T9" fmla="*/ 275 h 1061"/>
                  <a:gd name="T10" fmla="*/ 945 w 1431"/>
                  <a:gd name="T11" fmla="*/ 274 h 1061"/>
                  <a:gd name="T12" fmla="*/ 923 w 1431"/>
                  <a:gd name="T13" fmla="*/ 274 h 1061"/>
                  <a:gd name="T14" fmla="*/ 924 w 1431"/>
                  <a:gd name="T15" fmla="*/ 262 h 1061"/>
                  <a:gd name="T16" fmla="*/ 906 w 1431"/>
                  <a:gd name="T17" fmla="*/ 115 h 1061"/>
                  <a:gd name="T18" fmla="*/ 861 w 1431"/>
                  <a:gd name="T19" fmla="*/ 274 h 1061"/>
                  <a:gd name="T20" fmla="*/ 822 w 1431"/>
                  <a:gd name="T21" fmla="*/ 274 h 1061"/>
                  <a:gd name="T22" fmla="*/ 822 w 1431"/>
                  <a:gd name="T23" fmla="*/ 274 h 1061"/>
                  <a:gd name="T24" fmla="*/ 813 w 1431"/>
                  <a:gd name="T25" fmla="*/ 169 h 1061"/>
                  <a:gd name="T26" fmla="*/ 791 w 1431"/>
                  <a:gd name="T27" fmla="*/ 170 h 1061"/>
                  <a:gd name="T28" fmla="*/ 771 w 1431"/>
                  <a:gd name="T29" fmla="*/ 227 h 1061"/>
                  <a:gd name="T30" fmla="*/ 759 w 1431"/>
                  <a:gd name="T31" fmla="*/ 265 h 1061"/>
                  <a:gd name="T32" fmla="*/ 689 w 1431"/>
                  <a:gd name="T33" fmla="*/ 284 h 1061"/>
                  <a:gd name="T34" fmla="*/ 440 w 1431"/>
                  <a:gd name="T35" fmla="*/ 316 h 1061"/>
                  <a:gd name="T36" fmla="*/ 402 w 1431"/>
                  <a:gd name="T37" fmla="*/ 182 h 1061"/>
                  <a:gd name="T38" fmla="*/ 359 w 1431"/>
                  <a:gd name="T39" fmla="*/ 139 h 1061"/>
                  <a:gd name="T40" fmla="*/ 374 w 1431"/>
                  <a:gd name="T41" fmla="*/ 326 h 1061"/>
                  <a:gd name="T42" fmla="*/ 310 w 1431"/>
                  <a:gd name="T43" fmla="*/ 343 h 1061"/>
                  <a:gd name="T44" fmla="*/ 243 w 1431"/>
                  <a:gd name="T45" fmla="*/ 145 h 1061"/>
                  <a:gd name="T46" fmla="*/ 220 w 1431"/>
                  <a:gd name="T47" fmla="*/ 153 h 1061"/>
                  <a:gd name="T48" fmla="*/ 243 w 1431"/>
                  <a:gd name="T49" fmla="*/ 300 h 1061"/>
                  <a:gd name="T50" fmla="*/ 256 w 1431"/>
                  <a:gd name="T51" fmla="*/ 365 h 1061"/>
                  <a:gd name="T52" fmla="*/ 229 w 1431"/>
                  <a:gd name="T53" fmla="*/ 384 h 1061"/>
                  <a:gd name="T54" fmla="*/ 90 w 1431"/>
                  <a:gd name="T55" fmla="*/ 224 h 1061"/>
                  <a:gd name="T56" fmla="*/ 18 w 1431"/>
                  <a:gd name="T57" fmla="*/ 183 h 1061"/>
                  <a:gd name="T58" fmla="*/ 106 w 1431"/>
                  <a:gd name="T59" fmla="*/ 338 h 1061"/>
                  <a:gd name="T60" fmla="*/ 184 w 1431"/>
                  <a:gd name="T61" fmla="*/ 431 h 1061"/>
                  <a:gd name="T62" fmla="*/ 105 w 1431"/>
                  <a:gd name="T63" fmla="*/ 677 h 1061"/>
                  <a:gd name="T64" fmla="*/ 94 w 1431"/>
                  <a:gd name="T65" fmla="*/ 756 h 1061"/>
                  <a:gd name="T66" fmla="*/ 805 w 1431"/>
                  <a:gd name="T67" fmla="*/ 1054 h 1061"/>
                  <a:gd name="T68" fmla="*/ 1359 w 1431"/>
                  <a:gd name="T69" fmla="*/ 919 h 1061"/>
                  <a:gd name="T70" fmla="*/ 1363 w 1431"/>
                  <a:gd name="T71" fmla="*/ 457 h 1061"/>
                  <a:gd name="T72" fmla="*/ 1396 w 1431"/>
                  <a:gd name="T73" fmla="*/ 420 h 1061"/>
                  <a:gd name="T74" fmla="*/ 1339 w 1431"/>
                  <a:gd name="T75" fmla="*/ 409 h 1061"/>
                  <a:gd name="T76" fmla="*/ 1312 w 1431"/>
                  <a:gd name="T77" fmla="*/ 369 h 1061"/>
                  <a:gd name="T78" fmla="*/ 1342 w 1431"/>
                  <a:gd name="T79" fmla="*/ 293 h 1061"/>
                  <a:gd name="T80" fmla="*/ 1254 w 1431"/>
                  <a:gd name="T81" fmla="*/ 317 h 1061"/>
                  <a:gd name="T82" fmla="*/ 1233 w 1431"/>
                  <a:gd name="T83" fmla="*/ 305 h 1061"/>
                  <a:gd name="T84" fmla="*/ 1241 w 1431"/>
                  <a:gd name="T85" fmla="*/ 282 h 1061"/>
                  <a:gd name="T86" fmla="*/ 1221 w 1431"/>
                  <a:gd name="T87" fmla="*/ 217 h 1061"/>
                  <a:gd name="T88" fmla="*/ 1184 w 1431"/>
                  <a:gd name="T89" fmla="*/ 269 h 1061"/>
                  <a:gd name="T90" fmla="*/ 1170 w 1431"/>
                  <a:gd name="T91" fmla="*/ 283 h 1061"/>
                  <a:gd name="T92" fmla="*/ 1097 w 1431"/>
                  <a:gd name="T93" fmla="*/ 27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1" h="1061">
                    <a:moveTo>
                      <a:pt x="1097" y="276"/>
                    </a:moveTo>
                    <a:cubicBezTo>
                      <a:pt x="1097" y="276"/>
                      <a:pt x="1097" y="276"/>
                      <a:pt x="1097" y="276"/>
                    </a:cubicBezTo>
                    <a:cubicBezTo>
                      <a:pt x="1097" y="224"/>
                      <a:pt x="1130" y="73"/>
                      <a:pt x="1129" y="45"/>
                    </a:cubicBezTo>
                    <a:cubicBezTo>
                      <a:pt x="1127" y="12"/>
                      <a:pt x="1110" y="0"/>
                      <a:pt x="1081" y="8"/>
                    </a:cubicBezTo>
                    <a:cubicBezTo>
                      <a:pt x="1043" y="18"/>
                      <a:pt x="1047" y="206"/>
                      <a:pt x="1019" y="275"/>
                    </a:cubicBezTo>
                    <a:cubicBezTo>
                      <a:pt x="1003" y="275"/>
                      <a:pt x="964" y="274"/>
                      <a:pt x="945" y="274"/>
                    </a:cubicBezTo>
                    <a:cubicBezTo>
                      <a:pt x="937" y="274"/>
                      <a:pt x="931" y="274"/>
                      <a:pt x="923" y="274"/>
                    </a:cubicBezTo>
                    <a:cubicBezTo>
                      <a:pt x="923" y="271"/>
                      <a:pt x="924" y="266"/>
                      <a:pt x="924" y="262"/>
                    </a:cubicBezTo>
                    <a:cubicBezTo>
                      <a:pt x="929" y="217"/>
                      <a:pt x="946" y="113"/>
                      <a:pt x="906" y="115"/>
                    </a:cubicBezTo>
                    <a:cubicBezTo>
                      <a:pt x="871" y="117"/>
                      <a:pt x="873" y="210"/>
                      <a:pt x="861" y="274"/>
                    </a:cubicBezTo>
                    <a:cubicBezTo>
                      <a:pt x="848" y="274"/>
                      <a:pt x="835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cubicBezTo>
                      <a:pt x="792" y="257"/>
                      <a:pt x="846" y="178"/>
                      <a:pt x="813" y="169"/>
                    </a:cubicBezTo>
                    <a:cubicBezTo>
                      <a:pt x="808" y="168"/>
                      <a:pt x="796" y="168"/>
                      <a:pt x="791" y="170"/>
                    </a:cubicBezTo>
                    <a:cubicBezTo>
                      <a:pt x="780" y="177"/>
                      <a:pt x="771" y="197"/>
                      <a:pt x="771" y="227"/>
                    </a:cubicBezTo>
                    <a:cubicBezTo>
                      <a:pt x="771" y="240"/>
                      <a:pt x="766" y="253"/>
                      <a:pt x="759" y="265"/>
                    </a:cubicBezTo>
                    <a:cubicBezTo>
                      <a:pt x="754" y="275"/>
                      <a:pt x="730" y="280"/>
                      <a:pt x="689" y="284"/>
                    </a:cubicBezTo>
                    <a:cubicBezTo>
                      <a:pt x="594" y="292"/>
                      <a:pt x="530" y="303"/>
                      <a:pt x="440" y="316"/>
                    </a:cubicBezTo>
                    <a:cubicBezTo>
                      <a:pt x="424" y="280"/>
                      <a:pt x="406" y="216"/>
                      <a:pt x="402" y="182"/>
                    </a:cubicBezTo>
                    <a:cubicBezTo>
                      <a:pt x="398" y="147"/>
                      <a:pt x="377" y="121"/>
                      <a:pt x="359" y="139"/>
                    </a:cubicBezTo>
                    <a:cubicBezTo>
                      <a:pt x="340" y="156"/>
                      <a:pt x="365" y="276"/>
                      <a:pt x="374" y="326"/>
                    </a:cubicBezTo>
                    <a:cubicBezTo>
                      <a:pt x="352" y="331"/>
                      <a:pt x="331" y="335"/>
                      <a:pt x="310" y="343"/>
                    </a:cubicBezTo>
                    <a:cubicBezTo>
                      <a:pt x="302" y="320"/>
                      <a:pt x="277" y="162"/>
                      <a:pt x="243" y="145"/>
                    </a:cubicBezTo>
                    <a:cubicBezTo>
                      <a:pt x="237" y="142"/>
                      <a:pt x="228" y="142"/>
                      <a:pt x="220" y="153"/>
                    </a:cubicBezTo>
                    <a:cubicBezTo>
                      <a:pt x="209" y="168"/>
                      <a:pt x="225" y="246"/>
                      <a:pt x="243" y="300"/>
                    </a:cubicBezTo>
                    <a:cubicBezTo>
                      <a:pt x="262" y="354"/>
                      <a:pt x="256" y="350"/>
                      <a:pt x="256" y="365"/>
                    </a:cubicBezTo>
                    <a:cubicBezTo>
                      <a:pt x="247" y="371"/>
                      <a:pt x="238" y="377"/>
                      <a:pt x="229" y="384"/>
                    </a:cubicBezTo>
                    <a:cubicBezTo>
                      <a:pt x="191" y="341"/>
                      <a:pt x="112" y="252"/>
                      <a:pt x="90" y="224"/>
                    </a:cubicBezTo>
                    <a:cubicBezTo>
                      <a:pt x="69" y="195"/>
                      <a:pt x="38" y="159"/>
                      <a:pt x="18" y="183"/>
                    </a:cubicBezTo>
                    <a:cubicBezTo>
                      <a:pt x="0" y="208"/>
                      <a:pt x="70" y="290"/>
                      <a:pt x="106" y="338"/>
                    </a:cubicBezTo>
                    <a:cubicBezTo>
                      <a:pt x="141" y="388"/>
                      <a:pt x="156" y="401"/>
                      <a:pt x="184" y="431"/>
                    </a:cubicBezTo>
                    <a:cubicBezTo>
                      <a:pt x="163" y="462"/>
                      <a:pt x="145" y="597"/>
                      <a:pt x="105" y="677"/>
                    </a:cubicBezTo>
                    <a:cubicBezTo>
                      <a:pt x="86" y="712"/>
                      <a:pt x="91" y="743"/>
                      <a:pt x="94" y="756"/>
                    </a:cubicBezTo>
                    <a:cubicBezTo>
                      <a:pt x="141" y="1007"/>
                      <a:pt x="615" y="1061"/>
                      <a:pt x="805" y="1054"/>
                    </a:cubicBezTo>
                    <a:cubicBezTo>
                      <a:pt x="1084" y="1045"/>
                      <a:pt x="1291" y="1027"/>
                      <a:pt x="1359" y="919"/>
                    </a:cubicBezTo>
                    <a:cubicBezTo>
                      <a:pt x="1400" y="853"/>
                      <a:pt x="1431" y="622"/>
                      <a:pt x="1363" y="457"/>
                    </a:cubicBezTo>
                    <a:cubicBezTo>
                      <a:pt x="1376" y="444"/>
                      <a:pt x="1392" y="432"/>
                      <a:pt x="1396" y="420"/>
                    </a:cubicBezTo>
                    <a:cubicBezTo>
                      <a:pt x="1407" y="388"/>
                      <a:pt x="1363" y="393"/>
                      <a:pt x="1339" y="409"/>
                    </a:cubicBezTo>
                    <a:cubicBezTo>
                      <a:pt x="1331" y="396"/>
                      <a:pt x="1322" y="382"/>
                      <a:pt x="1312" y="369"/>
                    </a:cubicBezTo>
                    <a:cubicBezTo>
                      <a:pt x="1330" y="352"/>
                      <a:pt x="1366" y="321"/>
                      <a:pt x="1342" y="293"/>
                    </a:cubicBezTo>
                    <a:cubicBezTo>
                      <a:pt x="1318" y="265"/>
                      <a:pt x="1273" y="303"/>
                      <a:pt x="1254" y="317"/>
                    </a:cubicBezTo>
                    <a:cubicBezTo>
                      <a:pt x="1248" y="313"/>
                      <a:pt x="1241" y="309"/>
                      <a:pt x="1233" y="305"/>
                    </a:cubicBezTo>
                    <a:cubicBezTo>
                      <a:pt x="1236" y="299"/>
                      <a:pt x="1238" y="292"/>
                      <a:pt x="1241" y="282"/>
                    </a:cubicBezTo>
                    <a:cubicBezTo>
                      <a:pt x="1253" y="242"/>
                      <a:pt x="1244" y="217"/>
                      <a:pt x="1221" y="217"/>
                    </a:cubicBezTo>
                    <a:cubicBezTo>
                      <a:pt x="1198" y="217"/>
                      <a:pt x="1197" y="246"/>
                      <a:pt x="1184" y="269"/>
                    </a:cubicBezTo>
                    <a:cubicBezTo>
                      <a:pt x="1180" y="274"/>
                      <a:pt x="1176" y="279"/>
                      <a:pt x="1170" y="283"/>
                    </a:cubicBezTo>
                    <a:cubicBezTo>
                      <a:pt x="1148" y="278"/>
                      <a:pt x="1123" y="276"/>
                      <a:pt x="1097" y="276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Oval 7">
                <a:extLst>
                  <a:ext uri="{FF2B5EF4-FFF2-40B4-BE49-F238E27FC236}">
                    <a16:creationId xmlns:a16="http://schemas.microsoft.com/office/drawing/2014/main" id="{A3376B5D-5F02-4306-ABE7-064A15F6E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Oval 8">
                <a:extLst>
                  <a:ext uri="{FF2B5EF4-FFF2-40B4-BE49-F238E27FC236}">
                    <a16:creationId xmlns:a16="http://schemas.microsoft.com/office/drawing/2014/main" id="{877B7D27-D758-49C7-B780-D12BD14B9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Oval 9">
                <a:extLst>
                  <a:ext uri="{FF2B5EF4-FFF2-40B4-BE49-F238E27FC236}">
                    <a16:creationId xmlns:a16="http://schemas.microsoft.com/office/drawing/2014/main" id="{002C878B-51D2-4E4A-A20B-DDCE83BF6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Oval 10">
                <a:extLst>
                  <a:ext uri="{FF2B5EF4-FFF2-40B4-BE49-F238E27FC236}">
                    <a16:creationId xmlns:a16="http://schemas.microsoft.com/office/drawing/2014/main" id="{8F59AE29-8448-454B-8C07-853D34360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620A824A-43C3-4DCC-A2F1-CD6BD595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074"/>
                <a:ext cx="733" cy="299"/>
              </a:xfrm>
              <a:custGeom>
                <a:avLst/>
                <a:gdLst>
                  <a:gd name="T0" fmla="*/ 239 w 415"/>
                  <a:gd name="T1" fmla="*/ 10 h 169"/>
                  <a:gd name="T2" fmla="*/ 23 w 415"/>
                  <a:gd name="T3" fmla="*/ 21 h 169"/>
                  <a:gd name="T4" fmla="*/ 81 w 415"/>
                  <a:gd name="T5" fmla="*/ 144 h 169"/>
                  <a:gd name="T6" fmla="*/ 321 w 415"/>
                  <a:gd name="T7" fmla="*/ 128 h 169"/>
                  <a:gd name="T8" fmla="*/ 239 w 415"/>
                  <a:gd name="T9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69">
                    <a:moveTo>
                      <a:pt x="239" y="10"/>
                    </a:moveTo>
                    <a:cubicBezTo>
                      <a:pt x="239" y="10"/>
                      <a:pt x="47" y="18"/>
                      <a:pt x="23" y="21"/>
                    </a:cubicBezTo>
                    <a:cubicBezTo>
                      <a:pt x="0" y="23"/>
                      <a:pt x="26" y="119"/>
                      <a:pt x="81" y="144"/>
                    </a:cubicBezTo>
                    <a:cubicBezTo>
                      <a:pt x="136" y="169"/>
                      <a:pt x="293" y="154"/>
                      <a:pt x="321" y="128"/>
                    </a:cubicBezTo>
                    <a:cubicBezTo>
                      <a:pt x="349" y="103"/>
                      <a:pt x="415" y="0"/>
                      <a:pt x="239" y="10"/>
                    </a:cubicBezTo>
                    <a:close/>
                  </a:path>
                </a:pathLst>
              </a:custGeom>
              <a:solidFill>
                <a:srgbClr val="E53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id="{F9AE2AB6-0279-4986-BC11-920CFF7F7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099"/>
                <a:ext cx="125" cy="104"/>
              </a:xfrm>
              <a:custGeom>
                <a:avLst/>
                <a:gdLst>
                  <a:gd name="T0" fmla="*/ 71 w 71"/>
                  <a:gd name="T1" fmla="*/ 0 h 59"/>
                  <a:gd name="T2" fmla="*/ 0 w 71"/>
                  <a:gd name="T3" fmla="*/ 4 h 59"/>
                  <a:gd name="T4" fmla="*/ 13 w 71"/>
                  <a:gd name="T5" fmla="*/ 50 h 59"/>
                  <a:gd name="T6" fmla="*/ 66 w 71"/>
                  <a:gd name="T7" fmla="*/ 44 h 59"/>
                  <a:gd name="T8" fmla="*/ 71 w 7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9">
                    <a:moveTo>
                      <a:pt x="71" y="0"/>
                    </a:moveTo>
                    <a:cubicBezTo>
                      <a:pt x="47" y="2"/>
                      <a:pt x="22" y="3"/>
                      <a:pt x="0" y="4"/>
                    </a:cubicBezTo>
                    <a:cubicBezTo>
                      <a:pt x="1" y="23"/>
                      <a:pt x="4" y="46"/>
                      <a:pt x="13" y="50"/>
                    </a:cubicBezTo>
                    <a:cubicBezTo>
                      <a:pt x="28" y="59"/>
                      <a:pt x="62" y="50"/>
                      <a:pt x="66" y="44"/>
                    </a:cubicBezTo>
                    <a:cubicBezTo>
                      <a:pt x="68" y="38"/>
                      <a:pt x="69" y="16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524AA06F-29CD-4707-8FE6-2A57EEF76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0"/>
                <a:ext cx="122" cy="113"/>
              </a:xfrm>
              <a:custGeom>
                <a:avLst/>
                <a:gdLst>
                  <a:gd name="T0" fmla="*/ 19 w 69"/>
                  <a:gd name="T1" fmla="*/ 1 h 64"/>
                  <a:gd name="T2" fmla="*/ 0 w 69"/>
                  <a:gd name="T3" fmla="*/ 3 h 64"/>
                  <a:gd name="T4" fmla="*/ 5 w 69"/>
                  <a:gd name="T5" fmla="*/ 49 h 64"/>
                  <a:gd name="T6" fmla="*/ 57 w 69"/>
                  <a:gd name="T7" fmla="*/ 55 h 64"/>
                  <a:gd name="T8" fmla="*/ 69 w 69"/>
                  <a:gd name="T9" fmla="*/ 3 h 64"/>
                  <a:gd name="T10" fmla="*/ 19 w 69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4">
                    <a:moveTo>
                      <a:pt x="19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8"/>
                      <a:pt x="2" y="43"/>
                      <a:pt x="5" y="49"/>
                    </a:cubicBezTo>
                    <a:cubicBezTo>
                      <a:pt x="8" y="55"/>
                      <a:pt x="43" y="64"/>
                      <a:pt x="57" y="55"/>
                    </a:cubicBezTo>
                    <a:cubicBezTo>
                      <a:pt x="68" y="50"/>
                      <a:pt x="69" y="22"/>
                      <a:pt x="69" y="3"/>
                    </a:cubicBezTo>
                    <a:cubicBezTo>
                      <a:pt x="56" y="0"/>
                      <a:pt x="3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BF770EA2-9C43-4344-B8F3-0BA9AA7EE67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7275" y="3865491"/>
              <a:ext cx="1045284" cy="780139"/>
              <a:chOff x="646" y="796"/>
              <a:chExt cx="2665" cy="1989"/>
            </a:xfrm>
          </p:grpSpPr>
          <p:sp>
            <p:nvSpPr>
              <p:cNvPr id="90" name="AutoShape 3">
                <a:extLst>
                  <a:ext uri="{FF2B5EF4-FFF2-40B4-BE49-F238E27FC236}">
                    <a16:creationId xmlns:a16="http://schemas.microsoft.com/office/drawing/2014/main" id="{4EDEC5DB-4EDA-47E8-B496-933101F53AD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807"/>
                <a:ext cx="263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99CF5E4E-95CF-46DB-A044-8042FB53D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796"/>
                <a:ext cx="2527" cy="1876"/>
              </a:xfrm>
              <a:custGeom>
                <a:avLst/>
                <a:gdLst>
                  <a:gd name="T0" fmla="*/ 1097 w 1431"/>
                  <a:gd name="T1" fmla="*/ 276 h 1061"/>
                  <a:gd name="T2" fmla="*/ 1097 w 1431"/>
                  <a:gd name="T3" fmla="*/ 276 h 1061"/>
                  <a:gd name="T4" fmla="*/ 1129 w 1431"/>
                  <a:gd name="T5" fmla="*/ 45 h 1061"/>
                  <a:gd name="T6" fmla="*/ 1081 w 1431"/>
                  <a:gd name="T7" fmla="*/ 8 h 1061"/>
                  <a:gd name="T8" fmla="*/ 1019 w 1431"/>
                  <a:gd name="T9" fmla="*/ 275 h 1061"/>
                  <a:gd name="T10" fmla="*/ 945 w 1431"/>
                  <a:gd name="T11" fmla="*/ 274 h 1061"/>
                  <a:gd name="T12" fmla="*/ 923 w 1431"/>
                  <a:gd name="T13" fmla="*/ 274 h 1061"/>
                  <a:gd name="T14" fmla="*/ 924 w 1431"/>
                  <a:gd name="T15" fmla="*/ 262 h 1061"/>
                  <a:gd name="T16" fmla="*/ 906 w 1431"/>
                  <a:gd name="T17" fmla="*/ 115 h 1061"/>
                  <a:gd name="T18" fmla="*/ 861 w 1431"/>
                  <a:gd name="T19" fmla="*/ 274 h 1061"/>
                  <a:gd name="T20" fmla="*/ 822 w 1431"/>
                  <a:gd name="T21" fmla="*/ 274 h 1061"/>
                  <a:gd name="T22" fmla="*/ 822 w 1431"/>
                  <a:gd name="T23" fmla="*/ 274 h 1061"/>
                  <a:gd name="T24" fmla="*/ 813 w 1431"/>
                  <a:gd name="T25" fmla="*/ 169 h 1061"/>
                  <a:gd name="T26" fmla="*/ 791 w 1431"/>
                  <a:gd name="T27" fmla="*/ 170 h 1061"/>
                  <a:gd name="T28" fmla="*/ 771 w 1431"/>
                  <a:gd name="T29" fmla="*/ 227 h 1061"/>
                  <a:gd name="T30" fmla="*/ 759 w 1431"/>
                  <a:gd name="T31" fmla="*/ 265 h 1061"/>
                  <a:gd name="T32" fmla="*/ 689 w 1431"/>
                  <a:gd name="T33" fmla="*/ 284 h 1061"/>
                  <a:gd name="T34" fmla="*/ 440 w 1431"/>
                  <a:gd name="T35" fmla="*/ 316 h 1061"/>
                  <a:gd name="T36" fmla="*/ 402 w 1431"/>
                  <a:gd name="T37" fmla="*/ 182 h 1061"/>
                  <a:gd name="T38" fmla="*/ 359 w 1431"/>
                  <a:gd name="T39" fmla="*/ 139 h 1061"/>
                  <a:gd name="T40" fmla="*/ 374 w 1431"/>
                  <a:gd name="T41" fmla="*/ 326 h 1061"/>
                  <a:gd name="T42" fmla="*/ 310 w 1431"/>
                  <a:gd name="T43" fmla="*/ 343 h 1061"/>
                  <a:gd name="T44" fmla="*/ 243 w 1431"/>
                  <a:gd name="T45" fmla="*/ 145 h 1061"/>
                  <a:gd name="T46" fmla="*/ 220 w 1431"/>
                  <a:gd name="T47" fmla="*/ 153 h 1061"/>
                  <a:gd name="T48" fmla="*/ 243 w 1431"/>
                  <a:gd name="T49" fmla="*/ 300 h 1061"/>
                  <a:gd name="T50" fmla="*/ 256 w 1431"/>
                  <a:gd name="T51" fmla="*/ 365 h 1061"/>
                  <a:gd name="T52" fmla="*/ 229 w 1431"/>
                  <a:gd name="T53" fmla="*/ 384 h 1061"/>
                  <a:gd name="T54" fmla="*/ 90 w 1431"/>
                  <a:gd name="T55" fmla="*/ 224 h 1061"/>
                  <a:gd name="T56" fmla="*/ 18 w 1431"/>
                  <a:gd name="T57" fmla="*/ 183 h 1061"/>
                  <a:gd name="T58" fmla="*/ 106 w 1431"/>
                  <a:gd name="T59" fmla="*/ 338 h 1061"/>
                  <a:gd name="T60" fmla="*/ 184 w 1431"/>
                  <a:gd name="T61" fmla="*/ 431 h 1061"/>
                  <a:gd name="T62" fmla="*/ 105 w 1431"/>
                  <a:gd name="T63" fmla="*/ 677 h 1061"/>
                  <a:gd name="T64" fmla="*/ 94 w 1431"/>
                  <a:gd name="T65" fmla="*/ 756 h 1061"/>
                  <a:gd name="T66" fmla="*/ 805 w 1431"/>
                  <a:gd name="T67" fmla="*/ 1054 h 1061"/>
                  <a:gd name="T68" fmla="*/ 1359 w 1431"/>
                  <a:gd name="T69" fmla="*/ 919 h 1061"/>
                  <a:gd name="T70" fmla="*/ 1363 w 1431"/>
                  <a:gd name="T71" fmla="*/ 457 h 1061"/>
                  <a:gd name="T72" fmla="*/ 1396 w 1431"/>
                  <a:gd name="T73" fmla="*/ 420 h 1061"/>
                  <a:gd name="T74" fmla="*/ 1339 w 1431"/>
                  <a:gd name="T75" fmla="*/ 409 h 1061"/>
                  <a:gd name="T76" fmla="*/ 1312 w 1431"/>
                  <a:gd name="T77" fmla="*/ 369 h 1061"/>
                  <a:gd name="T78" fmla="*/ 1342 w 1431"/>
                  <a:gd name="T79" fmla="*/ 293 h 1061"/>
                  <a:gd name="T80" fmla="*/ 1254 w 1431"/>
                  <a:gd name="T81" fmla="*/ 317 h 1061"/>
                  <a:gd name="T82" fmla="*/ 1233 w 1431"/>
                  <a:gd name="T83" fmla="*/ 305 h 1061"/>
                  <a:gd name="T84" fmla="*/ 1241 w 1431"/>
                  <a:gd name="T85" fmla="*/ 282 h 1061"/>
                  <a:gd name="T86" fmla="*/ 1221 w 1431"/>
                  <a:gd name="T87" fmla="*/ 217 h 1061"/>
                  <a:gd name="T88" fmla="*/ 1184 w 1431"/>
                  <a:gd name="T89" fmla="*/ 269 h 1061"/>
                  <a:gd name="T90" fmla="*/ 1170 w 1431"/>
                  <a:gd name="T91" fmla="*/ 283 h 1061"/>
                  <a:gd name="T92" fmla="*/ 1097 w 1431"/>
                  <a:gd name="T93" fmla="*/ 27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1" h="1061">
                    <a:moveTo>
                      <a:pt x="1097" y="276"/>
                    </a:moveTo>
                    <a:cubicBezTo>
                      <a:pt x="1097" y="276"/>
                      <a:pt x="1097" y="276"/>
                      <a:pt x="1097" y="276"/>
                    </a:cubicBezTo>
                    <a:cubicBezTo>
                      <a:pt x="1097" y="224"/>
                      <a:pt x="1130" y="73"/>
                      <a:pt x="1129" y="45"/>
                    </a:cubicBezTo>
                    <a:cubicBezTo>
                      <a:pt x="1127" y="12"/>
                      <a:pt x="1110" y="0"/>
                      <a:pt x="1081" y="8"/>
                    </a:cubicBezTo>
                    <a:cubicBezTo>
                      <a:pt x="1043" y="18"/>
                      <a:pt x="1047" y="206"/>
                      <a:pt x="1019" y="275"/>
                    </a:cubicBezTo>
                    <a:cubicBezTo>
                      <a:pt x="1003" y="275"/>
                      <a:pt x="964" y="274"/>
                      <a:pt x="945" y="274"/>
                    </a:cubicBezTo>
                    <a:cubicBezTo>
                      <a:pt x="937" y="274"/>
                      <a:pt x="931" y="274"/>
                      <a:pt x="923" y="274"/>
                    </a:cubicBezTo>
                    <a:cubicBezTo>
                      <a:pt x="923" y="271"/>
                      <a:pt x="924" y="266"/>
                      <a:pt x="924" y="262"/>
                    </a:cubicBezTo>
                    <a:cubicBezTo>
                      <a:pt x="929" y="217"/>
                      <a:pt x="946" y="113"/>
                      <a:pt x="906" y="115"/>
                    </a:cubicBezTo>
                    <a:cubicBezTo>
                      <a:pt x="871" y="117"/>
                      <a:pt x="873" y="210"/>
                      <a:pt x="861" y="274"/>
                    </a:cubicBezTo>
                    <a:cubicBezTo>
                      <a:pt x="848" y="274"/>
                      <a:pt x="835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cubicBezTo>
                      <a:pt x="792" y="257"/>
                      <a:pt x="846" y="178"/>
                      <a:pt x="813" y="169"/>
                    </a:cubicBezTo>
                    <a:cubicBezTo>
                      <a:pt x="808" y="168"/>
                      <a:pt x="796" y="168"/>
                      <a:pt x="791" y="170"/>
                    </a:cubicBezTo>
                    <a:cubicBezTo>
                      <a:pt x="780" y="177"/>
                      <a:pt x="771" y="197"/>
                      <a:pt x="771" y="227"/>
                    </a:cubicBezTo>
                    <a:cubicBezTo>
                      <a:pt x="771" y="240"/>
                      <a:pt x="766" y="253"/>
                      <a:pt x="759" y="265"/>
                    </a:cubicBezTo>
                    <a:cubicBezTo>
                      <a:pt x="754" y="275"/>
                      <a:pt x="730" y="280"/>
                      <a:pt x="689" y="284"/>
                    </a:cubicBezTo>
                    <a:cubicBezTo>
                      <a:pt x="594" y="292"/>
                      <a:pt x="530" y="303"/>
                      <a:pt x="440" y="316"/>
                    </a:cubicBezTo>
                    <a:cubicBezTo>
                      <a:pt x="424" y="280"/>
                      <a:pt x="406" y="216"/>
                      <a:pt x="402" y="182"/>
                    </a:cubicBezTo>
                    <a:cubicBezTo>
                      <a:pt x="398" y="147"/>
                      <a:pt x="377" y="121"/>
                      <a:pt x="359" y="139"/>
                    </a:cubicBezTo>
                    <a:cubicBezTo>
                      <a:pt x="340" y="156"/>
                      <a:pt x="365" y="276"/>
                      <a:pt x="374" y="326"/>
                    </a:cubicBezTo>
                    <a:cubicBezTo>
                      <a:pt x="352" y="331"/>
                      <a:pt x="331" y="335"/>
                      <a:pt x="310" y="343"/>
                    </a:cubicBezTo>
                    <a:cubicBezTo>
                      <a:pt x="302" y="320"/>
                      <a:pt x="277" y="162"/>
                      <a:pt x="243" y="145"/>
                    </a:cubicBezTo>
                    <a:cubicBezTo>
                      <a:pt x="237" y="142"/>
                      <a:pt x="228" y="142"/>
                      <a:pt x="220" y="153"/>
                    </a:cubicBezTo>
                    <a:cubicBezTo>
                      <a:pt x="209" y="168"/>
                      <a:pt x="225" y="246"/>
                      <a:pt x="243" y="300"/>
                    </a:cubicBezTo>
                    <a:cubicBezTo>
                      <a:pt x="262" y="354"/>
                      <a:pt x="256" y="350"/>
                      <a:pt x="256" y="365"/>
                    </a:cubicBezTo>
                    <a:cubicBezTo>
                      <a:pt x="247" y="371"/>
                      <a:pt x="238" y="377"/>
                      <a:pt x="229" y="384"/>
                    </a:cubicBezTo>
                    <a:cubicBezTo>
                      <a:pt x="191" y="341"/>
                      <a:pt x="112" y="252"/>
                      <a:pt x="90" y="224"/>
                    </a:cubicBezTo>
                    <a:cubicBezTo>
                      <a:pt x="69" y="195"/>
                      <a:pt x="38" y="159"/>
                      <a:pt x="18" y="183"/>
                    </a:cubicBezTo>
                    <a:cubicBezTo>
                      <a:pt x="0" y="208"/>
                      <a:pt x="70" y="290"/>
                      <a:pt x="106" y="338"/>
                    </a:cubicBezTo>
                    <a:cubicBezTo>
                      <a:pt x="141" y="388"/>
                      <a:pt x="156" y="401"/>
                      <a:pt x="184" y="431"/>
                    </a:cubicBezTo>
                    <a:cubicBezTo>
                      <a:pt x="163" y="462"/>
                      <a:pt x="145" y="597"/>
                      <a:pt x="105" y="677"/>
                    </a:cubicBezTo>
                    <a:cubicBezTo>
                      <a:pt x="86" y="712"/>
                      <a:pt x="91" y="743"/>
                      <a:pt x="94" y="756"/>
                    </a:cubicBezTo>
                    <a:cubicBezTo>
                      <a:pt x="141" y="1007"/>
                      <a:pt x="615" y="1061"/>
                      <a:pt x="805" y="1054"/>
                    </a:cubicBezTo>
                    <a:cubicBezTo>
                      <a:pt x="1084" y="1045"/>
                      <a:pt x="1291" y="1027"/>
                      <a:pt x="1359" y="919"/>
                    </a:cubicBezTo>
                    <a:cubicBezTo>
                      <a:pt x="1400" y="853"/>
                      <a:pt x="1431" y="622"/>
                      <a:pt x="1363" y="457"/>
                    </a:cubicBezTo>
                    <a:cubicBezTo>
                      <a:pt x="1376" y="444"/>
                      <a:pt x="1392" y="432"/>
                      <a:pt x="1396" y="420"/>
                    </a:cubicBezTo>
                    <a:cubicBezTo>
                      <a:pt x="1407" y="388"/>
                      <a:pt x="1363" y="393"/>
                      <a:pt x="1339" y="409"/>
                    </a:cubicBezTo>
                    <a:cubicBezTo>
                      <a:pt x="1331" y="396"/>
                      <a:pt x="1322" y="382"/>
                      <a:pt x="1312" y="369"/>
                    </a:cubicBezTo>
                    <a:cubicBezTo>
                      <a:pt x="1330" y="352"/>
                      <a:pt x="1366" y="321"/>
                      <a:pt x="1342" y="293"/>
                    </a:cubicBezTo>
                    <a:cubicBezTo>
                      <a:pt x="1318" y="265"/>
                      <a:pt x="1273" y="303"/>
                      <a:pt x="1254" y="317"/>
                    </a:cubicBezTo>
                    <a:cubicBezTo>
                      <a:pt x="1248" y="313"/>
                      <a:pt x="1241" y="309"/>
                      <a:pt x="1233" y="305"/>
                    </a:cubicBezTo>
                    <a:cubicBezTo>
                      <a:pt x="1236" y="299"/>
                      <a:pt x="1238" y="292"/>
                      <a:pt x="1241" y="282"/>
                    </a:cubicBezTo>
                    <a:cubicBezTo>
                      <a:pt x="1253" y="242"/>
                      <a:pt x="1244" y="217"/>
                      <a:pt x="1221" y="217"/>
                    </a:cubicBezTo>
                    <a:cubicBezTo>
                      <a:pt x="1198" y="217"/>
                      <a:pt x="1197" y="246"/>
                      <a:pt x="1184" y="269"/>
                    </a:cubicBezTo>
                    <a:cubicBezTo>
                      <a:pt x="1180" y="274"/>
                      <a:pt x="1176" y="279"/>
                      <a:pt x="1170" y="283"/>
                    </a:cubicBezTo>
                    <a:cubicBezTo>
                      <a:pt x="1148" y="278"/>
                      <a:pt x="1123" y="276"/>
                      <a:pt x="1097" y="276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Oval 7">
                <a:extLst>
                  <a:ext uri="{FF2B5EF4-FFF2-40B4-BE49-F238E27FC236}">
                    <a16:creationId xmlns:a16="http://schemas.microsoft.com/office/drawing/2014/main" id="{CBBF428F-BE0B-4B97-8AC6-B4B123E85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Oval 8">
                <a:extLst>
                  <a:ext uri="{FF2B5EF4-FFF2-40B4-BE49-F238E27FC236}">
                    <a16:creationId xmlns:a16="http://schemas.microsoft.com/office/drawing/2014/main" id="{88D871B1-88B8-4BA8-B59E-16D11FD3B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Oval 9">
                <a:extLst>
                  <a:ext uri="{FF2B5EF4-FFF2-40B4-BE49-F238E27FC236}">
                    <a16:creationId xmlns:a16="http://schemas.microsoft.com/office/drawing/2014/main" id="{2140318A-1AA3-442E-BC22-519D2DCE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Oval 10">
                <a:extLst>
                  <a:ext uri="{FF2B5EF4-FFF2-40B4-BE49-F238E27FC236}">
                    <a16:creationId xmlns:a16="http://schemas.microsoft.com/office/drawing/2014/main" id="{271F92A4-DD4D-4EC8-8843-2E67629BA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8BF6BE59-60FB-4B2D-AE82-7C0992990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074"/>
                <a:ext cx="733" cy="299"/>
              </a:xfrm>
              <a:custGeom>
                <a:avLst/>
                <a:gdLst>
                  <a:gd name="T0" fmla="*/ 239 w 415"/>
                  <a:gd name="T1" fmla="*/ 10 h 169"/>
                  <a:gd name="T2" fmla="*/ 23 w 415"/>
                  <a:gd name="T3" fmla="*/ 21 h 169"/>
                  <a:gd name="T4" fmla="*/ 81 w 415"/>
                  <a:gd name="T5" fmla="*/ 144 h 169"/>
                  <a:gd name="T6" fmla="*/ 321 w 415"/>
                  <a:gd name="T7" fmla="*/ 128 h 169"/>
                  <a:gd name="T8" fmla="*/ 239 w 415"/>
                  <a:gd name="T9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69">
                    <a:moveTo>
                      <a:pt x="239" y="10"/>
                    </a:moveTo>
                    <a:cubicBezTo>
                      <a:pt x="239" y="10"/>
                      <a:pt x="47" y="18"/>
                      <a:pt x="23" y="21"/>
                    </a:cubicBezTo>
                    <a:cubicBezTo>
                      <a:pt x="0" y="23"/>
                      <a:pt x="26" y="119"/>
                      <a:pt x="81" y="144"/>
                    </a:cubicBezTo>
                    <a:cubicBezTo>
                      <a:pt x="136" y="169"/>
                      <a:pt x="293" y="154"/>
                      <a:pt x="321" y="128"/>
                    </a:cubicBezTo>
                    <a:cubicBezTo>
                      <a:pt x="349" y="103"/>
                      <a:pt x="415" y="0"/>
                      <a:pt x="239" y="10"/>
                    </a:cubicBezTo>
                    <a:close/>
                  </a:path>
                </a:pathLst>
              </a:custGeom>
              <a:solidFill>
                <a:srgbClr val="E53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73DDF989-A2BC-45B7-8F25-922C113FD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099"/>
                <a:ext cx="125" cy="104"/>
              </a:xfrm>
              <a:custGeom>
                <a:avLst/>
                <a:gdLst>
                  <a:gd name="T0" fmla="*/ 71 w 71"/>
                  <a:gd name="T1" fmla="*/ 0 h 59"/>
                  <a:gd name="T2" fmla="*/ 0 w 71"/>
                  <a:gd name="T3" fmla="*/ 4 h 59"/>
                  <a:gd name="T4" fmla="*/ 13 w 71"/>
                  <a:gd name="T5" fmla="*/ 50 h 59"/>
                  <a:gd name="T6" fmla="*/ 66 w 71"/>
                  <a:gd name="T7" fmla="*/ 44 h 59"/>
                  <a:gd name="T8" fmla="*/ 71 w 7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9">
                    <a:moveTo>
                      <a:pt x="71" y="0"/>
                    </a:moveTo>
                    <a:cubicBezTo>
                      <a:pt x="47" y="2"/>
                      <a:pt x="22" y="3"/>
                      <a:pt x="0" y="4"/>
                    </a:cubicBezTo>
                    <a:cubicBezTo>
                      <a:pt x="1" y="23"/>
                      <a:pt x="4" y="46"/>
                      <a:pt x="13" y="50"/>
                    </a:cubicBezTo>
                    <a:cubicBezTo>
                      <a:pt x="28" y="59"/>
                      <a:pt x="62" y="50"/>
                      <a:pt x="66" y="44"/>
                    </a:cubicBezTo>
                    <a:cubicBezTo>
                      <a:pt x="68" y="38"/>
                      <a:pt x="69" y="16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F2F33C9E-E220-4B30-A6BA-E85E4F636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0"/>
                <a:ext cx="122" cy="113"/>
              </a:xfrm>
              <a:custGeom>
                <a:avLst/>
                <a:gdLst>
                  <a:gd name="T0" fmla="*/ 19 w 69"/>
                  <a:gd name="T1" fmla="*/ 1 h 64"/>
                  <a:gd name="T2" fmla="*/ 0 w 69"/>
                  <a:gd name="T3" fmla="*/ 3 h 64"/>
                  <a:gd name="T4" fmla="*/ 5 w 69"/>
                  <a:gd name="T5" fmla="*/ 49 h 64"/>
                  <a:gd name="T6" fmla="*/ 57 w 69"/>
                  <a:gd name="T7" fmla="*/ 55 h 64"/>
                  <a:gd name="T8" fmla="*/ 69 w 69"/>
                  <a:gd name="T9" fmla="*/ 3 h 64"/>
                  <a:gd name="T10" fmla="*/ 19 w 69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4">
                    <a:moveTo>
                      <a:pt x="19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8"/>
                      <a:pt x="2" y="43"/>
                      <a:pt x="5" y="49"/>
                    </a:cubicBezTo>
                    <a:cubicBezTo>
                      <a:pt x="8" y="55"/>
                      <a:pt x="43" y="64"/>
                      <a:pt x="57" y="55"/>
                    </a:cubicBezTo>
                    <a:cubicBezTo>
                      <a:pt x="68" y="50"/>
                      <a:pt x="69" y="22"/>
                      <a:pt x="69" y="3"/>
                    </a:cubicBezTo>
                    <a:cubicBezTo>
                      <a:pt x="56" y="0"/>
                      <a:pt x="3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4">
              <a:extLst>
                <a:ext uri="{FF2B5EF4-FFF2-40B4-BE49-F238E27FC236}">
                  <a16:creationId xmlns:a16="http://schemas.microsoft.com/office/drawing/2014/main" id="{7B8DE360-4A4F-4107-B9CB-CDE3B7CF33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3199" y="3865491"/>
              <a:ext cx="1045284" cy="780139"/>
              <a:chOff x="646" y="796"/>
              <a:chExt cx="2665" cy="1989"/>
            </a:xfrm>
          </p:grpSpPr>
          <p:sp>
            <p:nvSpPr>
              <p:cNvPr id="100" name="AutoShape 3">
                <a:extLst>
                  <a:ext uri="{FF2B5EF4-FFF2-40B4-BE49-F238E27FC236}">
                    <a16:creationId xmlns:a16="http://schemas.microsoft.com/office/drawing/2014/main" id="{81CBFB70-A156-445E-A118-E255CE8BC9C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807"/>
                <a:ext cx="263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3161847C-86D7-4257-A69D-5D172F8E8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796"/>
                <a:ext cx="2527" cy="1876"/>
              </a:xfrm>
              <a:custGeom>
                <a:avLst/>
                <a:gdLst>
                  <a:gd name="T0" fmla="*/ 1097 w 1431"/>
                  <a:gd name="T1" fmla="*/ 276 h 1061"/>
                  <a:gd name="T2" fmla="*/ 1097 w 1431"/>
                  <a:gd name="T3" fmla="*/ 276 h 1061"/>
                  <a:gd name="T4" fmla="*/ 1129 w 1431"/>
                  <a:gd name="T5" fmla="*/ 45 h 1061"/>
                  <a:gd name="T6" fmla="*/ 1081 w 1431"/>
                  <a:gd name="T7" fmla="*/ 8 h 1061"/>
                  <a:gd name="T8" fmla="*/ 1019 w 1431"/>
                  <a:gd name="T9" fmla="*/ 275 h 1061"/>
                  <a:gd name="T10" fmla="*/ 945 w 1431"/>
                  <a:gd name="T11" fmla="*/ 274 h 1061"/>
                  <a:gd name="T12" fmla="*/ 923 w 1431"/>
                  <a:gd name="T13" fmla="*/ 274 h 1061"/>
                  <a:gd name="T14" fmla="*/ 924 w 1431"/>
                  <a:gd name="T15" fmla="*/ 262 h 1061"/>
                  <a:gd name="T16" fmla="*/ 906 w 1431"/>
                  <a:gd name="T17" fmla="*/ 115 h 1061"/>
                  <a:gd name="T18" fmla="*/ 861 w 1431"/>
                  <a:gd name="T19" fmla="*/ 274 h 1061"/>
                  <a:gd name="T20" fmla="*/ 822 w 1431"/>
                  <a:gd name="T21" fmla="*/ 274 h 1061"/>
                  <a:gd name="T22" fmla="*/ 822 w 1431"/>
                  <a:gd name="T23" fmla="*/ 274 h 1061"/>
                  <a:gd name="T24" fmla="*/ 813 w 1431"/>
                  <a:gd name="T25" fmla="*/ 169 h 1061"/>
                  <a:gd name="T26" fmla="*/ 791 w 1431"/>
                  <a:gd name="T27" fmla="*/ 170 h 1061"/>
                  <a:gd name="T28" fmla="*/ 771 w 1431"/>
                  <a:gd name="T29" fmla="*/ 227 h 1061"/>
                  <a:gd name="T30" fmla="*/ 759 w 1431"/>
                  <a:gd name="T31" fmla="*/ 265 h 1061"/>
                  <a:gd name="T32" fmla="*/ 689 w 1431"/>
                  <a:gd name="T33" fmla="*/ 284 h 1061"/>
                  <a:gd name="T34" fmla="*/ 440 w 1431"/>
                  <a:gd name="T35" fmla="*/ 316 h 1061"/>
                  <a:gd name="T36" fmla="*/ 402 w 1431"/>
                  <a:gd name="T37" fmla="*/ 182 h 1061"/>
                  <a:gd name="T38" fmla="*/ 359 w 1431"/>
                  <a:gd name="T39" fmla="*/ 139 h 1061"/>
                  <a:gd name="T40" fmla="*/ 374 w 1431"/>
                  <a:gd name="T41" fmla="*/ 326 h 1061"/>
                  <a:gd name="T42" fmla="*/ 310 w 1431"/>
                  <a:gd name="T43" fmla="*/ 343 h 1061"/>
                  <a:gd name="T44" fmla="*/ 243 w 1431"/>
                  <a:gd name="T45" fmla="*/ 145 h 1061"/>
                  <a:gd name="T46" fmla="*/ 220 w 1431"/>
                  <a:gd name="T47" fmla="*/ 153 h 1061"/>
                  <a:gd name="T48" fmla="*/ 243 w 1431"/>
                  <a:gd name="T49" fmla="*/ 300 h 1061"/>
                  <a:gd name="T50" fmla="*/ 256 w 1431"/>
                  <a:gd name="T51" fmla="*/ 365 h 1061"/>
                  <a:gd name="T52" fmla="*/ 229 w 1431"/>
                  <a:gd name="T53" fmla="*/ 384 h 1061"/>
                  <a:gd name="T54" fmla="*/ 90 w 1431"/>
                  <a:gd name="T55" fmla="*/ 224 h 1061"/>
                  <a:gd name="T56" fmla="*/ 18 w 1431"/>
                  <a:gd name="T57" fmla="*/ 183 h 1061"/>
                  <a:gd name="T58" fmla="*/ 106 w 1431"/>
                  <a:gd name="T59" fmla="*/ 338 h 1061"/>
                  <a:gd name="T60" fmla="*/ 184 w 1431"/>
                  <a:gd name="T61" fmla="*/ 431 h 1061"/>
                  <a:gd name="T62" fmla="*/ 105 w 1431"/>
                  <a:gd name="T63" fmla="*/ 677 h 1061"/>
                  <a:gd name="T64" fmla="*/ 94 w 1431"/>
                  <a:gd name="T65" fmla="*/ 756 h 1061"/>
                  <a:gd name="T66" fmla="*/ 805 w 1431"/>
                  <a:gd name="T67" fmla="*/ 1054 h 1061"/>
                  <a:gd name="T68" fmla="*/ 1359 w 1431"/>
                  <a:gd name="T69" fmla="*/ 919 h 1061"/>
                  <a:gd name="T70" fmla="*/ 1363 w 1431"/>
                  <a:gd name="T71" fmla="*/ 457 h 1061"/>
                  <a:gd name="T72" fmla="*/ 1396 w 1431"/>
                  <a:gd name="T73" fmla="*/ 420 h 1061"/>
                  <a:gd name="T74" fmla="*/ 1339 w 1431"/>
                  <a:gd name="T75" fmla="*/ 409 h 1061"/>
                  <a:gd name="T76" fmla="*/ 1312 w 1431"/>
                  <a:gd name="T77" fmla="*/ 369 h 1061"/>
                  <a:gd name="T78" fmla="*/ 1342 w 1431"/>
                  <a:gd name="T79" fmla="*/ 293 h 1061"/>
                  <a:gd name="T80" fmla="*/ 1254 w 1431"/>
                  <a:gd name="T81" fmla="*/ 317 h 1061"/>
                  <a:gd name="T82" fmla="*/ 1233 w 1431"/>
                  <a:gd name="T83" fmla="*/ 305 h 1061"/>
                  <a:gd name="T84" fmla="*/ 1241 w 1431"/>
                  <a:gd name="T85" fmla="*/ 282 h 1061"/>
                  <a:gd name="T86" fmla="*/ 1221 w 1431"/>
                  <a:gd name="T87" fmla="*/ 217 h 1061"/>
                  <a:gd name="T88" fmla="*/ 1184 w 1431"/>
                  <a:gd name="T89" fmla="*/ 269 h 1061"/>
                  <a:gd name="T90" fmla="*/ 1170 w 1431"/>
                  <a:gd name="T91" fmla="*/ 283 h 1061"/>
                  <a:gd name="T92" fmla="*/ 1097 w 1431"/>
                  <a:gd name="T93" fmla="*/ 27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1" h="1061">
                    <a:moveTo>
                      <a:pt x="1097" y="276"/>
                    </a:moveTo>
                    <a:cubicBezTo>
                      <a:pt x="1097" y="276"/>
                      <a:pt x="1097" y="276"/>
                      <a:pt x="1097" y="276"/>
                    </a:cubicBezTo>
                    <a:cubicBezTo>
                      <a:pt x="1097" y="224"/>
                      <a:pt x="1130" y="73"/>
                      <a:pt x="1129" y="45"/>
                    </a:cubicBezTo>
                    <a:cubicBezTo>
                      <a:pt x="1127" y="12"/>
                      <a:pt x="1110" y="0"/>
                      <a:pt x="1081" y="8"/>
                    </a:cubicBezTo>
                    <a:cubicBezTo>
                      <a:pt x="1043" y="18"/>
                      <a:pt x="1047" y="206"/>
                      <a:pt x="1019" y="275"/>
                    </a:cubicBezTo>
                    <a:cubicBezTo>
                      <a:pt x="1003" y="275"/>
                      <a:pt x="964" y="274"/>
                      <a:pt x="945" y="274"/>
                    </a:cubicBezTo>
                    <a:cubicBezTo>
                      <a:pt x="937" y="274"/>
                      <a:pt x="931" y="274"/>
                      <a:pt x="923" y="274"/>
                    </a:cubicBezTo>
                    <a:cubicBezTo>
                      <a:pt x="923" y="271"/>
                      <a:pt x="924" y="266"/>
                      <a:pt x="924" y="262"/>
                    </a:cubicBezTo>
                    <a:cubicBezTo>
                      <a:pt x="929" y="217"/>
                      <a:pt x="946" y="113"/>
                      <a:pt x="906" y="115"/>
                    </a:cubicBezTo>
                    <a:cubicBezTo>
                      <a:pt x="871" y="117"/>
                      <a:pt x="873" y="210"/>
                      <a:pt x="861" y="274"/>
                    </a:cubicBezTo>
                    <a:cubicBezTo>
                      <a:pt x="848" y="274"/>
                      <a:pt x="835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cubicBezTo>
                      <a:pt x="792" y="257"/>
                      <a:pt x="846" y="178"/>
                      <a:pt x="813" y="169"/>
                    </a:cubicBezTo>
                    <a:cubicBezTo>
                      <a:pt x="808" y="168"/>
                      <a:pt x="796" y="168"/>
                      <a:pt x="791" y="170"/>
                    </a:cubicBezTo>
                    <a:cubicBezTo>
                      <a:pt x="780" y="177"/>
                      <a:pt x="771" y="197"/>
                      <a:pt x="771" y="227"/>
                    </a:cubicBezTo>
                    <a:cubicBezTo>
                      <a:pt x="771" y="240"/>
                      <a:pt x="766" y="253"/>
                      <a:pt x="759" y="265"/>
                    </a:cubicBezTo>
                    <a:cubicBezTo>
                      <a:pt x="754" y="275"/>
                      <a:pt x="730" y="280"/>
                      <a:pt x="689" y="284"/>
                    </a:cubicBezTo>
                    <a:cubicBezTo>
                      <a:pt x="594" y="292"/>
                      <a:pt x="530" y="303"/>
                      <a:pt x="440" y="316"/>
                    </a:cubicBezTo>
                    <a:cubicBezTo>
                      <a:pt x="424" y="280"/>
                      <a:pt x="406" y="216"/>
                      <a:pt x="402" y="182"/>
                    </a:cubicBezTo>
                    <a:cubicBezTo>
                      <a:pt x="398" y="147"/>
                      <a:pt x="377" y="121"/>
                      <a:pt x="359" y="139"/>
                    </a:cubicBezTo>
                    <a:cubicBezTo>
                      <a:pt x="340" y="156"/>
                      <a:pt x="365" y="276"/>
                      <a:pt x="374" y="326"/>
                    </a:cubicBezTo>
                    <a:cubicBezTo>
                      <a:pt x="352" y="331"/>
                      <a:pt x="331" y="335"/>
                      <a:pt x="310" y="343"/>
                    </a:cubicBezTo>
                    <a:cubicBezTo>
                      <a:pt x="302" y="320"/>
                      <a:pt x="277" y="162"/>
                      <a:pt x="243" y="145"/>
                    </a:cubicBezTo>
                    <a:cubicBezTo>
                      <a:pt x="237" y="142"/>
                      <a:pt x="228" y="142"/>
                      <a:pt x="220" y="153"/>
                    </a:cubicBezTo>
                    <a:cubicBezTo>
                      <a:pt x="209" y="168"/>
                      <a:pt x="225" y="246"/>
                      <a:pt x="243" y="300"/>
                    </a:cubicBezTo>
                    <a:cubicBezTo>
                      <a:pt x="262" y="354"/>
                      <a:pt x="256" y="350"/>
                      <a:pt x="256" y="365"/>
                    </a:cubicBezTo>
                    <a:cubicBezTo>
                      <a:pt x="247" y="371"/>
                      <a:pt x="238" y="377"/>
                      <a:pt x="229" y="384"/>
                    </a:cubicBezTo>
                    <a:cubicBezTo>
                      <a:pt x="191" y="341"/>
                      <a:pt x="112" y="252"/>
                      <a:pt x="90" y="224"/>
                    </a:cubicBezTo>
                    <a:cubicBezTo>
                      <a:pt x="69" y="195"/>
                      <a:pt x="38" y="159"/>
                      <a:pt x="18" y="183"/>
                    </a:cubicBezTo>
                    <a:cubicBezTo>
                      <a:pt x="0" y="208"/>
                      <a:pt x="70" y="290"/>
                      <a:pt x="106" y="338"/>
                    </a:cubicBezTo>
                    <a:cubicBezTo>
                      <a:pt x="141" y="388"/>
                      <a:pt x="156" y="401"/>
                      <a:pt x="184" y="431"/>
                    </a:cubicBezTo>
                    <a:cubicBezTo>
                      <a:pt x="163" y="462"/>
                      <a:pt x="145" y="597"/>
                      <a:pt x="105" y="677"/>
                    </a:cubicBezTo>
                    <a:cubicBezTo>
                      <a:pt x="86" y="712"/>
                      <a:pt x="91" y="743"/>
                      <a:pt x="94" y="756"/>
                    </a:cubicBezTo>
                    <a:cubicBezTo>
                      <a:pt x="141" y="1007"/>
                      <a:pt x="615" y="1061"/>
                      <a:pt x="805" y="1054"/>
                    </a:cubicBezTo>
                    <a:cubicBezTo>
                      <a:pt x="1084" y="1045"/>
                      <a:pt x="1291" y="1027"/>
                      <a:pt x="1359" y="919"/>
                    </a:cubicBezTo>
                    <a:cubicBezTo>
                      <a:pt x="1400" y="853"/>
                      <a:pt x="1431" y="622"/>
                      <a:pt x="1363" y="457"/>
                    </a:cubicBezTo>
                    <a:cubicBezTo>
                      <a:pt x="1376" y="444"/>
                      <a:pt x="1392" y="432"/>
                      <a:pt x="1396" y="420"/>
                    </a:cubicBezTo>
                    <a:cubicBezTo>
                      <a:pt x="1407" y="388"/>
                      <a:pt x="1363" y="393"/>
                      <a:pt x="1339" y="409"/>
                    </a:cubicBezTo>
                    <a:cubicBezTo>
                      <a:pt x="1331" y="396"/>
                      <a:pt x="1322" y="382"/>
                      <a:pt x="1312" y="369"/>
                    </a:cubicBezTo>
                    <a:cubicBezTo>
                      <a:pt x="1330" y="352"/>
                      <a:pt x="1366" y="321"/>
                      <a:pt x="1342" y="293"/>
                    </a:cubicBezTo>
                    <a:cubicBezTo>
                      <a:pt x="1318" y="265"/>
                      <a:pt x="1273" y="303"/>
                      <a:pt x="1254" y="317"/>
                    </a:cubicBezTo>
                    <a:cubicBezTo>
                      <a:pt x="1248" y="313"/>
                      <a:pt x="1241" y="309"/>
                      <a:pt x="1233" y="305"/>
                    </a:cubicBezTo>
                    <a:cubicBezTo>
                      <a:pt x="1236" y="299"/>
                      <a:pt x="1238" y="292"/>
                      <a:pt x="1241" y="282"/>
                    </a:cubicBezTo>
                    <a:cubicBezTo>
                      <a:pt x="1253" y="242"/>
                      <a:pt x="1244" y="217"/>
                      <a:pt x="1221" y="217"/>
                    </a:cubicBezTo>
                    <a:cubicBezTo>
                      <a:pt x="1198" y="217"/>
                      <a:pt x="1197" y="246"/>
                      <a:pt x="1184" y="269"/>
                    </a:cubicBezTo>
                    <a:cubicBezTo>
                      <a:pt x="1180" y="274"/>
                      <a:pt x="1176" y="279"/>
                      <a:pt x="1170" y="283"/>
                    </a:cubicBezTo>
                    <a:cubicBezTo>
                      <a:pt x="1148" y="278"/>
                      <a:pt x="1123" y="276"/>
                      <a:pt x="1097" y="276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Oval 7">
                <a:extLst>
                  <a:ext uri="{FF2B5EF4-FFF2-40B4-BE49-F238E27FC236}">
                    <a16:creationId xmlns:a16="http://schemas.microsoft.com/office/drawing/2014/main" id="{76346EC0-8933-467D-B1B6-AB90902D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Oval 8">
                <a:extLst>
                  <a:ext uri="{FF2B5EF4-FFF2-40B4-BE49-F238E27FC236}">
                    <a16:creationId xmlns:a16="http://schemas.microsoft.com/office/drawing/2014/main" id="{EC2557EA-B2DB-4C37-A23D-D1279B262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Oval 9">
                <a:extLst>
                  <a:ext uri="{FF2B5EF4-FFF2-40B4-BE49-F238E27FC236}">
                    <a16:creationId xmlns:a16="http://schemas.microsoft.com/office/drawing/2014/main" id="{0791B4DC-1868-425E-B169-D061D9CDE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1394"/>
                <a:ext cx="634" cy="6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Oval 10">
                <a:extLst>
                  <a:ext uri="{FF2B5EF4-FFF2-40B4-BE49-F238E27FC236}">
                    <a16:creationId xmlns:a16="http://schemas.microsoft.com/office/drawing/2014/main" id="{23A61499-6014-4047-8C6A-5211975A5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1436"/>
                <a:ext cx="245" cy="2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431C014E-3940-4152-8A76-7DABA1C1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074"/>
                <a:ext cx="733" cy="299"/>
              </a:xfrm>
              <a:custGeom>
                <a:avLst/>
                <a:gdLst>
                  <a:gd name="T0" fmla="*/ 239 w 415"/>
                  <a:gd name="T1" fmla="*/ 10 h 169"/>
                  <a:gd name="T2" fmla="*/ 23 w 415"/>
                  <a:gd name="T3" fmla="*/ 21 h 169"/>
                  <a:gd name="T4" fmla="*/ 81 w 415"/>
                  <a:gd name="T5" fmla="*/ 144 h 169"/>
                  <a:gd name="T6" fmla="*/ 321 w 415"/>
                  <a:gd name="T7" fmla="*/ 128 h 169"/>
                  <a:gd name="T8" fmla="*/ 239 w 415"/>
                  <a:gd name="T9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69">
                    <a:moveTo>
                      <a:pt x="239" y="10"/>
                    </a:moveTo>
                    <a:cubicBezTo>
                      <a:pt x="239" y="10"/>
                      <a:pt x="47" y="18"/>
                      <a:pt x="23" y="21"/>
                    </a:cubicBezTo>
                    <a:cubicBezTo>
                      <a:pt x="0" y="23"/>
                      <a:pt x="26" y="119"/>
                      <a:pt x="81" y="144"/>
                    </a:cubicBezTo>
                    <a:cubicBezTo>
                      <a:pt x="136" y="169"/>
                      <a:pt x="293" y="154"/>
                      <a:pt x="321" y="128"/>
                    </a:cubicBezTo>
                    <a:cubicBezTo>
                      <a:pt x="349" y="103"/>
                      <a:pt x="415" y="0"/>
                      <a:pt x="239" y="10"/>
                    </a:cubicBezTo>
                    <a:close/>
                  </a:path>
                </a:pathLst>
              </a:custGeom>
              <a:solidFill>
                <a:srgbClr val="E53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12">
                <a:extLst>
                  <a:ext uri="{FF2B5EF4-FFF2-40B4-BE49-F238E27FC236}">
                    <a16:creationId xmlns:a16="http://schemas.microsoft.com/office/drawing/2014/main" id="{271821BF-C00D-4B86-9FE8-EB8E5ABEA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099"/>
                <a:ext cx="125" cy="104"/>
              </a:xfrm>
              <a:custGeom>
                <a:avLst/>
                <a:gdLst>
                  <a:gd name="T0" fmla="*/ 71 w 71"/>
                  <a:gd name="T1" fmla="*/ 0 h 59"/>
                  <a:gd name="T2" fmla="*/ 0 w 71"/>
                  <a:gd name="T3" fmla="*/ 4 h 59"/>
                  <a:gd name="T4" fmla="*/ 13 w 71"/>
                  <a:gd name="T5" fmla="*/ 50 h 59"/>
                  <a:gd name="T6" fmla="*/ 66 w 71"/>
                  <a:gd name="T7" fmla="*/ 44 h 59"/>
                  <a:gd name="T8" fmla="*/ 71 w 7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9">
                    <a:moveTo>
                      <a:pt x="71" y="0"/>
                    </a:moveTo>
                    <a:cubicBezTo>
                      <a:pt x="47" y="2"/>
                      <a:pt x="22" y="3"/>
                      <a:pt x="0" y="4"/>
                    </a:cubicBezTo>
                    <a:cubicBezTo>
                      <a:pt x="1" y="23"/>
                      <a:pt x="4" y="46"/>
                      <a:pt x="13" y="50"/>
                    </a:cubicBezTo>
                    <a:cubicBezTo>
                      <a:pt x="28" y="59"/>
                      <a:pt x="62" y="50"/>
                      <a:pt x="66" y="44"/>
                    </a:cubicBezTo>
                    <a:cubicBezTo>
                      <a:pt x="68" y="38"/>
                      <a:pt x="69" y="16"/>
                      <a:pt x="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13">
                <a:extLst>
                  <a:ext uri="{FF2B5EF4-FFF2-40B4-BE49-F238E27FC236}">
                    <a16:creationId xmlns:a16="http://schemas.microsoft.com/office/drawing/2014/main" id="{F2B31B66-4463-4651-B7A8-2A10EC53B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0"/>
                <a:ext cx="122" cy="113"/>
              </a:xfrm>
              <a:custGeom>
                <a:avLst/>
                <a:gdLst>
                  <a:gd name="T0" fmla="*/ 19 w 69"/>
                  <a:gd name="T1" fmla="*/ 1 h 64"/>
                  <a:gd name="T2" fmla="*/ 0 w 69"/>
                  <a:gd name="T3" fmla="*/ 3 h 64"/>
                  <a:gd name="T4" fmla="*/ 5 w 69"/>
                  <a:gd name="T5" fmla="*/ 49 h 64"/>
                  <a:gd name="T6" fmla="*/ 57 w 69"/>
                  <a:gd name="T7" fmla="*/ 55 h 64"/>
                  <a:gd name="T8" fmla="*/ 69 w 69"/>
                  <a:gd name="T9" fmla="*/ 3 h 64"/>
                  <a:gd name="T10" fmla="*/ 19 w 69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4">
                    <a:moveTo>
                      <a:pt x="19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18"/>
                      <a:pt x="2" y="43"/>
                      <a:pt x="5" y="49"/>
                    </a:cubicBezTo>
                    <a:cubicBezTo>
                      <a:pt x="8" y="55"/>
                      <a:pt x="43" y="64"/>
                      <a:pt x="57" y="55"/>
                    </a:cubicBezTo>
                    <a:cubicBezTo>
                      <a:pt x="68" y="50"/>
                      <a:pt x="69" y="22"/>
                      <a:pt x="69" y="3"/>
                    </a:cubicBezTo>
                    <a:cubicBezTo>
                      <a:pt x="56" y="0"/>
                      <a:pt x="3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99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B052DE92-8267-4DAD-A0B3-5E09F19AA7A1}"/>
              </a:ext>
            </a:extLst>
          </p:cNvPr>
          <p:cNvGrpSpPr/>
          <p:nvPr/>
        </p:nvGrpSpPr>
        <p:grpSpPr>
          <a:xfrm>
            <a:off x="1427550" y="1243501"/>
            <a:ext cx="2137695" cy="3949667"/>
            <a:chOff x="1647284" y="1243501"/>
            <a:chExt cx="2137695" cy="394966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325E6E5-2BF1-4488-B1D6-B1E6D1D53DAB}"/>
                </a:ext>
              </a:extLst>
            </p:cNvPr>
            <p:cNvGrpSpPr/>
            <p:nvPr/>
          </p:nvGrpSpPr>
          <p:grpSpPr>
            <a:xfrm>
              <a:off x="1647284" y="3844685"/>
              <a:ext cx="2137695" cy="1348483"/>
              <a:chOff x="6983558" y="4191742"/>
              <a:chExt cx="2137695" cy="1348483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757D98-0979-4707-A954-7E04774DF610}"/>
                  </a:ext>
                </a:extLst>
              </p:cNvPr>
              <p:cNvSpPr txBox="1"/>
              <p:nvPr/>
            </p:nvSpPr>
            <p:spPr>
              <a:xfrm>
                <a:off x="7320154" y="4191742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5D82315-23CA-4963-916B-96E2EF436A29}"/>
                  </a:ext>
                </a:extLst>
              </p:cNvPr>
              <p:cNvSpPr txBox="1"/>
              <p:nvPr/>
            </p:nvSpPr>
            <p:spPr>
              <a:xfrm>
                <a:off x="6983558" y="4764948"/>
                <a:ext cx="2137695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04007B8-A823-440D-9F98-C9CC15A8A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9599" y="1243501"/>
              <a:ext cx="1453064" cy="157871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8421E21-F758-4A22-86B2-6783F947B72C}"/>
              </a:ext>
            </a:extLst>
          </p:cNvPr>
          <p:cNvGrpSpPr/>
          <p:nvPr/>
        </p:nvGrpSpPr>
        <p:grpSpPr>
          <a:xfrm>
            <a:off x="3886382" y="1243501"/>
            <a:ext cx="2137695" cy="3949667"/>
            <a:chOff x="1647284" y="1243501"/>
            <a:chExt cx="2137695" cy="394966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A4EF0EB-6DAD-4153-9F59-17F1BEF3179A}"/>
                </a:ext>
              </a:extLst>
            </p:cNvPr>
            <p:cNvGrpSpPr/>
            <p:nvPr/>
          </p:nvGrpSpPr>
          <p:grpSpPr>
            <a:xfrm>
              <a:off x="1647284" y="3844685"/>
              <a:ext cx="2137695" cy="1348483"/>
              <a:chOff x="6983558" y="4191742"/>
              <a:chExt cx="2137695" cy="134848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8B5A70E-581C-4BB4-A912-7C2FAC960B67}"/>
                  </a:ext>
                </a:extLst>
              </p:cNvPr>
              <p:cNvSpPr txBox="1"/>
              <p:nvPr/>
            </p:nvSpPr>
            <p:spPr>
              <a:xfrm>
                <a:off x="7320154" y="4191742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127555F-264A-4B34-82BC-742EE10D03B2}"/>
                  </a:ext>
                </a:extLst>
              </p:cNvPr>
              <p:cNvSpPr txBox="1"/>
              <p:nvPr/>
            </p:nvSpPr>
            <p:spPr>
              <a:xfrm>
                <a:off x="6983558" y="4764948"/>
                <a:ext cx="2137695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E11E00C-A0D0-43D4-BAC5-DE97F10CA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9599" y="1243501"/>
              <a:ext cx="1453064" cy="157871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1C0FED8-2ED2-435A-A261-7F69B4B97210}"/>
              </a:ext>
            </a:extLst>
          </p:cNvPr>
          <p:cNvGrpSpPr/>
          <p:nvPr/>
        </p:nvGrpSpPr>
        <p:grpSpPr>
          <a:xfrm>
            <a:off x="6345214" y="1243501"/>
            <a:ext cx="2137695" cy="3949667"/>
            <a:chOff x="1647284" y="1243501"/>
            <a:chExt cx="2137695" cy="394966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7F1DBD8-ED0F-4585-8E0E-E6E10AF4E6FB}"/>
                </a:ext>
              </a:extLst>
            </p:cNvPr>
            <p:cNvGrpSpPr/>
            <p:nvPr/>
          </p:nvGrpSpPr>
          <p:grpSpPr>
            <a:xfrm>
              <a:off x="1647284" y="3844685"/>
              <a:ext cx="2137695" cy="1348483"/>
              <a:chOff x="6983558" y="4191742"/>
              <a:chExt cx="2137695" cy="1348483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C4EF679-3649-4D10-B512-8E580C8FFF7D}"/>
                  </a:ext>
                </a:extLst>
              </p:cNvPr>
              <p:cNvSpPr txBox="1"/>
              <p:nvPr/>
            </p:nvSpPr>
            <p:spPr>
              <a:xfrm>
                <a:off x="7320154" y="4191742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92D8114-8D34-4570-AAF5-C54E78EE961D}"/>
                  </a:ext>
                </a:extLst>
              </p:cNvPr>
              <p:cNvSpPr txBox="1"/>
              <p:nvPr/>
            </p:nvSpPr>
            <p:spPr>
              <a:xfrm>
                <a:off x="6983558" y="4764948"/>
                <a:ext cx="2137695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A66AC5C-1A15-47A0-884B-56E15F410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9599" y="1243501"/>
              <a:ext cx="1453064" cy="157871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F5A5CDB-DA56-4F61-BBC4-EE516E179FF0}"/>
              </a:ext>
            </a:extLst>
          </p:cNvPr>
          <p:cNvGrpSpPr/>
          <p:nvPr/>
        </p:nvGrpSpPr>
        <p:grpSpPr>
          <a:xfrm>
            <a:off x="8804047" y="1243501"/>
            <a:ext cx="2137695" cy="3949667"/>
            <a:chOff x="1647284" y="1243501"/>
            <a:chExt cx="2137695" cy="394966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D85666F-1DA7-4BDC-9EB4-DC1716FD2D19}"/>
                </a:ext>
              </a:extLst>
            </p:cNvPr>
            <p:cNvGrpSpPr/>
            <p:nvPr/>
          </p:nvGrpSpPr>
          <p:grpSpPr>
            <a:xfrm>
              <a:off x="1647284" y="3844685"/>
              <a:ext cx="2137695" cy="1348483"/>
              <a:chOff x="6983558" y="4191742"/>
              <a:chExt cx="2137695" cy="1348483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37B3241-FA6E-4879-8BEF-85BAD5E274AC}"/>
                  </a:ext>
                </a:extLst>
              </p:cNvPr>
              <p:cNvSpPr txBox="1"/>
              <p:nvPr/>
            </p:nvSpPr>
            <p:spPr>
              <a:xfrm>
                <a:off x="7320154" y="4191742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8B24D87-2D7E-4E80-B3EF-870C67267B72}"/>
                  </a:ext>
                </a:extLst>
              </p:cNvPr>
              <p:cNvSpPr txBox="1"/>
              <p:nvPr/>
            </p:nvSpPr>
            <p:spPr>
              <a:xfrm>
                <a:off x="6983558" y="4764948"/>
                <a:ext cx="2137695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8D9D1AA-CFCC-4224-B506-903B65BF9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9599" y="1243501"/>
              <a:ext cx="1453064" cy="1578710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27CDECB-C66B-4295-91A7-A63301DA8D59}"/>
              </a:ext>
            </a:extLst>
          </p:cNvPr>
          <p:cNvGrpSpPr/>
          <p:nvPr/>
        </p:nvGrpSpPr>
        <p:grpSpPr>
          <a:xfrm>
            <a:off x="1183982" y="2802362"/>
            <a:ext cx="9822093" cy="659859"/>
            <a:chOff x="1183982" y="2802362"/>
            <a:chExt cx="9822093" cy="65985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9C9947-41A9-47C3-B139-E591908E4149}"/>
                </a:ext>
              </a:extLst>
            </p:cNvPr>
            <p:cNvSpPr/>
            <p:nvPr/>
          </p:nvSpPr>
          <p:spPr>
            <a:xfrm>
              <a:off x="1183982" y="2802362"/>
              <a:ext cx="9822093" cy="64621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22222"/>
                </a:gs>
                <a:gs pos="100000">
                  <a:srgbClr val="222222">
                    <a:alpha val="76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E53B7A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BF4EBA5-6541-435A-9A83-1ECD62C5A79C}"/>
                </a:ext>
              </a:extLst>
            </p:cNvPr>
            <p:cNvSpPr txBox="1"/>
            <p:nvPr/>
          </p:nvSpPr>
          <p:spPr>
            <a:xfrm>
              <a:off x="2160407" y="2815890"/>
              <a:ext cx="603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53B7A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rgbClr val="E53B7A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7AD021-2172-45A0-A15B-7010085DA43E}"/>
                </a:ext>
              </a:extLst>
            </p:cNvPr>
            <p:cNvSpPr txBox="1"/>
            <p:nvPr/>
          </p:nvSpPr>
          <p:spPr>
            <a:xfrm>
              <a:off x="4619239" y="2815890"/>
              <a:ext cx="611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53B7A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rgbClr val="E53B7A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BF002B2-5382-4AC2-B86F-5BC03FFB11A5}"/>
                </a:ext>
              </a:extLst>
            </p:cNvPr>
            <p:cNvSpPr txBox="1"/>
            <p:nvPr/>
          </p:nvSpPr>
          <p:spPr>
            <a:xfrm>
              <a:off x="7078071" y="2815890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53B7A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rgbClr val="E53B7A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B838BFC-65E8-4C9A-AE5E-EF06421F737E}"/>
                </a:ext>
              </a:extLst>
            </p:cNvPr>
            <p:cNvSpPr txBox="1"/>
            <p:nvPr/>
          </p:nvSpPr>
          <p:spPr>
            <a:xfrm>
              <a:off x="9593762" y="2815890"/>
              <a:ext cx="611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53B7A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rgbClr val="E53B7A"/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CCE408A0-91DF-4E08-AEBB-38BE69F51072}"/>
                </a:ext>
              </a:extLst>
            </p:cNvPr>
            <p:cNvCxnSpPr/>
            <p:nvPr/>
          </p:nvCxnSpPr>
          <p:spPr>
            <a:xfrm>
              <a:off x="3784979" y="2884925"/>
              <a:ext cx="0" cy="481084"/>
            </a:xfrm>
            <a:prstGeom prst="line">
              <a:avLst/>
            </a:prstGeom>
            <a:ln w="22225">
              <a:solidFill>
                <a:srgbClr val="FDFDFE">
                  <a:alpha val="7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01D61EC9-B85C-404F-A464-F1ADCD5AF1F4}"/>
                </a:ext>
              </a:extLst>
            </p:cNvPr>
            <p:cNvCxnSpPr/>
            <p:nvPr/>
          </p:nvCxnSpPr>
          <p:spPr>
            <a:xfrm>
              <a:off x="6236030" y="2884925"/>
              <a:ext cx="0" cy="481084"/>
            </a:xfrm>
            <a:prstGeom prst="line">
              <a:avLst/>
            </a:prstGeom>
            <a:ln w="22225">
              <a:solidFill>
                <a:srgbClr val="FDFDFE">
                  <a:alpha val="7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7D122D9-B5EC-4D85-BE72-CE70678A1109}"/>
                </a:ext>
              </a:extLst>
            </p:cNvPr>
            <p:cNvCxnSpPr/>
            <p:nvPr/>
          </p:nvCxnSpPr>
          <p:spPr>
            <a:xfrm>
              <a:off x="8678979" y="2884925"/>
              <a:ext cx="0" cy="481084"/>
            </a:xfrm>
            <a:prstGeom prst="line">
              <a:avLst/>
            </a:prstGeom>
            <a:ln w="22225">
              <a:solidFill>
                <a:srgbClr val="FDFDFE">
                  <a:alpha val="7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B81AED1-4F70-4957-9A4F-F078FFF33B8F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38C4619-2DDF-4B12-8202-1C1B75107004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43" name="不完整圆 42">
                <a:extLst>
                  <a:ext uri="{FF2B5EF4-FFF2-40B4-BE49-F238E27FC236}">
                    <a16:creationId xmlns:a16="http://schemas.microsoft.com/office/drawing/2014/main" id="{45FF4481-1AD3-4AAE-8EDE-E41A54DFCAD6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不完整圆 43">
                <a:extLst>
                  <a:ext uri="{FF2B5EF4-FFF2-40B4-BE49-F238E27FC236}">
                    <a16:creationId xmlns:a16="http://schemas.microsoft.com/office/drawing/2014/main" id="{BD5C1CA8-35A5-48F6-B3DE-E1C08ED0EFD2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0C403A2-977D-4BBB-824F-41077A836255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284402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3B579D9-EA05-4A67-A469-9ABD1EE6AD6F}"/>
              </a:ext>
            </a:extLst>
          </p:cNvPr>
          <p:cNvGrpSpPr/>
          <p:nvPr/>
        </p:nvGrpSpPr>
        <p:grpSpPr>
          <a:xfrm>
            <a:off x="1445905" y="4658638"/>
            <a:ext cx="8625195" cy="909901"/>
            <a:chOff x="1305636" y="4353636"/>
            <a:chExt cx="8625195" cy="90990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0306E00-3AAB-4374-847A-99D67B4C1C43}"/>
                </a:ext>
              </a:extLst>
            </p:cNvPr>
            <p:cNvSpPr txBox="1"/>
            <p:nvPr/>
          </p:nvSpPr>
          <p:spPr>
            <a:xfrm>
              <a:off x="1305636" y="4353636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2371B70-0C6E-4981-9ECC-D6F5BCDF40F0}"/>
                </a:ext>
              </a:extLst>
            </p:cNvPr>
            <p:cNvSpPr txBox="1"/>
            <p:nvPr/>
          </p:nvSpPr>
          <p:spPr>
            <a:xfrm>
              <a:off x="1305636" y="4926842"/>
              <a:ext cx="86251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222222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rgbClr val="222222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A6DBED3-12DA-4341-A470-5C7D52B7C260}"/>
              </a:ext>
            </a:extLst>
          </p:cNvPr>
          <p:cNvGrpSpPr/>
          <p:nvPr/>
        </p:nvGrpSpPr>
        <p:grpSpPr>
          <a:xfrm>
            <a:off x="1445905" y="1139080"/>
            <a:ext cx="5013277" cy="1114065"/>
            <a:chOff x="7691444" y="3182545"/>
            <a:chExt cx="5013277" cy="111406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AEC3ABC-57DE-4DFB-881E-FAC0E5353FF2}"/>
                </a:ext>
              </a:extLst>
            </p:cNvPr>
            <p:cNvGrpSpPr/>
            <p:nvPr/>
          </p:nvGrpSpPr>
          <p:grpSpPr>
            <a:xfrm>
              <a:off x="8543499" y="3429000"/>
              <a:ext cx="4161222" cy="867610"/>
              <a:chOff x="8543499" y="2273808"/>
              <a:chExt cx="4161222" cy="867610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A4E911C-3E04-46C2-B253-F6C75AF7216E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255395A-6263-45D1-B659-83A0D7FD70E5}"/>
                  </a:ext>
                </a:extLst>
              </p:cNvPr>
              <p:cNvSpPr txBox="1"/>
              <p:nvPr/>
            </p:nvSpPr>
            <p:spPr>
              <a:xfrm>
                <a:off x="8543499" y="2735473"/>
                <a:ext cx="4161222" cy="40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具体</a:t>
                </a: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E5D0A67-351C-4618-B179-2381BF1EA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444" y="3182545"/>
              <a:ext cx="852055" cy="925732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4C3E5DE-1480-4AFB-A560-9751F949AD1F}"/>
              </a:ext>
            </a:extLst>
          </p:cNvPr>
          <p:cNvGrpSpPr/>
          <p:nvPr/>
        </p:nvGrpSpPr>
        <p:grpSpPr>
          <a:xfrm>
            <a:off x="1445905" y="2544799"/>
            <a:ext cx="5013277" cy="1114065"/>
            <a:chOff x="7691444" y="3182545"/>
            <a:chExt cx="5013277" cy="111406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0D429D0-ED9C-4544-8E1E-670C386F82B3}"/>
                </a:ext>
              </a:extLst>
            </p:cNvPr>
            <p:cNvGrpSpPr/>
            <p:nvPr/>
          </p:nvGrpSpPr>
          <p:grpSpPr>
            <a:xfrm>
              <a:off x="8543499" y="3429000"/>
              <a:ext cx="4161222" cy="867610"/>
              <a:chOff x="8543499" y="2273808"/>
              <a:chExt cx="4161222" cy="867610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2603302-C776-4D2E-AAE3-2ACCC5E17792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5DB0014-D32C-4508-9143-C4C7CB2A43BB}"/>
                  </a:ext>
                </a:extLst>
              </p:cNvPr>
              <p:cNvSpPr txBox="1"/>
              <p:nvPr/>
            </p:nvSpPr>
            <p:spPr>
              <a:xfrm>
                <a:off x="8543499" y="2735473"/>
                <a:ext cx="4161222" cy="40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具体</a:t>
                </a: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DB9351-2267-43EC-AC26-AE49685B3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444" y="3182545"/>
              <a:ext cx="852055" cy="925732"/>
            </a:xfrm>
            <a:prstGeom prst="rect">
              <a:avLst/>
            </a:prstGeom>
          </p:spPr>
        </p:pic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3F8EBAB-D2C8-4BE8-B16C-D03570860579}"/>
              </a:ext>
            </a:extLst>
          </p:cNvPr>
          <p:cNvCxnSpPr>
            <a:cxnSpLocks/>
          </p:cNvCxnSpPr>
          <p:nvPr/>
        </p:nvCxnSpPr>
        <p:spPr>
          <a:xfrm>
            <a:off x="1445905" y="4323474"/>
            <a:ext cx="5424795" cy="0"/>
          </a:xfrm>
          <a:prstGeom prst="line">
            <a:avLst/>
          </a:prstGeom>
          <a:ln w="190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292412-9917-4F4D-9492-4B593CD07488}"/>
              </a:ext>
            </a:extLst>
          </p:cNvPr>
          <p:cNvGrpSpPr/>
          <p:nvPr/>
        </p:nvGrpSpPr>
        <p:grpSpPr>
          <a:xfrm>
            <a:off x="7875179" y="1139080"/>
            <a:ext cx="2247217" cy="3956891"/>
            <a:chOff x="8725484" y="1354715"/>
            <a:chExt cx="2247217" cy="395689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0872E54-8D1C-412C-BE6A-9B07C49C2BC7}"/>
                </a:ext>
              </a:extLst>
            </p:cNvPr>
            <p:cNvGrpSpPr/>
            <p:nvPr/>
          </p:nvGrpSpPr>
          <p:grpSpPr>
            <a:xfrm>
              <a:off x="8778333" y="1354715"/>
              <a:ext cx="2085416" cy="3297137"/>
              <a:chOff x="6875842" y="1965278"/>
              <a:chExt cx="2085416" cy="2647667"/>
            </a:xfrm>
            <a:solidFill>
              <a:srgbClr val="AA164E">
                <a:alpha val="71000"/>
              </a:srgbClr>
            </a:solidFill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2F3CA4F-5CF5-4491-AD4B-3D0D480ACFE9}"/>
                  </a:ext>
                </a:extLst>
              </p:cNvPr>
              <p:cNvSpPr/>
              <p:nvPr/>
            </p:nvSpPr>
            <p:spPr>
              <a:xfrm>
                <a:off x="6875842" y="3441854"/>
                <a:ext cx="308199" cy="117109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0480173A-3164-4988-B97D-2803E47181EB}"/>
                  </a:ext>
                </a:extLst>
              </p:cNvPr>
              <p:cNvSpPr/>
              <p:nvPr/>
            </p:nvSpPr>
            <p:spPr>
              <a:xfrm>
                <a:off x="7468247" y="2702257"/>
                <a:ext cx="308200" cy="191068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C26209BC-8E51-4790-95B0-0D24F5F93A82}"/>
                  </a:ext>
                </a:extLst>
              </p:cNvPr>
              <p:cNvSpPr/>
              <p:nvPr/>
            </p:nvSpPr>
            <p:spPr>
              <a:xfrm>
                <a:off x="8060652" y="2354283"/>
                <a:ext cx="308200" cy="225866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7793E1EE-9637-4819-8084-4A5331CF76B3}"/>
                  </a:ext>
                </a:extLst>
              </p:cNvPr>
              <p:cNvSpPr/>
              <p:nvPr/>
            </p:nvSpPr>
            <p:spPr>
              <a:xfrm>
                <a:off x="8653058" y="1965278"/>
                <a:ext cx="308200" cy="26476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0A5E64F-E282-49D3-9D3D-384BD35CAD81}"/>
                </a:ext>
              </a:extLst>
            </p:cNvPr>
            <p:cNvSpPr txBox="1"/>
            <p:nvPr/>
          </p:nvSpPr>
          <p:spPr>
            <a:xfrm>
              <a:off x="8725484" y="4788386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222222"/>
                  </a:solidFill>
                  <a:cs typeface="+mn-ea"/>
                  <a:sym typeface="+mn-lt"/>
                </a:rPr>
                <a:t>A</a:t>
              </a:r>
              <a:endParaRPr lang="zh-CN" altLang="en-US" sz="28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23EFB03-9B19-423A-AAAC-4D65DBE2332F}"/>
                </a:ext>
              </a:extLst>
            </p:cNvPr>
            <p:cNvSpPr txBox="1"/>
            <p:nvPr/>
          </p:nvSpPr>
          <p:spPr>
            <a:xfrm>
              <a:off x="9317890" y="4788386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222222"/>
                  </a:solidFill>
                  <a:cs typeface="+mn-ea"/>
                  <a:sym typeface="+mn-lt"/>
                </a:rPr>
                <a:t>B</a:t>
              </a:r>
              <a:endParaRPr lang="zh-CN" altLang="en-US" sz="28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050A1B8-A0D6-49A3-A2E1-915994197B24}"/>
                </a:ext>
              </a:extLst>
            </p:cNvPr>
            <p:cNvSpPr txBox="1"/>
            <p:nvPr/>
          </p:nvSpPr>
          <p:spPr>
            <a:xfrm>
              <a:off x="9955591" y="4788386"/>
              <a:ext cx="4251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222222"/>
                  </a:solidFill>
                  <a:cs typeface="+mn-ea"/>
                  <a:sym typeface="+mn-lt"/>
                </a:rPr>
                <a:t>C</a:t>
              </a:r>
              <a:endParaRPr lang="zh-CN" altLang="en-US" sz="28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E2BCA3F-E564-477D-91DA-82D7DB65A131}"/>
                </a:ext>
              </a:extLst>
            </p:cNvPr>
            <p:cNvSpPr txBox="1"/>
            <p:nvPr/>
          </p:nvSpPr>
          <p:spPr>
            <a:xfrm>
              <a:off x="10502701" y="4788386"/>
              <a:ext cx="470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222222"/>
                  </a:solidFill>
                  <a:cs typeface="+mn-ea"/>
                  <a:sym typeface="+mn-lt"/>
                </a:rPr>
                <a:t>D</a:t>
              </a:r>
              <a:endParaRPr lang="zh-CN" altLang="en-US" sz="28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315652E-D6A6-4CCA-8A2F-1C6070B12B66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7618F02-CD33-498C-B31C-4CF4DED99495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41" name="不完整圆 40">
                <a:extLst>
                  <a:ext uri="{FF2B5EF4-FFF2-40B4-BE49-F238E27FC236}">
                    <a16:creationId xmlns:a16="http://schemas.microsoft.com/office/drawing/2014/main" id="{E745FEC6-5E18-4E39-AA33-A910988E555F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不完整圆 41">
                <a:extLst>
                  <a:ext uri="{FF2B5EF4-FFF2-40B4-BE49-F238E27FC236}">
                    <a16:creationId xmlns:a16="http://schemas.microsoft.com/office/drawing/2014/main" id="{99F5405D-66B0-48F4-AD09-30DE9C028EE7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8182A4F-025C-4731-9012-760A639B35A6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5D4DE1D-ABE4-4F3B-887F-6218A5C372AC}"/>
              </a:ext>
            </a:extLst>
          </p:cNvPr>
          <p:cNvGrpSpPr/>
          <p:nvPr/>
        </p:nvGrpSpPr>
        <p:grpSpPr>
          <a:xfrm>
            <a:off x="893199" y="286763"/>
            <a:ext cx="9711145" cy="6858000"/>
            <a:chOff x="893199" y="286763"/>
            <a:chExt cx="9711145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04AD23-7509-4466-ACC8-92BCD639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99" y="286763"/>
              <a:ext cx="9711145" cy="6858000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113C482-E9BD-4B64-AB41-3CB638F8BCFA}"/>
                </a:ext>
              </a:extLst>
            </p:cNvPr>
            <p:cNvGrpSpPr/>
            <p:nvPr/>
          </p:nvGrpSpPr>
          <p:grpSpPr>
            <a:xfrm>
              <a:off x="7885425" y="1407531"/>
              <a:ext cx="2541463" cy="1236942"/>
              <a:chOff x="8543498" y="2273808"/>
              <a:chExt cx="2541463" cy="1236942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19CFF32-1329-4C80-9990-3C51CDD5A191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72324E9-0297-4DEE-9747-EC42AEABF31A}"/>
                  </a:ext>
                </a:extLst>
              </p:cNvPr>
              <p:cNvSpPr txBox="1"/>
              <p:nvPr/>
            </p:nvSpPr>
            <p:spPr>
              <a:xfrm>
                <a:off x="8543498" y="2735473"/>
                <a:ext cx="2541463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AFBA960-FF0C-4D84-8389-7386DE74931B}"/>
                </a:ext>
              </a:extLst>
            </p:cNvPr>
            <p:cNvGrpSpPr/>
            <p:nvPr/>
          </p:nvGrpSpPr>
          <p:grpSpPr>
            <a:xfrm>
              <a:off x="7885425" y="3484931"/>
              <a:ext cx="2541463" cy="1236942"/>
              <a:chOff x="8543498" y="2273808"/>
              <a:chExt cx="2541463" cy="1236942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287CAB0-BC9A-407B-85C5-CAFBD08F6722}"/>
                  </a:ext>
                </a:extLst>
              </p:cNvPr>
              <p:cNvSpPr txBox="1"/>
              <p:nvPr/>
            </p:nvSpPr>
            <p:spPr>
              <a:xfrm>
                <a:off x="8543499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401965B-D4A3-4A25-8680-AF275151A789}"/>
                  </a:ext>
                </a:extLst>
              </p:cNvPr>
              <p:cNvSpPr txBox="1"/>
              <p:nvPr/>
            </p:nvSpPr>
            <p:spPr>
              <a:xfrm>
                <a:off x="8543498" y="2735473"/>
                <a:ext cx="2541463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45E0777-F62A-4533-A429-748228B96B3D}"/>
                </a:ext>
              </a:extLst>
            </p:cNvPr>
            <p:cNvGrpSpPr/>
            <p:nvPr/>
          </p:nvGrpSpPr>
          <p:grpSpPr>
            <a:xfrm>
              <a:off x="1049342" y="1995134"/>
              <a:ext cx="2541463" cy="1236942"/>
              <a:chOff x="8543498" y="2273808"/>
              <a:chExt cx="2541463" cy="1236942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499094-2FB8-4B41-908D-EDFEE535209D}"/>
                  </a:ext>
                </a:extLst>
              </p:cNvPr>
              <p:cNvSpPr txBox="1"/>
              <p:nvPr/>
            </p:nvSpPr>
            <p:spPr>
              <a:xfrm>
                <a:off x="9620458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0AD2F74-9F59-427E-99DD-B125B1B6C5B2}"/>
                  </a:ext>
                </a:extLst>
              </p:cNvPr>
              <p:cNvSpPr txBox="1"/>
              <p:nvPr/>
            </p:nvSpPr>
            <p:spPr>
              <a:xfrm>
                <a:off x="8543498" y="2735473"/>
                <a:ext cx="2541463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B284678-79D7-4254-B002-F06ABB605B17}"/>
                </a:ext>
              </a:extLst>
            </p:cNvPr>
            <p:cNvGrpSpPr/>
            <p:nvPr/>
          </p:nvGrpSpPr>
          <p:grpSpPr>
            <a:xfrm>
              <a:off x="1186783" y="4263286"/>
              <a:ext cx="2541463" cy="1236942"/>
              <a:chOff x="8543498" y="2273808"/>
              <a:chExt cx="2541463" cy="1236942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9760E48-EBA8-4C32-A964-6041DBFD4AD0}"/>
                  </a:ext>
                </a:extLst>
              </p:cNvPr>
              <p:cNvSpPr txBox="1"/>
              <p:nvPr/>
            </p:nvSpPr>
            <p:spPr>
              <a:xfrm>
                <a:off x="9620458" y="2273808"/>
                <a:ext cx="146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rgbClr val="222222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8E720F-3FC7-4758-97D9-24C212BFA9AE}"/>
                  </a:ext>
                </a:extLst>
              </p:cNvPr>
              <p:cNvSpPr txBox="1"/>
              <p:nvPr/>
            </p:nvSpPr>
            <p:spPr>
              <a:xfrm>
                <a:off x="8543498" y="2735473"/>
                <a:ext cx="2541463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22222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rgbClr val="22222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32BF4C4-4233-4E4C-B3A7-D800C0A7547E}"/>
              </a:ext>
            </a:extLst>
          </p:cNvPr>
          <p:cNvGrpSpPr/>
          <p:nvPr/>
        </p:nvGrpSpPr>
        <p:grpSpPr>
          <a:xfrm>
            <a:off x="815797" y="308019"/>
            <a:ext cx="4069529" cy="660777"/>
            <a:chOff x="815797" y="308019"/>
            <a:chExt cx="4069529" cy="66077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B8AE535-CC82-400E-B062-8D3B97B7708B}"/>
                </a:ext>
              </a:extLst>
            </p:cNvPr>
            <p:cNvGrpSpPr/>
            <p:nvPr/>
          </p:nvGrpSpPr>
          <p:grpSpPr>
            <a:xfrm>
              <a:off x="815797" y="308019"/>
              <a:ext cx="444213" cy="529948"/>
              <a:chOff x="2114199" y="976137"/>
              <a:chExt cx="923330" cy="1101536"/>
            </a:xfrm>
          </p:grpSpPr>
          <p:sp>
            <p:nvSpPr>
              <p:cNvPr id="31" name="不完整圆 30">
                <a:extLst>
                  <a:ext uri="{FF2B5EF4-FFF2-40B4-BE49-F238E27FC236}">
                    <a16:creationId xmlns:a16="http://schemas.microsoft.com/office/drawing/2014/main" id="{BE6A6331-B48E-43FE-9C16-C3173EA408DC}"/>
                  </a:ext>
                </a:extLst>
              </p:cNvPr>
              <p:cNvSpPr/>
              <p:nvPr/>
            </p:nvSpPr>
            <p:spPr>
              <a:xfrm>
                <a:off x="2114199" y="976137"/>
                <a:ext cx="923330" cy="923330"/>
              </a:xfrm>
              <a:prstGeom prst="pie">
                <a:avLst>
                  <a:gd name="adj1" fmla="val 5394669"/>
                  <a:gd name="adj2" fmla="val 16200000"/>
                </a:avLst>
              </a:prstGeom>
              <a:solidFill>
                <a:srgbClr val="E53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不完整圆 31">
                <a:extLst>
                  <a:ext uri="{FF2B5EF4-FFF2-40B4-BE49-F238E27FC236}">
                    <a16:creationId xmlns:a16="http://schemas.microsoft.com/office/drawing/2014/main" id="{D3173373-40DD-4EF2-859B-5261B5679B28}"/>
                  </a:ext>
                </a:extLst>
              </p:cNvPr>
              <p:cNvSpPr/>
              <p:nvPr/>
            </p:nvSpPr>
            <p:spPr>
              <a:xfrm flipH="1">
                <a:off x="2275085" y="1428562"/>
                <a:ext cx="649111" cy="64911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noFill/>
              <a:ln w="69850">
                <a:solidFill>
                  <a:srgbClr val="E53B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1E52D7D-5368-4787-99FA-6E1DE828A921}"/>
                </a:ext>
              </a:extLst>
            </p:cNvPr>
            <p:cNvSpPr txBox="1"/>
            <p:nvPr/>
          </p:nvSpPr>
          <p:spPr>
            <a:xfrm>
              <a:off x="1186783" y="322585"/>
              <a:ext cx="3698543" cy="646211"/>
            </a:xfrm>
            <a:prstGeom prst="roundRect">
              <a:avLst>
                <a:gd name="adj" fmla="val 50000"/>
              </a:avLst>
            </a:prstGeom>
            <a:noFill/>
            <a:effectLst/>
          </p:spPr>
          <p:txBody>
            <a:bodyPr wrap="square" rtlCol="0" anchor="ctr" anchorCtr="1">
              <a:noAutofit/>
            </a:bodyPr>
            <a:lstStyle/>
            <a:p>
              <a:r>
                <a:rPr lang="en-US" altLang="zh-CN" sz="3200" dirty="0">
                  <a:solidFill>
                    <a:srgbClr val="22222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7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D0A0C-CAA7-47AD-801D-C59476600594}"/>
              </a:ext>
            </a:extLst>
          </p:cNvPr>
          <p:cNvSpPr/>
          <p:nvPr/>
        </p:nvSpPr>
        <p:spPr>
          <a:xfrm>
            <a:off x="1698034" y="0"/>
            <a:ext cx="8795932" cy="6858000"/>
          </a:xfrm>
          <a:prstGeom prst="rect">
            <a:avLst/>
          </a:prstGeom>
          <a:solidFill>
            <a:srgbClr val="AA1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5369D-F691-49AF-AB22-B2A2ACEA6CFB}"/>
              </a:ext>
            </a:extLst>
          </p:cNvPr>
          <p:cNvSpPr/>
          <p:nvPr/>
        </p:nvSpPr>
        <p:spPr>
          <a:xfrm>
            <a:off x="6096001" y="695730"/>
            <a:ext cx="5401313" cy="5466540"/>
          </a:xfrm>
          <a:prstGeom prst="rect">
            <a:avLst/>
          </a:prstGeom>
          <a:solidFill>
            <a:srgbClr val="E5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0FFF2D-572B-433C-B9D8-582F5BC7B848}"/>
              </a:ext>
            </a:extLst>
          </p:cNvPr>
          <p:cNvSpPr/>
          <p:nvPr/>
        </p:nvSpPr>
        <p:spPr>
          <a:xfrm rot="1735830">
            <a:off x="3748978" y="862250"/>
            <a:ext cx="5194649" cy="51335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8B0DE-1CC3-4654-8996-693955802EB4}"/>
              </a:ext>
            </a:extLst>
          </p:cNvPr>
          <p:cNvSpPr/>
          <p:nvPr/>
        </p:nvSpPr>
        <p:spPr>
          <a:xfrm>
            <a:off x="694686" y="695730"/>
            <a:ext cx="5401314" cy="546654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E002ED-FBB4-4884-99B1-73904E8407D1}"/>
              </a:ext>
            </a:extLst>
          </p:cNvPr>
          <p:cNvGrpSpPr/>
          <p:nvPr/>
        </p:nvGrpSpPr>
        <p:grpSpPr>
          <a:xfrm>
            <a:off x="4672355" y="869296"/>
            <a:ext cx="6420671" cy="338554"/>
            <a:chOff x="4672355" y="363254"/>
            <a:chExt cx="6420671" cy="33855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6F6498-3F5A-4AE3-99E7-86476AEB8BD5}"/>
                </a:ext>
              </a:extLst>
            </p:cNvPr>
            <p:cNvSpPr txBox="1"/>
            <p:nvPr/>
          </p:nvSpPr>
          <p:spPr>
            <a:xfrm>
              <a:off x="4672355" y="363254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Home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50DFA-73D6-46A1-8C00-BAEFB55536B6}"/>
                </a:ext>
              </a:extLst>
            </p:cNvPr>
            <p:cNvSpPr txBox="1"/>
            <p:nvPr/>
          </p:nvSpPr>
          <p:spPr>
            <a:xfrm>
              <a:off x="6128764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3DF5E-3A5E-4479-BEC7-F3815398F2F9}"/>
                </a:ext>
              </a:extLst>
            </p:cNvPr>
            <p:cNvSpPr txBox="1"/>
            <p:nvPr/>
          </p:nvSpPr>
          <p:spPr>
            <a:xfrm>
              <a:off x="7585173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9D34F79-0421-44B4-A96C-6105E7DD9354}"/>
                </a:ext>
              </a:extLst>
            </p:cNvPr>
            <p:cNvSpPr txBox="1"/>
            <p:nvPr/>
          </p:nvSpPr>
          <p:spPr>
            <a:xfrm>
              <a:off x="9041582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33AC15-A0E5-4B38-B2E3-0691E88D023A}"/>
                </a:ext>
              </a:extLst>
            </p:cNvPr>
            <p:cNvSpPr txBox="1"/>
            <p:nvPr/>
          </p:nvSpPr>
          <p:spPr>
            <a:xfrm>
              <a:off x="10497991" y="363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DFDFE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rgbClr val="FDFDF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EA647E-8FF4-461E-9D12-77821EA519D5}"/>
              </a:ext>
            </a:extLst>
          </p:cNvPr>
          <p:cNvSpPr txBox="1"/>
          <p:nvPr/>
        </p:nvSpPr>
        <p:spPr>
          <a:xfrm>
            <a:off x="1038712" y="5697410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8000"/>
                  </a:schemeClr>
                </a:solidFill>
                <a:cs typeface="+mn-ea"/>
                <a:sym typeface="+mn-lt"/>
              </a:rPr>
              <a:t>Thank you for your hearing!</a:t>
            </a:r>
            <a:endParaRPr lang="zh-CN" altLang="en-US" sz="1200" dirty="0">
              <a:solidFill>
                <a:schemeClr val="tx1">
                  <a:alpha val="58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00886A-9D37-4211-95BF-1D11E43DF3C4}"/>
              </a:ext>
            </a:extLst>
          </p:cNvPr>
          <p:cNvSpPr txBox="1"/>
          <p:nvPr/>
        </p:nvSpPr>
        <p:spPr>
          <a:xfrm>
            <a:off x="9582025" y="5697410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alpha val="59000"/>
                  </a:schemeClr>
                </a:solidFill>
                <a:cs typeface="+mn-ea"/>
                <a:sym typeface="+mn-lt"/>
              </a:rPr>
              <a:t>Best wishes for your!</a:t>
            </a:r>
            <a:endParaRPr lang="zh-CN" altLang="en-US" sz="1200" dirty="0">
              <a:solidFill>
                <a:schemeClr val="tx1">
                  <a:alpha val="59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B89831-C9BE-4780-BA21-4BCA89838586}"/>
              </a:ext>
            </a:extLst>
          </p:cNvPr>
          <p:cNvGrpSpPr/>
          <p:nvPr/>
        </p:nvGrpSpPr>
        <p:grpSpPr>
          <a:xfrm>
            <a:off x="1275307" y="989183"/>
            <a:ext cx="570480" cy="680585"/>
            <a:chOff x="2114199" y="976137"/>
            <a:chExt cx="923330" cy="1101536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1386A5C7-6A52-400A-9BAB-BAEECD89D36E}"/>
                </a:ext>
              </a:extLst>
            </p:cNvPr>
            <p:cNvSpPr/>
            <p:nvPr/>
          </p:nvSpPr>
          <p:spPr>
            <a:xfrm>
              <a:off x="2114199" y="976137"/>
              <a:ext cx="923330" cy="923330"/>
            </a:xfrm>
            <a:prstGeom prst="pie">
              <a:avLst>
                <a:gd name="adj1" fmla="val 5394669"/>
                <a:gd name="adj2" fmla="val 16200000"/>
              </a:avLst>
            </a:prstGeom>
            <a:solidFill>
              <a:srgbClr val="E53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4E334887-DA53-4005-89DC-5BE3705829F4}"/>
                </a:ext>
              </a:extLst>
            </p:cNvPr>
            <p:cNvSpPr/>
            <p:nvPr/>
          </p:nvSpPr>
          <p:spPr>
            <a:xfrm flipH="1">
              <a:off x="2275085" y="1428562"/>
              <a:ext cx="649111" cy="649111"/>
            </a:xfrm>
            <a:prstGeom prst="pie">
              <a:avLst>
                <a:gd name="adj1" fmla="val 5400000"/>
                <a:gd name="adj2" fmla="val 16200000"/>
              </a:avLst>
            </a:prstGeom>
            <a:noFill/>
            <a:ln w="69850">
              <a:solidFill>
                <a:srgbClr val="E53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B699CD0-DE5E-4FD6-BDD4-9FABFE784A65}"/>
              </a:ext>
            </a:extLst>
          </p:cNvPr>
          <p:cNvSpPr txBox="1"/>
          <p:nvPr/>
        </p:nvSpPr>
        <p:spPr>
          <a:xfrm>
            <a:off x="1465342" y="1978587"/>
            <a:ext cx="416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E53B7A">
                    <a:alpha val="73000"/>
                  </a:srgbClr>
                </a:solidFill>
                <a:cs typeface="+mn-ea"/>
                <a:sym typeface="+mn-lt"/>
              </a:rPr>
              <a:t>PART 02</a:t>
            </a:r>
            <a:endParaRPr lang="zh-CN" altLang="en-US" sz="5400" b="1" dirty="0">
              <a:solidFill>
                <a:srgbClr val="E53B7A">
                  <a:alpha val="73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0DA5D2-AFAB-4943-83B8-163F6BB1A7E4}"/>
              </a:ext>
            </a:extLst>
          </p:cNvPr>
          <p:cNvGrpSpPr/>
          <p:nvPr/>
        </p:nvGrpSpPr>
        <p:grpSpPr>
          <a:xfrm>
            <a:off x="1197431" y="2914343"/>
            <a:ext cx="9797139" cy="1940035"/>
            <a:chOff x="1197431" y="2673350"/>
            <a:chExt cx="9797139" cy="194003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894C45-24C6-44C4-B6BF-411A1D918308}"/>
                </a:ext>
              </a:extLst>
            </p:cNvPr>
            <p:cNvSpPr txBox="1"/>
            <p:nvPr/>
          </p:nvSpPr>
          <p:spPr>
            <a:xfrm>
              <a:off x="1197431" y="2673350"/>
              <a:ext cx="9797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222222"/>
                  </a:solidFill>
                  <a:cs typeface="+mn-ea"/>
                  <a:sym typeface="+mn-lt"/>
                </a:rPr>
                <a:t>TITLE TEXT</a:t>
              </a:r>
              <a:endParaRPr lang="zh-CN" altLang="en-US" sz="8000" b="1" dirty="0">
                <a:solidFill>
                  <a:srgbClr val="222222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86C63BE-6D85-4D8E-BA89-7C1E7365D67A}"/>
                </a:ext>
              </a:extLst>
            </p:cNvPr>
            <p:cNvSpPr txBox="1"/>
            <p:nvPr/>
          </p:nvSpPr>
          <p:spPr>
            <a:xfrm>
              <a:off x="4015738" y="3905499"/>
              <a:ext cx="4164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222222">
                      <a:alpha val="81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dirty="0">
                <a:solidFill>
                  <a:srgbClr val="222222">
                    <a:alpha val="81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5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dbm31jm">
      <a:majorFont>
        <a:latin typeface="方正卡通简体" panose="020F0302020204030204"/>
        <a:ea typeface="方正卡通简体"/>
        <a:cs typeface=""/>
      </a:majorFont>
      <a:minorFont>
        <a:latin typeface="方正卡通简体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宽屏</PresentationFormat>
  <Paragraphs>260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仓耳青禾体-谷力 W04</vt:lpstr>
      <vt:lpstr>等线</vt:lpstr>
      <vt:lpstr>方正卡通简体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www.jpppt.com</cp:keywords>
  <dc:description>www.jpppt.com</dc:description>
  <cp:lastModifiedBy/>
  <cp:revision>1</cp:revision>
  <dcterms:created xsi:type="dcterms:W3CDTF">2019-07-23T12:57:05Z</dcterms:created>
  <dcterms:modified xsi:type="dcterms:W3CDTF">2021-11-19T14:31:11Z</dcterms:modified>
</cp:coreProperties>
</file>