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ags/tag1.xml" ContentType="application/vnd.openxmlformats-officedocument.presentationml.tag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sldIdLst>
    <p:sldId id="256" r:id="rId3"/>
    <p:sldId id="257" r:id="rId4"/>
    <p:sldId id="261" r:id="rId5"/>
    <p:sldId id="262" r:id="rId6"/>
    <p:sldId id="2493" r:id="rId7"/>
    <p:sldId id="2495" r:id="rId8"/>
    <p:sldId id="2494" r:id="rId9"/>
    <p:sldId id="2497" r:id="rId10"/>
    <p:sldId id="2499" r:id="rId11"/>
    <p:sldId id="2501" r:id="rId12"/>
    <p:sldId id="2498" r:id="rId13"/>
    <p:sldId id="2500" r:id="rId14"/>
    <p:sldId id="2502" r:id="rId15"/>
    <p:sldId id="2504" r:id="rId16"/>
    <p:sldId id="2506" r:id="rId17"/>
    <p:sldId id="2505" r:id="rId18"/>
    <p:sldId id="2507" r:id="rId19"/>
    <p:sldId id="2503" r:id="rId20"/>
    <p:sldId id="2510" r:id="rId21"/>
    <p:sldId id="2508" r:id="rId22"/>
    <p:sldId id="2509" r:id="rId23"/>
    <p:sldId id="2511" r:id="rId24"/>
    <p:sldId id="2512" r:id="rId25"/>
    <p:sldId id="2513" r:id="rId26"/>
    <p:sldId id="2514" r:id="rId2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2C41"/>
    <a:srgbClr val="2D313B"/>
    <a:srgbClr val="92888B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49" autoAdjust="0"/>
  </p:normalViewPr>
  <p:slideViewPr>
    <p:cSldViewPr snapToGrid="0">
      <p:cViewPr varScale="1">
        <p:scale>
          <a:sx n="67" d="100"/>
          <a:sy n="67" d="100"/>
        </p:scale>
        <p:origin x="83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C82C4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332-43DA-9257-4145AA45B03F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332-43DA-9257-4145AA45B03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332-43DA-9257-4145AA45B03F}"/>
              </c:ext>
            </c:extLst>
          </c:dPt>
          <c:cat>
            <c:strRef>
              <c:f>Sheet1!$A$2:$A$4</c:f>
              <c:strCache>
                <c:ptCount val="2"/>
                <c:pt idx="0">
                  <c:v>market</c:v>
                </c:pt>
                <c:pt idx="1">
                  <c:v>system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72</c:v>
                </c:pt>
                <c:pt idx="1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332-43DA-9257-4145AA45B0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bubble3D val="0"/>
            <c:spPr>
              <a:solidFill>
                <a:srgbClr val="2D313B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D5-40F6-925A-D09E03ABAEC3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D5-40F6-925A-D09E03ABAEC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AD5-40F6-925A-D09E03ABAEC3}"/>
              </c:ext>
            </c:extLst>
          </c:dPt>
          <c:cat>
            <c:strRef>
              <c:f>Sheet1!$A$2:$A$4</c:f>
              <c:strCache>
                <c:ptCount val="2"/>
                <c:pt idx="0">
                  <c:v>market</c:v>
                </c:pt>
                <c:pt idx="1">
                  <c:v>system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91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AD5-40F6-925A-D09E03ABA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D313B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43835</c:v>
                </c:pt>
                <c:pt idx="1">
                  <c:v>43836</c:v>
                </c:pt>
                <c:pt idx="2">
                  <c:v>43837</c:v>
                </c:pt>
                <c:pt idx="3">
                  <c:v>43838</c:v>
                </c:pt>
                <c:pt idx="4">
                  <c:v>43839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32</c:v>
                </c:pt>
                <c:pt idx="2">
                  <c:v>32</c:v>
                </c:pt>
                <c:pt idx="3">
                  <c:v>18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2A-44A9-B420-F5CE4556B7D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82C4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43835</c:v>
                </c:pt>
                <c:pt idx="1">
                  <c:v>43836</c:v>
                </c:pt>
                <c:pt idx="2">
                  <c:v>43837</c:v>
                </c:pt>
                <c:pt idx="3">
                  <c:v>43838</c:v>
                </c:pt>
                <c:pt idx="4">
                  <c:v>43839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</c:v>
                </c:pt>
                <c:pt idx="1">
                  <c:v>12</c:v>
                </c:pt>
                <c:pt idx="2">
                  <c:v>12</c:v>
                </c:pt>
                <c:pt idx="3">
                  <c:v>22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2A-44A9-B420-F5CE4556B7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604032"/>
        <c:axId val="424605568"/>
      </c:radarChart>
      <c:catAx>
        <c:axId val="424604032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424605568"/>
        <c:crosses val="autoZero"/>
        <c:auto val="1"/>
        <c:lblAlgn val="ctr"/>
        <c:lblOffset val="100"/>
        <c:noMultiLvlLbl val="0"/>
      </c:catAx>
      <c:valAx>
        <c:axId val="4246055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460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D313B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44201</c:v>
                </c:pt>
                <c:pt idx="1">
                  <c:v>44202</c:v>
                </c:pt>
                <c:pt idx="2">
                  <c:v>44203</c:v>
                </c:pt>
                <c:pt idx="3">
                  <c:v>44204</c:v>
                </c:pt>
                <c:pt idx="4">
                  <c:v>44205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28</c:v>
                </c:pt>
                <c:pt idx="1">
                  <c:v>12</c:v>
                </c:pt>
                <c:pt idx="2">
                  <c:v>15</c:v>
                </c:pt>
                <c:pt idx="3">
                  <c:v>10</c:v>
                </c:pt>
                <c:pt idx="4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D-4454-86A6-1A14EA5ACC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82C4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44201</c:v>
                </c:pt>
                <c:pt idx="1">
                  <c:v>44202</c:v>
                </c:pt>
                <c:pt idx="2">
                  <c:v>44203</c:v>
                </c:pt>
                <c:pt idx="3">
                  <c:v>44204</c:v>
                </c:pt>
                <c:pt idx="4">
                  <c:v>44205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32</c:v>
                </c:pt>
                <c:pt idx="3">
                  <c:v>24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D-4454-86A6-1A14EA5ACC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684544"/>
        <c:axId val="424690432"/>
      </c:radarChart>
      <c:catAx>
        <c:axId val="424684544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424690432"/>
        <c:crosses val="autoZero"/>
        <c:auto val="1"/>
        <c:lblAlgn val="ctr"/>
        <c:lblOffset val="100"/>
        <c:noMultiLvlLbl val="0"/>
      </c:catAx>
      <c:valAx>
        <c:axId val="42469043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4684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D313B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43835</c:v>
                </c:pt>
                <c:pt idx="1">
                  <c:v>43836</c:v>
                </c:pt>
                <c:pt idx="2">
                  <c:v>43837</c:v>
                </c:pt>
                <c:pt idx="3">
                  <c:v>43838</c:v>
                </c:pt>
                <c:pt idx="4">
                  <c:v>43839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12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F-40DB-B4B1-0472A6C6F42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82C4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43835</c:v>
                </c:pt>
                <c:pt idx="1">
                  <c:v>43836</c:v>
                </c:pt>
                <c:pt idx="2">
                  <c:v>43837</c:v>
                </c:pt>
                <c:pt idx="3">
                  <c:v>43838</c:v>
                </c:pt>
                <c:pt idx="4">
                  <c:v>43839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12</c:v>
                </c:pt>
                <c:pt idx="1">
                  <c:v>12</c:v>
                </c:pt>
                <c:pt idx="2">
                  <c:v>12</c:v>
                </c:pt>
                <c:pt idx="3">
                  <c:v>21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16F-40DB-B4B1-0472A6C6F4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744832"/>
        <c:axId val="424746368"/>
      </c:radarChart>
      <c:catAx>
        <c:axId val="424744832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424746368"/>
        <c:crosses val="autoZero"/>
        <c:auto val="1"/>
        <c:lblAlgn val="ctr"/>
        <c:lblOffset val="100"/>
        <c:noMultiLvlLbl val="0"/>
      </c:catAx>
      <c:valAx>
        <c:axId val="42474636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4744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2D313B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44201</c:v>
                </c:pt>
                <c:pt idx="1">
                  <c:v>44202</c:v>
                </c:pt>
                <c:pt idx="2">
                  <c:v>44203</c:v>
                </c:pt>
                <c:pt idx="3">
                  <c:v>44204</c:v>
                </c:pt>
                <c:pt idx="4">
                  <c:v>44205</c:v>
                </c:pt>
              </c:numCache>
            </c:numRef>
          </c:cat>
          <c:val>
            <c:numRef>
              <c:f>Sheet1!$B$2:$B$6</c:f>
              <c:numCache>
                <c:formatCode>General</c:formatCode>
                <c:ptCount val="5"/>
                <c:pt idx="0">
                  <c:v>26</c:v>
                </c:pt>
                <c:pt idx="1">
                  <c:v>12</c:v>
                </c:pt>
                <c:pt idx="2">
                  <c:v>15</c:v>
                </c:pt>
                <c:pt idx="3">
                  <c:v>10</c:v>
                </c:pt>
                <c:pt idx="4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EB-46CA-98ED-4E712C6E160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rgbClr val="C82C41"/>
            </a:solidFill>
            <a:ln>
              <a:noFill/>
            </a:ln>
            <a:effectLst/>
          </c:spPr>
          <c:cat>
            <c:numRef>
              <c:f>Sheet1!$A$2:$A$6</c:f>
              <c:numCache>
                <c:formatCode>m/d/yyyy</c:formatCode>
                <c:ptCount val="5"/>
                <c:pt idx="0">
                  <c:v>44201</c:v>
                </c:pt>
                <c:pt idx="1">
                  <c:v>44202</c:v>
                </c:pt>
                <c:pt idx="2">
                  <c:v>44203</c:v>
                </c:pt>
                <c:pt idx="3">
                  <c:v>44204</c:v>
                </c:pt>
                <c:pt idx="4">
                  <c:v>44205</c:v>
                </c:pt>
              </c:numCache>
            </c:numRef>
          </c:cat>
          <c:val>
            <c:numRef>
              <c:f>Sheet1!$C$2:$C$6</c:f>
              <c:numCache>
                <c:formatCode>General</c:formatCode>
                <c:ptCount val="5"/>
                <c:pt idx="0">
                  <c:v>15</c:v>
                </c:pt>
                <c:pt idx="1">
                  <c:v>12</c:v>
                </c:pt>
                <c:pt idx="2">
                  <c:v>25</c:v>
                </c:pt>
                <c:pt idx="3">
                  <c:v>16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EB-46CA-98ED-4E712C6E16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24825600"/>
        <c:axId val="424827136"/>
      </c:radarChart>
      <c:catAx>
        <c:axId val="424825600"/>
        <c:scaling>
          <c:orientation val="minMax"/>
        </c:scaling>
        <c:delete val="1"/>
        <c:axPos val="b"/>
        <c:numFmt formatCode="m/d/yyyy" sourceLinked="1"/>
        <c:majorTickMark val="none"/>
        <c:minorTickMark val="none"/>
        <c:tickLblPos val="nextTo"/>
        <c:crossAx val="424827136"/>
        <c:crosses val="autoZero"/>
        <c:auto val="1"/>
        <c:lblAlgn val="ctr"/>
        <c:lblOffset val="100"/>
        <c:noMultiLvlLbl val="0"/>
      </c:catAx>
      <c:valAx>
        <c:axId val="4248271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24825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6311E-2"/>
          <c:y val="0.109753"/>
          <c:w val="0.98136900000000005"/>
          <c:h val="0.80083000000000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Tittle 1</c:v>
                </c:pt>
              </c:strCache>
            </c:strRef>
          </c:tx>
          <c:spPr>
            <a:solidFill>
              <a:srgbClr val="2D313B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17</c:v>
                </c:pt>
                <c:pt idx="1">
                  <c:v>26</c:v>
                </c:pt>
                <c:pt idx="2">
                  <c:v>53</c:v>
                </c:pt>
                <c:pt idx="3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15-49A8-B669-B2277CFB455D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Tittle 2</c:v>
                </c:pt>
              </c:strCache>
            </c:strRef>
          </c:tx>
          <c:spPr>
            <a:solidFill>
              <a:srgbClr val="C82C41"/>
            </a:solidFill>
            <a:ln w="12700" cap="flat">
              <a:noFill/>
              <a:miter lim="400000"/>
            </a:ln>
            <a:effectLst/>
          </c:spPr>
          <c:invertIfNegative val="0"/>
          <c:cat>
            <c:strRef>
              <c:f>Sheet1!$B$1:$E$1</c:f>
              <c:strCache>
                <c:ptCount val="4"/>
                <c:pt idx="0">
                  <c:v>April</c:v>
                </c:pt>
                <c:pt idx="1">
                  <c:v>May</c:v>
                </c:pt>
                <c:pt idx="2">
                  <c:v>June</c:v>
                </c:pt>
                <c:pt idx="3">
                  <c:v>July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55</c:v>
                </c:pt>
                <c:pt idx="1">
                  <c:v>43</c:v>
                </c:pt>
                <c:pt idx="2">
                  <c:v>70</c:v>
                </c:pt>
                <c:pt idx="3">
                  <c:v>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15-49A8-B669-B2277CFB45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0"/>
        <c:overlap val="-100"/>
        <c:axId val="436670848"/>
        <c:axId val="436672384"/>
      </c:barChart>
      <c:catAx>
        <c:axId val="436670848"/>
        <c:scaling>
          <c:orientation val="minMax"/>
        </c:scaling>
        <c:delete val="0"/>
        <c:axPos val="b"/>
        <c:numFmt formatCode="General" sourceLinked="0"/>
        <c:majorTickMark val="in"/>
        <c:minorTickMark val="none"/>
        <c:tickLblPos val="low"/>
        <c:spPr>
          <a:ln w="12700" cap="flat">
            <a:solidFill>
              <a:srgbClr val="DCDEE0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436672384"/>
        <c:crosses val="autoZero"/>
        <c:auto val="1"/>
        <c:lblAlgn val="ctr"/>
        <c:lblOffset val="100"/>
        <c:noMultiLvlLbl val="1"/>
      </c:catAx>
      <c:valAx>
        <c:axId val="4366723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one"/>
        <c:spPr>
          <a:ln w="12700" cap="flat">
            <a:solidFill>
              <a:srgbClr val="DCDEE0"/>
            </a:solidFill>
            <a:prstDash val="solid"/>
            <a:miter lim="400000"/>
          </a:ln>
        </c:spPr>
        <c:txPr>
          <a:bodyPr rot="0"/>
          <a:lstStyle/>
          <a:p>
            <a:pPr>
              <a:defRPr/>
            </a:pPr>
            <a:endParaRPr lang="en-US"/>
          </a:p>
        </c:txPr>
        <c:crossAx val="436670848"/>
        <c:crosses val="autoZero"/>
        <c:crossBetween val="between"/>
        <c:majorUnit val="100"/>
        <c:minorUnit val="50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>
          <a:solidFill>
            <a:schemeClr val="bg1">
              <a:lumMod val="50000"/>
            </a:schemeClr>
          </a:solidFill>
          <a:latin typeface="+mn-lt"/>
          <a:ea typeface="+mn-ea"/>
          <a:cs typeface="+mn-ea"/>
          <a:sym typeface="+mn-lt"/>
        </a:defRPr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rgbClr val="C82C4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2D313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68E-468D-B01E-E6B121A8F9FA}"/>
              </c:ext>
            </c:extLst>
          </c:dPt>
          <c:dPt>
            <c:idx val="3"/>
            <c:invertIfNegative val="0"/>
            <c:bubble3D val="0"/>
            <c:spPr>
              <a:solidFill>
                <a:srgbClr val="2D313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68E-468D-B01E-E6B121A8F9FA}"/>
              </c:ext>
            </c:extLst>
          </c:dPt>
          <c:dPt>
            <c:idx val="5"/>
            <c:invertIfNegative val="0"/>
            <c:bubble3D val="0"/>
            <c:spPr>
              <a:solidFill>
                <a:srgbClr val="2D313B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68E-468D-B01E-E6B121A8F9FA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68E-468D-B01E-E6B121A8F9FA}"/>
              </c:ext>
            </c:extLst>
          </c:dPt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5</c:v>
                </c:pt>
                <c:pt idx="5">
                  <c:v>6.9</c:v>
                </c:pt>
                <c:pt idx="6">
                  <c:v>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8E-468D-B01E-E6B121A8F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5"/>
        <c:overlap val="-22"/>
        <c:axId val="424500608"/>
        <c:axId val="42450688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系列 12</c:v>
                </c:pt>
              </c:strCache>
            </c:strRef>
          </c:tx>
          <c:spPr>
            <a:ln w="34925" cap="rnd">
              <a:solidFill>
                <a:srgbClr val="282828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282828"/>
              </a:solidFill>
              <a:ln w="9525">
                <a:solidFill>
                  <a:srgbClr val="282828"/>
                </a:solidFill>
              </a:ln>
              <a:effectLst/>
            </c:spPr>
          </c:marker>
          <c:cat>
            <c:strRef>
              <c:f>Sheet1!$A$2:$A$8</c:f>
              <c:strCache>
                <c:ptCount val="7"/>
                <c:pt idx="0">
                  <c:v>title 1</c:v>
                </c:pt>
                <c:pt idx="1">
                  <c:v>title 2</c:v>
                </c:pt>
                <c:pt idx="2">
                  <c:v>title 3</c:v>
                </c:pt>
                <c:pt idx="3">
                  <c:v>title 4</c:v>
                </c:pt>
                <c:pt idx="4">
                  <c:v>title 5</c:v>
                </c:pt>
                <c:pt idx="5">
                  <c:v>title 6</c:v>
                </c:pt>
                <c:pt idx="6">
                  <c:v>title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</c:v>
                </c:pt>
                <c:pt idx="1">
                  <c:v>2.4</c:v>
                </c:pt>
                <c:pt idx="2">
                  <c:v>3</c:v>
                </c:pt>
                <c:pt idx="3">
                  <c:v>4.7</c:v>
                </c:pt>
                <c:pt idx="4">
                  <c:v>5.3</c:v>
                </c:pt>
                <c:pt idx="5">
                  <c:v>7.1</c:v>
                </c:pt>
                <c:pt idx="6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68E-468D-B01E-E6B121A8F9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4500608"/>
        <c:axId val="424506880"/>
      </c:lineChart>
      <c:catAx>
        <c:axId val="424500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24506880"/>
        <c:crosses val="autoZero"/>
        <c:auto val="1"/>
        <c:lblAlgn val="ctr"/>
        <c:lblOffset val="100"/>
        <c:noMultiLvlLbl val="0"/>
      </c:catAx>
      <c:valAx>
        <c:axId val="424506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424500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+mn-lt"/>
          <a:ea typeface="+mn-ea"/>
          <a:cs typeface="+mn-ea"/>
          <a:sym typeface="+mn-lt"/>
        </a:defRPr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B46CDA-9961-4B62-8364-C815A63D6A31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D65BCF-036B-4021-8F83-8402EE6683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8936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65BCF-036B-4021-8F83-8402EE66839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02195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D65BCF-036B-4021-8F83-8402EE668390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197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E24756-D3E3-4FEE-A993-2EDC8EE2C8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9BB9742-3397-46D3-A2F8-4304A5C9F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C38B4F-BC92-4705-9DF0-21B4654C1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E8C-BD17-4D0C-8C92-9D8FF8BCB486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349D700-2E4C-409D-B91D-058A067CD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8D2230-F953-4ACE-AB05-872703974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059A-22F8-4BA4-89F4-353E6AE4D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156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0974D-C0B2-43BE-B5AE-3E3A62D1A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8419FDB2-EDE9-4F90-9D83-FB618786AC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C741349-5724-4EB9-A191-6CFCC266F5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126A9E8-8399-49A4-A6C4-A9037AFBFF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E8C-BD17-4D0C-8C92-9D8FF8BCB486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8861C5A-C047-4637-932B-E4454B3071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AD11AA-1A92-4DF0-97D8-2E7BFAF861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059A-22F8-4BA4-89F4-353E6AE4D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69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C253822-87E9-4BA8-9D5F-9E8B3815F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423046C-68D3-4149-9EF5-344557D266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433EE7D-91F9-4A3F-8510-E722CD335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E8C-BD17-4D0C-8C92-9D8FF8BCB486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8A481AC-1B4D-40C5-B358-6670A4865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7EEF657-54EB-43B6-BA50-F9E2B702E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059A-22F8-4BA4-89F4-353E6AE4D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286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42F6EB8-EF9C-4917-A7C8-C7D3D4DE30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EED95D8-74BC-49E0-A598-290F255D6E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51FD2C0-307E-4371-9769-5047DA7E2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E8C-BD17-4D0C-8C92-9D8FF8BCB486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A96E44-EB08-4F1F-9D5F-ECFAD085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533F13-BC53-4508-B2AC-F0D1E1F60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059A-22F8-4BA4-89F4-353E6AE4D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257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583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2021/11/26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1540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6077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FEE8AE-425F-4406-AC88-386D441B4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A2146A8-7D33-4CBE-9C86-9B7BBCBEC1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1A630C-2E6F-48F4-AF44-E2CC2D6A5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E8C-BD17-4D0C-8C92-9D8FF8BCB486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A5C634-1A46-4605-91F9-ADAB656DF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12CD058-CEAD-4124-A736-549597C9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059A-22F8-4BA4-89F4-353E6AE4D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4840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75B4431-D2D3-40B0-8CCD-9F73382EF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F4F5DBE-2A71-4497-83CF-00BE402EF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2CAFE0F-3883-4FB4-855F-D8DE4F439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E8C-BD17-4D0C-8C92-9D8FF8BCB486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1021D43-6F06-477D-B2C7-36D086BF1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268F005-9CC2-477A-AD35-149D75E9E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059A-22F8-4BA4-89F4-353E6AE4D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83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D01EDC4-1720-41DF-A82D-C14DCEED6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C1E5AD-F6A6-4F74-8B57-FA99848905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165777B-5054-4B24-BD9D-EF27E78142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9FD973B-745D-4BAB-9C5A-E16091D4D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E8C-BD17-4D0C-8C92-9D8FF8BCB486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C583B32-2BFB-47E2-9637-8FDE525B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82AFF20-CB4A-42CA-ADE6-69B08A8BB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059A-22F8-4BA4-89F4-353E6AE4D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10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DBF7CD-3AEA-4735-BE7C-2E8596D5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6D4A78-20C6-4E29-9A37-D7A08E8FC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2318E5-0F4E-4371-9D5C-21490ED0B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2C1662-6B67-4140-9452-A6902BA2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BD04FF-C157-4A5C-B370-9367CE400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90294D-4A8D-4C0B-A810-ACAED90D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E8C-BD17-4D0C-8C92-9D8FF8BCB486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E0A0C4-451C-4727-A22B-5BA3D3F4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A9BABB9-AEFC-4F5D-8769-2DB677AE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059A-22F8-4BA4-89F4-353E6AE4D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572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ADBF7CD-3AEA-4735-BE7C-2E8596D5C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6D4A78-20C6-4E29-9A37-D7A08E8FC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02318E5-0F4E-4371-9D5C-21490ED0BD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E92C1662-6B67-4140-9452-A6902BA280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3BD04FF-C157-4A5C-B370-9367CE400D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1590294D-4A8D-4C0B-A810-ACAED90DC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E8C-BD17-4D0C-8C92-9D8FF8BCB486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4E0A0C4-451C-4727-A22B-5BA3D3F4B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A9BABB9-AEFC-4F5D-8769-2DB677AEB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059A-22F8-4BA4-89F4-353E6AE4D41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007605" y="6739570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0615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1D2D588-03C0-4565-BFEE-610AC3574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3AAE493-5E8D-44E6-BB23-4768FC0AA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E8C-BD17-4D0C-8C92-9D8FF8BCB486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CFB94A8-21BA-47DB-9485-65349C3DA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A6906AF-3FF8-492A-9EAA-213735943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059A-22F8-4BA4-89F4-353E6AE4D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743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7A750B0-5407-4989-9AEF-87DB02367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E8C-BD17-4D0C-8C92-9D8FF8BCB486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4C08DE-8C4B-4107-9BA0-B22549614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CFB224-7E4D-414A-931A-0C0C547D2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059A-22F8-4BA4-89F4-353E6AE4D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523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A5D68E-E06C-4241-9EE4-968DD009C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02FAAE-4867-4292-BB70-7F64BD4C4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F363990-F888-4C31-93F2-489156BE3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EFB5CB3B-C7F1-4FD3-9D0C-501F58D0D7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37E8C-BD17-4D0C-8C92-9D8FF8BCB486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5A207AD-CDE9-4649-B76F-ABA9A93B5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876C21-8DED-471A-AB42-6B4F35EDA9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9B059A-22F8-4BA4-89F4-353E6AE4D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07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F9D1381-56AB-4B73-AD94-2ACB35022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DB0A452-6EDD-4C40-AC53-4F0BE55E29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F22190-E80C-42BE-B81F-D8720B97E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37E8C-BD17-4D0C-8C92-9D8FF8BCB486}" type="datetimeFigureOut">
              <a:rPr lang="zh-CN" altLang="en-US" smtClean="0"/>
              <a:t>2021/11/26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25F21CB-8903-4E6D-98C5-35B09FA66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E2D9C6-EA80-45C6-8DD3-B38E0B19E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9B059A-22F8-4BA4-89F4-353E6AE4D41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7532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0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14:window dir="vert"/>
      </p:transition>
    </mc:Choice>
    <mc:Fallback xmlns="">
      <p:transition spd="slow" advClick="0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187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25.svg"/><Relationship Id="rId5" Type="http://schemas.openxmlformats.org/officeDocument/2006/relationships/image" Target="../media/image12.png"/><Relationship Id="rId4" Type="http://schemas.openxmlformats.org/officeDocument/2006/relationships/image" Target="../media/image2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26.svg"/><Relationship Id="rId5" Type="http://schemas.openxmlformats.org/officeDocument/2006/relationships/image" Target="../media/image22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23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28.png"/><Relationship Id="rId4" Type="http://schemas.openxmlformats.org/officeDocument/2006/relationships/image" Target="../media/image3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2.svg"/><Relationship Id="rId7" Type="http://schemas.openxmlformats.org/officeDocument/2006/relationships/image" Target="../media/image17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15.svg"/><Relationship Id="rId4" Type="http://schemas.openxmlformats.org/officeDocument/2006/relationships/image" Target="../media/image33.png"/><Relationship Id="rId9" Type="http://schemas.openxmlformats.org/officeDocument/2006/relationships/image" Target="../media/image36.sv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41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3.svg"/><Relationship Id="rId7" Type="http://schemas.openxmlformats.org/officeDocument/2006/relationships/image" Target="../media/image15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36.svg"/><Relationship Id="rId5" Type="http://schemas.openxmlformats.org/officeDocument/2006/relationships/image" Target="../media/image32.svg"/><Relationship Id="rId10" Type="http://schemas.openxmlformats.org/officeDocument/2006/relationships/image" Target="../media/image35.png"/><Relationship Id="rId4" Type="http://schemas.openxmlformats.org/officeDocument/2006/relationships/image" Target="../media/image31.png"/><Relationship Id="rId9" Type="http://schemas.openxmlformats.org/officeDocument/2006/relationships/image" Target="../media/image17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svg"/><Relationship Id="rId5" Type="http://schemas.openxmlformats.org/officeDocument/2006/relationships/image" Target="../media/image5.sv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BBCD6FF2-BB55-42E3-BB6E-01274FA7DC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6F360AC8-C313-4E1A-9C8F-2325675CE64E}"/>
              </a:ext>
            </a:extLst>
          </p:cNvPr>
          <p:cNvSpPr/>
          <p:nvPr/>
        </p:nvSpPr>
        <p:spPr>
          <a:xfrm>
            <a:off x="0" y="3570514"/>
            <a:ext cx="3381829" cy="3287486"/>
          </a:xfrm>
          <a:prstGeom prst="triangle">
            <a:avLst>
              <a:gd name="adj" fmla="val 0"/>
            </a:avLst>
          </a:prstGeom>
          <a:solidFill>
            <a:srgbClr val="C8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5D83D5FC-AE77-44DF-AE3A-BFCDD43F7F72}"/>
              </a:ext>
            </a:extLst>
          </p:cNvPr>
          <p:cNvSpPr/>
          <p:nvPr/>
        </p:nvSpPr>
        <p:spPr>
          <a:xfrm rot="10800000">
            <a:off x="8810171" y="0"/>
            <a:ext cx="3381829" cy="3287486"/>
          </a:xfrm>
          <a:prstGeom prst="triangle">
            <a:avLst>
              <a:gd name="adj" fmla="val 0"/>
            </a:avLst>
          </a:prstGeom>
          <a:solidFill>
            <a:srgbClr val="C8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A3222C3-C96E-463A-BFB5-59584B801D6C}"/>
              </a:ext>
            </a:extLst>
          </p:cNvPr>
          <p:cNvSpPr/>
          <p:nvPr/>
        </p:nvSpPr>
        <p:spPr>
          <a:xfrm>
            <a:off x="-24311" y="2155666"/>
            <a:ext cx="3505200" cy="4660900"/>
          </a:xfrm>
          <a:custGeom>
            <a:avLst/>
            <a:gdLst>
              <a:gd name="connsiteX0" fmla="*/ 0 w 3505200"/>
              <a:gd name="connsiteY0" fmla="*/ 0 h 4660900"/>
              <a:gd name="connsiteX1" fmla="*/ 3505200 w 3505200"/>
              <a:gd name="connsiteY1" fmla="*/ 3505200 h 4660900"/>
              <a:gd name="connsiteX2" fmla="*/ 2324100 w 3505200"/>
              <a:gd name="connsiteY2" fmla="*/ 4660900 h 46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0" h="4660900">
                <a:moveTo>
                  <a:pt x="0" y="0"/>
                </a:moveTo>
                <a:lnTo>
                  <a:pt x="3505200" y="3505200"/>
                </a:lnTo>
                <a:lnTo>
                  <a:pt x="2324100" y="466090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88C2207-12AB-44ED-8C45-CFA52AAE32CF}"/>
              </a:ext>
            </a:extLst>
          </p:cNvPr>
          <p:cNvSpPr/>
          <p:nvPr/>
        </p:nvSpPr>
        <p:spPr>
          <a:xfrm>
            <a:off x="5330823" y="-25400"/>
            <a:ext cx="1536700" cy="774700"/>
          </a:xfrm>
          <a:custGeom>
            <a:avLst/>
            <a:gdLst>
              <a:gd name="connsiteX0" fmla="*/ 0 w 1498600"/>
              <a:gd name="connsiteY0" fmla="*/ 0 h 749300"/>
              <a:gd name="connsiteX1" fmla="*/ 762000 w 1498600"/>
              <a:gd name="connsiteY1" fmla="*/ 749300 h 749300"/>
              <a:gd name="connsiteX2" fmla="*/ 1498600 w 1498600"/>
              <a:gd name="connsiteY2" fmla="*/ 12700 h 749300"/>
              <a:gd name="connsiteX0" fmla="*/ 0 w 1536700"/>
              <a:gd name="connsiteY0" fmla="*/ 25400 h 774700"/>
              <a:gd name="connsiteX1" fmla="*/ 762000 w 1536700"/>
              <a:gd name="connsiteY1" fmla="*/ 774700 h 774700"/>
              <a:gd name="connsiteX2" fmla="*/ 1536700 w 1536700"/>
              <a:gd name="connsiteY2" fmla="*/ 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6700" h="774700">
                <a:moveTo>
                  <a:pt x="0" y="25400"/>
                </a:moveTo>
                <a:lnTo>
                  <a:pt x="762000" y="774700"/>
                </a:lnTo>
                <a:lnTo>
                  <a:pt x="1536700" y="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0FE89A8F-C2A1-430C-869B-28D31E4A9D35}"/>
              </a:ext>
            </a:extLst>
          </p:cNvPr>
          <p:cNvSpPr/>
          <p:nvPr/>
        </p:nvSpPr>
        <p:spPr>
          <a:xfrm>
            <a:off x="8458200" y="3797300"/>
            <a:ext cx="3048000" cy="3022600"/>
          </a:xfrm>
          <a:custGeom>
            <a:avLst/>
            <a:gdLst>
              <a:gd name="connsiteX0" fmla="*/ 3048000 w 3048000"/>
              <a:gd name="connsiteY0" fmla="*/ 0 h 3022600"/>
              <a:gd name="connsiteX1" fmla="*/ 0 w 3048000"/>
              <a:gd name="connsiteY1" fmla="*/ 3022600 h 30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0" h="3022600">
                <a:moveTo>
                  <a:pt x="3048000" y="0"/>
                </a:moveTo>
                <a:lnTo>
                  <a:pt x="0" y="302260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5BC66B0-BCF0-4309-BA91-6EBC1598B675}"/>
              </a:ext>
            </a:extLst>
          </p:cNvPr>
          <p:cNvSpPr/>
          <p:nvPr/>
        </p:nvSpPr>
        <p:spPr>
          <a:xfrm>
            <a:off x="9423400" y="5041900"/>
            <a:ext cx="1816100" cy="1803400"/>
          </a:xfrm>
          <a:custGeom>
            <a:avLst/>
            <a:gdLst>
              <a:gd name="connsiteX0" fmla="*/ 0 w 1816100"/>
              <a:gd name="connsiteY0" fmla="*/ 0 h 1803400"/>
              <a:gd name="connsiteX1" fmla="*/ 1816100 w 1816100"/>
              <a:gd name="connsiteY1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6100" h="1803400">
                <a:moveTo>
                  <a:pt x="0" y="0"/>
                </a:moveTo>
                <a:lnTo>
                  <a:pt x="1816100" y="180340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061D920-0EE0-45DA-AA02-5489C018BB61}"/>
              </a:ext>
            </a:extLst>
          </p:cNvPr>
          <p:cNvSpPr/>
          <p:nvPr/>
        </p:nvSpPr>
        <p:spPr>
          <a:xfrm>
            <a:off x="10401300" y="1905000"/>
            <a:ext cx="1790700" cy="3543300"/>
          </a:xfrm>
          <a:custGeom>
            <a:avLst/>
            <a:gdLst>
              <a:gd name="connsiteX0" fmla="*/ 1778000 w 1790700"/>
              <a:gd name="connsiteY0" fmla="*/ 0 h 3543300"/>
              <a:gd name="connsiteX1" fmla="*/ 0 w 1790700"/>
              <a:gd name="connsiteY1" fmla="*/ 1765300 h 3543300"/>
              <a:gd name="connsiteX2" fmla="*/ 1790700 w 1790700"/>
              <a:gd name="connsiteY2" fmla="*/ 354330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0700" h="3543300">
                <a:moveTo>
                  <a:pt x="1778000" y="0"/>
                </a:moveTo>
                <a:lnTo>
                  <a:pt x="0" y="1765300"/>
                </a:lnTo>
                <a:lnTo>
                  <a:pt x="1790700" y="354330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96163179-704A-44AF-A489-F8E3BB2B5801}"/>
              </a:ext>
            </a:extLst>
          </p:cNvPr>
          <p:cNvSpPr txBox="1">
            <a:spLocks/>
          </p:cNvSpPr>
          <p:nvPr/>
        </p:nvSpPr>
        <p:spPr>
          <a:xfrm>
            <a:off x="1188131" y="2650187"/>
            <a:ext cx="9815512" cy="8266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4800" spc="300" dirty="0">
                <a:solidFill>
                  <a:schemeClr val="bg2">
                    <a:lumMod val="25000"/>
                  </a:schemeClr>
                </a:solidFill>
                <a:latin typeface="方正姚体" panose="02010601030101010101" pitchFamily="2" charset="-122"/>
                <a:ea typeface="方正姚体" panose="02010601030101010101" pitchFamily="2" charset="-122"/>
                <a:cs typeface="+mn-ea"/>
                <a:sym typeface="+mn-lt"/>
              </a:rPr>
              <a:t>HIGH-END PPT TEMPLATES</a:t>
            </a:r>
            <a:endParaRPr lang="zh-CN" altLang="en-US" sz="4800" spc="300" dirty="0">
              <a:solidFill>
                <a:schemeClr val="bg2">
                  <a:lumMod val="25000"/>
                </a:schemeClr>
              </a:solidFill>
              <a:latin typeface="方正姚体" panose="02010601030101010101" pitchFamily="2" charset="-122"/>
              <a:ea typeface="方正姚体" panose="02010601030101010101" pitchFamily="2" charset="-122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8B941F4B-379E-4B22-A9F7-CF025D92CAD8}"/>
              </a:ext>
            </a:extLst>
          </p:cNvPr>
          <p:cNvSpPr/>
          <p:nvPr/>
        </p:nvSpPr>
        <p:spPr>
          <a:xfrm>
            <a:off x="3051175" y="3979509"/>
            <a:ext cx="6096000" cy="3488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dist">
              <a:lnSpc>
                <a:spcPts val="2000"/>
              </a:lnSpc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B48594A-1E51-476F-8FB3-3C76B7D48FBF}"/>
              </a:ext>
            </a:extLst>
          </p:cNvPr>
          <p:cNvGrpSpPr/>
          <p:nvPr/>
        </p:nvGrpSpPr>
        <p:grpSpPr>
          <a:xfrm>
            <a:off x="5810859" y="4837655"/>
            <a:ext cx="574823" cy="574822"/>
            <a:chOff x="5810859" y="4837655"/>
            <a:chExt cx="574823" cy="57482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B6555FB-A5FA-45B7-8CB3-59ED2CCDC02D}"/>
                </a:ext>
              </a:extLst>
            </p:cNvPr>
            <p:cNvGrpSpPr/>
            <p:nvPr/>
          </p:nvGrpSpPr>
          <p:grpSpPr>
            <a:xfrm>
              <a:off x="5810859" y="4837655"/>
              <a:ext cx="574823" cy="574822"/>
              <a:chOff x="304800" y="673100"/>
              <a:chExt cx="4000500" cy="4000500"/>
            </a:xfrm>
            <a:effectLst>
              <a:outerShdw blurRad="444500" dist="76200" dir="8100000" algn="tr" rotWithShape="0">
                <a:schemeClr val="tx1">
                  <a:lumMod val="65000"/>
                  <a:lumOff val="35000"/>
                  <a:alpha val="50000"/>
                </a:schemeClr>
              </a:outerShdw>
            </a:effectLst>
          </p:grpSpPr>
          <p:sp>
            <p:nvSpPr>
              <p:cNvPr id="18" name="同心圆 98">
                <a:extLst>
                  <a:ext uri="{FF2B5EF4-FFF2-40B4-BE49-F238E27FC236}">
                    <a16:creationId xmlns:a16="http://schemas.microsoft.com/office/drawing/2014/main" id="{9D3E3187-3294-47BE-8F91-6FDFD1A961D3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766C22A4-11F9-4D97-AED0-3D05DD979B6E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A2BAF154-59ED-49D0-A262-19D97551EC40}"/>
                </a:ext>
              </a:extLst>
            </p:cNvPr>
            <p:cNvSpPr/>
            <p:nvPr/>
          </p:nvSpPr>
          <p:spPr>
            <a:xfrm>
              <a:off x="5918586" y="4946852"/>
              <a:ext cx="359367" cy="359367"/>
            </a:xfrm>
            <a:prstGeom prst="ellipse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CC1E93CA-E0A3-46DA-8F12-75520CC4F4C6}"/>
                </a:ext>
              </a:extLst>
            </p:cNvPr>
            <p:cNvSpPr/>
            <p:nvPr/>
          </p:nvSpPr>
          <p:spPr>
            <a:xfrm rot="10800000">
              <a:off x="6022220" y="5075340"/>
              <a:ext cx="147336" cy="1270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3E05EA58-F04A-4FA7-95DC-2D15C5789387}"/>
              </a:ext>
            </a:extLst>
          </p:cNvPr>
          <p:cNvSpPr/>
          <p:nvPr/>
        </p:nvSpPr>
        <p:spPr>
          <a:xfrm>
            <a:off x="5253587" y="87778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82C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extBox 3">
            <a:hlinkClick r:id="rId3"/>
            <a:extLst>
              <a:ext uri="{FF2B5EF4-FFF2-40B4-BE49-F238E27FC236}">
                <a16:creationId xmlns:a16="http://schemas.microsoft.com/office/drawing/2014/main" id="{3C575391-A1DD-4A05-98EC-B96C3707BA8C}"/>
              </a:ext>
            </a:extLst>
          </p:cNvPr>
          <p:cNvSpPr txBox="1"/>
          <p:nvPr/>
        </p:nvSpPr>
        <p:spPr>
          <a:xfrm>
            <a:off x="3584749" y="65990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bg1">
                    <a:lumMod val="6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bg1">
                  <a:lumMod val="6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217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888861" cy="584775"/>
              <a:chOff x="6723288" y="1568753"/>
              <a:chExt cx="8888861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3200" b="1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spc="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509508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900" b="1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OUTSTANDING COMPETITIVE PERFORMANCE</a:t>
                </a:r>
                <a:endParaRPr lang="zh-CN" altLang="en-US" sz="900" b="1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96E2812F-3BD8-4B21-924A-0061D8AAFB6B}"/>
              </a:ext>
            </a:extLst>
          </p:cNvPr>
          <p:cNvGrpSpPr/>
          <p:nvPr/>
        </p:nvGrpSpPr>
        <p:grpSpPr>
          <a:xfrm>
            <a:off x="1011381" y="2539203"/>
            <a:ext cx="2064327" cy="1779592"/>
            <a:chOff x="1011381" y="2539203"/>
            <a:chExt cx="2064327" cy="1779592"/>
          </a:xfrm>
        </p:grpSpPr>
        <p:sp>
          <p:nvSpPr>
            <p:cNvPr id="13" name="Isosceles Triangle 4">
              <a:extLst>
                <a:ext uri="{FF2B5EF4-FFF2-40B4-BE49-F238E27FC236}">
                  <a16:creationId xmlns:a16="http://schemas.microsoft.com/office/drawing/2014/main" id="{D0E2461F-ACAD-4521-A480-D00C53151E1F}"/>
                </a:ext>
              </a:extLst>
            </p:cNvPr>
            <p:cNvSpPr/>
            <p:nvPr/>
          </p:nvSpPr>
          <p:spPr>
            <a:xfrm rot="10800000">
              <a:off x="1011381" y="2539203"/>
              <a:ext cx="2064327" cy="1779592"/>
            </a:xfrm>
            <a:prstGeom prst="triangle">
              <a:avLst/>
            </a:prstGeom>
            <a:solidFill>
              <a:srgbClr val="C82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TextBox 15">
              <a:extLst>
                <a:ext uri="{FF2B5EF4-FFF2-40B4-BE49-F238E27FC236}">
                  <a16:creationId xmlns:a16="http://schemas.microsoft.com/office/drawing/2014/main" id="{14199901-30F5-4AC9-9F5D-9F7B4253308A}"/>
                </a:ext>
              </a:extLst>
            </p:cNvPr>
            <p:cNvSpPr txBox="1"/>
            <p:nvPr/>
          </p:nvSpPr>
          <p:spPr>
            <a:xfrm>
              <a:off x="1614588" y="3006912"/>
              <a:ext cx="984428" cy="370150"/>
            </a:xfrm>
            <a:prstGeom prst="rect">
              <a:avLst/>
            </a:prstGeom>
            <a:noFill/>
          </p:spPr>
          <p:txBody>
            <a:bodyPr wrap="square" lIns="91423" tIns="45712" rIns="91423" bIns="45712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sz="2800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text</a:t>
              </a:r>
              <a:endParaRPr lang="en-US" sz="28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5" name="TextBox 12">
            <a:extLst>
              <a:ext uri="{FF2B5EF4-FFF2-40B4-BE49-F238E27FC236}">
                <a16:creationId xmlns:a16="http://schemas.microsoft.com/office/drawing/2014/main" id="{A23CBB41-43DA-4933-9B90-A79FB87FD7C8}"/>
              </a:ext>
            </a:extLst>
          </p:cNvPr>
          <p:cNvSpPr txBox="1"/>
          <p:nvPr/>
        </p:nvSpPr>
        <p:spPr>
          <a:xfrm>
            <a:off x="6699083" y="2822246"/>
            <a:ext cx="1987717" cy="36163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sz="2000" dirty="0"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id-ID" sz="20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TextBox 17">
            <a:extLst>
              <a:ext uri="{FF2B5EF4-FFF2-40B4-BE49-F238E27FC236}">
                <a16:creationId xmlns:a16="http://schemas.microsoft.com/office/drawing/2014/main" id="{DB525BDB-4C2E-4CBE-BDB1-3CD14CC0A412}"/>
              </a:ext>
            </a:extLst>
          </p:cNvPr>
          <p:cNvSpPr txBox="1"/>
          <p:nvPr/>
        </p:nvSpPr>
        <p:spPr>
          <a:xfrm>
            <a:off x="6699082" y="3263129"/>
            <a:ext cx="4283336" cy="84651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I'm selfish, impatient and a little insecure. I make mistakes, I am out of control and at times hard to handle.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7" name="TextBox 18">
            <a:extLst>
              <a:ext uri="{FF2B5EF4-FFF2-40B4-BE49-F238E27FC236}">
                <a16:creationId xmlns:a16="http://schemas.microsoft.com/office/drawing/2014/main" id="{535A6E2A-97E5-4B09-A02C-F0AD2099F24F}"/>
              </a:ext>
            </a:extLst>
          </p:cNvPr>
          <p:cNvSpPr txBox="1"/>
          <p:nvPr/>
        </p:nvSpPr>
        <p:spPr>
          <a:xfrm>
            <a:off x="6699082" y="4398996"/>
            <a:ext cx="1987718" cy="35939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id-ID" altLang="zh-CN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19">
            <a:extLst>
              <a:ext uri="{FF2B5EF4-FFF2-40B4-BE49-F238E27FC236}">
                <a16:creationId xmlns:a16="http://schemas.microsoft.com/office/drawing/2014/main" id="{90DE2BF9-9EB5-494C-8953-1303312B24F3}"/>
              </a:ext>
            </a:extLst>
          </p:cNvPr>
          <p:cNvSpPr txBox="1"/>
          <p:nvPr/>
        </p:nvSpPr>
        <p:spPr>
          <a:xfrm>
            <a:off x="6699081" y="4839879"/>
            <a:ext cx="4283336" cy="84651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I'm selfish, impatient and a little insecure. I make mistakes, I am out of control and at times hard to handle.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22" name="图片占位符 5">
            <a:extLst>
              <a:ext uri="{FF2B5EF4-FFF2-40B4-BE49-F238E27FC236}">
                <a16:creationId xmlns:a16="http://schemas.microsoft.com/office/drawing/2014/main" id="{51C02EDC-A21A-4A28-B04A-0BED128E108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14588" y="1859973"/>
            <a:ext cx="4283336" cy="3699163"/>
          </a:xfrm>
          <a:custGeom>
            <a:avLst/>
            <a:gdLst>
              <a:gd name="connsiteX0" fmla="*/ 2145515 w 4291029"/>
              <a:gd name="connsiteY0" fmla="*/ 0 h 3699163"/>
              <a:gd name="connsiteX1" fmla="*/ 4291029 w 4291029"/>
              <a:gd name="connsiteY1" fmla="*/ 3699163 h 3699163"/>
              <a:gd name="connsiteX2" fmla="*/ 0 w 4291029"/>
              <a:gd name="connsiteY2" fmla="*/ 3699163 h 3699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91029" h="3699163">
                <a:moveTo>
                  <a:pt x="2145515" y="0"/>
                </a:moveTo>
                <a:lnTo>
                  <a:pt x="4291029" y="3699163"/>
                </a:lnTo>
                <a:lnTo>
                  <a:pt x="0" y="3699163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</p:spPr>
      </p:pic>
      <p:pic>
        <p:nvPicPr>
          <p:cNvPr id="24" name="图形 23">
            <a:extLst>
              <a:ext uri="{FF2B5EF4-FFF2-40B4-BE49-F238E27FC236}">
                <a16:creationId xmlns:a16="http://schemas.microsoft.com/office/drawing/2014/main" id="{80FE8E58-9ED7-47D8-807A-7DE1791355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75281" y="1853422"/>
            <a:ext cx="522727" cy="522727"/>
          </a:xfrm>
          <a:prstGeom prst="rect">
            <a:avLst/>
          </a:prstGeom>
        </p:spPr>
      </p:pic>
      <p:pic>
        <p:nvPicPr>
          <p:cNvPr id="25" name="图形 24">
            <a:extLst>
              <a:ext uri="{FF2B5EF4-FFF2-40B4-BE49-F238E27FC236}">
                <a16:creationId xmlns:a16="http://schemas.microsoft.com/office/drawing/2014/main" id="{FBBF9005-1C80-4B47-8BDD-05278E0AD51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92458" y="1867973"/>
            <a:ext cx="522727" cy="522727"/>
          </a:xfrm>
          <a:prstGeom prst="rect">
            <a:avLst/>
          </a:prstGeom>
        </p:spPr>
      </p:pic>
      <p:pic>
        <p:nvPicPr>
          <p:cNvPr id="26" name="图形 25">
            <a:extLst>
              <a:ext uri="{FF2B5EF4-FFF2-40B4-BE49-F238E27FC236}">
                <a16:creationId xmlns:a16="http://schemas.microsoft.com/office/drawing/2014/main" id="{AE25AFF2-E020-4F6E-804F-2D0305CB6F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58957" y="1895980"/>
            <a:ext cx="390670" cy="52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83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750"/>
                            </p:stCondLst>
                            <p:childTnLst>
                              <p:par>
                                <p:cTn id="4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250"/>
                            </p:stCondLst>
                            <p:childTnLst>
                              <p:par>
                                <p:cTn id="5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617398" cy="584775"/>
              <a:chOff x="6723288" y="1568753"/>
              <a:chExt cx="8617398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3200" b="1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spc="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823622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900" b="1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OUTSTANDING COMPETITIVE PERFORMANCE</a:t>
                </a:r>
                <a:endParaRPr lang="zh-CN" altLang="en-US" sz="900" b="1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8" name="#307467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4EA39A62-32C8-4C57-BB2A-097575F56BCE}"/>
              </a:ext>
            </a:extLst>
          </p:cNvPr>
          <p:cNvGrpSpPr>
            <a:grpSpLocks noChangeAspect="1"/>
          </p:cNvGrpSpPr>
          <p:nvPr>
            <p:custDataLst>
              <p:tags r:id="rId1"/>
            </p:custDataLst>
          </p:nvPr>
        </p:nvGrpSpPr>
        <p:grpSpPr>
          <a:xfrm>
            <a:off x="962819" y="1207568"/>
            <a:ext cx="10810758" cy="5016500"/>
            <a:chOff x="669925" y="1130299"/>
            <a:chExt cx="10810758" cy="5016500"/>
          </a:xfrm>
        </p:grpSpPr>
        <p:cxnSp>
          <p:nvCxnSpPr>
            <p:cNvPr id="89" name="直接连接符 88">
              <a:extLst>
                <a:ext uri="{FF2B5EF4-FFF2-40B4-BE49-F238E27FC236}">
                  <a16:creationId xmlns:a16="http://schemas.microsoft.com/office/drawing/2014/main" id="{B6E1C77A-01EC-4A73-9884-B659ADDE8186}"/>
                </a:ext>
              </a:extLst>
            </p:cNvPr>
            <p:cNvCxnSpPr/>
            <p:nvPr/>
          </p:nvCxnSpPr>
          <p:spPr>
            <a:xfrm>
              <a:off x="5819140" y="1130299"/>
              <a:ext cx="0" cy="5016500"/>
            </a:xfrm>
            <a:prstGeom prst="line">
              <a:avLst/>
            </a:prstGeom>
            <a:noFill/>
            <a:ln w="3492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</p:cxnSp>
        <p:sp>
          <p:nvSpPr>
            <p:cNvPr id="90" name="îśļíḋe">
              <a:extLst>
                <a:ext uri="{FF2B5EF4-FFF2-40B4-BE49-F238E27FC236}">
                  <a16:creationId xmlns:a16="http://schemas.microsoft.com/office/drawing/2014/main" id="{E4CE80CA-A90A-47AC-B4C3-4AD4A474A78B}"/>
                </a:ext>
              </a:extLst>
            </p:cNvPr>
            <p:cNvSpPr/>
            <p:nvPr/>
          </p:nvSpPr>
          <p:spPr>
            <a:xfrm>
              <a:off x="5697220" y="2051159"/>
              <a:ext cx="243840" cy="243840"/>
            </a:xfrm>
            <a:prstGeom prst="ellipse">
              <a:avLst/>
            </a:prstGeom>
            <a:solidFill>
              <a:sysClr val="window" lastClr="FFFFFF"/>
            </a:solidFill>
            <a:ln w="34925" cap="flat" cmpd="sng" algn="ctr">
              <a:solidFill>
                <a:srgbClr val="C82C4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1" name="iś1iḍe">
              <a:extLst>
                <a:ext uri="{FF2B5EF4-FFF2-40B4-BE49-F238E27FC236}">
                  <a16:creationId xmlns:a16="http://schemas.microsoft.com/office/drawing/2014/main" id="{C20C9FED-F037-43FB-A40D-90C7703916B1}"/>
                </a:ext>
              </a:extLst>
            </p:cNvPr>
            <p:cNvSpPr/>
            <p:nvPr/>
          </p:nvSpPr>
          <p:spPr>
            <a:xfrm>
              <a:off x="5697220" y="3058576"/>
              <a:ext cx="243840" cy="243840"/>
            </a:xfrm>
            <a:prstGeom prst="ellipse">
              <a:avLst/>
            </a:prstGeom>
            <a:solidFill>
              <a:sysClr val="window" lastClr="FFFFFF"/>
            </a:solidFill>
            <a:ln w="34925" cap="flat" cmpd="sng" algn="ctr">
              <a:solidFill>
                <a:srgbClr val="2D313B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işḻîďè">
              <a:extLst>
                <a:ext uri="{FF2B5EF4-FFF2-40B4-BE49-F238E27FC236}">
                  <a16:creationId xmlns:a16="http://schemas.microsoft.com/office/drawing/2014/main" id="{544C1936-7035-4B69-ADBB-66BF1B68B29B}"/>
                </a:ext>
              </a:extLst>
            </p:cNvPr>
            <p:cNvSpPr/>
            <p:nvPr/>
          </p:nvSpPr>
          <p:spPr>
            <a:xfrm>
              <a:off x="5697220" y="4065993"/>
              <a:ext cx="243840" cy="243840"/>
            </a:xfrm>
            <a:prstGeom prst="ellipse">
              <a:avLst/>
            </a:prstGeom>
            <a:solidFill>
              <a:sysClr val="window" lastClr="FFFFFF"/>
            </a:solidFill>
            <a:ln w="34925" cap="flat" cmpd="sng" algn="ctr">
              <a:solidFill>
                <a:srgbClr val="2D313B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išļídê">
              <a:extLst>
                <a:ext uri="{FF2B5EF4-FFF2-40B4-BE49-F238E27FC236}">
                  <a16:creationId xmlns:a16="http://schemas.microsoft.com/office/drawing/2014/main" id="{5700FD84-4D99-49CF-AE7B-6551C10E6B6B}"/>
                </a:ext>
              </a:extLst>
            </p:cNvPr>
            <p:cNvSpPr/>
            <p:nvPr/>
          </p:nvSpPr>
          <p:spPr>
            <a:xfrm>
              <a:off x="5697220" y="5073410"/>
              <a:ext cx="243840" cy="243840"/>
            </a:xfrm>
            <a:prstGeom prst="ellipse">
              <a:avLst/>
            </a:prstGeom>
            <a:solidFill>
              <a:sysClr val="window" lastClr="FFFFFF"/>
            </a:solidFill>
            <a:ln w="34925" cap="flat" cmpd="sng" algn="ctr">
              <a:solidFill>
                <a:srgbClr val="C82C41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îṣļïdé">
              <a:extLst>
                <a:ext uri="{FF2B5EF4-FFF2-40B4-BE49-F238E27FC236}">
                  <a16:creationId xmlns:a16="http://schemas.microsoft.com/office/drawing/2014/main" id="{983558AC-8374-4405-964F-7E97DC7F344F}"/>
                </a:ext>
              </a:extLst>
            </p:cNvPr>
            <p:cNvSpPr/>
            <p:nvPr/>
          </p:nvSpPr>
          <p:spPr>
            <a:xfrm rot="2700000">
              <a:off x="4629005" y="1762173"/>
              <a:ext cx="821812" cy="821812"/>
            </a:xfrm>
            <a:prstGeom prst="teardrop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5" name="íṥḻïde">
              <a:extLst>
                <a:ext uri="{FF2B5EF4-FFF2-40B4-BE49-F238E27FC236}">
                  <a16:creationId xmlns:a16="http://schemas.microsoft.com/office/drawing/2014/main" id="{E1C19894-4A9C-46D5-962A-98C0E0F2227B}"/>
                </a:ext>
              </a:extLst>
            </p:cNvPr>
            <p:cNvSpPr/>
            <p:nvPr/>
          </p:nvSpPr>
          <p:spPr>
            <a:xfrm rot="2700000">
              <a:off x="4696357" y="1829525"/>
              <a:ext cx="687108" cy="687108"/>
            </a:xfrm>
            <a:prstGeom prst="teardrop">
              <a:avLst/>
            </a:prstGeom>
            <a:solidFill>
              <a:srgbClr val="C82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6" name="îşḷíde">
              <a:extLst>
                <a:ext uri="{FF2B5EF4-FFF2-40B4-BE49-F238E27FC236}">
                  <a16:creationId xmlns:a16="http://schemas.microsoft.com/office/drawing/2014/main" id="{95F22C2F-B6C2-4C5A-AE43-F058FEBC7F2D}"/>
                </a:ext>
              </a:extLst>
            </p:cNvPr>
            <p:cNvSpPr/>
            <p:nvPr/>
          </p:nvSpPr>
          <p:spPr>
            <a:xfrm rot="16200000">
              <a:off x="5916266" y="2969874"/>
              <a:ext cx="669860" cy="385168"/>
            </a:xfrm>
            <a:prstGeom prst="triangl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ís1iḍé">
              <a:extLst>
                <a:ext uri="{FF2B5EF4-FFF2-40B4-BE49-F238E27FC236}">
                  <a16:creationId xmlns:a16="http://schemas.microsoft.com/office/drawing/2014/main" id="{A95E2F7D-4D75-4CAA-B40F-FF7BC67B2C99}"/>
                </a:ext>
              </a:extLst>
            </p:cNvPr>
            <p:cNvSpPr/>
            <p:nvPr/>
          </p:nvSpPr>
          <p:spPr>
            <a:xfrm>
              <a:off x="6251267" y="2719958"/>
              <a:ext cx="2149859" cy="843686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8" name="ïśľiḍé">
              <a:extLst>
                <a:ext uri="{FF2B5EF4-FFF2-40B4-BE49-F238E27FC236}">
                  <a16:creationId xmlns:a16="http://schemas.microsoft.com/office/drawing/2014/main" id="{57C7BF03-4BB5-40DA-AF1C-2AF4AA08CCF6}"/>
                </a:ext>
              </a:extLst>
            </p:cNvPr>
            <p:cNvSpPr/>
            <p:nvPr/>
          </p:nvSpPr>
          <p:spPr>
            <a:xfrm>
              <a:off x="6327000" y="2790319"/>
              <a:ext cx="1997926" cy="702963"/>
            </a:xfrm>
            <a:prstGeom prst="roundRect">
              <a:avLst/>
            </a:prstGeom>
            <a:solidFill>
              <a:srgbClr val="2D31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99" name="íś1îḓé">
              <a:extLst>
                <a:ext uri="{FF2B5EF4-FFF2-40B4-BE49-F238E27FC236}">
                  <a16:creationId xmlns:a16="http://schemas.microsoft.com/office/drawing/2014/main" id="{A355B3BF-49E5-4551-AEF8-CE4964DBB22B}"/>
                </a:ext>
              </a:extLst>
            </p:cNvPr>
            <p:cNvSpPr/>
            <p:nvPr/>
          </p:nvSpPr>
          <p:spPr>
            <a:xfrm rot="16200000">
              <a:off x="6119360" y="3086652"/>
              <a:ext cx="263668" cy="151610"/>
            </a:xfrm>
            <a:prstGeom prst="triangle">
              <a:avLst/>
            </a:prstGeom>
            <a:solidFill>
              <a:srgbClr val="2D31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í$líḓê">
              <a:extLst>
                <a:ext uri="{FF2B5EF4-FFF2-40B4-BE49-F238E27FC236}">
                  <a16:creationId xmlns:a16="http://schemas.microsoft.com/office/drawing/2014/main" id="{BAC9F48D-0615-452F-98BB-BFDA1C955D6E}"/>
                </a:ext>
              </a:extLst>
            </p:cNvPr>
            <p:cNvSpPr/>
            <p:nvPr/>
          </p:nvSpPr>
          <p:spPr>
            <a:xfrm rot="2700000">
              <a:off x="4629005" y="3787495"/>
              <a:ext cx="821812" cy="821812"/>
            </a:xfrm>
            <a:prstGeom prst="teardrop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1" name="iśḻïdê">
              <a:extLst>
                <a:ext uri="{FF2B5EF4-FFF2-40B4-BE49-F238E27FC236}">
                  <a16:creationId xmlns:a16="http://schemas.microsoft.com/office/drawing/2014/main" id="{8952F99B-4E33-478D-916E-D0A04340CE0A}"/>
                </a:ext>
              </a:extLst>
            </p:cNvPr>
            <p:cNvSpPr/>
            <p:nvPr/>
          </p:nvSpPr>
          <p:spPr>
            <a:xfrm rot="2700000">
              <a:off x="4696357" y="3854847"/>
              <a:ext cx="687108" cy="687108"/>
            </a:xfrm>
            <a:prstGeom prst="teardrop">
              <a:avLst/>
            </a:prstGeom>
            <a:solidFill>
              <a:srgbClr val="2D31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2" name="îşḷíďe">
              <a:extLst>
                <a:ext uri="{FF2B5EF4-FFF2-40B4-BE49-F238E27FC236}">
                  <a16:creationId xmlns:a16="http://schemas.microsoft.com/office/drawing/2014/main" id="{00A75A6E-39AA-4C4C-98D1-D6B72FFE9F5F}"/>
                </a:ext>
              </a:extLst>
            </p:cNvPr>
            <p:cNvSpPr/>
            <p:nvPr/>
          </p:nvSpPr>
          <p:spPr>
            <a:xfrm rot="16200000">
              <a:off x="5916264" y="5023403"/>
              <a:ext cx="669860" cy="385168"/>
            </a:xfrm>
            <a:prstGeom prst="triangle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ïṩlïdê">
              <a:extLst>
                <a:ext uri="{FF2B5EF4-FFF2-40B4-BE49-F238E27FC236}">
                  <a16:creationId xmlns:a16="http://schemas.microsoft.com/office/drawing/2014/main" id="{BA7390F9-914F-4B8E-AE95-7255F727444B}"/>
                </a:ext>
              </a:extLst>
            </p:cNvPr>
            <p:cNvSpPr/>
            <p:nvPr/>
          </p:nvSpPr>
          <p:spPr>
            <a:xfrm>
              <a:off x="6251267" y="4773487"/>
              <a:ext cx="2149860" cy="843686"/>
            </a:xfrm>
            <a:prstGeom prst="roundRect">
              <a:avLst/>
            </a:prstGeom>
            <a:solidFill>
              <a:sysClr val="window" lastClr="FFFFFF">
                <a:lumMod val="9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4" name="í$1iḑé">
              <a:extLst>
                <a:ext uri="{FF2B5EF4-FFF2-40B4-BE49-F238E27FC236}">
                  <a16:creationId xmlns:a16="http://schemas.microsoft.com/office/drawing/2014/main" id="{4489B60C-500F-42AC-8257-F5E45B49DE99}"/>
                </a:ext>
              </a:extLst>
            </p:cNvPr>
            <p:cNvSpPr/>
            <p:nvPr/>
          </p:nvSpPr>
          <p:spPr>
            <a:xfrm>
              <a:off x="6326998" y="4843848"/>
              <a:ext cx="1997928" cy="702963"/>
            </a:xfrm>
            <a:prstGeom prst="roundRect">
              <a:avLst/>
            </a:prstGeom>
            <a:solidFill>
              <a:srgbClr val="C82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lvl="0" algn="ctr">
                <a:defRPr/>
              </a:pPr>
              <a:r>
                <a:rPr lang="en-US" altLang="zh-CN" sz="2000" kern="0" dirty="0">
                  <a:solidFill>
                    <a:prstClr val="white"/>
                  </a:solidFill>
                  <a:cs typeface="+mn-ea"/>
                  <a:sym typeface="+mn-lt"/>
                </a:rPr>
                <a:t>Title text</a:t>
              </a:r>
            </a:p>
          </p:txBody>
        </p:sp>
        <p:sp>
          <p:nvSpPr>
            <p:cNvPr id="105" name="işliḓê">
              <a:extLst>
                <a:ext uri="{FF2B5EF4-FFF2-40B4-BE49-F238E27FC236}">
                  <a16:creationId xmlns:a16="http://schemas.microsoft.com/office/drawing/2014/main" id="{F8BCFFDA-9B66-4072-AD52-A1CA33D7880C}"/>
                </a:ext>
              </a:extLst>
            </p:cNvPr>
            <p:cNvSpPr/>
            <p:nvPr/>
          </p:nvSpPr>
          <p:spPr>
            <a:xfrm rot="16200000">
              <a:off x="6119358" y="5140181"/>
              <a:ext cx="263668" cy="151610"/>
            </a:xfrm>
            <a:prstGeom prst="triangle">
              <a:avLst/>
            </a:prstGeom>
            <a:solidFill>
              <a:srgbClr val="C82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ïšľiḓe">
              <a:extLst>
                <a:ext uri="{FF2B5EF4-FFF2-40B4-BE49-F238E27FC236}">
                  <a16:creationId xmlns:a16="http://schemas.microsoft.com/office/drawing/2014/main" id="{F3A25FBF-B201-4919-B3C1-E736635FDC60}"/>
                </a:ext>
              </a:extLst>
            </p:cNvPr>
            <p:cNvSpPr txBox="1"/>
            <p:nvPr/>
          </p:nvSpPr>
          <p:spPr bwMode="auto">
            <a:xfrm>
              <a:off x="669925" y="3634676"/>
              <a:ext cx="388412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T</a:t>
              </a:r>
              <a:r>
                <a:rPr kumimoji="0" lang="en-US" altLang="zh-CN" sz="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ext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here</a:t>
              </a:r>
            </a:p>
          </p:txBody>
        </p:sp>
        <p:sp>
          <p:nvSpPr>
            <p:cNvPr id="109" name="íṥlídé">
              <a:extLst>
                <a:ext uri="{FF2B5EF4-FFF2-40B4-BE49-F238E27FC236}">
                  <a16:creationId xmlns:a16="http://schemas.microsoft.com/office/drawing/2014/main" id="{068DC869-1590-47B2-A36E-E31733D1574F}"/>
                </a:ext>
              </a:extLst>
            </p:cNvPr>
            <p:cNvSpPr/>
            <p:nvPr/>
          </p:nvSpPr>
          <p:spPr bwMode="auto">
            <a:xfrm>
              <a:off x="669925" y="4076482"/>
              <a:ext cx="3884127" cy="10968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 am out of control and at times hard to handle. But if you can't handle me at my worst.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  <a:p>
              <a:pPr algn="r">
                <a:lnSpc>
                  <a:spcPts val="2000"/>
                </a:lnSpc>
              </a:pPr>
              <a:endPara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0" name="ïSḷiḓe">
              <a:extLst>
                <a:ext uri="{FF2B5EF4-FFF2-40B4-BE49-F238E27FC236}">
                  <a16:creationId xmlns:a16="http://schemas.microsoft.com/office/drawing/2014/main" id="{949135A5-C75A-48F3-B1C2-C11F51CCAD20}"/>
                </a:ext>
              </a:extLst>
            </p:cNvPr>
            <p:cNvSpPr/>
            <p:nvPr/>
          </p:nvSpPr>
          <p:spPr bwMode="auto">
            <a:xfrm>
              <a:off x="8400659" y="2718734"/>
              <a:ext cx="3043629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 am out of control and at times hard to handle. But if you can't handle me at my worst.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îṩ1ïḍê">
              <a:extLst>
                <a:ext uri="{FF2B5EF4-FFF2-40B4-BE49-F238E27FC236}">
                  <a16:creationId xmlns:a16="http://schemas.microsoft.com/office/drawing/2014/main" id="{612B2962-1295-4654-A8EF-477A12019E20}"/>
                </a:ext>
              </a:extLst>
            </p:cNvPr>
            <p:cNvSpPr/>
            <p:nvPr/>
          </p:nvSpPr>
          <p:spPr bwMode="auto">
            <a:xfrm>
              <a:off x="8437054" y="4865429"/>
              <a:ext cx="3043629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I'm selfish, impatient and a little insecure. I make mistakes.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îŝļidê">
              <a:extLst>
                <a:ext uri="{FF2B5EF4-FFF2-40B4-BE49-F238E27FC236}">
                  <a16:creationId xmlns:a16="http://schemas.microsoft.com/office/drawing/2014/main" id="{89FD502A-9844-4599-8C3C-EBFAFC539F96}"/>
                </a:ext>
              </a:extLst>
            </p:cNvPr>
            <p:cNvSpPr txBox="1"/>
            <p:nvPr/>
          </p:nvSpPr>
          <p:spPr bwMode="auto">
            <a:xfrm>
              <a:off x="669925" y="1626738"/>
              <a:ext cx="3884127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>
              <a:norm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T</a:t>
              </a:r>
              <a:r>
                <a:rPr kumimoji="0" lang="en-US" altLang="zh-CN" sz="1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0" lang="en-US" altLang="zh-CN" sz="1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ext </a:t>
              </a:r>
              <a:r>
                <a:rPr kumimoji="0" lang="en-US" altLang="zh-CN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here</a:t>
              </a:r>
            </a:p>
          </p:txBody>
        </p:sp>
        <p:sp>
          <p:nvSpPr>
            <p:cNvPr id="113" name="îṧļíḍê">
              <a:extLst>
                <a:ext uri="{FF2B5EF4-FFF2-40B4-BE49-F238E27FC236}">
                  <a16:creationId xmlns:a16="http://schemas.microsoft.com/office/drawing/2014/main" id="{23001744-83FB-4B67-A042-39A98184692E}"/>
                </a:ext>
              </a:extLst>
            </p:cNvPr>
            <p:cNvSpPr/>
            <p:nvPr/>
          </p:nvSpPr>
          <p:spPr bwMode="auto">
            <a:xfrm>
              <a:off x="669925" y="2068544"/>
              <a:ext cx="3884127" cy="6052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I'm selfish, impatient and a little insecure. I make mistakes.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14" name="图形 113">
            <a:extLst>
              <a:ext uri="{FF2B5EF4-FFF2-40B4-BE49-F238E27FC236}">
                <a16:creationId xmlns:a16="http://schemas.microsoft.com/office/drawing/2014/main" id="{6F55B88C-692D-4335-8F15-6464CB2788F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95692" y="2094035"/>
            <a:ext cx="312626" cy="312626"/>
          </a:xfrm>
          <a:prstGeom prst="rect">
            <a:avLst/>
          </a:prstGeom>
        </p:spPr>
      </p:pic>
      <p:pic>
        <p:nvPicPr>
          <p:cNvPr id="115" name="图形 114">
            <a:extLst>
              <a:ext uri="{FF2B5EF4-FFF2-40B4-BE49-F238E27FC236}">
                <a16:creationId xmlns:a16="http://schemas.microsoft.com/office/drawing/2014/main" id="{ACA26737-D4CA-4906-AD75-1EDE0A86781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218695" y="4138921"/>
            <a:ext cx="273498" cy="273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2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574536" cy="584775"/>
              <a:chOff x="6723288" y="1568753"/>
              <a:chExt cx="8574536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3200" b="1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spc="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780760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900" b="1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OUTSTANDING COMPETITIVE PERFORMANCE</a:t>
                </a:r>
                <a:endParaRPr lang="zh-CN" altLang="en-US" sz="900" b="1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13" name="图表 12">
            <a:extLst>
              <a:ext uri="{FF2B5EF4-FFF2-40B4-BE49-F238E27FC236}">
                <a16:creationId xmlns:a16="http://schemas.microsoft.com/office/drawing/2014/main" id="{E7B77F7B-34EE-4C55-8688-4034FE3CE1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7123322"/>
              </p:ext>
            </p:extLst>
          </p:nvPr>
        </p:nvGraphicFramePr>
        <p:xfrm>
          <a:off x="1048482" y="1838487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图表 13">
            <a:extLst>
              <a:ext uri="{FF2B5EF4-FFF2-40B4-BE49-F238E27FC236}">
                <a16:creationId xmlns:a16="http://schemas.microsoft.com/office/drawing/2014/main" id="{8A69B213-536A-4BED-8DA0-0B14CD03DCF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9963900"/>
              </p:ext>
            </p:extLst>
          </p:nvPr>
        </p:nvGraphicFramePr>
        <p:xfrm>
          <a:off x="3633494" y="1838487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图表 14">
            <a:extLst>
              <a:ext uri="{FF2B5EF4-FFF2-40B4-BE49-F238E27FC236}">
                <a16:creationId xmlns:a16="http://schemas.microsoft.com/office/drawing/2014/main" id="{AE4A5328-9E15-4AF4-BF69-103A3AA4D4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961558"/>
              </p:ext>
            </p:extLst>
          </p:nvPr>
        </p:nvGraphicFramePr>
        <p:xfrm>
          <a:off x="6218506" y="1838487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图表 15">
            <a:extLst>
              <a:ext uri="{FF2B5EF4-FFF2-40B4-BE49-F238E27FC236}">
                <a16:creationId xmlns:a16="http://schemas.microsoft.com/office/drawing/2014/main" id="{B1DCDB8F-E614-447B-898C-E8B617229D6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6516699"/>
              </p:ext>
            </p:extLst>
          </p:nvPr>
        </p:nvGraphicFramePr>
        <p:xfrm>
          <a:off x="8803518" y="1838487"/>
          <a:ext cx="2340000" cy="23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17" name="组合 16">
            <a:extLst>
              <a:ext uri="{FF2B5EF4-FFF2-40B4-BE49-F238E27FC236}">
                <a16:creationId xmlns:a16="http://schemas.microsoft.com/office/drawing/2014/main" id="{3B5443B8-AFC5-493C-BB6B-27A6E03271EC}"/>
              </a:ext>
            </a:extLst>
          </p:cNvPr>
          <p:cNvGrpSpPr/>
          <p:nvPr/>
        </p:nvGrpSpPr>
        <p:grpSpPr>
          <a:xfrm>
            <a:off x="1283886" y="4343581"/>
            <a:ext cx="1924080" cy="1496983"/>
            <a:chOff x="1324944" y="4243251"/>
            <a:chExt cx="1924080" cy="1496983"/>
          </a:xfrm>
        </p:grpSpPr>
        <p:sp>
          <p:nvSpPr>
            <p:cNvPr id="18" name="Title 13">
              <a:extLst>
                <a:ext uri="{FF2B5EF4-FFF2-40B4-BE49-F238E27FC236}">
                  <a16:creationId xmlns:a16="http://schemas.microsoft.com/office/drawing/2014/main" id="{C4508FF6-3E19-444F-A596-C9E0200982C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44007" y="4243251"/>
              <a:ext cx="1619232" cy="55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121899" rIns="0" bIns="121899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228BE7C2-B375-4367-BAE8-8BDAA1FC94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944" y="4643411"/>
              <a:ext cx="1924080" cy="1096823"/>
            </a:xfrm>
            <a:prstGeom prst="rect">
              <a:avLst/>
            </a:prstGeom>
            <a:noFill/>
          </p:spPr>
          <p:txBody>
            <a:bodyPr wrap="square" lIns="91423" tIns="45712" rIns="91423" bIns="45712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ct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I'm selfish, impatient and a little insecure. I make mistakes.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7F93FB96-8A03-46CD-AC0B-436CE7F256B9}"/>
              </a:ext>
            </a:extLst>
          </p:cNvPr>
          <p:cNvGrpSpPr/>
          <p:nvPr/>
        </p:nvGrpSpPr>
        <p:grpSpPr>
          <a:xfrm>
            <a:off x="3990919" y="4343581"/>
            <a:ext cx="1619233" cy="1496983"/>
            <a:chOff x="1444007" y="4243251"/>
            <a:chExt cx="1619233" cy="1496983"/>
          </a:xfrm>
        </p:grpSpPr>
        <p:sp>
          <p:nvSpPr>
            <p:cNvPr id="21" name="Title 13">
              <a:extLst>
                <a:ext uri="{FF2B5EF4-FFF2-40B4-BE49-F238E27FC236}">
                  <a16:creationId xmlns:a16="http://schemas.microsoft.com/office/drawing/2014/main" id="{E43A6AD0-0B3A-4A30-BACC-CFD5C37F90F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44007" y="4243251"/>
              <a:ext cx="1619232" cy="55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121899" rIns="0" bIns="121899" anchor="ctr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Lato Regular"/>
                </a:defRPr>
              </a:lvl1pPr>
              <a:lvl2pPr marL="742950" indent="-285750">
                <a:defRPr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2" name="TextBox 30">
              <a:extLst>
                <a:ext uri="{FF2B5EF4-FFF2-40B4-BE49-F238E27FC236}">
                  <a16:creationId xmlns:a16="http://schemas.microsoft.com/office/drawing/2014/main" id="{E270446C-7880-4D10-AE58-E7A1BE6E18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4007" y="4643411"/>
              <a:ext cx="1619233" cy="1096823"/>
            </a:xfrm>
            <a:prstGeom prst="rect">
              <a:avLst/>
            </a:prstGeom>
            <a:noFill/>
          </p:spPr>
          <p:txBody>
            <a:bodyPr wrap="square" lIns="91423" tIns="45712" rIns="91423" bIns="45712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I am out of control and at times hard to handle. 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CCD0F931-6888-4081-820F-E80E60FBD76E}"/>
              </a:ext>
            </a:extLst>
          </p:cNvPr>
          <p:cNvGrpSpPr/>
          <p:nvPr/>
        </p:nvGrpSpPr>
        <p:grpSpPr>
          <a:xfrm>
            <a:off x="6578889" y="4343581"/>
            <a:ext cx="1719291" cy="1496983"/>
            <a:chOff x="1444007" y="4243251"/>
            <a:chExt cx="1719291" cy="1496983"/>
          </a:xfrm>
        </p:grpSpPr>
        <p:sp>
          <p:nvSpPr>
            <p:cNvPr id="24" name="Title 13">
              <a:extLst>
                <a:ext uri="{FF2B5EF4-FFF2-40B4-BE49-F238E27FC236}">
                  <a16:creationId xmlns:a16="http://schemas.microsoft.com/office/drawing/2014/main" id="{3C5E55BD-C554-4203-97B8-0D09E30E7761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44007" y="4243251"/>
              <a:ext cx="1619232" cy="55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121899" rIns="0" bIns="121899" anchor="ctr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Lato Regular"/>
                </a:defRPr>
              </a:lvl1pPr>
              <a:lvl2pPr marL="742950" indent="-285750">
                <a:defRPr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5" name="TextBox 30">
              <a:extLst>
                <a:ext uri="{FF2B5EF4-FFF2-40B4-BE49-F238E27FC236}">
                  <a16:creationId xmlns:a16="http://schemas.microsoft.com/office/drawing/2014/main" id="{5DD5A799-4B74-4331-8B64-09A40DEEF9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4007" y="4643411"/>
              <a:ext cx="1719291" cy="1096823"/>
            </a:xfrm>
            <a:prstGeom prst="rect">
              <a:avLst/>
            </a:prstGeom>
            <a:noFill/>
          </p:spPr>
          <p:txBody>
            <a:bodyPr wrap="square" lIns="91423" tIns="45712" rIns="91423" bIns="45712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I'm selfish, impatient and a little insecure. I make mistakes.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605ACFE0-11CC-401D-B127-AD26648ED373}"/>
              </a:ext>
            </a:extLst>
          </p:cNvPr>
          <p:cNvGrpSpPr/>
          <p:nvPr/>
        </p:nvGrpSpPr>
        <p:grpSpPr>
          <a:xfrm>
            <a:off x="9166859" y="4343581"/>
            <a:ext cx="1619233" cy="1496983"/>
            <a:chOff x="1444007" y="4243251"/>
            <a:chExt cx="1619233" cy="1496983"/>
          </a:xfrm>
        </p:grpSpPr>
        <p:sp>
          <p:nvSpPr>
            <p:cNvPr id="27" name="Title 13">
              <a:extLst>
                <a:ext uri="{FF2B5EF4-FFF2-40B4-BE49-F238E27FC236}">
                  <a16:creationId xmlns:a16="http://schemas.microsoft.com/office/drawing/2014/main" id="{01133797-1DE8-441D-BDBA-725A962A316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44007" y="4243251"/>
              <a:ext cx="1619232" cy="55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121899" rIns="0" bIns="121899" anchor="ctr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Lato Regular"/>
                </a:defRPr>
              </a:lvl1pPr>
              <a:lvl2pPr marL="742950" indent="-285750">
                <a:defRPr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8" name="TextBox 30">
              <a:extLst>
                <a:ext uri="{FF2B5EF4-FFF2-40B4-BE49-F238E27FC236}">
                  <a16:creationId xmlns:a16="http://schemas.microsoft.com/office/drawing/2014/main" id="{7C2D74A6-0E7B-4FA8-922A-0AD0050D26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4007" y="4643411"/>
              <a:ext cx="1619233" cy="1096823"/>
            </a:xfrm>
            <a:prstGeom prst="rect">
              <a:avLst/>
            </a:prstGeom>
            <a:noFill/>
          </p:spPr>
          <p:txBody>
            <a:bodyPr wrap="square" lIns="91423" tIns="45712" rIns="91423" bIns="45712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I am out of control and at times hard to handle.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15982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85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4" grpId="0">
        <p:bldAsOne/>
      </p:bldGraphic>
      <p:bldGraphic spid="15" grpId="0">
        <p:bldAsOne/>
      </p:bldGraphic>
      <p:bldGraphic spid="1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0771A24-5EC0-4ECA-B506-36335CFA29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2B15B7C2-8E90-4A89-B428-BB487E5F9822}"/>
              </a:ext>
            </a:extLst>
          </p:cNvPr>
          <p:cNvSpPr/>
          <p:nvPr/>
        </p:nvSpPr>
        <p:spPr>
          <a:xfrm>
            <a:off x="-3" y="1520665"/>
            <a:ext cx="1393374" cy="2742351"/>
          </a:xfrm>
          <a:custGeom>
            <a:avLst/>
            <a:gdLst>
              <a:gd name="connsiteX0" fmla="*/ 0 w 3505200"/>
              <a:gd name="connsiteY0" fmla="*/ 0 h 4660900"/>
              <a:gd name="connsiteX1" fmla="*/ 3505200 w 3505200"/>
              <a:gd name="connsiteY1" fmla="*/ 3505200 h 4660900"/>
              <a:gd name="connsiteX2" fmla="*/ 2324100 w 3505200"/>
              <a:gd name="connsiteY2" fmla="*/ 4660900 h 4660900"/>
              <a:gd name="connsiteX0" fmla="*/ 0 w 3482340"/>
              <a:gd name="connsiteY0" fmla="*/ 0 h 3670300"/>
              <a:gd name="connsiteX1" fmla="*/ 3482340 w 3482340"/>
              <a:gd name="connsiteY1" fmla="*/ 2514600 h 3670300"/>
              <a:gd name="connsiteX2" fmla="*/ 2301240 w 3482340"/>
              <a:gd name="connsiteY2" fmla="*/ 3670300 h 3670300"/>
              <a:gd name="connsiteX0" fmla="*/ 0 w 2301240"/>
              <a:gd name="connsiteY0" fmla="*/ 0 h 3670300"/>
              <a:gd name="connsiteX1" fmla="*/ 1013460 w 2301240"/>
              <a:gd name="connsiteY1" fmla="*/ 1005840 h 3670300"/>
              <a:gd name="connsiteX2" fmla="*/ 2301240 w 2301240"/>
              <a:gd name="connsiteY2" fmla="*/ 3670300 h 3670300"/>
              <a:gd name="connsiteX0" fmla="*/ 22860 w 1036320"/>
              <a:gd name="connsiteY0" fmla="*/ 0 h 2039620"/>
              <a:gd name="connsiteX1" fmla="*/ 1036320 w 1036320"/>
              <a:gd name="connsiteY1" fmla="*/ 1005840 h 2039620"/>
              <a:gd name="connsiteX2" fmla="*/ 0 w 1036320"/>
              <a:gd name="connsiteY2" fmla="*/ 2039620 h 203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2039620">
                <a:moveTo>
                  <a:pt x="22860" y="0"/>
                </a:moveTo>
                <a:lnTo>
                  <a:pt x="1036320" y="1005840"/>
                </a:lnTo>
                <a:lnTo>
                  <a:pt x="0" y="203962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6C6C877-7BAA-4898-BA29-0EAE14C07255}"/>
              </a:ext>
            </a:extLst>
          </p:cNvPr>
          <p:cNvSpPr/>
          <p:nvPr/>
        </p:nvSpPr>
        <p:spPr>
          <a:xfrm rot="10800000">
            <a:off x="10427150" y="4697477"/>
            <a:ext cx="1755324" cy="2179470"/>
          </a:xfrm>
          <a:custGeom>
            <a:avLst/>
            <a:gdLst>
              <a:gd name="connsiteX0" fmla="*/ 0 w 3505200"/>
              <a:gd name="connsiteY0" fmla="*/ 0 h 4660900"/>
              <a:gd name="connsiteX1" fmla="*/ 3505200 w 3505200"/>
              <a:gd name="connsiteY1" fmla="*/ 3505200 h 4660900"/>
              <a:gd name="connsiteX2" fmla="*/ 2324100 w 3505200"/>
              <a:gd name="connsiteY2" fmla="*/ 4660900 h 4660900"/>
              <a:gd name="connsiteX0" fmla="*/ 0 w 3482340"/>
              <a:gd name="connsiteY0" fmla="*/ 0 h 3670300"/>
              <a:gd name="connsiteX1" fmla="*/ 3482340 w 3482340"/>
              <a:gd name="connsiteY1" fmla="*/ 2514600 h 3670300"/>
              <a:gd name="connsiteX2" fmla="*/ 2301240 w 3482340"/>
              <a:gd name="connsiteY2" fmla="*/ 3670300 h 3670300"/>
              <a:gd name="connsiteX0" fmla="*/ 0 w 2301240"/>
              <a:gd name="connsiteY0" fmla="*/ 0 h 3670300"/>
              <a:gd name="connsiteX1" fmla="*/ 1013460 w 2301240"/>
              <a:gd name="connsiteY1" fmla="*/ 1005840 h 3670300"/>
              <a:gd name="connsiteX2" fmla="*/ 2301240 w 2301240"/>
              <a:gd name="connsiteY2" fmla="*/ 3670300 h 3670300"/>
              <a:gd name="connsiteX0" fmla="*/ 22860 w 1036320"/>
              <a:gd name="connsiteY0" fmla="*/ 0 h 2039620"/>
              <a:gd name="connsiteX1" fmla="*/ 1036320 w 1036320"/>
              <a:gd name="connsiteY1" fmla="*/ 1005840 h 2039620"/>
              <a:gd name="connsiteX2" fmla="*/ 0 w 1036320"/>
              <a:gd name="connsiteY2" fmla="*/ 2039620 h 2039620"/>
              <a:gd name="connsiteX0" fmla="*/ 22860 w 1312604"/>
              <a:gd name="connsiteY0" fmla="*/ 0 h 2039620"/>
              <a:gd name="connsiteX1" fmla="*/ 1312604 w 1312604"/>
              <a:gd name="connsiteY1" fmla="*/ 731917 h 2039620"/>
              <a:gd name="connsiteX2" fmla="*/ 0 w 1312604"/>
              <a:gd name="connsiteY2" fmla="*/ 2039620 h 2039620"/>
              <a:gd name="connsiteX0" fmla="*/ 1037588 w 1312604"/>
              <a:gd name="connsiteY0" fmla="*/ 0 h 1618616"/>
              <a:gd name="connsiteX1" fmla="*/ 1312604 w 1312604"/>
              <a:gd name="connsiteY1" fmla="*/ 310913 h 1618616"/>
              <a:gd name="connsiteX2" fmla="*/ 0 w 1312604"/>
              <a:gd name="connsiteY2" fmla="*/ 1618616 h 1618616"/>
              <a:gd name="connsiteX0" fmla="*/ 1013974 w 1312604"/>
              <a:gd name="connsiteY0" fmla="*/ 0 h 1611532"/>
              <a:gd name="connsiteX1" fmla="*/ 1312604 w 1312604"/>
              <a:gd name="connsiteY1" fmla="*/ 303829 h 1611532"/>
              <a:gd name="connsiteX2" fmla="*/ 0 w 1312604"/>
              <a:gd name="connsiteY2" fmla="*/ 1611532 h 1611532"/>
              <a:gd name="connsiteX0" fmla="*/ 1006890 w 1305520"/>
              <a:gd name="connsiteY0" fmla="*/ 0 h 1620978"/>
              <a:gd name="connsiteX1" fmla="*/ 1305520 w 1305520"/>
              <a:gd name="connsiteY1" fmla="*/ 303829 h 1620978"/>
              <a:gd name="connsiteX2" fmla="*/ 0 w 1305520"/>
              <a:gd name="connsiteY2" fmla="*/ 1620978 h 162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5520" h="1620978">
                <a:moveTo>
                  <a:pt x="1006890" y="0"/>
                </a:moveTo>
                <a:lnTo>
                  <a:pt x="1305520" y="303829"/>
                </a:lnTo>
                <a:lnTo>
                  <a:pt x="0" y="1620978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C02D6B5-DB75-45B1-A702-F6136D7215B4}"/>
              </a:ext>
            </a:extLst>
          </p:cNvPr>
          <p:cNvCxnSpPr/>
          <p:nvPr/>
        </p:nvCxnSpPr>
        <p:spPr>
          <a:xfrm>
            <a:off x="11074400" y="3875314"/>
            <a:ext cx="1117600" cy="1117600"/>
          </a:xfrm>
          <a:prstGeom prst="line">
            <a:avLst/>
          </a:pr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A57C59ED-0BFD-467E-95C5-5B2366AEC81E}"/>
              </a:ext>
            </a:extLst>
          </p:cNvPr>
          <p:cNvSpPr/>
          <p:nvPr/>
        </p:nvSpPr>
        <p:spPr>
          <a:xfrm>
            <a:off x="0" y="5167086"/>
            <a:ext cx="1739439" cy="1690914"/>
          </a:xfrm>
          <a:prstGeom prst="triangle">
            <a:avLst>
              <a:gd name="adj" fmla="val 0"/>
            </a:avLst>
          </a:prstGeom>
          <a:solidFill>
            <a:srgbClr val="C8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CFFF424-B570-419C-93EE-2C7C871FAA8D}"/>
              </a:ext>
            </a:extLst>
          </p:cNvPr>
          <p:cNvGrpSpPr/>
          <p:nvPr/>
        </p:nvGrpSpPr>
        <p:grpSpPr>
          <a:xfrm>
            <a:off x="1625600" y="885371"/>
            <a:ext cx="10566400" cy="1973943"/>
            <a:chOff x="1625600" y="885371"/>
            <a:chExt cx="10566400" cy="1973943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00EF060-7CF2-4BE2-B28F-288CAD0AD59D}"/>
                </a:ext>
              </a:extLst>
            </p:cNvPr>
            <p:cNvSpPr/>
            <p:nvPr/>
          </p:nvSpPr>
          <p:spPr>
            <a:xfrm>
              <a:off x="1625600" y="885371"/>
              <a:ext cx="10566400" cy="1973943"/>
            </a:xfrm>
            <a:custGeom>
              <a:avLst/>
              <a:gdLst>
                <a:gd name="connsiteX0" fmla="*/ 0 w 10566400"/>
                <a:gd name="connsiteY0" fmla="*/ 0 h 1973943"/>
                <a:gd name="connsiteX1" fmla="*/ 10566400 w 10566400"/>
                <a:gd name="connsiteY1" fmla="*/ 0 h 1973943"/>
                <a:gd name="connsiteX2" fmla="*/ 10566400 w 10566400"/>
                <a:gd name="connsiteY2" fmla="*/ 1973943 h 1973943"/>
                <a:gd name="connsiteX3" fmla="*/ 1785257 w 10566400"/>
                <a:gd name="connsiteY3" fmla="*/ 1973943 h 1973943"/>
                <a:gd name="connsiteX4" fmla="*/ 0 w 10566400"/>
                <a:gd name="connsiteY4" fmla="*/ 0 h 197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400" h="1973943">
                  <a:moveTo>
                    <a:pt x="0" y="0"/>
                  </a:moveTo>
                  <a:lnTo>
                    <a:pt x="10566400" y="0"/>
                  </a:lnTo>
                  <a:lnTo>
                    <a:pt x="10566400" y="1973943"/>
                  </a:lnTo>
                  <a:lnTo>
                    <a:pt x="1785257" y="1973943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b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E747196-9092-4BD6-B132-80271F10392F}"/>
                </a:ext>
              </a:extLst>
            </p:cNvPr>
            <p:cNvSpPr/>
            <p:nvPr/>
          </p:nvSpPr>
          <p:spPr>
            <a:xfrm>
              <a:off x="1625600" y="885371"/>
              <a:ext cx="10566400" cy="1973943"/>
            </a:xfrm>
            <a:custGeom>
              <a:avLst/>
              <a:gdLst>
                <a:gd name="connsiteX0" fmla="*/ 0 w 10566400"/>
                <a:gd name="connsiteY0" fmla="*/ 0 h 1973943"/>
                <a:gd name="connsiteX1" fmla="*/ 10566400 w 10566400"/>
                <a:gd name="connsiteY1" fmla="*/ 0 h 1973943"/>
                <a:gd name="connsiteX2" fmla="*/ 10566400 w 10566400"/>
                <a:gd name="connsiteY2" fmla="*/ 1973943 h 1973943"/>
                <a:gd name="connsiteX3" fmla="*/ 1785257 w 10566400"/>
                <a:gd name="connsiteY3" fmla="*/ 1973943 h 1973943"/>
                <a:gd name="connsiteX4" fmla="*/ 0 w 10566400"/>
                <a:gd name="connsiteY4" fmla="*/ 0 h 197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400" h="1973943">
                  <a:moveTo>
                    <a:pt x="0" y="0"/>
                  </a:moveTo>
                  <a:lnTo>
                    <a:pt x="10566400" y="0"/>
                  </a:lnTo>
                  <a:lnTo>
                    <a:pt x="10566400" y="1973943"/>
                  </a:lnTo>
                  <a:lnTo>
                    <a:pt x="1785257" y="1973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2C41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BFAACAE-4BB5-4E6B-A122-F4461B714695}"/>
              </a:ext>
            </a:extLst>
          </p:cNvPr>
          <p:cNvGrpSpPr/>
          <p:nvPr/>
        </p:nvGrpSpPr>
        <p:grpSpPr>
          <a:xfrm>
            <a:off x="1797496" y="1302951"/>
            <a:ext cx="1400869" cy="1400866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17" name="同心圆 98">
              <a:extLst>
                <a:ext uri="{FF2B5EF4-FFF2-40B4-BE49-F238E27FC236}">
                  <a16:creationId xmlns:a16="http://schemas.microsoft.com/office/drawing/2014/main" id="{9512456F-7AA7-4315-9345-FD715BF4380B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86A9E7D-C67F-4C16-8253-E1A51833E3A4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0BB9CA3-8E02-4FE6-88A1-7B8C67BFB34D}"/>
              </a:ext>
            </a:extLst>
          </p:cNvPr>
          <p:cNvCxnSpPr>
            <a:cxnSpLocks/>
          </p:cNvCxnSpPr>
          <p:nvPr/>
        </p:nvCxnSpPr>
        <p:spPr>
          <a:xfrm>
            <a:off x="2466521" y="3890091"/>
            <a:ext cx="0" cy="1102823"/>
          </a:xfrm>
          <a:prstGeom prst="line">
            <a:avLst/>
          </a:prstGeom>
          <a:ln w="28575">
            <a:solidFill>
              <a:srgbClr val="C82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24CE334C-C7ED-4037-9695-AF2EE26BECCA}"/>
              </a:ext>
            </a:extLst>
          </p:cNvPr>
          <p:cNvSpPr txBox="1"/>
          <p:nvPr/>
        </p:nvSpPr>
        <p:spPr>
          <a:xfrm>
            <a:off x="2587852" y="3711013"/>
            <a:ext cx="498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4000" b="1" spc="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000" b="1" spc="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DF82EF0-9CCF-49A5-AE37-CA52228428C9}"/>
              </a:ext>
            </a:extLst>
          </p:cNvPr>
          <p:cNvSpPr/>
          <p:nvPr/>
        </p:nvSpPr>
        <p:spPr>
          <a:xfrm>
            <a:off x="2592304" y="4448891"/>
            <a:ext cx="794506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I'm selfish, impatient and a little insecure. I make mistakes, I am out of control and at times hard to handle. But if you can't handle me at my worst.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12389CA-18F2-4C08-9357-4E159F2ABA27}"/>
              </a:ext>
            </a:extLst>
          </p:cNvPr>
          <p:cNvCxnSpPr>
            <a:cxnSpLocks/>
          </p:cNvCxnSpPr>
          <p:nvPr/>
        </p:nvCxnSpPr>
        <p:spPr>
          <a:xfrm>
            <a:off x="10856686" y="0"/>
            <a:ext cx="1335314" cy="1378857"/>
          </a:xfrm>
          <a:prstGeom prst="line">
            <a:avLst/>
          </a:pr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2870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3" grpId="0" animBg="1"/>
          <p:bldP spid="22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3" grpId="0" animBg="1"/>
          <p:bldP spid="22" grpId="0"/>
          <p:bldP spid="25" grpId="0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206119" cy="584775"/>
              <a:chOff x="6723288" y="1568753"/>
              <a:chExt cx="8206119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3200" b="1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spc="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4123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900" b="1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ASPECTS AFFECTING THE INDUSTRY</a:t>
                </a:r>
                <a:endParaRPr lang="zh-CN" altLang="en-US" sz="900" b="1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8" name="直接连接符 27">
            <a:extLst>
              <a:ext uri="{FF2B5EF4-FFF2-40B4-BE49-F238E27FC236}">
                <a16:creationId xmlns:a16="http://schemas.microsoft.com/office/drawing/2014/main" id="{CC7D014C-B96C-45B6-AEFD-BC691DF2FEC0}"/>
              </a:ext>
            </a:extLst>
          </p:cNvPr>
          <p:cNvCxnSpPr/>
          <p:nvPr/>
        </p:nvCxnSpPr>
        <p:spPr>
          <a:xfrm>
            <a:off x="3270061" y="2083859"/>
            <a:ext cx="0" cy="136800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alpha val="60000"/>
              </a:sysClr>
            </a:solidFill>
            <a:prstDash val="solid"/>
            <a:miter lim="800000"/>
          </a:ln>
          <a:effectLst/>
        </p:spPr>
      </p:cxn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21FE0943-50D6-4B59-B00C-980C58783D84}"/>
              </a:ext>
            </a:extLst>
          </p:cNvPr>
          <p:cNvCxnSpPr/>
          <p:nvPr/>
        </p:nvCxnSpPr>
        <p:spPr>
          <a:xfrm>
            <a:off x="6065169" y="2083859"/>
            <a:ext cx="0" cy="136800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alpha val="60000"/>
              </a:sysClr>
            </a:solidFill>
            <a:prstDash val="solid"/>
            <a:miter lim="800000"/>
          </a:ln>
          <a:effectLst/>
        </p:spPr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67D9AEB1-7DCD-469D-B4AC-32D669EF8333}"/>
              </a:ext>
            </a:extLst>
          </p:cNvPr>
          <p:cNvCxnSpPr/>
          <p:nvPr/>
        </p:nvCxnSpPr>
        <p:spPr>
          <a:xfrm>
            <a:off x="8860277" y="2083859"/>
            <a:ext cx="0" cy="1368000"/>
          </a:xfrm>
          <a:prstGeom prst="line">
            <a:avLst/>
          </a:prstGeom>
          <a:noFill/>
          <a:ln w="3175" cap="flat" cmpd="sng" algn="ctr">
            <a:solidFill>
              <a:sysClr val="window" lastClr="FFFFFF">
                <a:alpha val="60000"/>
              </a:sysClr>
            </a:solidFill>
            <a:prstDash val="solid"/>
            <a:miter lim="800000"/>
          </a:ln>
          <a:effectLst/>
        </p:spPr>
      </p:cxnSp>
      <p:sp>
        <p:nvSpPr>
          <p:cNvPr id="31" name="文本框 30">
            <a:extLst>
              <a:ext uri="{FF2B5EF4-FFF2-40B4-BE49-F238E27FC236}">
                <a16:creationId xmlns:a16="http://schemas.microsoft.com/office/drawing/2014/main" id="{8FA361A4-CB4C-447E-8D4E-DB3DC65E6B12}"/>
              </a:ext>
            </a:extLst>
          </p:cNvPr>
          <p:cNvSpPr txBox="1"/>
          <p:nvPr/>
        </p:nvSpPr>
        <p:spPr>
          <a:xfrm>
            <a:off x="3611570" y="2044096"/>
            <a:ext cx="2112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02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Text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9B103B3-6212-4648-BB92-47112CAA9B1A}"/>
              </a:ext>
            </a:extLst>
          </p:cNvPr>
          <p:cNvSpPr txBox="1"/>
          <p:nvPr/>
        </p:nvSpPr>
        <p:spPr>
          <a:xfrm>
            <a:off x="6406678" y="2044096"/>
            <a:ext cx="2112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03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Text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0A663A1B-1ACF-467A-85E7-B77ADF8404E9}"/>
              </a:ext>
            </a:extLst>
          </p:cNvPr>
          <p:cNvSpPr txBox="1"/>
          <p:nvPr/>
        </p:nvSpPr>
        <p:spPr>
          <a:xfrm>
            <a:off x="8895449" y="2044096"/>
            <a:ext cx="2802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04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Text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37C661C5-E534-4B02-9A20-958504772E60}"/>
              </a:ext>
            </a:extLst>
          </p:cNvPr>
          <p:cNvSpPr txBox="1"/>
          <p:nvPr/>
        </p:nvSpPr>
        <p:spPr>
          <a:xfrm>
            <a:off x="816462" y="2044096"/>
            <a:ext cx="21120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7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01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 Text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C0E6696-574D-4B6F-9D6B-F8EA23989011}"/>
              </a:ext>
            </a:extLst>
          </p:cNvPr>
          <p:cNvSpPr txBox="1"/>
          <p:nvPr/>
        </p:nvSpPr>
        <p:spPr>
          <a:xfrm>
            <a:off x="643475" y="3299549"/>
            <a:ext cx="245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D6851925-0C6A-4FF7-805A-1A961A41D77F}"/>
              </a:ext>
            </a:extLst>
          </p:cNvPr>
          <p:cNvSpPr txBox="1"/>
          <p:nvPr/>
        </p:nvSpPr>
        <p:spPr>
          <a:xfrm>
            <a:off x="3438583" y="3299549"/>
            <a:ext cx="245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41FDC0FF-9F78-49BF-BC8A-24F5C5AE716F}"/>
              </a:ext>
            </a:extLst>
          </p:cNvPr>
          <p:cNvSpPr txBox="1"/>
          <p:nvPr/>
        </p:nvSpPr>
        <p:spPr>
          <a:xfrm>
            <a:off x="6237298" y="3299549"/>
            <a:ext cx="245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3AB12F6E-42BF-45B9-A070-B7C5DA8EF18A}"/>
              </a:ext>
            </a:extLst>
          </p:cNvPr>
          <p:cNvSpPr txBox="1"/>
          <p:nvPr/>
        </p:nvSpPr>
        <p:spPr>
          <a:xfrm>
            <a:off x="9032404" y="3299549"/>
            <a:ext cx="24580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0F9A0B1B-3827-462F-A0A8-CB5538DD90C4}"/>
              </a:ext>
            </a:extLst>
          </p:cNvPr>
          <p:cNvSpPr txBox="1"/>
          <p:nvPr/>
        </p:nvSpPr>
        <p:spPr>
          <a:xfrm>
            <a:off x="1134751" y="4921853"/>
            <a:ext cx="10002981" cy="702244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 algn="ctr">
              <a:lnSpc>
                <a:spcPts val="2500"/>
              </a:lnSpc>
            </a:pPr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selfish, impatient and a little insecure. I make mistakes, I am out of control and at times hard to handle. But if you can't handle me at my worst.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52" name="图形 51">
            <a:extLst>
              <a:ext uri="{FF2B5EF4-FFF2-40B4-BE49-F238E27FC236}">
                <a16:creationId xmlns:a16="http://schemas.microsoft.com/office/drawing/2014/main" id="{7D742EF6-AB1E-4622-A144-1432766F37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742191" y="4179059"/>
            <a:ext cx="506220" cy="506220"/>
          </a:xfrm>
          <a:prstGeom prst="rect">
            <a:avLst/>
          </a:prstGeom>
        </p:spPr>
      </p:pic>
      <p:pic>
        <p:nvPicPr>
          <p:cNvPr id="53" name="图形 52">
            <a:extLst>
              <a:ext uri="{FF2B5EF4-FFF2-40B4-BE49-F238E27FC236}">
                <a16:creationId xmlns:a16="http://schemas.microsoft.com/office/drawing/2014/main" id="{A3070C0F-4120-4166-95E6-0FF4BAC58E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45568" y="4130735"/>
            <a:ext cx="522727" cy="522727"/>
          </a:xfrm>
          <a:prstGeom prst="rect">
            <a:avLst/>
          </a:prstGeom>
        </p:spPr>
      </p:pic>
      <p:pic>
        <p:nvPicPr>
          <p:cNvPr id="54" name="图形 53">
            <a:extLst>
              <a:ext uri="{FF2B5EF4-FFF2-40B4-BE49-F238E27FC236}">
                <a16:creationId xmlns:a16="http://schemas.microsoft.com/office/drawing/2014/main" id="{6A95D424-8FC4-45FA-9DBE-C351168F1EB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38264" y="4132551"/>
            <a:ext cx="522727" cy="522727"/>
          </a:xfrm>
          <a:prstGeom prst="rect">
            <a:avLst/>
          </a:prstGeom>
        </p:spPr>
      </p:pic>
      <p:pic>
        <p:nvPicPr>
          <p:cNvPr id="55" name="图形 54">
            <a:extLst>
              <a:ext uri="{FF2B5EF4-FFF2-40B4-BE49-F238E27FC236}">
                <a16:creationId xmlns:a16="http://schemas.microsoft.com/office/drawing/2014/main" id="{C69F382D-79C7-4D3B-99E0-A07B70B4C3B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861488" y="4173036"/>
            <a:ext cx="390670" cy="522727"/>
          </a:xfrm>
          <a:prstGeom prst="rect">
            <a:avLst/>
          </a:prstGeom>
        </p:spPr>
      </p:pic>
      <p:pic>
        <p:nvPicPr>
          <p:cNvPr id="56" name="图形 55">
            <a:extLst>
              <a:ext uri="{FF2B5EF4-FFF2-40B4-BE49-F238E27FC236}">
                <a16:creationId xmlns:a16="http://schemas.microsoft.com/office/drawing/2014/main" id="{DEF2AF07-1424-4A88-8CE0-97319674883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717235" y="4135538"/>
            <a:ext cx="528229" cy="5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75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7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7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7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7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250"/>
                            </p:stCondLst>
                            <p:childTnLst>
                              <p:par>
                                <p:cTn id="9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206119" cy="584775"/>
              <a:chOff x="6723288" y="1568753"/>
              <a:chExt cx="8206119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3200" b="1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spc="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4123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900" b="1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ASPECTS AFFECTING THE INDUSTRY</a:t>
                </a:r>
                <a:endParaRPr lang="zh-CN" altLang="en-US" sz="900" b="1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400BFD6-3547-4AC1-A401-9B37607BE9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7724" y="2534856"/>
            <a:ext cx="9936552" cy="2315912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A9030C7-C815-48D0-BBC5-4270A0A83CC4}"/>
              </a:ext>
            </a:extLst>
          </p:cNvPr>
          <p:cNvSpPr/>
          <p:nvPr/>
        </p:nvSpPr>
        <p:spPr>
          <a:xfrm>
            <a:off x="3101058" y="1254707"/>
            <a:ext cx="59898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spc="600" dirty="0">
                <a:solidFill>
                  <a:prstClr val="black"/>
                </a:solidFill>
                <a:cs typeface="+mn-ea"/>
                <a:sym typeface="+mn-lt"/>
              </a:rPr>
              <a:t>YOUR TITLE </a:t>
            </a:r>
            <a:r>
              <a:rPr lang="en-US" altLang="zh-CN" sz="4000" spc="600" dirty="0">
                <a:solidFill>
                  <a:srgbClr val="C82C41"/>
                </a:solidFill>
                <a:cs typeface="+mn-ea"/>
                <a:sym typeface="+mn-lt"/>
              </a:rPr>
              <a:t>HERE</a:t>
            </a: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281ED324-6AEA-4C3F-A510-E1748477FA4B}"/>
              </a:ext>
            </a:extLst>
          </p:cNvPr>
          <p:cNvSpPr/>
          <p:nvPr/>
        </p:nvSpPr>
        <p:spPr>
          <a:xfrm>
            <a:off x="2274094" y="1992763"/>
            <a:ext cx="7643811" cy="3273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 am out of control and at times hard to handle. But if you can't handle me at my worst.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0041FFCF-BC6D-4120-94D5-AB7BB131390F}"/>
              </a:ext>
            </a:extLst>
          </p:cNvPr>
          <p:cNvSpPr/>
          <p:nvPr/>
        </p:nvSpPr>
        <p:spPr>
          <a:xfrm>
            <a:off x="1127724" y="5280159"/>
            <a:ext cx="9936552" cy="602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I'm selfish, impatient and a little insecure. I make mistakes, I am out of control and at times hard to handle. But if you can't handle me at my worst.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3222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206119" cy="584775"/>
              <a:chOff x="6723288" y="1568753"/>
              <a:chExt cx="8206119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3200" b="1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spc="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4123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900" b="1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ASPECTS AFFECTING THE INDUSTRY</a:t>
                </a:r>
                <a:endParaRPr lang="zh-CN" altLang="en-US" sz="900" b="1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" name="Group 4">
            <a:extLst>
              <a:ext uri="{FF2B5EF4-FFF2-40B4-BE49-F238E27FC236}">
                <a16:creationId xmlns:a16="http://schemas.microsoft.com/office/drawing/2014/main" id="{26563C43-24D1-4DF0-816F-7592BFD855E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90904" y="2039619"/>
            <a:ext cx="2080182" cy="1761279"/>
            <a:chOff x="914" y="1471"/>
            <a:chExt cx="1195" cy="1144"/>
          </a:xfrm>
          <a:solidFill>
            <a:srgbClr val="2D313B"/>
          </a:solidFill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6CBECCC7-9F5F-426B-87D4-F456EB06293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4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0F5F0BFB-5D82-4FF9-B032-4F221CA357F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altLang="zh-CN" sz="6000" dirty="0">
                  <a:solidFill>
                    <a:prstClr val="white"/>
                  </a:solidFill>
                  <a:cs typeface="+mn-ea"/>
                  <a:sym typeface="+mn-lt"/>
                </a:rPr>
                <a:t>A</a:t>
              </a:r>
              <a:endParaRPr lang="zh-CN" altLang="en-US" sz="6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Group 4">
            <a:extLst>
              <a:ext uri="{FF2B5EF4-FFF2-40B4-BE49-F238E27FC236}">
                <a16:creationId xmlns:a16="http://schemas.microsoft.com/office/drawing/2014/main" id="{25537C4C-886F-44DC-9E8D-27F4B4192A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3766906" y="2039619"/>
            <a:ext cx="2080182" cy="1761279"/>
            <a:chOff x="914" y="1471"/>
            <a:chExt cx="1195" cy="1144"/>
          </a:xfrm>
          <a:solidFill>
            <a:srgbClr val="C82C41"/>
          </a:solidFill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99B5B442-F27B-46CD-BE46-D62378A04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4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6631A15D-2195-48F5-8CAC-4C831760B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altLang="zh-CN" sz="6000" dirty="0">
                  <a:solidFill>
                    <a:prstClr val="white"/>
                  </a:solidFill>
                  <a:cs typeface="+mn-ea"/>
                  <a:sym typeface="+mn-lt"/>
                </a:rPr>
                <a:t>B</a:t>
              </a:r>
              <a:endParaRPr lang="zh-CN" altLang="en-US" sz="6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C0667B88-DDD2-4160-8FF4-5E250D8664A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42908" y="2039619"/>
            <a:ext cx="2080182" cy="1761279"/>
            <a:chOff x="914" y="1471"/>
            <a:chExt cx="1195" cy="1144"/>
          </a:xfrm>
          <a:solidFill>
            <a:srgbClr val="2D313B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89304E27-1928-47FF-9278-6D979E55B36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4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8D90F816-A4FE-4DB1-ACD9-682EE15E64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altLang="zh-CN" sz="6000" dirty="0">
                  <a:solidFill>
                    <a:prstClr val="white"/>
                  </a:solidFill>
                  <a:cs typeface="+mn-ea"/>
                  <a:sym typeface="+mn-lt"/>
                </a:rPr>
                <a:t>C</a:t>
              </a:r>
              <a:endParaRPr lang="zh-CN" altLang="en-US" sz="6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4">
            <a:extLst>
              <a:ext uri="{FF2B5EF4-FFF2-40B4-BE49-F238E27FC236}">
                <a16:creationId xmlns:a16="http://schemas.microsoft.com/office/drawing/2014/main" id="{DEB7F20D-1EA3-4095-B165-172B8BEF3AB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918911" y="2039619"/>
            <a:ext cx="2080182" cy="1761279"/>
            <a:chOff x="914" y="1471"/>
            <a:chExt cx="1195" cy="1144"/>
          </a:xfrm>
          <a:solidFill>
            <a:srgbClr val="C82C41"/>
          </a:solidFill>
        </p:grpSpPr>
        <p:sp>
          <p:nvSpPr>
            <p:cNvPr id="26" name="Freeform 5">
              <a:extLst>
                <a:ext uri="{FF2B5EF4-FFF2-40B4-BE49-F238E27FC236}">
                  <a16:creationId xmlns:a16="http://schemas.microsoft.com/office/drawing/2014/main" id="{1A8F9D0B-D2E1-4D36-AD70-8A80A4684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4" y="1471"/>
              <a:ext cx="1195" cy="118"/>
            </a:xfrm>
            <a:custGeom>
              <a:avLst/>
              <a:gdLst>
                <a:gd name="T0" fmla="*/ 768 w 792"/>
                <a:gd name="T1" fmla="*/ 0 h 78"/>
                <a:gd name="T2" fmla="*/ 747 w 792"/>
                <a:gd name="T3" fmla="*/ 20 h 78"/>
                <a:gd name="T4" fmla="*/ 45 w 792"/>
                <a:gd name="T5" fmla="*/ 20 h 78"/>
                <a:gd name="T6" fmla="*/ 24 w 792"/>
                <a:gd name="T7" fmla="*/ 0 h 78"/>
                <a:gd name="T8" fmla="*/ 0 w 792"/>
                <a:gd name="T9" fmla="*/ 39 h 78"/>
                <a:gd name="T10" fmla="*/ 24 w 792"/>
                <a:gd name="T11" fmla="*/ 78 h 78"/>
                <a:gd name="T12" fmla="*/ 45 w 792"/>
                <a:gd name="T13" fmla="*/ 58 h 78"/>
                <a:gd name="T14" fmla="*/ 747 w 792"/>
                <a:gd name="T15" fmla="*/ 58 h 78"/>
                <a:gd name="T16" fmla="*/ 768 w 792"/>
                <a:gd name="T17" fmla="*/ 78 h 78"/>
                <a:gd name="T18" fmla="*/ 792 w 792"/>
                <a:gd name="T19" fmla="*/ 39 h 78"/>
                <a:gd name="T20" fmla="*/ 768 w 792"/>
                <a:gd name="T2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92" h="78">
                  <a:moveTo>
                    <a:pt x="768" y="0"/>
                  </a:moveTo>
                  <a:cubicBezTo>
                    <a:pt x="759" y="0"/>
                    <a:pt x="751" y="8"/>
                    <a:pt x="747" y="20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1" y="8"/>
                    <a:pt x="33" y="0"/>
                    <a:pt x="24" y="0"/>
                  </a:cubicBezTo>
                  <a:cubicBezTo>
                    <a:pt x="11" y="0"/>
                    <a:pt x="0" y="17"/>
                    <a:pt x="0" y="39"/>
                  </a:cubicBezTo>
                  <a:cubicBezTo>
                    <a:pt x="0" y="60"/>
                    <a:pt x="11" y="78"/>
                    <a:pt x="24" y="78"/>
                  </a:cubicBezTo>
                  <a:cubicBezTo>
                    <a:pt x="33" y="78"/>
                    <a:pt x="41" y="69"/>
                    <a:pt x="45" y="58"/>
                  </a:cubicBezTo>
                  <a:cubicBezTo>
                    <a:pt x="747" y="58"/>
                    <a:pt x="747" y="58"/>
                    <a:pt x="747" y="58"/>
                  </a:cubicBezTo>
                  <a:cubicBezTo>
                    <a:pt x="751" y="69"/>
                    <a:pt x="759" y="78"/>
                    <a:pt x="768" y="78"/>
                  </a:cubicBezTo>
                  <a:cubicBezTo>
                    <a:pt x="781" y="78"/>
                    <a:pt x="792" y="60"/>
                    <a:pt x="792" y="39"/>
                  </a:cubicBezTo>
                  <a:cubicBezTo>
                    <a:pt x="792" y="17"/>
                    <a:pt x="781" y="0"/>
                    <a:pt x="768" y="0"/>
                  </a:cubicBez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zh-CN" altLang="en-US" sz="40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id="{D5C7AAA4-AC54-40AF-82C7-CC300D02465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9" y="1500"/>
              <a:ext cx="1005" cy="1115"/>
            </a:xfrm>
            <a:custGeom>
              <a:avLst/>
              <a:gdLst>
                <a:gd name="T0" fmla="*/ 502 w 1005"/>
                <a:gd name="T1" fmla="*/ 916 h 1115"/>
                <a:gd name="T2" fmla="*/ 1005 w 1005"/>
                <a:gd name="T3" fmla="*/ 1115 h 1115"/>
                <a:gd name="T4" fmla="*/ 1005 w 1005"/>
                <a:gd name="T5" fmla="*/ 0 h 1115"/>
                <a:gd name="T6" fmla="*/ 0 w 1005"/>
                <a:gd name="T7" fmla="*/ 0 h 1115"/>
                <a:gd name="T8" fmla="*/ 0 w 1005"/>
                <a:gd name="T9" fmla="*/ 1115 h 1115"/>
                <a:gd name="T10" fmla="*/ 502 w 1005"/>
                <a:gd name="T11" fmla="*/ 916 h 1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05" h="1115">
                  <a:moveTo>
                    <a:pt x="502" y="916"/>
                  </a:moveTo>
                  <a:lnTo>
                    <a:pt x="1005" y="1115"/>
                  </a:lnTo>
                  <a:lnTo>
                    <a:pt x="1005" y="0"/>
                  </a:lnTo>
                  <a:lnTo>
                    <a:pt x="0" y="0"/>
                  </a:lnTo>
                  <a:lnTo>
                    <a:pt x="0" y="1115"/>
                  </a:lnTo>
                  <a:lnTo>
                    <a:pt x="502" y="916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</a:extLst>
          </p:spPr>
          <p:txBody>
            <a:bodyPr vert="horz" wrap="square" lIns="91440" tIns="0" rIns="91440" bIns="180000" numCol="1" anchor="ctr" anchorCtr="0" compatLnSpc="1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altLang="zh-CN" sz="6000" dirty="0">
                  <a:solidFill>
                    <a:prstClr val="white"/>
                  </a:solidFill>
                  <a:cs typeface="+mn-ea"/>
                  <a:sym typeface="+mn-lt"/>
                </a:rPr>
                <a:t>D</a:t>
              </a:r>
              <a:endParaRPr lang="zh-CN" altLang="en-US" sz="60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4ABE5413-A9A0-42A5-9D93-8FA9B840E95F}"/>
              </a:ext>
            </a:extLst>
          </p:cNvPr>
          <p:cNvGrpSpPr/>
          <p:nvPr/>
        </p:nvGrpSpPr>
        <p:grpSpPr>
          <a:xfrm>
            <a:off x="1331517" y="4314552"/>
            <a:ext cx="1924080" cy="1496983"/>
            <a:chOff x="1324944" y="4243251"/>
            <a:chExt cx="1924080" cy="1496983"/>
          </a:xfrm>
        </p:grpSpPr>
        <p:sp>
          <p:nvSpPr>
            <p:cNvPr id="34" name="Title 13">
              <a:extLst>
                <a:ext uri="{FF2B5EF4-FFF2-40B4-BE49-F238E27FC236}">
                  <a16:creationId xmlns:a16="http://schemas.microsoft.com/office/drawing/2014/main" id="{CBDD92B8-34E9-4945-9D91-276A2CC4829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44007" y="4243251"/>
              <a:ext cx="1619232" cy="55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121899" rIns="0" bIns="121899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>
                <a:defRPr/>
              </a:pPr>
              <a:r>
                <a:rPr lang="en-US" altLang="zh-CN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5" name="TextBox 30">
              <a:extLst>
                <a:ext uri="{FF2B5EF4-FFF2-40B4-BE49-F238E27FC236}">
                  <a16:creationId xmlns:a16="http://schemas.microsoft.com/office/drawing/2014/main" id="{2C110B1B-3A41-40E4-A3D6-09B3D844B7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944" y="4643411"/>
              <a:ext cx="1924080" cy="1096823"/>
            </a:xfrm>
            <a:prstGeom prst="rect">
              <a:avLst/>
            </a:prstGeom>
            <a:noFill/>
          </p:spPr>
          <p:txBody>
            <a:bodyPr wrap="square" lIns="91423" tIns="45712" rIns="91423" bIns="45712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ctr"/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I'm selfish, impatient and a little insecure. I make mistakes.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DA84BBD2-AF6C-457B-9693-6A40ADAFE4BB}"/>
              </a:ext>
            </a:extLst>
          </p:cNvPr>
          <p:cNvGrpSpPr/>
          <p:nvPr/>
        </p:nvGrpSpPr>
        <p:grpSpPr>
          <a:xfrm>
            <a:off x="4038550" y="4314552"/>
            <a:ext cx="1619233" cy="1496983"/>
            <a:chOff x="1444007" y="4243251"/>
            <a:chExt cx="1619233" cy="1496983"/>
          </a:xfrm>
        </p:grpSpPr>
        <p:sp>
          <p:nvSpPr>
            <p:cNvPr id="37" name="Title 13">
              <a:extLst>
                <a:ext uri="{FF2B5EF4-FFF2-40B4-BE49-F238E27FC236}">
                  <a16:creationId xmlns:a16="http://schemas.microsoft.com/office/drawing/2014/main" id="{9AF4CD2E-5AA1-4204-A700-4D5CF0520DCD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44007" y="4243251"/>
              <a:ext cx="1619232" cy="55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121899" rIns="0" bIns="121899" anchor="ctr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Lato Regular"/>
                </a:defRPr>
              </a:lvl1pPr>
              <a:lvl2pPr marL="742950" indent="-285750">
                <a:defRPr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38" name="TextBox 30">
              <a:extLst>
                <a:ext uri="{FF2B5EF4-FFF2-40B4-BE49-F238E27FC236}">
                  <a16:creationId xmlns:a16="http://schemas.microsoft.com/office/drawing/2014/main" id="{6576ED25-978D-4E03-ADF9-E4DA065B0B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4007" y="4643411"/>
              <a:ext cx="1619233" cy="1096823"/>
            </a:xfrm>
            <a:prstGeom prst="rect">
              <a:avLst/>
            </a:prstGeom>
            <a:noFill/>
          </p:spPr>
          <p:txBody>
            <a:bodyPr wrap="square" lIns="91423" tIns="45712" rIns="91423" bIns="45712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I am out of control and at times hard to handle. </a:t>
              </a:r>
            </a:p>
          </p:txBody>
        </p:sp>
      </p:grpSp>
      <p:grpSp>
        <p:nvGrpSpPr>
          <p:cNvPr id="39" name="组合 38">
            <a:extLst>
              <a:ext uri="{FF2B5EF4-FFF2-40B4-BE49-F238E27FC236}">
                <a16:creationId xmlns:a16="http://schemas.microsoft.com/office/drawing/2014/main" id="{B6CE5EA4-129A-4BAC-B206-583EB934FFC4}"/>
              </a:ext>
            </a:extLst>
          </p:cNvPr>
          <p:cNvGrpSpPr/>
          <p:nvPr/>
        </p:nvGrpSpPr>
        <p:grpSpPr>
          <a:xfrm>
            <a:off x="6626520" y="4314552"/>
            <a:ext cx="1719291" cy="1496983"/>
            <a:chOff x="1444007" y="4243251"/>
            <a:chExt cx="1719291" cy="1496983"/>
          </a:xfrm>
        </p:grpSpPr>
        <p:sp>
          <p:nvSpPr>
            <p:cNvPr id="40" name="Title 13">
              <a:extLst>
                <a:ext uri="{FF2B5EF4-FFF2-40B4-BE49-F238E27FC236}">
                  <a16:creationId xmlns:a16="http://schemas.microsoft.com/office/drawing/2014/main" id="{A1910A5C-6E51-4A5D-9C67-C898D233E8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44007" y="4243251"/>
              <a:ext cx="1619232" cy="55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121899" rIns="0" bIns="121899" anchor="ctr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Lato Regular"/>
                </a:defRPr>
              </a:lvl1pPr>
              <a:lvl2pPr marL="742950" indent="-285750">
                <a:defRPr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1" name="TextBox 30">
              <a:extLst>
                <a:ext uri="{FF2B5EF4-FFF2-40B4-BE49-F238E27FC236}">
                  <a16:creationId xmlns:a16="http://schemas.microsoft.com/office/drawing/2014/main" id="{C7A302D1-CA7F-4EDD-9EC5-6EACC18D77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4007" y="4643411"/>
              <a:ext cx="1719291" cy="1096823"/>
            </a:xfrm>
            <a:prstGeom prst="rect">
              <a:avLst/>
            </a:prstGeom>
            <a:noFill/>
          </p:spPr>
          <p:txBody>
            <a:bodyPr wrap="square" lIns="91423" tIns="45712" rIns="91423" bIns="45712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I'm selfish, impatient and a little insecure. I make mistakes.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272C5057-507B-47D5-BAA7-486242C9EEBF}"/>
              </a:ext>
            </a:extLst>
          </p:cNvPr>
          <p:cNvGrpSpPr/>
          <p:nvPr/>
        </p:nvGrpSpPr>
        <p:grpSpPr>
          <a:xfrm>
            <a:off x="9214490" y="4314552"/>
            <a:ext cx="1619233" cy="1496983"/>
            <a:chOff x="1444007" y="4243251"/>
            <a:chExt cx="1619233" cy="1496983"/>
          </a:xfrm>
        </p:grpSpPr>
        <p:sp>
          <p:nvSpPr>
            <p:cNvPr id="43" name="Title 13">
              <a:extLst>
                <a:ext uri="{FF2B5EF4-FFF2-40B4-BE49-F238E27FC236}">
                  <a16:creationId xmlns:a16="http://schemas.microsoft.com/office/drawing/2014/main" id="{2B72DCF8-898E-4E56-B862-55657EF294C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1444007" y="4243251"/>
              <a:ext cx="1619232" cy="553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121899" rIns="0" bIns="121899" anchor="ctr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  <a:cs typeface="Lato Regular"/>
                </a:defRPr>
              </a:lvl1pPr>
              <a:lvl2pPr marL="742950" indent="-285750">
                <a:defRPr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44" name="TextBox 30">
              <a:extLst>
                <a:ext uri="{FF2B5EF4-FFF2-40B4-BE49-F238E27FC236}">
                  <a16:creationId xmlns:a16="http://schemas.microsoft.com/office/drawing/2014/main" id="{B258A26B-C9E8-4315-ADEC-35954A71BE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4007" y="4643411"/>
              <a:ext cx="1619233" cy="1096823"/>
            </a:xfrm>
            <a:prstGeom prst="rect">
              <a:avLst/>
            </a:prstGeom>
            <a:noFill/>
          </p:spPr>
          <p:txBody>
            <a:bodyPr wrap="square" lIns="91423" tIns="45712" rIns="91423" bIns="45712" rtlCol="0">
              <a:spAutoFit/>
            </a:bodyPr>
            <a:lstStyle>
              <a:defPPr>
                <a:defRPr lang="zh-CN"/>
              </a:defPPr>
              <a:lvl1pPr algn="ctr">
                <a:lnSpc>
                  <a:spcPts val="2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I am out of control and at times hard to handle.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496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206119" cy="584775"/>
              <a:chOff x="6723288" y="1568753"/>
              <a:chExt cx="8206119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3200" b="1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spc="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4123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900" b="1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ASPECTS AFFECTING THE INDUSTRY</a:t>
                </a:r>
                <a:endParaRPr lang="zh-CN" altLang="en-US" sz="900" b="1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13" name="2D Column Chart">
            <a:extLst>
              <a:ext uri="{FF2B5EF4-FFF2-40B4-BE49-F238E27FC236}">
                <a16:creationId xmlns:a16="http://schemas.microsoft.com/office/drawing/2014/main" id="{EC0F1C56-4A96-4317-8BCE-747D73E56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5600254"/>
              </p:ext>
            </p:extLst>
          </p:nvPr>
        </p:nvGraphicFramePr>
        <p:xfrm>
          <a:off x="6278772" y="1606409"/>
          <a:ext cx="5150203" cy="3529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Rectangle 29">
            <a:extLst>
              <a:ext uri="{FF2B5EF4-FFF2-40B4-BE49-F238E27FC236}">
                <a16:creationId xmlns:a16="http://schemas.microsoft.com/office/drawing/2014/main" id="{4C3A50CE-A5D0-4A78-A1FB-6F150ED0F30F}"/>
              </a:ext>
            </a:extLst>
          </p:cNvPr>
          <p:cNvSpPr/>
          <p:nvPr/>
        </p:nvSpPr>
        <p:spPr>
          <a:xfrm>
            <a:off x="1545678" y="4931308"/>
            <a:ext cx="1712208" cy="84034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I'm selfish, impatient and a little insecure.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Rectangle 30">
            <a:extLst>
              <a:ext uri="{FF2B5EF4-FFF2-40B4-BE49-F238E27FC236}">
                <a16:creationId xmlns:a16="http://schemas.microsoft.com/office/drawing/2014/main" id="{C15A2AAC-8767-43C3-AA25-91C812D615F5}"/>
              </a:ext>
            </a:extLst>
          </p:cNvPr>
          <p:cNvSpPr/>
          <p:nvPr/>
        </p:nvSpPr>
        <p:spPr>
          <a:xfrm>
            <a:off x="1545678" y="4659116"/>
            <a:ext cx="109214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Title text</a:t>
            </a:r>
            <a:endParaRPr lang="zh-CN" altLang="en-US" sz="16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2" name="Rectangle 29">
            <a:extLst>
              <a:ext uri="{FF2B5EF4-FFF2-40B4-BE49-F238E27FC236}">
                <a16:creationId xmlns:a16="http://schemas.microsoft.com/office/drawing/2014/main" id="{6832F7C9-1831-45A7-9AF4-C933E953E0A6}"/>
              </a:ext>
            </a:extLst>
          </p:cNvPr>
          <p:cNvSpPr/>
          <p:nvPr/>
        </p:nvSpPr>
        <p:spPr>
          <a:xfrm>
            <a:off x="4288764" y="4929524"/>
            <a:ext cx="1807235" cy="840342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But if you can't handle me at my worst.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Rectangle 30">
            <a:extLst>
              <a:ext uri="{FF2B5EF4-FFF2-40B4-BE49-F238E27FC236}">
                <a16:creationId xmlns:a16="http://schemas.microsoft.com/office/drawing/2014/main" id="{303BDF4C-A5F9-4261-AA7D-2599CC00FF30}"/>
              </a:ext>
            </a:extLst>
          </p:cNvPr>
          <p:cNvSpPr/>
          <p:nvPr/>
        </p:nvSpPr>
        <p:spPr>
          <a:xfrm>
            <a:off x="4288765" y="4657332"/>
            <a:ext cx="1092141" cy="33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16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Title text</a:t>
            </a:r>
            <a:endParaRPr lang="zh-CN" altLang="en-US" sz="16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7116F1A1-6F15-4C09-93FC-8A692663C076}"/>
              </a:ext>
            </a:extLst>
          </p:cNvPr>
          <p:cNvSpPr txBox="1"/>
          <p:nvPr/>
        </p:nvSpPr>
        <p:spPr>
          <a:xfrm>
            <a:off x="945553" y="2200668"/>
            <a:ext cx="95373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srgbClr val="C82C41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9" name="Google Shape;86;p19">
            <a:extLst>
              <a:ext uri="{FF2B5EF4-FFF2-40B4-BE49-F238E27FC236}">
                <a16:creationId xmlns:a16="http://schemas.microsoft.com/office/drawing/2014/main" id="{1175FAC7-AA71-4BF9-8ACD-3B387FD657F5}"/>
              </a:ext>
            </a:extLst>
          </p:cNvPr>
          <p:cNvSpPr txBox="1"/>
          <p:nvPr/>
        </p:nvSpPr>
        <p:spPr>
          <a:xfrm>
            <a:off x="963734" y="1653103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 TITLE HERE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63663DAE-CC71-4FFA-80BE-FB957BC60373}"/>
              </a:ext>
            </a:extLst>
          </p:cNvPr>
          <p:cNvSpPr txBox="1"/>
          <p:nvPr/>
        </p:nvSpPr>
        <p:spPr>
          <a:xfrm>
            <a:off x="986246" y="3403204"/>
            <a:ext cx="4238449" cy="109682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I'm selfish, impatient and a little insecure. I make mistakes, I am out of control and at times hard to handle. But if you can't handle me at my worst.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8821D1E-90CC-48F4-8D61-E2ED7A684DE0}"/>
              </a:ext>
            </a:extLst>
          </p:cNvPr>
          <p:cNvGrpSpPr/>
          <p:nvPr/>
        </p:nvGrpSpPr>
        <p:grpSpPr>
          <a:xfrm>
            <a:off x="775240" y="4753248"/>
            <a:ext cx="604920" cy="698501"/>
            <a:chOff x="775240" y="4753248"/>
            <a:chExt cx="604920" cy="698501"/>
          </a:xfrm>
        </p:grpSpPr>
        <p:sp>
          <p:nvSpPr>
            <p:cNvPr id="15" name="Polygon">
              <a:extLst>
                <a:ext uri="{FF2B5EF4-FFF2-40B4-BE49-F238E27FC236}">
                  <a16:creationId xmlns:a16="http://schemas.microsoft.com/office/drawing/2014/main" id="{15639D69-9CC5-452B-AED3-879B7843F5C5}"/>
                </a:ext>
              </a:extLst>
            </p:cNvPr>
            <p:cNvSpPr/>
            <p:nvPr/>
          </p:nvSpPr>
          <p:spPr>
            <a:xfrm>
              <a:off x="775240" y="4753248"/>
              <a:ext cx="604920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noFill/>
            <a:ln w="25400" cap="flat">
              <a:solidFill>
                <a:srgbClr val="C82C41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1" name="图形 30">
              <a:extLst>
                <a:ext uri="{FF2B5EF4-FFF2-40B4-BE49-F238E27FC236}">
                  <a16:creationId xmlns:a16="http://schemas.microsoft.com/office/drawing/2014/main" id="{6DF4F0E4-895F-46BC-A636-CF0C12A0A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13348" y="4936583"/>
              <a:ext cx="337185" cy="337185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A13F91E6-8BFF-4081-B677-219296E10EBE}"/>
              </a:ext>
            </a:extLst>
          </p:cNvPr>
          <p:cNvGrpSpPr/>
          <p:nvPr/>
        </p:nvGrpSpPr>
        <p:grpSpPr>
          <a:xfrm>
            <a:off x="3508385" y="4751464"/>
            <a:ext cx="604920" cy="698501"/>
            <a:chOff x="3508385" y="4751464"/>
            <a:chExt cx="604920" cy="698501"/>
          </a:xfrm>
        </p:grpSpPr>
        <p:sp>
          <p:nvSpPr>
            <p:cNvPr id="18" name="Polygon">
              <a:extLst>
                <a:ext uri="{FF2B5EF4-FFF2-40B4-BE49-F238E27FC236}">
                  <a16:creationId xmlns:a16="http://schemas.microsoft.com/office/drawing/2014/main" id="{FBBCA61B-AE47-406E-BA9A-F02423ED60B3}"/>
                </a:ext>
              </a:extLst>
            </p:cNvPr>
            <p:cNvSpPr/>
            <p:nvPr/>
          </p:nvSpPr>
          <p:spPr>
            <a:xfrm>
              <a:off x="3508385" y="4751464"/>
              <a:ext cx="604920" cy="698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0"/>
                  </a:moveTo>
                  <a:lnTo>
                    <a:pt x="21600" y="5400"/>
                  </a:lnTo>
                  <a:lnTo>
                    <a:pt x="21600" y="16200"/>
                  </a:lnTo>
                  <a:lnTo>
                    <a:pt x="10800" y="21600"/>
                  </a:lnTo>
                  <a:lnTo>
                    <a:pt x="0" y="162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2D313B"/>
            </a:solidFill>
            <a:ln w="25400" cap="flat">
              <a:solidFill>
                <a:srgbClr val="2D313B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2" name="图形 31">
              <a:extLst>
                <a:ext uri="{FF2B5EF4-FFF2-40B4-BE49-F238E27FC236}">
                  <a16:creationId xmlns:a16="http://schemas.microsoft.com/office/drawing/2014/main" id="{D096EF79-81C9-4243-915B-9A9C5967C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643105" y="4926979"/>
              <a:ext cx="348180" cy="3481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9611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7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dvAuto="0"/>
      <p:bldP spid="20" grpId="0"/>
      <p:bldP spid="21" grpId="0"/>
      <p:bldP spid="22" grpId="0"/>
      <p:bldP spid="23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0771A24-5EC0-4ECA-B506-36335CFA29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2B15B7C2-8E90-4A89-B428-BB487E5F9822}"/>
              </a:ext>
            </a:extLst>
          </p:cNvPr>
          <p:cNvSpPr/>
          <p:nvPr/>
        </p:nvSpPr>
        <p:spPr>
          <a:xfrm>
            <a:off x="-3" y="1520665"/>
            <a:ext cx="1393374" cy="2742351"/>
          </a:xfrm>
          <a:custGeom>
            <a:avLst/>
            <a:gdLst>
              <a:gd name="connsiteX0" fmla="*/ 0 w 3505200"/>
              <a:gd name="connsiteY0" fmla="*/ 0 h 4660900"/>
              <a:gd name="connsiteX1" fmla="*/ 3505200 w 3505200"/>
              <a:gd name="connsiteY1" fmla="*/ 3505200 h 4660900"/>
              <a:gd name="connsiteX2" fmla="*/ 2324100 w 3505200"/>
              <a:gd name="connsiteY2" fmla="*/ 4660900 h 4660900"/>
              <a:gd name="connsiteX0" fmla="*/ 0 w 3482340"/>
              <a:gd name="connsiteY0" fmla="*/ 0 h 3670300"/>
              <a:gd name="connsiteX1" fmla="*/ 3482340 w 3482340"/>
              <a:gd name="connsiteY1" fmla="*/ 2514600 h 3670300"/>
              <a:gd name="connsiteX2" fmla="*/ 2301240 w 3482340"/>
              <a:gd name="connsiteY2" fmla="*/ 3670300 h 3670300"/>
              <a:gd name="connsiteX0" fmla="*/ 0 w 2301240"/>
              <a:gd name="connsiteY0" fmla="*/ 0 h 3670300"/>
              <a:gd name="connsiteX1" fmla="*/ 1013460 w 2301240"/>
              <a:gd name="connsiteY1" fmla="*/ 1005840 h 3670300"/>
              <a:gd name="connsiteX2" fmla="*/ 2301240 w 2301240"/>
              <a:gd name="connsiteY2" fmla="*/ 3670300 h 3670300"/>
              <a:gd name="connsiteX0" fmla="*/ 22860 w 1036320"/>
              <a:gd name="connsiteY0" fmla="*/ 0 h 2039620"/>
              <a:gd name="connsiteX1" fmla="*/ 1036320 w 1036320"/>
              <a:gd name="connsiteY1" fmla="*/ 1005840 h 2039620"/>
              <a:gd name="connsiteX2" fmla="*/ 0 w 1036320"/>
              <a:gd name="connsiteY2" fmla="*/ 2039620 h 203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2039620">
                <a:moveTo>
                  <a:pt x="22860" y="0"/>
                </a:moveTo>
                <a:lnTo>
                  <a:pt x="1036320" y="1005840"/>
                </a:lnTo>
                <a:lnTo>
                  <a:pt x="0" y="203962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6C6C877-7BAA-4898-BA29-0EAE14C07255}"/>
              </a:ext>
            </a:extLst>
          </p:cNvPr>
          <p:cNvSpPr/>
          <p:nvPr/>
        </p:nvSpPr>
        <p:spPr>
          <a:xfrm rot="10800000">
            <a:off x="10427150" y="4697477"/>
            <a:ext cx="1755324" cy="2179470"/>
          </a:xfrm>
          <a:custGeom>
            <a:avLst/>
            <a:gdLst>
              <a:gd name="connsiteX0" fmla="*/ 0 w 3505200"/>
              <a:gd name="connsiteY0" fmla="*/ 0 h 4660900"/>
              <a:gd name="connsiteX1" fmla="*/ 3505200 w 3505200"/>
              <a:gd name="connsiteY1" fmla="*/ 3505200 h 4660900"/>
              <a:gd name="connsiteX2" fmla="*/ 2324100 w 3505200"/>
              <a:gd name="connsiteY2" fmla="*/ 4660900 h 4660900"/>
              <a:gd name="connsiteX0" fmla="*/ 0 w 3482340"/>
              <a:gd name="connsiteY0" fmla="*/ 0 h 3670300"/>
              <a:gd name="connsiteX1" fmla="*/ 3482340 w 3482340"/>
              <a:gd name="connsiteY1" fmla="*/ 2514600 h 3670300"/>
              <a:gd name="connsiteX2" fmla="*/ 2301240 w 3482340"/>
              <a:gd name="connsiteY2" fmla="*/ 3670300 h 3670300"/>
              <a:gd name="connsiteX0" fmla="*/ 0 w 2301240"/>
              <a:gd name="connsiteY0" fmla="*/ 0 h 3670300"/>
              <a:gd name="connsiteX1" fmla="*/ 1013460 w 2301240"/>
              <a:gd name="connsiteY1" fmla="*/ 1005840 h 3670300"/>
              <a:gd name="connsiteX2" fmla="*/ 2301240 w 2301240"/>
              <a:gd name="connsiteY2" fmla="*/ 3670300 h 3670300"/>
              <a:gd name="connsiteX0" fmla="*/ 22860 w 1036320"/>
              <a:gd name="connsiteY0" fmla="*/ 0 h 2039620"/>
              <a:gd name="connsiteX1" fmla="*/ 1036320 w 1036320"/>
              <a:gd name="connsiteY1" fmla="*/ 1005840 h 2039620"/>
              <a:gd name="connsiteX2" fmla="*/ 0 w 1036320"/>
              <a:gd name="connsiteY2" fmla="*/ 2039620 h 2039620"/>
              <a:gd name="connsiteX0" fmla="*/ 22860 w 1312604"/>
              <a:gd name="connsiteY0" fmla="*/ 0 h 2039620"/>
              <a:gd name="connsiteX1" fmla="*/ 1312604 w 1312604"/>
              <a:gd name="connsiteY1" fmla="*/ 731917 h 2039620"/>
              <a:gd name="connsiteX2" fmla="*/ 0 w 1312604"/>
              <a:gd name="connsiteY2" fmla="*/ 2039620 h 2039620"/>
              <a:gd name="connsiteX0" fmla="*/ 1037588 w 1312604"/>
              <a:gd name="connsiteY0" fmla="*/ 0 h 1618616"/>
              <a:gd name="connsiteX1" fmla="*/ 1312604 w 1312604"/>
              <a:gd name="connsiteY1" fmla="*/ 310913 h 1618616"/>
              <a:gd name="connsiteX2" fmla="*/ 0 w 1312604"/>
              <a:gd name="connsiteY2" fmla="*/ 1618616 h 1618616"/>
              <a:gd name="connsiteX0" fmla="*/ 1013974 w 1312604"/>
              <a:gd name="connsiteY0" fmla="*/ 0 h 1611532"/>
              <a:gd name="connsiteX1" fmla="*/ 1312604 w 1312604"/>
              <a:gd name="connsiteY1" fmla="*/ 303829 h 1611532"/>
              <a:gd name="connsiteX2" fmla="*/ 0 w 1312604"/>
              <a:gd name="connsiteY2" fmla="*/ 1611532 h 1611532"/>
              <a:gd name="connsiteX0" fmla="*/ 1006890 w 1305520"/>
              <a:gd name="connsiteY0" fmla="*/ 0 h 1620978"/>
              <a:gd name="connsiteX1" fmla="*/ 1305520 w 1305520"/>
              <a:gd name="connsiteY1" fmla="*/ 303829 h 1620978"/>
              <a:gd name="connsiteX2" fmla="*/ 0 w 1305520"/>
              <a:gd name="connsiteY2" fmla="*/ 1620978 h 162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5520" h="1620978">
                <a:moveTo>
                  <a:pt x="1006890" y="0"/>
                </a:moveTo>
                <a:lnTo>
                  <a:pt x="1305520" y="303829"/>
                </a:lnTo>
                <a:lnTo>
                  <a:pt x="0" y="1620978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C02D6B5-DB75-45B1-A702-F6136D7215B4}"/>
              </a:ext>
            </a:extLst>
          </p:cNvPr>
          <p:cNvCxnSpPr/>
          <p:nvPr/>
        </p:nvCxnSpPr>
        <p:spPr>
          <a:xfrm>
            <a:off x="11074400" y="3875314"/>
            <a:ext cx="1117600" cy="1117600"/>
          </a:xfrm>
          <a:prstGeom prst="line">
            <a:avLst/>
          </a:pr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A57C59ED-0BFD-467E-95C5-5B2366AEC81E}"/>
              </a:ext>
            </a:extLst>
          </p:cNvPr>
          <p:cNvSpPr/>
          <p:nvPr/>
        </p:nvSpPr>
        <p:spPr>
          <a:xfrm>
            <a:off x="0" y="5167086"/>
            <a:ext cx="1739439" cy="1690914"/>
          </a:xfrm>
          <a:prstGeom prst="triangle">
            <a:avLst>
              <a:gd name="adj" fmla="val 0"/>
            </a:avLst>
          </a:prstGeom>
          <a:solidFill>
            <a:srgbClr val="C8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CFFF424-B570-419C-93EE-2C7C871FAA8D}"/>
              </a:ext>
            </a:extLst>
          </p:cNvPr>
          <p:cNvGrpSpPr/>
          <p:nvPr/>
        </p:nvGrpSpPr>
        <p:grpSpPr>
          <a:xfrm>
            <a:off x="1625600" y="885371"/>
            <a:ext cx="10566400" cy="1973943"/>
            <a:chOff x="1625600" y="885371"/>
            <a:chExt cx="10566400" cy="1973943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00EF060-7CF2-4BE2-B28F-288CAD0AD59D}"/>
                </a:ext>
              </a:extLst>
            </p:cNvPr>
            <p:cNvSpPr/>
            <p:nvPr/>
          </p:nvSpPr>
          <p:spPr>
            <a:xfrm>
              <a:off x="1625600" y="885371"/>
              <a:ext cx="10566400" cy="1973943"/>
            </a:xfrm>
            <a:custGeom>
              <a:avLst/>
              <a:gdLst>
                <a:gd name="connsiteX0" fmla="*/ 0 w 10566400"/>
                <a:gd name="connsiteY0" fmla="*/ 0 h 1973943"/>
                <a:gd name="connsiteX1" fmla="*/ 10566400 w 10566400"/>
                <a:gd name="connsiteY1" fmla="*/ 0 h 1973943"/>
                <a:gd name="connsiteX2" fmla="*/ 10566400 w 10566400"/>
                <a:gd name="connsiteY2" fmla="*/ 1973943 h 1973943"/>
                <a:gd name="connsiteX3" fmla="*/ 1785257 w 10566400"/>
                <a:gd name="connsiteY3" fmla="*/ 1973943 h 1973943"/>
                <a:gd name="connsiteX4" fmla="*/ 0 w 10566400"/>
                <a:gd name="connsiteY4" fmla="*/ 0 h 197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400" h="1973943">
                  <a:moveTo>
                    <a:pt x="0" y="0"/>
                  </a:moveTo>
                  <a:lnTo>
                    <a:pt x="10566400" y="0"/>
                  </a:lnTo>
                  <a:lnTo>
                    <a:pt x="10566400" y="1973943"/>
                  </a:lnTo>
                  <a:lnTo>
                    <a:pt x="1785257" y="1973943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b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E747196-9092-4BD6-B132-80271F10392F}"/>
                </a:ext>
              </a:extLst>
            </p:cNvPr>
            <p:cNvSpPr/>
            <p:nvPr/>
          </p:nvSpPr>
          <p:spPr>
            <a:xfrm>
              <a:off x="1625600" y="885371"/>
              <a:ext cx="10566400" cy="1973943"/>
            </a:xfrm>
            <a:custGeom>
              <a:avLst/>
              <a:gdLst>
                <a:gd name="connsiteX0" fmla="*/ 0 w 10566400"/>
                <a:gd name="connsiteY0" fmla="*/ 0 h 1973943"/>
                <a:gd name="connsiteX1" fmla="*/ 10566400 w 10566400"/>
                <a:gd name="connsiteY1" fmla="*/ 0 h 1973943"/>
                <a:gd name="connsiteX2" fmla="*/ 10566400 w 10566400"/>
                <a:gd name="connsiteY2" fmla="*/ 1973943 h 1973943"/>
                <a:gd name="connsiteX3" fmla="*/ 1785257 w 10566400"/>
                <a:gd name="connsiteY3" fmla="*/ 1973943 h 1973943"/>
                <a:gd name="connsiteX4" fmla="*/ 0 w 10566400"/>
                <a:gd name="connsiteY4" fmla="*/ 0 h 197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400" h="1973943">
                  <a:moveTo>
                    <a:pt x="0" y="0"/>
                  </a:moveTo>
                  <a:lnTo>
                    <a:pt x="10566400" y="0"/>
                  </a:lnTo>
                  <a:lnTo>
                    <a:pt x="10566400" y="1973943"/>
                  </a:lnTo>
                  <a:lnTo>
                    <a:pt x="1785257" y="1973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2C41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BFAACAE-4BB5-4E6B-A122-F4461B714695}"/>
              </a:ext>
            </a:extLst>
          </p:cNvPr>
          <p:cNvGrpSpPr/>
          <p:nvPr/>
        </p:nvGrpSpPr>
        <p:grpSpPr>
          <a:xfrm>
            <a:off x="1797496" y="1302951"/>
            <a:ext cx="1400869" cy="1400866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17" name="同心圆 98">
              <a:extLst>
                <a:ext uri="{FF2B5EF4-FFF2-40B4-BE49-F238E27FC236}">
                  <a16:creationId xmlns:a16="http://schemas.microsoft.com/office/drawing/2014/main" id="{9512456F-7AA7-4315-9345-FD715BF4380B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86A9E7D-C67F-4C16-8253-E1A51833E3A4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0BB9CA3-8E02-4FE6-88A1-7B8C67BFB34D}"/>
              </a:ext>
            </a:extLst>
          </p:cNvPr>
          <p:cNvCxnSpPr>
            <a:cxnSpLocks/>
          </p:cNvCxnSpPr>
          <p:nvPr/>
        </p:nvCxnSpPr>
        <p:spPr>
          <a:xfrm>
            <a:off x="2466521" y="3890091"/>
            <a:ext cx="0" cy="1102823"/>
          </a:xfrm>
          <a:prstGeom prst="line">
            <a:avLst/>
          </a:prstGeom>
          <a:ln w="28575">
            <a:solidFill>
              <a:srgbClr val="C82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24CE334C-C7ED-4037-9695-AF2EE26BECCA}"/>
              </a:ext>
            </a:extLst>
          </p:cNvPr>
          <p:cNvSpPr txBox="1"/>
          <p:nvPr/>
        </p:nvSpPr>
        <p:spPr>
          <a:xfrm>
            <a:off x="2587852" y="3711013"/>
            <a:ext cx="498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spc="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000" b="1" spc="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DF82EF0-9CCF-49A5-AE37-CA52228428C9}"/>
              </a:ext>
            </a:extLst>
          </p:cNvPr>
          <p:cNvSpPr/>
          <p:nvPr/>
        </p:nvSpPr>
        <p:spPr>
          <a:xfrm>
            <a:off x="2592304" y="4448891"/>
            <a:ext cx="794506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I'm selfish, impatient and a little insecure. I make mistakes, I am out of control and at times hard to handle. But if you can't handle me at my worst.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12389CA-18F2-4C08-9357-4E159F2ABA27}"/>
              </a:ext>
            </a:extLst>
          </p:cNvPr>
          <p:cNvCxnSpPr>
            <a:cxnSpLocks/>
          </p:cNvCxnSpPr>
          <p:nvPr/>
        </p:nvCxnSpPr>
        <p:spPr>
          <a:xfrm>
            <a:off x="10856686" y="0"/>
            <a:ext cx="1335314" cy="1378857"/>
          </a:xfrm>
          <a:prstGeom prst="line">
            <a:avLst/>
          </a:pr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9549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3" grpId="0" animBg="1"/>
          <p:bldP spid="22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3" grpId="0" animBg="1"/>
          <p:bldP spid="22" grpId="0"/>
          <p:bldP spid="25" grpId="0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206119" cy="584775"/>
              <a:chOff x="6723288" y="1568753"/>
              <a:chExt cx="8206119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3200" b="1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spc="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4123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900" b="1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ADVANTAGES AND DISADVANTAGES</a:t>
                </a:r>
                <a:endParaRPr lang="zh-CN" altLang="en-US" sz="900" b="1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B0AF0F70-9532-434D-AA47-A53CEA678DF2}"/>
              </a:ext>
            </a:extLst>
          </p:cNvPr>
          <p:cNvGrpSpPr/>
          <p:nvPr/>
        </p:nvGrpSpPr>
        <p:grpSpPr>
          <a:xfrm>
            <a:off x="1042670" y="2013585"/>
            <a:ext cx="4538981" cy="1558926"/>
            <a:chOff x="1042670" y="2013585"/>
            <a:chExt cx="4538981" cy="1558926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1B4820D6-6034-4608-91BE-260F0BE3D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42671" y="2020571"/>
              <a:ext cx="4538980" cy="1551940"/>
            </a:xfrm>
            <a:prstGeom prst="rect">
              <a:avLst/>
            </a:prstGeom>
          </p:spPr>
        </p:pic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D75D95F-D5B9-49AB-8BC0-3E17392B00CE}"/>
                </a:ext>
              </a:extLst>
            </p:cNvPr>
            <p:cNvGrpSpPr/>
            <p:nvPr/>
          </p:nvGrpSpPr>
          <p:grpSpPr>
            <a:xfrm>
              <a:off x="1042670" y="2013585"/>
              <a:ext cx="1575435" cy="1551940"/>
              <a:chOff x="977900" y="1960237"/>
              <a:chExt cx="1674974" cy="1650384"/>
            </a:xfrm>
          </p:grpSpPr>
          <p:sp>
            <p:nvSpPr>
              <p:cNvPr id="15" name="矩形 14">
                <a:extLst>
                  <a:ext uri="{FF2B5EF4-FFF2-40B4-BE49-F238E27FC236}">
                    <a16:creationId xmlns:a16="http://schemas.microsoft.com/office/drawing/2014/main" id="{30E64737-908C-478B-97E2-4CE870ACF23A}"/>
                  </a:ext>
                </a:extLst>
              </p:cNvPr>
              <p:cNvSpPr/>
              <p:nvPr/>
            </p:nvSpPr>
            <p:spPr>
              <a:xfrm>
                <a:off x="977900" y="1960237"/>
                <a:ext cx="1674974" cy="1650384"/>
              </a:xfrm>
              <a:prstGeom prst="rect">
                <a:avLst/>
              </a:prstGeom>
              <a:solidFill>
                <a:srgbClr val="C82C41"/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" name="任意多边形 4">
                <a:extLst>
                  <a:ext uri="{FF2B5EF4-FFF2-40B4-BE49-F238E27FC236}">
                    <a16:creationId xmlns:a16="http://schemas.microsoft.com/office/drawing/2014/main" id="{C7C13C21-0380-4798-BF1F-0B9A69B04009}"/>
                  </a:ext>
                </a:extLst>
              </p:cNvPr>
              <p:cNvSpPr/>
              <p:nvPr/>
            </p:nvSpPr>
            <p:spPr>
              <a:xfrm>
                <a:off x="1509393" y="2442961"/>
                <a:ext cx="611986" cy="61198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3" h="21600" extrusionOk="0">
                    <a:moveTo>
                      <a:pt x="16976" y="19986"/>
                    </a:moveTo>
                    <a:lnTo>
                      <a:pt x="11226" y="17681"/>
                    </a:lnTo>
                    <a:cubicBezTo>
                      <a:pt x="11089" y="17626"/>
                      <a:pt x="10947" y="17608"/>
                      <a:pt x="10806" y="17600"/>
                    </a:cubicBezTo>
                    <a:lnTo>
                      <a:pt x="19660" y="3838"/>
                    </a:lnTo>
                    <a:cubicBezTo>
                      <a:pt x="19660" y="3838"/>
                      <a:pt x="16976" y="19986"/>
                      <a:pt x="16976" y="19986"/>
                    </a:cubicBezTo>
                    <a:close/>
                    <a:moveTo>
                      <a:pt x="6859" y="16245"/>
                    </a:moveTo>
                    <a:cubicBezTo>
                      <a:pt x="6858" y="16242"/>
                      <a:pt x="6856" y="16241"/>
                      <a:pt x="6854" y="16238"/>
                    </a:cubicBezTo>
                    <a:lnTo>
                      <a:pt x="19607" y="2552"/>
                    </a:lnTo>
                    <a:lnTo>
                      <a:pt x="8735" y="19537"/>
                    </a:lnTo>
                    <a:cubicBezTo>
                      <a:pt x="8735" y="19537"/>
                      <a:pt x="6859" y="16245"/>
                      <a:pt x="6859" y="16245"/>
                    </a:cubicBezTo>
                    <a:close/>
                    <a:moveTo>
                      <a:pt x="2111" y="14025"/>
                    </a:moveTo>
                    <a:lnTo>
                      <a:pt x="17713" y="3595"/>
                    </a:lnTo>
                    <a:lnTo>
                      <a:pt x="6369" y="15770"/>
                    </a:lnTo>
                    <a:cubicBezTo>
                      <a:pt x="6309" y="15735"/>
                      <a:pt x="6256" y="15687"/>
                      <a:pt x="6191" y="15661"/>
                    </a:cubicBezTo>
                    <a:cubicBezTo>
                      <a:pt x="6191" y="15661"/>
                      <a:pt x="2111" y="14025"/>
                      <a:pt x="2111" y="14025"/>
                    </a:cubicBezTo>
                    <a:close/>
                    <a:moveTo>
                      <a:pt x="21234" y="108"/>
                    </a:moveTo>
                    <a:cubicBezTo>
                      <a:pt x="21123" y="36"/>
                      <a:pt x="20996" y="0"/>
                      <a:pt x="20869" y="0"/>
                    </a:cubicBezTo>
                    <a:cubicBezTo>
                      <a:pt x="20739" y="0"/>
                      <a:pt x="20609" y="37"/>
                      <a:pt x="20496" y="113"/>
                    </a:cubicBezTo>
                    <a:lnTo>
                      <a:pt x="299" y="13613"/>
                    </a:lnTo>
                    <a:cubicBezTo>
                      <a:pt x="91" y="13752"/>
                      <a:pt x="-23" y="13996"/>
                      <a:pt x="3" y="14245"/>
                    </a:cubicBezTo>
                    <a:cubicBezTo>
                      <a:pt x="29" y="14494"/>
                      <a:pt x="190" y="14709"/>
                      <a:pt x="423" y="14801"/>
                    </a:cubicBezTo>
                    <a:lnTo>
                      <a:pt x="5690" y="16915"/>
                    </a:lnTo>
                    <a:lnTo>
                      <a:pt x="8167" y="21260"/>
                    </a:lnTo>
                    <a:cubicBezTo>
                      <a:pt x="8285" y="21468"/>
                      <a:pt x="8505" y="21597"/>
                      <a:pt x="8744" y="21600"/>
                    </a:cubicBezTo>
                    <a:lnTo>
                      <a:pt x="8751" y="21600"/>
                    </a:lnTo>
                    <a:cubicBezTo>
                      <a:pt x="8987" y="21600"/>
                      <a:pt x="9207" y="21475"/>
                      <a:pt x="9329" y="21272"/>
                    </a:cubicBezTo>
                    <a:lnTo>
                      <a:pt x="10727" y="18934"/>
                    </a:lnTo>
                    <a:lnTo>
                      <a:pt x="17253" y="21551"/>
                    </a:lnTo>
                    <a:cubicBezTo>
                      <a:pt x="17333" y="21584"/>
                      <a:pt x="17418" y="21600"/>
                      <a:pt x="17503" y="21600"/>
                    </a:cubicBezTo>
                    <a:cubicBezTo>
                      <a:pt x="17617" y="21600"/>
                      <a:pt x="17731" y="21571"/>
                      <a:pt x="17833" y="21513"/>
                    </a:cubicBezTo>
                    <a:cubicBezTo>
                      <a:pt x="18010" y="21413"/>
                      <a:pt x="18134" y="21238"/>
                      <a:pt x="18167" y="21036"/>
                    </a:cubicBezTo>
                    <a:lnTo>
                      <a:pt x="21533" y="786"/>
                    </a:lnTo>
                    <a:cubicBezTo>
                      <a:pt x="21577" y="521"/>
                      <a:pt x="21460" y="254"/>
                      <a:pt x="21234" y="108"/>
                    </a:cubicBezTo>
                  </a:path>
                </a:pathLst>
              </a:custGeom>
              <a:solidFill>
                <a:sysClr val="window" lastClr="FFFFFF"/>
              </a:solidFill>
              <a:ln w="12700">
                <a:miter lim="400000"/>
              </a:ln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0" name="矩形 19">
            <a:extLst>
              <a:ext uri="{FF2B5EF4-FFF2-40B4-BE49-F238E27FC236}">
                <a16:creationId xmlns:a16="http://schemas.microsoft.com/office/drawing/2014/main" id="{67F070DE-FCC5-4F20-980F-4996F5E00A83}"/>
              </a:ext>
            </a:extLst>
          </p:cNvPr>
          <p:cNvSpPr/>
          <p:nvPr/>
        </p:nvSpPr>
        <p:spPr>
          <a:xfrm>
            <a:off x="942657" y="4659437"/>
            <a:ext cx="4445000" cy="8592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I'm selfish, impatient and a little insecure. I make mistakes, I am out of control and at times hard to handle. But if you can't handle me at my worst.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BB869B70-DC69-4AEA-AEEC-E9D0C41022C5}"/>
              </a:ext>
            </a:extLst>
          </p:cNvPr>
          <p:cNvSpPr/>
          <p:nvPr/>
        </p:nvSpPr>
        <p:spPr>
          <a:xfrm>
            <a:off x="942657" y="4305494"/>
            <a:ext cx="2108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21F50C14-2236-4D97-A349-D93FF7AE99D7}"/>
              </a:ext>
            </a:extLst>
          </p:cNvPr>
          <p:cNvSpPr/>
          <p:nvPr/>
        </p:nvSpPr>
        <p:spPr>
          <a:xfrm>
            <a:off x="6224905" y="2430145"/>
            <a:ext cx="4933950" cy="1102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6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I'm selfish, impatient and a little insecure. I make mistakes, I am out of control and at times hard to handle. But if you can't handle me at my worst.</a:t>
            </a:r>
            <a:endParaRPr lang="zh-CN" altLang="en-US" sz="16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D423B0F3-73EE-49CD-A0A8-44AEF8A7BEAC}"/>
              </a:ext>
            </a:extLst>
          </p:cNvPr>
          <p:cNvSpPr/>
          <p:nvPr/>
        </p:nvSpPr>
        <p:spPr>
          <a:xfrm>
            <a:off x="6224905" y="2059305"/>
            <a:ext cx="21088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zh-CN" sz="2000" dirty="0">
                <a:solidFill>
                  <a:srgbClr val="000000">
                    <a:lumMod val="75000"/>
                    <a:lumOff val="25000"/>
                  </a:srgbClr>
                </a:solidFill>
                <a:cs typeface="+mn-ea"/>
                <a:sym typeface="+mn-lt"/>
              </a:rPr>
              <a:t>Title text</a:t>
            </a:r>
            <a:endParaRPr lang="zh-CN" altLang="en-US" sz="2000" dirty="0">
              <a:solidFill>
                <a:srgbClr val="000000">
                  <a:lumMod val="75000"/>
                  <a:lumOff val="25000"/>
                </a:srgbClr>
              </a:solidFill>
              <a:cs typeface="+mn-ea"/>
              <a:sym typeface="+mn-lt"/>
            </a:endParaRPr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45368F09-4FB0-4ABC-9D5B-9F5B8EF0C845}"/>
              </a:ext>
            </a:extLst>
          </p:cNvPr>
          <p:cNvGrpSpPr/>
          <p:nvPr/>
        </p:nvGrpSpPr>
        <p:grpSpPr>
          <a:xfrm>
            <a:off x="5856605" y="4029075"/>
            <a:ext cx="5340350" cy="1551940"/>
            <a:chOff x="5856605" y="4029075"/>
            <a:chExt cx="5340350" cy="155194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EEFDCBBF-0FE6-41DB-8CB2-E7439C2E9D26}"/>
                </a:ext>
              </a:extLst>
            </p:cNvPr>
            <p:cNvGrpSpPr/>
            <p:nvPr/>
          </p:nvGrpSpPr>
          <p:grpSpPr>
            <a:xfrm>
              <a:off x="5856605" y="4029075"/>
              <a:ext cx="1575435" cy="1551940"/>
              <a:chOff x="6096000" y="3968104"/>
              <a:chExt cx="1674974" cy="1650384"/>
            </a:xfrm>
          </p:grpSpPr>
          <p:sp>
            <p:nvSpPr>
              <p:cNvPr id="18" name="矩形 17">
                <a:extLst>
                  <a:ext uri="{FF2B5EF4-FFF2-40B4-BE49-F238E27FC236}">
                    <a16:creationId xmlns:a16="http://schemas.microsoft.com/office/drawing/2014/main" id="{DC3A44A8-347A-4CB3-9868-EE331523BCEB}"/>
                  </a:ext>
                </a:extLst>
              </p:cNvPr>
              <p:cNvSpPr/>
              <p:nvPr/>
            </p:nvSpPr>
            <p:spPr>
              <a:xfrm>
                <a:off x="6096000" y="3968104"/>
                <a:ext cx="1674974" cy="1650384"/>
              </a:xfrm>
              <a:prstGeom prst="rect">
                <a:avLst/>
              </a:prstGeom>
              <a:solidFill>
                <a:srgbClr val="2D313B"/>
              </a:solidFill>
              <a:ln w="25400">
                <a:solidFill>
                  <a:srgbClr val="000000">
                    <a:alpha val="0"/>
                  </a:srgbClr>
                </a:solidFill>
                <a:miter lim="400000"/>
              </a:ln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" name="任意多边形 14">
                <a:extLst>
                  <a:ext uri="{FF2B5EF4-FFF2-40B4-BE49-F238E27FC236}">
                    <a16:creationId xmlns:a16="http://schemas.microsoft.com/office/drawing/2014/main" id="{9317445D-4B19-4C5D-9EB6-80F1A1CAE2E9}"/>
                  </a:ext>
                </a:extLst>
              </p:cNvPr>
              <p:cNvSpPr/>
              <p:nvPr/>
            </p:nvSpPr>
            <p:spPr>
              <a:xfrm>
                <a:off x="6596762" y="4489180"/>
                <a:ext cx="673448" cy="589267"/>
              </a:xfrm>
              <a:custGeom>
                <a:avLst/>
                <a:gdLst>
                  <a:gd name="connsiteX0" fmla="*/ 304803 w 609602"/>
                  <a:gd name="connsiteY0" fmla="*/ 95250 h 533402"/>
                  <a:gd name="connsiteX1" fmla="*/ 314326 w 609602"/>
                  <a:gd name="connsiteY1" fmla="*/ 104775 h 533402"/>
                  <a:gd name="connsiteX2" fmla="*/ 304803 w 609602"/>
                  <a:gd name="connsiteY2" fmla="*/ 114300 h 533402"/>
                  <a:gd name="connsiteX3" fmla="*/ 114298 w 609602"/>
                  <a:gd name="connsiteY3" fmla="*/ 228601 h 533402"/>
                  <a:gd name="connsiteX4" fmla="*/ 104774 w 609602"/>
                  <a:gd name="connsiteY4" fmla="*/ 238126 h 533402"/>
                  <a:gd name="connsiteX5" fmla="*/ 95250 w 609602"/>
                  <a:gd name="connsiteY5" fmla="*/ 228601 h 533402"/>
                  <a:gd name="connsiteX6" fmla="*/ 304803 w 609602"/>
                  <a:gd name="connsiteY6" fmla="*/ 95250 h 533402"/>
                  <a:gd name="connsiteX7" fmla="*/ 304801 w 609602"/>
                  <a:gd name="connsiteY7" fmla="*/ 38104 h 533402"/>
                  <a:gd name="connsiteX8" fmla="*/ 38100 w 609602"/>
                  <a:gd name="connsiteY8" fmla="*/ 228598 h 533402"/>
                  <a:gd name="connsiteX9" fmla="*/ 150849 w 609602"/>
                  <a:gd name="connsiteY9" fmla="*/ 383753 h 533402"/>
                  <a:gd name="connsiteX10" fmla="*/ 171592 w 609602"/>
                  <a:gd name="connsiteY10" fmla="*/ 417684 h 533402"/>
                  <a:gd name="connsiteX11" fmla="*/ 171423 w 609602"/>
                  <a:gd name="connsiteY11" fmla="*/ 421190 h 533402"/>
                  <a:gd name="connsiteX12" fmla="*/ 157791 w 609602"/>
                  <a:gd name="connsiteY12" fmla="*/ 477049 h 533402"/>
                  <a:gd name="connsiteX13" fmla="*/ 216578 w 609602"/>
                  <a:gd name="connsiteY13" fmla="*/ 428673 h 533402"/>
                  <a:gd name="connsiteX14" fmla="*/ 246014 w 609602"/>
                  <a:gd name="connsiteY14" fmla="*/ 414745 h 533402"/>
                  <a:gd name="connsiteX15" fmla="*/ 251546 w 609602"/>
                  <a:gd name="connsiteY15" fmla="*/ 415165 h 533402"/>
                  <a:gd name="connsiteX16" fmla="*/ 304801 w 609602"/>
                  <a:gd name="connsiteY16" fmla="*/ 419091 h 533402"/>
                  <a:gd name="connsiteX17" fmla="*/ 571502 w 609602"/>
                  <a:gd name="connsiteY17" fmla="*/ 228598 h 533402"/>
                  <a:gd name="connsiteX18" fmla="*/ 304801 w 609602"/>
                  <a:gd name="connsiteY18" fmla="*/ 38104 h 533402"/>
                  <a:gd name="connsiteX19" fmla="*/ 304801 w 609602"/>
                  <a:gd name="connsiteY19" fmla="*/ 0 h 533402"/>
                  <a:gd name="connsiteX20" fmla="*/ 609602 w 609602"/>
                  <a:gd name="connsiteY20" fmla="*/ 228598 h 533402"/>
                  <a:gd name="connsiteX21" fmla="*/ 304801 w 609602"/>
                  <a:gd name="connsiteY21" fmla="*/ 457195 h 533402"/>
                  <a:gd name="connsiteX22" fmla="*/ 246014 w 609602"/>
                  <a:gd name="connsiteY22" fmla="*/ 452849 h 533402"/>
                  <a:gd name="connsiteX23" fmla="*/ 117377 w 609602"/>
                  <a:gd name="connsiteY23" fmla="*/ 533155 h 533402"/>
                  <a:gd name="connsiteX24" fmla="*/ 112494 w 609602"/>
                  <a:gd name="connsiteY24" fmla="*/ 533402 h 533402"/>
                  <a:gd name="connsiteX25" fmla="*/ 95251 w 609602"/>
                  <a:gd name="connsiteY25" fmla="*/ 516141 h 533402"/>
                  <a:gd name="connsiteX26" fmla="*/ 96662 w 609602"/>
                  <a:gd name="connsiteY26" fmla="*/ 509325 h 533402"/>
                  <a:gd name="connsiteX27" fmla="*/ 96605 w 609602"/>
                  <a:gd name="connsiteY27" fmla="*/ 509325 h 533402"/>
                  <a:gd name="connsiteX28" fmla="*/ 133351 w 609602"/>
                  <a:gd name="connsiteY28" fmla="*/ 419091 h 533402"/>
                  <a:gd name="connsiteX29" fmla="*/ 133492 w 609602"/>
                  <a:gd name="connsiteY29" fmla="*/ 417684 h 533402"/>
                  <a:gd name="connsiteX30" fmla="*/ 0 w 609602"/>
                  <a:gd name="connsiteY30" fmla="*/ 228598 h 533402"/>
                  <a:gd name="connsiteX31" fmla="*/ 304801 w 609602"/>
                  <a:gd name="connsiteY31" fmla="*/ 0 h 533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609602" h="533402">
                    <a:moveTo>
                      <a:pt x="304803" y="95250"/>
                    </a:moveTo>
                    <a:cubicBezTo>
                      <a:pt x="310056" y="95250"/>
                      <a:pt x="314326" y="99517"/>
                      <a:pt x="314326" y="104775"/>
                    </a:cubicBezTo>
                    <a:cubicBezTo>
                      <a:pt x="314326" y="110034"/>
                      <a:pt x="310056" y="114300"/>
                      <a:pt x="304803" y="114300"/>
                    </a:cubicBezTo>
                    <a:cubicBezTo>
                      <a:pt x="203318" y="114300"/>
                      <a:pt x="114298" y="167720"/>
                      <a:pt x="114298" y="228601"/>
                    </a:cubicBezTo>
                    <a:cubicBezTo>
                      <a:pt x="114298" y="233860"/>
                      <a:pt x="110028" y="238126"/>
                      <a:pt x="104774" y="238126"/>
                    </a:cubicBezTo>
                    <a:cubicBezTo>
                      <a:pt x="99520" y="238126"/>
                      <a:pt x="95250" y="233860"/>
                      <a:pt x="95250" y="228601"/>
                    </a:cubicBezTo>
                    <a:cubicBezTo>
                      <a:pt x="95250" y="156323"/>
                      <a:pt x="191208" y="95250"/>
                      <a:pt x="304803" y="95250"/>
                    </a:cubicBezTo>
                    <a:close/>
                    <a:moveTo>
                      <a:pt x="304801" y="38104"/>
                    </a:moveTo>
                    <a:cubicBezTo>
                      <a:pt x="157735" y="38104"/>
                      <a:pt x="38100" y="123547"/>
                      <a:pt x="38100" y="228598"/>
                    </a:cubicBezTo>
                    <a:cubicBezTo>
                      <a:pt x="38100" y="289692"/>
                      <a:pt x="80236" y="347699"/>
                      <a:pt x="150849" y="383753"/>
                    </a:cubicBezTo>
                    <a:cubicBezTo>
                      <a:pt x="163577" y="390248"/>
                      <a:pt x="171592" y="403385"/>
                      <a:pt x="171592" y="417684"/>
                    </a:cubicBezTo>
                    <a:cubicBezTo>
                      <a:pt x="171592" y="418745"/>
                      <a:pt x="171535" y="419980"/>
                      <a:pt x="171423" y="421190"/>
                    </a:cubicBezTo>
                    <a:cubicBezTo>
                      <a:pt x="171056" y="440896"/>
                      <a:pt x="165214" y="460010"/>
                      <a:pt x="157791" y="477049"/>
                    </a:cubicBezTo>
                    <a:cubicBezTo>
                      <a:pt x="185223" y="460726"/>
                      <a:pt x="208394" y="438625"/>
                      <a:pt x="216578" y="428673"/>
                    </a:cubicBezTo>
                    <a:cubicBezTo>
                      <a:pt x="223860" y="419783"/>
                      <a:pt x="234697" y="414745"/>
                      <a:pt x="246014" y="414745"/>
                    </a:cubicBezTo>
                    <a:cubicBezTo>
                      <a:pt x="247849" y="414745"/>
                      <a:pt x="249683" y="414868"/>
                      <a:pt x="251546" y="415165"/>
                    </a:cubicBezTo>
                    <a:cubicBezTo>
                      <a:pt x="269439" y="417782"/>
                      <a:pt x="287332" y="419091"/>
                      <a:pt x="304801" y="419091"/>
                    </a:cubicBezTo>
                    <a:cubicBezTo>
                      <a:pt x="451868" y="419091"/>
                      <a:pt x="571502" y="333648"/>
                      <a:pt x="571502" y="228598"/>
                    </a:cubicBezTo>
                    <a:cubicBezTo>
                      <a:pt x="571502" y="123547"/>
                      <a:pt x="451868" y="38104"/>
                      <a:pt x="304801" y="38104"/>
                    </a:cubicBezTo>
                    <a:close/>
                    <a:moveTo>
                      <a:pt x="304801" y="0"/>
                    </a:moveTo>
                    <a:cubicBezTo>
                      <a:pt x="473119" y="0"/>
                      <a:pt x="609602" y="102359"/>
                      <a:pt x="609602" y="228598"/>
                    </a:cubicBezTo>
                    <a:cubicBezTo>
                      <a:pt x="609602" y="354836"/>
                      <a:pt x="473119" y="457195"/>
                      <a:pt x="304801" y="457195"/>
                    </a:cubicBezTo>
                    <a:cubicBezTo>
                      <a:pt x="284651" y="457195"/>
                      <a:pt x="265036" y="455639"/>
                      <a:pt x="246014" y="452849"/>
                    </a:cubicBezTo>
                    <a:cubicBezTo>
                      <a:pt x="232975" y="468703"/>
                      <a:pt x="176898" y="523401"/>
                      <a:pt x="117377" y="533155"/>
                    </a:cubicBezTo>
                    <a:cubicBezTo>
                      <a:pt x="117433" y="532908"/>
                      <a:pt x="114301" y="533402"/>
                      <a:pt x="112494" y="533402"/>
                    </a:cubicBezTo>
                    <a:cubicBezTo>
                      <a:pt x="102955" y="533402"/>
                      <a:pt x="95251" y="525673"/>
                      <a:pt x="95251" y="516141"/>
                    </a:cubicBezTo>
                    <a:cubicBezTo>
                      <a:pt x="95251" y="513721"/>
                      <a:pt x="95759" y="511424"/>
                      <a:pt x="96662" y="509325"/>
                    </a:cubicBezTo>
                    <a:lnTo>
                      <a:pt x="96605" y="509325"/>
                    </a:lnTo>
                    <a:cubicBezTo>
                      <a:pt x="107838" y="490014"/>
                      <a:pt x="133351" y="453268"/>
                      <a:pt x="133351" y="419091"/>
                    </a:cubicBezTo>
                    <a:cubicBezTo>
                      <a:pt x="133351" y="418548"/>
                      <a:pt x="133492" y="418202"/>
                      <a:pt x="133492" y="417684"/>
                    </a:cubicBezTo>
                    <a:cubicBezTo>
                      <a:pt x="52945" y="376543"/>
                      <a:pt x="0" y="307225"/>
                      <a:pt x="0" y="228598"/>
                    </a:cubicBezTo>
                    <a:cubicBezTo>
                      <a:pt x="0" y="102359"/>
                      <a:pt x="136455" y="0"/>
                      <a:pt x="30480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marL="0" marR="0" lvl="0" indent="0" algn="ctr" defTabSz="6858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102524C9-F0E1-4E98-B004-5950489EED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432040" y="4040635"/>
              <a:ext cx="3764915" cy="150469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70362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75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2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D9261FB4-CA4A-4055-A9D4-F3E6D50B63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EFA5322C-E38D-447F-A449-BE81DD62BB16}"/>
              </a:ext>
            </a:extLst>
          </p:cNvPr>
          <p:cNvSpPr/>
          <p:nvPr/>
        </p:nvSpPr>
        <p:spPr>
          <a:xfrm>
            <a:off x="0" y="0"/>
            <a:ext cx="12177486" cy="6850743"/>
          </a:xfrm>
          <a:custGeom>
            <a:avLst/>
            <a:gdLst>
              <a:gd name="connsiteX0" fmla="*/ 0 w 12177486"/>
              <a:gd name="connsiteY0" fmla="*/ 0 h 6850743"/>
              <a:gd name="connsiteX1" fmla="*/ 0 w 12177486"/>
              <a:gd name="connsiteY1" fmla="*/ 711200 h 6850743"/>
              <a:gd name="connsiteX2" fmla="*/ 6139543 w 12177486"/>
              <a:gd name="connsiteY2" fmla="*/ 6850743 h 6850743"/>
              <a:gd name="connsiteX3" fmla="*/ 12177486 w 12177486"/>
              <a:gd name="connsiteY3" fmla="*/ 6850743 h 6850743"/>
              <a:gd name="connsiteX4" fmla="*/ 12177486 w 12177486"/>
              <a:gd name="connsiteY4" fmla="*/ 2844800 h 6850743"/>
              <a:gd name="connsiteX5" fmla="*/ 9332686 w 12177486"/>
              <a:gd name="connsiteY5" fmla="*/ 0 h 6850743"/>
              <a:gd name="connsiteX6" fmla="*/ 0 w 12177486"/>
              <a:gd name="connsiteY6" fmla="*/ 0 h 6850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77486" h="6850743">
                <a:moveTo>
                  <a:pt x="0" y="0"/>
                </a:moveTo>
                <a:lnTo>
                  <a:pt x="0" y="711200"/>
                </a:lnTo>
                <a:lnTo>
                  <a:pt x="6139543" y="6850743"/>
                </a:lnTo>
                <a:lnTo>
                  <a:pt x="12177486" y="6850743"/>
                </a:lnTo>
                <a:lnTo>
                  <a:pt x="12177486" y="2844800"/>
                </a:lnTo>
                <a:lnTo>
                  <a:pt x="9332686" y="0"/>
                </a:lnTo>
                <a:lnTo>
                  <a:pt x="0" y="0"/>
                </a:lnTo>
                <a:close/>
              </a:path>
            </a:pathLst>
          </a:custGeom>
          <a:solidFill>
            <a:srgbClr val="C8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A12C438-93F5-451D-9284-1C4A9849E6DB}"/>
              </a:ext>
            </a:extLst>
          </p:cNvPr>
          <p:cNvSpPr/>
          <p:nvPr/>
        </p:nvSpPr>
        <p:spPr>
          <a:xfrm>
            <a:off x="-38825" y="3146266"/>
            <a:ext cx="1036320" cy="2039620"/>
          </a:xfrm>
          <a:custGeom>
            <a:avLst/>
            <a:gdLst>
              <a:gd name="connsiteX0" fmla="*/ 0 w 3505200"/>
              <a:gd name="connsiteY0" fmla="*/ 0 h 4660900"/>
              <a:gd name="connsiteX1" fmla="*/ 3505200 w 3505200"/>
              <a:gd name="connsiteY1" fmla="*/ 3505200 h 4660900"/>
              <a:gd name="connsiteX2" fmla="*/ 2324100 w 3505200"/>
              <a:gd name="connsiteY2" fmla="*/ 4660900 h 4660900"/>
              <a:gd name="connsiteX0" fmla="*/ 0 w 3482340"/>
              <a:gd name="connsiteY0" fmla="*/ 0 h 3670300"/>
              <a:gd name="connsiteX1" fmla="*/ 3482340 w 3482340"/>
              <a:gd name="connsiteY1" fmla="*/ 2514600 h 3670300"/>
              <a:gd name="connsiteX2" fmla="*/ 2301240 w 3482340"/>
              <a:gd name="connsiteY2" fmla="*/ 3670300 h 3670300"/>
              <a:gd name="connsiteX0" fmla="*/ 0 w 2301240"/>
              <a:gd name="connsiteY0" fmla="*/ 0 h 3670300"/>
              <a:gd name="connsiteX1" fmla="*/ 1013460 w 2301240"/>
              <a:gd name="connsiteY1" fmla="*/ 1005840 h 3670300"/>
              <a:gd name="connsiteX2" fmla="*/ 2301240 w 2301240"/>
              <a:gd name="connsiteY2" fmla="*/ 3670300 h 3670300"/>
              <a:gd name="connsiteX0" fmla="*/ 22860 w 1036320"/>
              <a:gd name="connsiteY0" fmla="*/ 0 h 2039620"/>
              <a:gd name="connsiteX1" fmla="*/ 1036320 w 1036320"/>
              <a:gd name="connsiteY1" fmla="*/ 1005840 h 2039620"/>
              <a:gd name="connsiteX2" fmla="*/ 0 w 1036320"/>
              <a:gd name="connsiteY2" fmla="*/ 2039620 h 203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2039620">
                <a:moveTo>
                  <a:pt x="22860" y="0"/>
                </a:moveTo>
                <a:lnTo>
                  <a:pt x="1036320" y="1005840"/>
                </a:lnTo>
                <a:lnTo>
                  <a:pt x="0" y="203962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3AB3853F-C064-4F47-859F-E6453CE3ACE6}"/>
              </a:ext>
            </a:extLst>
          </p:cNvPr>
          <p:cNvSpPr/>
          <p:nvPr/>
        </p:nvSpPr>
        <p:spPr>
          <a:xfrm rot="16200000">
            <a:off x="1338399" y="4808004"/>
            <a:ext cx="1363980" cy="2748280"/>
          </a:xfrm>
          <a:custGeom>
            <a:avLst/>
            <a:gdLst>
              <a:gd name="connsiteX0" fmla="*/ 0 w 3505200"/>
              <a:gd name="connsiteY0" fmla="*/ 0 h 4660900"/>
              <a:gd name="connsiteX1" fmla="*/ 3505200 w 3505200"/>
              <a:gd name="connsiteY1" fmla="*/ 3505200 h 4660900"/>
              <a:gd name="connsiteX2" fmla="*/ 2324100 w 3505200"/>
              <a:gd name="connsiteY2" fmla="*/ 4660900 h 4660900"/>
              <a:gd name="connsiteX0" fmla="*/ 0 w 3482340"/>
              <a:gd name="connsiteY0" fmla="*/ 0 h 3670300"/>
              <a:gd name="connsiteX1" fmla="*/ 3482340 w 3482340"/>
              <a:gd name="connsiteY1" fmla="*/ 2514600 h 3670300"/>
              <a:gd name="connsiteX2" fmla="*/ 2301240 w 3482340"/>
              <a:gd name="connsiteY2" fmla="*/ 3670300 h 3670300"/>
              <a:gd name="connsiteX0" fmla="*/ 0 w 2301240"/>
              <a:gd name="connsiteY0" fmla="*/ 0 h 3670300"/>
              <a:gd name="connsiteX1" fmla="*/ 1013460 w 2301240"/>
              <a:gd name="connsiteY1" fmla="*/ 1005840 h 3670300"/>
              <a:gd name="connsiteX2" fmla="*/ 2301240 w 2301240"/>
              <a:gd name="connsiteY2" fmla="*/ 3670300 h 3670300"/>
              <a:gd name="connsiteX0" fmla="*/ 22860 w 1036320"/>
              <a:gd name="connsiteY0" fmla="*/ 0 h 2039620"/>
              <a:gd name="connsiteX1" fmla="*/ 1036320 w 1036320"/>
              <a:gd name="connsiteY1" fmla="*/ 1005840 h 2039620"/>
              <a:gd name="connsiteX2" fmla="*/ 0 w 1036320"/>
              <a:gd name="connsiteY2" fmla="*/ 2039620 h 2039620"/>
              <a:gd name="connsiteX0" fmla="*/ 0 w 1348740"/>
              <a:gd name="connsiteY0" fmla="*/ 0 h 2405380"/>
              <a:gd name="connsiteX1" fmla="*/ 1348740 w 1348740"/>
              <a:gd name="connsiteY1" fmla="*/ 1371600 h 2405380"/>
              <a:gd name="connsiteX2" fmla="*/ 312420 w 1348740"/>
              <a:gd name="connsiteY2" fmla="*/ 2405380 h 2405380"/>
              <a:gd name="connsiteX0" fmla="*/ 15240 w 1363980"/>
              <a:gd name="connsiteY0" fmla="*/ 0 h 2748280"/>
              <a:gd name="connsiteX1" fmla="*/ 1363980 w 1363980"/>
              <a:gd name="connsiteY1" fmla="*/ 1371600 h 2748280"/>
              <a:gd name="connsiteX2" fmla="*/ 0 w 1363980"/>
              <a:gd name="connsiteY2" fmla="*/ 2748280 h 2748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3980" h="2748280">
                <a:moveTo>
                  <a:pt x="15240" y="0"/>
                </a:moveTo>
                <a:lnTo>
                  <a:pt x="1363980" y="1371600"/>
                </a:lnTo>
                <a:lnTo>
                  <a:pt x="0" y="274828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FCE1F9FB-8B70-4B41-999B-3A92DDE39BEA}"/>
              </a:ext>
            </a:extLst>
          </p:cNvPr>
          <p:cNvGrpSpPr/>
          <p:nvPr/>
        </p:nvGrpSpPr>
        <p:grpSpPr>
          <a:xfrm>
            <a:off x="1270000" y="2165353"/>
            <a:ext cx="2527299" cy="2527294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10" name="同心圆 98">
              <a:extLst>
                <a:ext uri="{FF2B5EF4-FFF2-40B4-BE49-F238E27FC236}">
                  <a16:creationId xmlns:a16="http://schemas.microsoft.com/office/drawing/2014/main" id="{258088E4-9A3A-460C-A48E-C1814C57837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3E7DD600-D30C-45BE-B457-907F597901DB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12" name="矩形 11">
            <a:extLst>
              <a:ext uri="{FF2B5EF4-FFF2-40B4-BE49-F238E27FC236}">
                <a16:creationId xmlns:a16="http://schemas.microsoft.com/office/drawing/2014/main" id="{BBB5078F-1E0E-4E4F-8414-858E652EC7AB}"/>
              </a:ext>
            </a:extLst>
          </p:cNvPr>
          <p:cNvSpPr/>
          <p:nvPr/>
        </p:nvSpPr>
        <p:spPr>
          <a:xfrm>
            <a:off x="1357622" y="3044278"/>
            <a:ext cx="235205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4400" dirty="0">
                <a:solidFill>
                  <a:schemeClr val="tx1">
                    <a:lumMod val="85000"/>
                    <a:lumOff val="15000"/>
                  </a:schemeClr>
                </a:solidFill>
                <a:cs typeface="+mn-ea"/>
                <a:sym typeface="+mn-lt"/>
              </a:rPr>
              <a:t>Content</a:t>
            </a:r>
            <a:endParaRPr lang="zh-CN" altLang="en-US" sz="4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DC4454E8-C081-42FA-9F37-EC7A699B32FE}"/>
              </a:ext>
            </a:extLst>
          </p:cNvPr>
          <p:cNvGrpSpPr/>
          <p:nvPr/>
        </p:nvGrpSpPr>
        <p:grpSpPr>
          <a:xfrm>
            <a:off x="5493416" y="1474254"/>
            <a:ext cx="854889" cy="854887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14" name="同心圆 98">
              <a:extLst>
                <a:ext uri="{FF2B5EF4-FFF2-40B4-BE49-F238E27FC236}">
                  <a16:creationId xmlns:a16="http://schemas.microsoft.com/office/drawing/2014/main" id="{1F669FAA-A524-48D3-9CA2-87E62ECA69B3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68BBDC9E-BCB7-4A41-BCEF-098180123540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E5DED020-70F2-46C7-A8F8-014FE076A828}"/>
              </a:ext>
            </a:extLst>
          </p:cNvPr>
          <p:cNvGrpSpPr/>
          <p:nvPr/>
        </p:nvGrpSpPr>
        <p:grpSpPr>
          <a:xfrm>
            <a:off x="6366963" y="1533378"/>
            <a:ext cx="4461781" cy="806234"/>
            <a:chOff x="6723288" y="1475526"/>
            <a:chExt cx="4461781" cy="806234"/>
          </a:xfrm>
        </p:grpSpPr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A4E9A281-8BB6-4F10-A81C-615AF1C8798D}"/>
                </a:ext>
              </a:extLst>
            </p:cNvPr>
            <p:cNvSpPr txBox="1"/>
            <p:nvPr/>
          </p:nvSpPr>
          <p:spPr>
            <a:xfrm>
              <a:off x="6723288" y="1475526"/>
              <a:ext cx="41265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5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200" b="1" i="0" u="none" strike="noStrike" kern="1200" cap="none" spc="5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B26C993D-B5E2-45F8-B331-E482FC0D73E8}"/>
                </a:ext>
              </a:extLst>
            </p:cNvPr>
            <p:cNvSpPr txBox="1"/>
            <p:nvPr/>
          </p:nvSpPr>
          <p:spPr>
            <a:xfrm>
              <a:off x="6772726" y="2050928"/>
              <a:ext cx="44123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4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INDUSTRY SUBJECT BUSINESS ANALYSIS</a:t>
              </a:r>
              <a:endParaRPr kumimoji="0" lang="zh-CN" altLang="en-US" sz="900" b="1" i="0" u="none" strike="noStrike" kern="1200" cap="none" spc="4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366E547A-237C-407B-9487-495B3ED1E6A4}"/>
              </a:ext>
            </a:extLst>
          </p:cNvPr>
          <p:cNvGrpSpPr/>
          <p:nvPr/>
        </p:nvGrpSpPr>
        <p:grpSpPr>
          <a:xfrm>
            <a:off x="6366963" y="2690530"/>
            <a:ext cx="4791575" cy="779646"/>
            <a:chOff x="6723288" y="1475526"/>
            <a:chExt cx="4791575" cy="779646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D17647FE-63B1-46EB-A907-C7C84E7EF6E9}"/>
                </a:ext>
              </a:extLst>
            </p:cNvPr>
            <p:cNvSpPr txBox="1"/>
            <p:nvPr/>
          </p:nvSpPr>
          <p:spPr>
            <a:xfrm>
              <a:off x="6723288" y="1475526"/>
              <a:ext cx="41265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5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200" b="1" i="0" u="none" strike="noStrike" kern="1200" cap="none" spc="5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D7B4905-13FF-4888-A598-35D637105A6B}"/>
                </a:ext>
              </a:extLst>
            </p:cNvPr>
            <p:cNvSpPr txBox="1"/>
            <p:nvPr/>
          </p:nvSpPr>
          <p:spPr>
            <a:xfrm>
              <a:off x="6772726" y="2024340"/>
              <a:ext cx="4742137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4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OUTSTANDING COMPETITIVE PERFORMANCE</a:t>
              </a:r>
              <a:endParaRPr kumimoji="0" lang="zh-CN" altLang="en-US" sz="900" b="1" i="0" u="none" strike="noStrike" kern="1200" cap="none" spc="4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450253A8-8740-4218-8DF1-4CB7EBF7B5E8}"/>
              </a:ext>
            </a:extLst>
          </p:cNvPr>
          <p:cNvGrpSpPr/>
          <p:nvPr/>
        </p:nvGrpSpPr>
        <p:grpSpPr>
          <a:xfrm>
            <a:off x="6366963" y="3794826"/>
            <a:ext cx="4461781" cy="763835"/>
            <a:chOff x="6723288" y="1475526"/>
            <a:chExt cx="4461781" cy="763835"/>
          </a:xfrm>
        </p:grpSpPr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FB01C7FA-D8D9-4CEC-A7FE-8C8940D1D5E3}"/>
                </a:ext>
              </a:extLst>
            </p:cNvPr>
            <p:cNvSpPr txBox="1"/>
            <p:nvPr/>
          </p:nvSpPr>
          <p:spPr>
            <a:xfrm>
              <a:off x="6723288" y="1475526"/>
              <a:ext cx="41265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5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200" b="1" i="0" u="none" strike="noStrike" kern="1200" cap="none" spc="5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018A9FD1-9A7E-45FD-A72B-AE5F0375DEC3}"/>
                </a:ext>
              </a:extLst>
            </p:cNvPr>
            <p:cNvSpPr txBox="1"/>
            <p:nvPr/>
          </p:nvSpPr>
          <p:spPr>
            <a:xfrm>
              <a:off x="6772726" y="2008529"/>
              <a:ext cx="44123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4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ASPECTS AFFECTING THE INDUSTRY</a:t>
              </a:r>
              <a:endParaRPr kumimoji="0" lang="zh-CN" altLang="en-US" sz="900" b="1" i="0" u="none" strike="noStrike" kern="1200" cap="none" spc="4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449D2BF9-8D24-4E8D-958D-49BFC0867973}"/>
              </a:ext>
            </a:extLst>
          </p:cNvPr>
          <p:cNvGrpSpPr/>
          <p:nvPr/>
        </p:nvGrpSpPr>
        <p:grpSpPr>
          <a:xfrm>
            <a:off x="6366963" y="4911822"/>
            <a:ext cx="4461781" cy="792880"/>
            <a:chOff x="6723288" y="1475526"/>
            <a:chExt cx="4461781" cy="792880"/>
          </a:xfrm>
        </p:grpSpPr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A4171EB4-BAA2-4F33-B915-706A1F3B0FF7}"/>
                </a:ext>
              </a:extLst>
            </p:cNvPr>
            <p:cNvSpPr txBox="1"/>
            <p:nvPr/>
          </p:nvSpPr>
          <p:spPr>
            <a:xfrm>
              <a:off x="6723288" y="1475526"/>
              <a:ext cx="412659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5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Add title text</a:t>
              </a:r>
              <a:endParaRPr kumimoji="0" lang="zh-CN" altLang="en-US" sz="3200" b="1" i="0" u="none" strike="noStrike" kern="1200" cap="none" spc="5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6AD68CE4-EB67-4BA3-9068-BF3F67F702B1}"/>
                </a:ext>
              </a:extLst>
            </p:cNvPr>
            <p:cNvSpPr txBox="1"/>
            <p:nvPr/>
          </p:nvSpPr>
          <p:spPr>
            <a:xfrm>
              <a:off x="6772726" y="2037574"/>
              <a:ext cx="441234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900" b="1" i="0" u="none" strike="noStrike" kern="1200" cap="none" spc="4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rPr>
                <a:t>ADVANTAGES AND DISADVANTAGES</a:t>
              </a:r>
              <a:endParaRPr kumimoji="0" lang="zh-CN" altLang="en-US" sz="900" b="1" i="0" u="none" strike="noStrike" kern="1200" cap="none" spc="40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71137297-65C4-4116-8E40-A772B1461BF6}"/>
              </a:ext>
            </a:extLst>
          </p:cNvPr>
          <p:cNvGrpSpPr/>
          <p:nvPr/>
        </p:nvGrpSpPr>
        <p:grpSpPr>
          <a:xfrm>
            <a:off x="5493416" y="2594379"/>
            <a:ext cx="854889" cy="854887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29" name="同心圆 98">
              <a:extLst>
                <a:ext uri="{FF2B5EF4-FFF2-40B4-BE49-F238E27FC236}">
                  <a16:creationId xmlns:a16="http://schemas.microsoft.com/office/drawing/2014/main" id="{27754B2E-4D07-472C-83EA-BC76217A8450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椭圆 29">
              <a:extLst>
                <a:ext uri="{FF2B5EF4-FFF2-40B4-BE49-F238E27FC236}">
                  <a16:creationId xmlns:a16="http://schemas.microsoft.com/office/drawing/2014/main" id="{77E205F8-72D6-4042-B174-A17739778F78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9D3E2D01-4B64-47AE-AFF0-D9CE0BC72E8D}"/>
              </a:ext>
            </a:extLst>
          </p:cNvPr>
          <p:cNvGrpSpPr/>
          <p:nvPr/>
        </p:nvGrpSpPr>
        <p:grpSpPr>
          <a:xfrm>
            <a:off x="5493416" y="3712276"/>
            <a:ext cx="854889" cy="854887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32" name="同心圆 98">
              <a:extLst>
                <a:ext uri="{FF2B5EF4-FFF2-40B4-BE49-F238E27FC236}">
                  <a16:creationId xmlns:a16="http://schemas.microsoft.com/office/drawing/2014/main" id="{2928DECC-26CA-4F0B-8B91-CEC808BBC556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椭圆 32">
              <a:extLst>
                <a:ext uri="{FF2B5EF4-FFF2-40B4-BE49-F238E27FC236}">
                  <a16:creationId xmlns:a16="http://schemas.microsoft.com/office/drawing/2014/main" id="{E0517CD4-12AA-4132-8340-E2BAEB9C3E18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>
            <a:extLst>
              <a:ext uri="{FF2B5EF4-FFF2-40B4-BE49-F238E27FC236}">
                <a16:creationId xmlns:a16="http://schemas.microsoft.com/office/drawing/2014/main" id="{68DF475D-A517-4F28-B254-A4473822B3F4}"/>
              </a:ext>
            </a:extLst>
          </p:cNvPr>
          <p:cNvGrpSpPr/>
          <p:nvPr/>
        </p:nvGrpSpPr>
        <p:grpSpPr>
          <a:xfrm>
            <a:off x="5493416" y="4832401"/>
            <a:ext cx="854889" cy="854887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35" name="同心圆 98">
              <a:extLst>
                <a:ext uri="{FF2B5EF4-FFF2-40B4-BE49-F238E27FC236}">
                  <a16:creationId xmlns:a16="http://schemas.microsoft.com/office/drawing/2014/main" id="{ED26116F-EB2D-4E71-9AB8-537906C16357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38A03F76-6023-422A-9297-C9A512D28AAF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397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switch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7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9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2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7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2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57" presetID="2" presetClass="entr" presetSubtype="1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9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0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62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2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32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35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3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42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45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6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4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9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0" dur="15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52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4" dur="500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6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57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9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0" dur="1500" fill="hold"/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62" presetID="1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8" grpId="0" animBg="1"/>
          <p:bldP spid="12" grpId="0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206119" cy="584775"/>
              <a:chOff x="6723288" y="1568753"/>
              <a:chExt cx="8206119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3200" b="1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spc="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4123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900" b="1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ADVANTAGES AND DISADVANTAGES</a:t>
                </a:r>
                <a:endParaRPr lang="zh-CN" altLang="en-US" sz="900" b="1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Group 20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<a:extLst>
              <a:ext uri="{FF2B5EF4-FFF2-40B4-BE49-F238E27FC236}">
                <a16:creationId xmlns:a16="http://schemas.microsoft.com/office/drawing/2014/main" id="{BCA0E4E2-BC32-43E0-B32F-BF5059B84093}"/>
              </a:ext>
            </a:extLst>
          </p:cNvPr>
          <p:cNvGrpSpPr/>
          <p:nvPr/>
        </p:nvGrpSpPr>
        <p:grpSpPr>
          <a:xfrm>
            <a:off x="907576" y="2034344"/>
            <a:ext cx="3360273" cy="1339693"/>
            <a:chOff x="902191" y="1923200"/>
            <a:chExt cx="3360273" cy="1339693"/>
          </a:xfrm>
        </p:grpSpPr>
        <p:sp>
          <p:nvSpPr>
            <p:cNvPr id="54" name="Rectangle 25">
              <a:extLst>
                <a:ext uri="{FF2B5EF4-FFF2-40B4-BE49-F238E27FC236}">
                  <a16:creationId xmlns:a16="http://schemas.microsoft.com/office/drawing/2014/main" id="{DF5ABE45-2CA5-45C1-8CA9-9C7BB89BF0C7}"/>
                </a:ext>
              </a:extLst>
            </p:cNvPr>
            <p:cNvSpPr/>
            <p:nvPr/>
          </p:nvSpPr>
          <p:spPr>
            <a:xfrm>
              <a:off x="902191" y="1923200"/>
              <a:ext cx="3048000" cy="1339693"/>
            </a:xfrm>
            <a:prstGeom prst="rect">
              <a:avLst/>
            </a:prstGeom>
            <a:noFill/>
            <a:ln w="2222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5" name="Group 22">
              <a:extLst>
                <a:ext uri="{FF2B5EF4-FFF2-40B4-BE49-F238E27FC236}">
                  <a16:creationId xmlns:a16="http://schemas.microsoft.com/office/drawing/2014/main" id="{B38FACCC-1233-4EE2-828F-6FB9465C3EDA}"/>
                </a:ext>
              </a:extLst>
            </p:cNvPr>
            <p:cNvGrpSpPr/>
            <p:nvPr/>
          </p:nvGrpSpPr>
          <p:grpSpPr>
            <a:xfrm>
              <a:off x="3637916" y="2280771"/>
              <a:ext cx="624548" cy="624548"/>
              <a:chOff x="3867343" y="2280771"/>
              <a:chExt cx="624548" cy="624548"/>
            </a:xfrm>
          </p:grpSpPr>
          <p:sp>
            <p:nvSpPr>
              <p:cNvPr id="56" name="Rounded Rectangle 23">
                <a:extLst>
                  <a:ext uri="{FF2B5EF4-FFF2-40B4-BE49-F238E27FC236}">
                    <a16:creationId xmlns:a16="http://schemas.microsoft.com/office/drawing/2014/main" id="{843FA3F1-7BA2-49FC-B8C3-7A2B99FC74B3}"/>
                  </a:ext>
                </a:extLst>
              </p:cNvPr>
              <p:cNvSpPr/>
              <p:nvPr/>
            </p:nvSpPr>
            <p:spPr>
              <a:xfrm>
                <a:off x="3867343" y="2280771"/>
                <a:ext cx="624548" cy="624548"/>
              </a:xfrm>
              <a:prstGeom prst="roundRect">
                <a:avLst/>
              </a:prstGeom>
              <a:solidFill>
                <a:srgbClr val="2D313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TextBox 24">
                <a:extLst>
                  <a:ext uri="{FF2B5EF4-FFF2-40B4-BE49-F238E27FC236}">
                    <a16:creationId xmlns:a16="http://schemas.microsoft.com/office/drawing/2014/main" id="{85169510-9F22-47AB-858C-5C8E45CEB5CB}"/>
                  </a:ext>
                </a:extLst>
              </p:cNvPr>
              <p:cNvSpPr txBox="1"/>
              <p:nvPr/>
            </p:nvSpPr>
            <p:spPr>
              <a:xfrm>
                <a:off x="3947365" y="2405320"/>
                <a:ext cx="470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58" name="Group 29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<a:extLst>
              <a:ext uri="{FF2B5EF4-FFF2-40B4-BE49-F238E27FC236}">
                <a16:creationId xmlns:a16="http://schemas.microsoft.com/office/drawing/2014/main" id="{F271F536-FFC0-4036-9B5F-837D24215938}"/>
              </a:ext>
            </a:extLst>
          </p:cNvPr>
          <p:cNvGrpSpPr/>
          <p:nvPr/>
        </p:nvGrpSpPr>
        <p:grpSpPr>
          <a:xfrm>
            <a:off x="907576" y="4383421"/>
            <a:ext cx="3360273" cy="1339693"/>
            <a:chOff x="902191" y="4627242"/>
            <a:chExt cx="3360273" cy="1339693"/>
          </a:xfrm>
        </p:grpSpPr>
        <p:sp>
          <p:nvSpPr>
            <p:cNvPr id="59" name="Rectangle 34">
              <a:extLst>
                <a:ext uri="{FF2B5EF4-FFF2-40B4-BE49-F238E27FC236}">
                  <a16:creationId xmlns:a16="http://schemas.microsoft.com/office/drawing/2014/main" id="{D9FC6B16-1C48-4232-854D-971E89A22F8C}"/>
                </a:ext>
              </a:extLst>
            </p:cNvPr>
            <p:cNvSpPr/>
            <p:nvPr/>
          </p:nvSpPr>
          <p:spPr>
            <a:xfrm>
              <a:off x="902191" y="4627242"/>
              <a:ext cx="3048000" cy="1339693"/>
            </a:xfrm>
            <a:prstGeom prst="rect">
              <a:avLst/>
            </a:prstGeom>
            <a:noFill/>
            <a:ln w="2222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0" name="Group 31">
              <a:extLst>
                <a:ext uri="{FF2B5EF4-FFF2-40B4-BE49-F238E27FC236}">
                  <a16:creationId xmlns:a16="http://schemas.microsoft.com/office/drawing/2014/main" id="{8A6C4DE1-3210-480D-A415-CD5EDC72F5E8}"/>
                </a:ext>
              </a:extLst>
            </p:cNvPr>
            <p:cNvGrpSpPr/>
            <p:nvPr/>
          </p:nvGrpSpPr>
          <p:grpSpPr>
            <a:xfrm>
              <a:off x="3637916" y="4984813"/>
              <a:ext cx="624548" cy="624548"/>
              <a:chOff x="3867343" y="4984813"/>
              <a:chExt cx="624548" cy="624548"/>
            </a:xfrm>
          </p:grpSpPr>
          <p:sp>
            <p:nvSpPr>
              <p:cNvPr id="61" name="Rounded Rectangle 32">
                <a:extLst>
                  <a:ext uri="{FF2B5EF4-FFF2-40B4-BE49-F238E27FC236}">
                    <a16:creationId xmlns:a16="http://schemas.microsoft.com/office/drawing/2014/main" id="{D01AE7BC-FDCE-4C92-B839-AB88533EA1E7}"/>
                  </a:ext>
                </a:extLst>
              </p:cNvPr>
              <p:cNvSpPr/>
              <p:nvPr/>
            </p:nvSpPr>
            <p:spPr>
              <a:xfrm>
                <a:off x="3867343" y="4984813"/>
                <a:ext cx="624548" cy="624548"/>
              </a:xfrm>
              <a:prstGeom prst="roundRect">
                <a:avLst/>
              </a:prstGeom>
              <a:solidFill>
                <a:srgbClr val="C82C4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TextBox 33">
                <a:extLst>
                  <a:ext uri="{FF2B5EF4-FFF2-40B4-BE49-F238E27FC236}">
                    <a16:creationId xmlns:a16="http://schemas.microsoft.com/office/drawing/2014/main" id="{EF5827EB-FC4B-4118-AA58-41EAE0762088}"/>
                  </a:ext>
                </a:extLst>
              </p:cNvPr>
              <p:cNvSpPr txBox="1"/>
              <p:nvPr/>
            </p:nvSpPr>
            <p:spPr>
              <a:xfrm>
                <a:off x="3947366" y="5109362"/>
                <a:ext cx="47000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63" name="Group 38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<a:extLst>
              <a:ext uri="{FF2B5EF4-FFF2-40B4-BE49-F238E27FC236}">
                <a16:creationId xmlns:a16="http://schemas.microsoft.com/office/drawing/2014/main" id="{3F63DA7E-69CA-491E-B0E5-DC037D34AC27}"/>
              </a:ext>
            </a:extLst>
          </p:cNvPr>
          <p:cNvGrpSpPr/>
          <p:nvPr/>
        </p:nvGrpSpPr>
        <p:grpSpPr>
          <a:xfrm>
            <a:off x="7940946" y="2035392"/>
            <a:ext cx="3367100" cy="1339693"/>
            <a:chOff x="7935561" y="1924248"/>
            <a:chExt cx="3367100" cy="1339693"/>
          </a:xfrm>
        </p:grpSpPr>
        <p:sp>
          <p:nvSpPr>
            <p:cNvPr id="64" name="Rectangle 43">
              <a:extLst>
                <a:ext uri="{FF2B5EF4-FFF2-40B4-BE49-F238E27FC236}">
                  <a16:creationId xmlns:a16="http://schemas.microsoft.com/office/drawing/2014/main" id="{2F60584A-7E4D-41E8-A649-5890221077A0}"/>
                </a:ext>
              </a:extLst>
            </p:cNvPr>
            <p:cNvSpPr/>
            <p:nvPr/>
          </p:nvSpPr>
          <p:spPr>
            <a:xfrm>
              <a:off x="8254661" y="1924248"/>
              <a:ext cx="3048000" cy="1339693"/>
            </a:xfrm>
            <a:prstGeom prst="rect">
              <a:avLst/>
            </a:prstGeom>
            <a:noFill/>
            <a:ln w="2222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65" name="Group 40">
              <a:extLst>
                <a:ext uri="{FF2B5EF4-FFF2-40B4-BE49-F238E27FC236}">
                  <a16:creationId xmlns:a16="http://schemas.microsoft.com/office/drawing/2014/main" id="{75895B0A-FE68-441C-96CD-03605D8C8157}"/>
                </a:ext>
              </a:extLst>
            </p:cNvPr>
            <p:cNvGrpSpPr/>
            <p:nvPr/>
          </p:nvGrpSpPr>
          <p:grpSpPr>
            <a:xfrm>
              <a:off x="7935561" y="2281819"/>
              <a:ext cx="624548" cy="624548"/>
              <a:chOff x="7758504" y="2281819"/>
              <a:chExt cx="624548" cy="624548"/>
            </a:xfrm>
          </p:grpSpPr>
          <p:sp>
            <p:nvSpPr>
              <p:cNvPr id="66" name="Rounded Rectangle 41">
                <a:extLst>
                  <a:ext uri="{FF2B5EF4-FFF2-40B4-BE49-F238E27FC236}">
                    <a16:creationId xmlns:a16="http://schemas.microsoft.com/office/drawing/2014/main" id="{83CE5BAB-EFC9-4EF8-B779-47667202AD01}"/>
                  </a:ext>
                </a:extLst>
              </p:cNvPr>
              <p:cNvSpPr/>
              <p:nvPr/>
            </p:nvSpPr>
            <p:spPr>
              <a:xfrm>
                <a:off x="7758504" y="2281819"/>
                <a:ext cx="624548" cy="624548"/>
              </a:xfrm>
              <a:prstGeom prst="roundRect">
                <a:avLst/>
              </a:prstGeom>
              <a:solidFill>
                <a:srgbClr val="C82C4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TextBox 42">
                <a:extLst>
                  <a:ext uri="{FF2B5EF4-FFF2-40B4-BE49-F238E27FC236}">
                    <a16:creationId xmlns:a16="http://schemas.microsoft.com/office/drawing/2014/main" id="{4B72DE04-69C2-432B-A1D9-FD80FF5CF9DA}"/>
                  </a:ext>
                </a:extLst>
              </p:cNvPr>
              <p:cNvSpPr txBox="1"/>
              <p:nvPr/>
            </p:nvSpPr>
            <p:spPr>
              <a:xfrm>
                <a:off x="7832099" y="2405320"/>
                <a:ext cx="470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68" name="Group 47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<a:extLst>
              <a:ext uri="{FF2B5EF4-FFF2-40B4-BE49-F238E27FC236}">
                <a16:creationId xmlns:a16="http://schemas.microsoft.com/office/drawing/2014/main" id="{EA52B73B-1650-4603-AA5E-4008326D6943}"/>
              </a:ext>
            </a:extLst>
          </p:cNvPr>
          <p:cNvGrpSpPr/>
          <p:nvPr/>
        </p:nvGrpSpPr>
        <p:grpSpPr>
          <a:xfrm>
            <a:off x="7940946" y="4383421"/>
            <a:ext cx="3367100" cy="1339693"/>
            <a:chOff x="7935561" y="4627242"/>
            <a:chExt cx="3367100" cy="1339693"/>
          </a:xfrm>
        </p:grpSpPr>
        <p:sp>
          <p:nvSpPr>
            <p:cNvPr id="69" name="Rectangle 52">
              <a:extLst>
                <a:ext uri="{FF2B5EF4-FFF2-40B4-BE49-F238E27FC236}">
                  <a16:creationId xmlns:a16="http://schemas.microsoft.com/office/drawing/2014/main" id="{665026D8-C8AC-4700-B0D7-73B4EAFA27E7}"/>
                </a:ext>
              </a:extLst>
            </p:cNvPr>
            <p:cNvSpPr/>
            <p:nvPr/>
          </p:nvSpPr>
          <p:spPr>
            <a:xfrm>
              <a:off x="8254661" y="4627242"/>
              <a:ext cx="3048000" cy="1339693"/>
            </a:xfrm>
            <a:prstGeom prst="rect">
              <a:avLst/>
            </a:prstGeom>
            <a:noFill/>
            <a:ln w="22225" cap="flat" cmpd="sng" algn="ctr">
              <a:solidFill>
                <a:sysClr val="window" lastClr="FFFFFF">
                  <a:lumMod val="75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0" name="Group 49">
              <a:extLst>
                <a:ext uri="{FF2B5EF4-FFF2-40B4-BE49-F238E27FC236}">
                  <a16:creationId xmlns:a16="http://schemas.microsoft.com/office/drawing/2014/main" id="{F4AE6C01-F1DA-40EB-88CE-E7981A57153F}"/>
                </a:ext>
              </a:extLst>
            </p:cNvPr>
            <p:cNvGrpSpPr/>
            <p:nvPr/>
          </p:nvGrpSpPr>
          <p:grpSpPr>
            <a:xfrm>
              <a:off x="7935561" y="4984813"/>
              <a:ext cx="624548" cy="624548"/>
              <a:chOff x="7758504" y="4984813"/>
              <a:chExt cx="624548" cy="624548"/>
            </a:xfrm>
          </p:grpSpPr>
          <p:sp>
            <p:nvSpPr>
              <p:cNvPr id="71" name="Rounded Rectangle 50">
                <a:extLst>
                  <a:ext uri="{FF2B5EF4-FFF2-40B4-BE49-F238E27FC236}">
                    <a16:creationId xmlns:a16="http://schemas.microsoft.com/office/drawing/2014/main" id="{4E4203BE-6719-4A72-B34E-830B12B47627}"/>
                  </a:ext>
                </a:extLst>
              </p:cNvPr>
              <p:cNvSpPr/>
              <p:nvPr/>
            </p:nvSpPr>
            <p:spPr>
              <a:xfrm>
                <a:off x="7758504" y="4984813"/>
                <a:ext cx="624548" cy="624548"/>
              </a:xfrm>
              <a:prstGeom prst="roundRect">
                <a:avLst/>
              </a:prstGeom>
              <a:solidFill>
                <a:srgbClr val="2D313B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TextBox 51">
                <a:extLst>
                  <a:ext uri="{FF2B5EF4-FFF2-40B4-BE49-F238E27FC236}">
                    <a16:creationId xmlns:a16="http://schemas.microsoft.com/office/drawing/2014/main" id="{04056862-C978-4110-9E15-14DE53AF04FB}"/>
                  </a:ext>
                </a:extLst>
              </p:cNvPr>
              <p:cNvSpPr txBox="1"/>
              <p:nvPr/>
            </p:nvSpPr>
            <p:spPr>
              <a:xfrm>
                <a:off x="7832100" y="5109614"/>
                <a:ext cx="4700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4656F033-6259-48EA-9D4C-F96D72A89536}"/>
              </a:ext>
            </a:extLst>
          </p:cNvPr>
          <p:cNvGrpSpPr/>
          <p:nvPr/>
        </p:nvGrpSpPr>
        <p:grpSpPr>
          <a:xfrm>
            <a:off x="8583378" y="2164594"/>
            <a:ext cx="2672705" cy="957918"/>
            <a:chOff x="8560109" y="2065186"/>
            <a:chExt cx="2672705" cy="957918"/>
          </a:xfrm>
        </p:grpSpPr>
        <p:sp>
          <p:nvSpPr>
            <p:cNvPr id="77" name="矩形 76">
              <a:extLst>
                <a:ext uri="{FF2B5EF4-FFF2-40B4-BE49-F238E27FC236}">
                  <a16:creationId xmlns:a16="http://schemas.microsoft.com/office/drawing/2014/main" id="{FA8536B8-4625-421A-8878-1FCF3DB3C607}"/>
                </a:ext>
              </a:extLst>
            </p:cNvPr>
            <p:cNvSpPr/>
            <p:nvPr/>
          </p:nvSpPr>
          <p:spPr>
            <a:xfrm>
              <a:off x="8560109" y="2417810"/>
              <a:ext cx="2672705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I'm selfish, impatient and a little insecure.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矩形 77">
              <a:extLst>
                <a:ext uri="{FF2B5EF4-FFF2-40B4-BE49-F238E27FC236}">
                  <a16:creationId xmlns:a16="http://schemas.microsoft.com/office/drawing/2014/main" id="{42739159-EB88-4426-A19C-F2ABF496554C}"/>
                </a:ext>
              </a:extLst>
            </p:cNvPr>
            <p:cNvSpPr/>
            <p:nvPr/>
          </p:nvSpPr>
          <p:spPr>
            <a:xfrm>
              <a:off x="8560109" y="2065186"/>
              <a:ext cx="1826400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79" name="组合 78">
            <a:extLst>
              <a:ext uri="{FF2B5EF4-FFF2-40B4-BE49-F238E27FC236}">
                <a16:creationId xmlns:a16="http://schemas.microsoft.com/office/drawing/2014/main" id="{5EF83AF3-F778-4F47-A7C3-2655DA04FAEC}"/>
              </a:ext>
            </a:extLst>
          </p:cNvPr>
          <p:cNvGrpSpPr/>
          <p:nvPr/>
        </p:nvGrpSpPr>
        <p:grpSpPr>
          <a:xfrm>
            <a:off x="826624" y="2174182"/>
            <a:ext cx="2778902" cy="1192982"/>
            <a:chOff x="858536" y="2065186"/>
            <a:chExt cx="2778902" cy="1192982"/>
          </a:xfrm>
        </p:grpSpPr>
        <p:sp>
          <p:nvSpPr>
            <p:cNvPr id="80" name="矩形 79">
              <a:extLst>
                <a:ext uri="{FF2B5EF4-FFF2-40B4-BE49-F238E27FC236}">
                  <a16:creationId xmlns:a16="http://schemas.microsoft.com/office/drawing/2014/main" id="{2406269A-F307-4358-8ADA-2824B8C3802A}"/>
                </a:ext>
              </a:extLst>
            </p:cNvPr>
            <p:cNvSpPr/>
            <p:nvPr/>
          </p:nvSpPr>
          <p:spPr>
            <a:xfrm>
              <a:off x="858536" y="2417810"/>
              <a:ext cx="2778902" cy="840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 make mistakes, I am out of control and at times hard to handle. </a:t>
              </a:r>
            </a:p>
          </p:txBody>
        </p:sp>
        <p:sp>
          <p:nvSpPr>
            <p:cNvPr id="81" name="矩形 80">
              <a:extLst>
                <a:ext uri="{FF2B5EF4-FFF2-40B4-BE49-F238E27FC236}">
                  <a16:creationId xmlns:a16="http://schemas.microsoft.com/office/drawing/2014/main" id="{AB7B9B67-D78A-4B61-B4EB-9D359AB2378B}"/>
                </a:ext>
              </a:extLst>
            </p:cNvPr>
            <p:cNvSpPr/>
            <p:nvPr/>
          </p:nvSpPr>
          <p:spPr>
            <a:xfrm>
              <a:off x="1811037" y="2065186"/>
              <a:ext cx="1826400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2" name="组合 81">
            <a:extLst>
              <a:ext uri="{FF2B5EF4-FFF2-40B4-BE49-F238E27FC236}">
                <a16:creationId xmlns:a16="http://schemas.microsoft.com/office/drawing/2014/main" id="{6AB9D07C-1EB0-43CC-8F0A-277D461B9E36}"/>
              </a:ext>
            </a:extLst>
          </p:cNvPr>
          <p:cNvGrpSpPr/>
          <p:nvPr/>
        </p:nvGrpSpPr>
        <p:grpSpPr>
          <a:xfrm>
            <a:off x="8603902" y="4531148"/>
            <a:ext cx="2742552" cy="1192982"/>
            <a:chOff x="8560109" y="4478513"/>
            <a:chExt cx="2742552" cy="1192982"/>
          </a:xfrm>
        </p:grpSpPr>
        <p:sp>
          <p:nvSpPr>
            <p:cNvPr id="83" name="矩形 82">
              <a:extLst>
                <a:ext uri="{FF2B5EF4-FFF2-40B4-BE49-F238E27FC236}">
                  <a16:creationId xmlns:a16="http://schemas.microsoft.com/office/drawing/2014/main" id="{7ABC206F-7725-46F2-8536-EE0E8FA896D4}"/>
                </a:ext>
              </a:extLst>
            </p:cNvPr>
            <p:cNvSpPr/>
            <p:nvPr/>
          </p:nvSpPr>
          <p:spPr>
            <a:xfrm>
              <a:off x="8560109" y="4831137"/>
              <a:ext cx="2742552" cy="840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 make mistakes, I am out of control and at times hard to handle. </a:t>
              </a:r>
            </a:p>
          </p:txBody>
        </p:sp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89DA2DF0-9145-4E8C-81E1-BCCF39AFED0B}"/>
                </a:ext>
              </a:extLst>
            </p:cNvPr>
            <p:cNvSpPr/>
            <p:nvPr/>
          </p:nvSpPr>
          <p:spPr>
            <a:xfrm>
              <a:off x="8560109" y="4478513"/>
              <a:ext cx="1826400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5" name="组合 84">
            <a:extLst>
              <a:ext uri="{FF2B5EF4-FFF2-40B4-BE49-F238E27FC236}">
                <a16:creationId xmlns:a16="http://schemas.microsoft.com/office/drawing/2014/main" id="{366FEB22-EF7C-461E-9EF9-5F761C3BB5F1}"/>
              </a:ext>
            </a:extLst>
          </p:cNvPr>
          <p:cNvGrpSpPr/>
          <p:nvPr/>
        </p:nvGrpSpPr>
        <p:grpSpPr>
          <a:xfrm>
            <a:off x="913042" y="4531148"/>
            <a:ext cx="2672705" cy="957918"/>
            <a:chOff x="964732" y="4478513"/>
            <a:chExt cx="2672705" cy="957918"/>
          </a:xfrm>
        </p:grpSpPr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ADE0034E-8224-4403-A633-6BCD7177CD1F}"/>
                </a:ext>
              </a:extLst>
            </p:cNvPr>
            <p:cNvSpPr/>
            <p:nvPr/>
          </p:nvSpPr>
          <p:spPr>
            <a:xfrm>
              <a:off x="964732" y="4831137"/>
              <a:ext cx="2672705" cy="6052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But if you can't handle me at my worst.</a:t>
              </a:r>
            </a:p>
          </p:txBody>
        </p:sp>
        <p:sp>
          <p:nvSpPr>
            <p:cNvPr id="87" name="矩形 86">
              <a:extLst>
                <a:ext uri="{FF2B5EF4-FFF2-40B4-BE49-F238E27FC236}">
                  <a16:creationId xmlns:a16="http://schemas.microsoft.com/office/drawing/2014/main" id="{B1219830-7414-4B39-BC45-179D2E90C3BB}"/>
                </a:ext>
              </a:extLst>
            </p:cNvPr>
            <p:cNvSpPr/>
            <p:nvPr/>
          </p:nvSpPr>
          <p:spPr>
            <a:xfrm>
              <a:off x="1811037" y="4478513"/>
              <a:ext cx="1826400" cy="3627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  <a:defRPr/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 text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5E87BC4F-F63B-4016-93BC-FFE353F8A681}"/>
              </a:ext>
            </a:extLst>
          </p:cNvPr>
          <p:cNvGrpSpPr/>
          <p:nvPr/>
        </p:nvGrpSpPr>
        <p:grpSpPr>
          <a:xfrm>
            <a:off x="4644208" y="2442867"/>
            <a:ext cx="2914354" cy="2869806"/>
            <a:chOff x="4555308" y="2442867"/>
            <a:chExt cx="2914354" cy="2869806"/>
          </a:xfrm>
        </p:grpSpPr>
        <p:sp>
          <p:nvSpPr>
            <p:cNvPr id="33" name="Freeform 5">
              <a:extLst>
                <a:ext uri="{FF2B5EF4-FFF2-40B4-BE49-F238E27FC236}">
                  <a16:creationId xmlns:a16="http://schemas.microsoft.com/office/drawing/2014/main" id="{8C26B4D8-77DC-480D-84AB-81B811FA015E}"/>
                </a:ext>
              </a:extLst>
            </p:cNvPr>
            <p:cNvSpPr/>
            <p:nvPr/>
          </p:nvSpPr>
          <p:spPr>
            <a:xfrm>
              <a:off x="4555308" y="3973900"/>
              <a:ext cx="1338773" cy="1338773"/>
            </a:xfrm>
            <a:custGeom>
              <a:avLst/>
              <a:gdLst>
                <a:gd name="connsiteX0" fmla="*/ 0 w 1338773"/>
                <a:gd name="connsiteY0" fmla="*/ 0 h 1338773"/>
                <a:gd name="connsiteX1" fmla="*/ 1010504 w 1338773"/>
                <a:gd name="connsiteY1" fmla="*/ 0 h 1338773"/>
                <a:gd name="connsiteX2" fmla="*/ 1035906 w 1338773"/>
                <a:gd name="connsiteY2" fmla="*/ 81833 h 1338773"/>
                <a:gd name="connsiteX3" fmla="*/ 1279214 w 1338773"/>
                <a:gd name="connsiteY3" fmla="*/ 325141 h 1338773"/>
                <a:gd name="connsiteX4" fmla="*/ 1338773 w 1338773"/>
                <a:gd name="connsiteY4" fmla="*/ 343629 h 1338773"/>
                <a:gd name="connsiteX5" fmla="*/ 1338773 w 1338773"/>
                <a:gd name="connsiteY5" fmla="*/ 1338773 h 1338773"/>
                <a:gd name="connsiteX6" fmla="*/ 0 w 1338773"/>
                <a:gd name="connsiteY6" fmla="*/ 1338773 h 1338773"/>
                <a:gd name="connsiteX7" fmla="*/ 0 w 1338773"/>
                <a:gd name="connsiteY7" fmla="*/ 0 h 1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8773" h="1338773">
                  <a:moveTo>
                    <a:pt x="0" y="0"/>
                  </a:moveTo>
                  <a:lnTo>
                    <a:pt x="1010504" y="0"/>
                  </a:lnTo>
                  <a:lnTo>
                    <a:pt x="1035906" y="81833"/>
                  </a:lnTo>
                  <a:cubicBezTo>
                    <a:pt x="1082177" y="191231"/>
                    <a:pt x="1169817" y="278870"/>
                    <a:pt x="1279214" y="325141"/>
                  </a:cubicBezTo>
                  <a:lnTo>
                    <a:pt x="1338773" y="343629"/>
                  </a:lnTo>
                  <a:lnTo>
                    <a:pt x="1338773" y="1338773"/>
                  </a:lnTo>
                  <a:lnTo>
                    <a:pt x="0" y="1338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2C4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Freeform 6">
              <a:extLst>
                <a:ext uri="{FF2B5EF4-FFF2-40B4-BE49-F238E27FC236}">
                  <a16:creationId xmlns:a16="http://schemas.microsoft.com/office/drawing/2014/main" id="{52FD0D5E-FE37-4BB3-96A9-24D7ABF09BDE}"/>
                </a:ext>
              </a:extLst>
            </p:cNvPr>
            <p:cNvSpPr/>
            <p:nvPr/>
          </p:nvSpPr>
          <p:spPr>
            <a:xfrm>
              <a:off x="6130889" y="3973900"/>
              <a:ext cx="1338773" cy="1338773"/>
            </a:xfrm>
            <a:custGeom>
              <a:avLst/>
              <a:gdLst>
                <a:gd name="connsiteX0" fmla="*/ 328269 w 1338773"/>
                <a:gd name="connsiteY0" fmla="*/ 0 h 1338773"/>
                <a:gd name="connsiteX1" fmla="*/ 1338773 w 1338773"/>
                <a:gd name="connsiteY1" fmla="*/ 0 h 1338773"/>
                <a:gd name="connsiteX2" fmla="*/ 1338773 w 1338773"/>
                <a:gd name="connsiteY2" fmla="*/ 1338773 h 1338773"/>
                <a:gd name="connsiteX3" fmla="*/ 0 w 1338773"/>
                <a:gd name="connsiteY3" fmla="*/ 1338773 h 1338773"/>
                <a:gd name="connsiteX4" fmla="*/ 0 w 1338773"/>
                <a:gd name="connsiteY4" fmla="*/ 343629 h 1338773"/>
                <a:gd name="connsiteX5" fmla="*/ 59559 w 1338773"/>
                <a:gd name="connsiteY5" fmla="*/ 325141 h 1338773"/>
                <a:gd name="connsiteX6" fmla="*/ 302867 w 1338773"/>
                <a:gd name="connsiteY6" fmla="*/ 81833 h 1338773"/>
                <a:gd name="connsiteX7" fmla="*/ 328269 w 1338773"/>
                <a:gd name="connsiteY7" fmla="*/ 0 h 1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8773" h="1338773">
                  <a:moveTo>
                    <a:pt x="328269" y="0"/>
                  </a:moveTo>
                  <a:lnTo>
                    <a:pt x="1338773" y="0"/>
                  </a:lnTo>
                  <a:lnTo>
                    <a:pt x="1338773" y="1338773"/>
                  </a:lnTo>
                  <a:lnTo>
                    <a:pt x="0" y="1338773"/>
                  </a:lnTo>
                  <a:lnTo>
                    <a:pt x="0" y="343629"/>
                  </a:lnTo>
                  <a:lnTo>
                    <a:pt x="59559" y="325141"/>
                  </a:lnTo>
                  <a:cubicBezTo>
                    <a:pt x="168957" y="278870"/>
                    <a:pt x="256596" y="191231"/>
                    <a:pt x="302867" y="81833"/>
                  </a:cubicBezTo>
                  <a:lnTo>
                    <a:pt x="328269" y="0"/>
                  </a:lnTo>
                  <a:close/>
                </a:path>
              </a:pathLst>
            </a:custGeom>
            <a:solidFill>
              <a:srgbClr val="2D313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C27F3ABF-6608-40E7-A803-B1E73DB4BD5E}"/>
                </a:ext>
              </a:extLst>
            </p:cNvPr>
            <p:cNvSpPr/>
            <p:nvPr/>
          </p:nvSpPr>
          <p:spPr>
            <a:xfrm>
              <a:off x="6130889" y="2442867"/>
              <a:ext cx="1338773" cy="1338773"/>
            </a:xfrm>
            <a:custGeom>
              <a:avLst/>
              <a:gdLst>
                <a:gd name="connsiteX0" fmla="*/ 0 w 1338773"/>
                <a:gd name="connsiteY0" fmla="*/ 0 h 1338773"/>
                <a:gd name="connsiteX1" fmla="*/ 1338773 w 1338773"/>
                <a:gd name="connsiteY1" fmla="*/ 0 h 1338773"/>
                <a:gd name="connsiteX2" fmla="*/ 1338773 w 1338773"/>
                <a:gd name="connsiteY2" fmla="*/ 1338773 h 1338773"/>
                <a:gd name="connsiteX3" fmla="*/ 328269 w 1338773"/>
                <a:gd name="connsiteY3" fmla="*/ 1338773 h 1338773"/>
                <a:gd name="connsiteX4" fmla="*/ 302867 w 1338773"/>
                <a:gd name="connsiteY4" fmla="*/ 1256940 h 1338773"/>
                <a:gd name="connsiteX5" fmla="*/ 59559 w 1338773"/>
                <a:gd name="connsiteY5" fmla="*/ 1013632 h 1338773"/>
                <a:gd name="connsiteX6" fmla="*/ 0 w 1338773"/>
                <a:gd name="connsiteY6" fmla="*/ 995144 h 1338773"/>
                <a:gd name="connsiteX7" fmla="*/ 0 w 1338773"/>
                <a:gd name="connsiteY7" fmla="*/ 0 h 1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8773" h="1338773">
                  <a:moveTo>
                    <a:pt x="0" y="0"/>
                  </a:moveTo>
                  <a:lnTo>
                    <a:pt x="1338773" y="0"/>
                  </a:lnTo>
                  <a:lnTo>
                    <a:pt x="1338773" y="1338773"/>
                  </a:lnTo>
                  <a:lnTo>
                    <a:pt x="328269" y="1338773"/>
                  </a:lnTo>
                  <a:lnTo>
                    <a:pt x="302867" y="1256940"/>
                  </a:lnTo>
                  <a:cubicBezTo>
                    <a:pt x="256596" y="1147543"/>
                    <a:pt x="168957" y="1059903"/>
                    <a:pt x="59559" y="1013632"/>
                  </a:cubicBezTo>
                  <a:lnTo>
                    <a:pt x="0" y="99514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2C41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Freeform 3">
              <a:extLst>
                <a:ext uri="{FF2B5EF4-FFF2-40B4-BE49-F238E27FC236}">
                  <a16:creationId xmlns:a16="http://schemas.microsoft.com/office/drawing/2014/main" id="{076396D8-B53D-4850-8BB6-87D6A94014AD}"/>
                </a:ext>
              </a:extLst>
            </p:cNvPr>
            <p:cNvSpPr/>
            <p:nvPr/>
          </p:nvSpPr>
          <p:spPr>
            <a:xfrm>
              <a:off x="4555308" y="2442867"/>
              <a:ext cx="1338773" cy="1338773"/>
            </a:xfrm>
            <a:custGeom>
              <a:avLst/>
              <a:gdLst>
                <a:gd name="connsiteX0" fmla="*/ 0 w 1338773"/>
                <a:gd name="connsiteY0" fmla="*/ 0 h 1338773"/>
                <a:gd name="connsiteX1" fmla="*/ 1338773 w 1338773"/>
                <a:gd name="connsiteY1" fmla="*/ 0 h 1338773"/>
                <a:gd name="connsiteX2" fmla="*/ 1338773 w 1338773"/>
                <a:gd name="connsiteY2" fmla="*/ 995144 h 1338773"/>
                <a:gd name="connsiteX3" fmla="*/ 1279214 w 1338773"/>
                <a:gd name="connsiteY3" fmla="*/ 1013632 h 1338773"/>
                <a:gd name="connsiteX4" fmla="*/ 1035906 w 1338773"/>
                <a:gd name="connsiteY4" fmla="*/ 1256940 h 1338773"/>
                <a:gd name="connsiteX5" fmla="*/ 1010504 w 1338773"/>
                <a:gd name="connsiteY5" fmla="*/ 1338773 h 1338773"/>
                <a:gd name="connsiteX6" fmla="*/ 0 w 1338773"/>
                <a:gd name="connsiteY6" fmla="*/ 1338773 h 1338773"/>
                <a:gd name="connsiteX7" fmla="*/ 0 w 1338773"/>
                <a:gd name="connsiteY7" fmla="*/ 0 h 133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38773" h="1338773">
                  <a:moveTo>
                    <a:pt x="0" y="0"/>
                  </a:moveTo>
                  <a:lnTo>
                    <a:pt x="1338773" y="0"/>
                  </a:lnTo>
                  <a:lnTo>
                    <a:pt x="1338773" y="995144"/>
                  </a:lnTo>
                  <a:lnTo>
                    <a:pt x="1279214" y="1013632"/>
                  </a:lnTo>
                  <a:cubicBezTo>
                    <a:pt x="1169817" y="1059903"/>
                    <a:pt x="1082177" y="1147543"/>
                    <a:pt x="1035906" y="1256940"/>
                  </a:cubicBezTo>
                  <a:lnTo>
                    <a:pt x="1010504" y="1338773"/>
                  </a:lnTo>
                  <a:lnTo>
                    <a:pt x="0" y="13387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D313B"/>
            </a:solidFill>
            <a:ln w="12700" cap="flat" cmpd="sng" algn="ctr">
              <a:noFill/>
              <a:prstDash val="solid"/>
              <a:miter lim="800000"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73" name="Group 62" descr="e7d195523061f1c0f55f9af68525816972d868573ada39bc763F3977967589A5F92C178830C92595A6CE4D0132F8C206B2B04C416AAA86B7FD80AB023F78DAEB544E2F013E11B2B95AD21703D1C90034A379EC9026EFAAF5D8D3F6EDD7215B01D0409FDE2EB8F6E929173B8073E2301F364EE885D6D8697F6674C70ED10ED42D334E50A353488E95E90D50708BC427BA">
              <a:extLst>
                <a:ext uri="{FF2B5EF4-FFF2-40B4-BE49-F238E27FC236}">
                  <a16:creationId xmlns:a16="http://schemas.microsoft.com/office/drawing/2014/main" id="{8DF4A3FC-1138-4824-9799-D4FEE86C54D5}"/>
                </a:ext>
              </a:extLst>
            </p:cNvPr>
            <p:cNvGrpSpPr/>
            <p:nvPr/>
          </p:nvGrpSpPr>
          <p:grpSpPr>
            <a:xfrm>
              <a:off x="5668981" y="3534269"/>
              <a:ext cx="687003" cy="687003"/>
              <a:chOff x="5752496" y="3423125"/>
              <a:chExt cx="687003" cy="687003"/>
            </a:xfrm>
          </p:grpSpPr>
          <p:sp>
            <p:nvSpPr>
              <p:cNvPr id="74" name="Oval 56">
                <a:extLst>
                  <a:ext uri="{FF2B5EF4-FFF2-40B4-BE49-F238E27FC236}">
                    <a16:creationId xmlns:a16="http://schemas.microsoft.com/office/drawing/2014/main" id="{0A7A2576-F07E-4FF3-8EEA-4D748F3DF377}"/>
                  </a:ext>
                </a:extLst>
              </p:cNvPr>
              <p:cNvSpPr/>
              <p:nvPr/>
            </p:nvSpPr>
            <p:spPr>
              <a:xfrm>
                <a:off x="5752496" y="3423125"/>
                <a:ext cx="687003" cy="687003"/>
              </a:xfrm>
              <a:prstGeom prst="ellipse">
                <a:avLst/>
              </a:prstGeom>
              <a:solidFill>
                <a:srgbClr val="C82C41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63500" algn="ctr" rotWithShape="0">
                  <a:prstClr val="black">
                    <a:alpha val="40000"/>
                  </a:prstClr>
                </a:outerShdw>
              </a:effectLst>
            </p:spPr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 57">
                <a:extLst>
                  <a:ext uri="{FF2B5EF4-FFF2-40B4-BE49-F238E27FC236}">
                    <a16:creationId xmlns:a16="http://schemas.microsoft.com/office/drawing/2014/main" id="{FECCA2FA-57AD-4283-9F16-C5EAB9C65A56}"/>
                  </a:ext>
                </a:extLst>
              </p:cNvPr>
              <p:cNvSpPr>
                <a:spLocks noChangeAspect="1" noChangeArrowheads="1"/>
              </p:cNvSpPr>
              <p:nvPr/>
            </p:nvSpPr>
            <p:spPr bwMode="auto">
              <a:xfrm>
                <a:off x="5919917" y="3555880"/>
                <a:ext cx="352166" cy="421490"/>
              </a:xfrm>
              <a:custGeom>
                <a:avLst/>
                <a:gdLst>
                  <a:gd name="connsiteX0" fmla="*/ 206367 w 449768"/>
                  <a:gd name="connsiteY0" fmla="*/ 423375 h 538305"/>
                  <a:gd name="connsiteX1" fmla="*/ 208536 w 449768"/>
                  <a:gd name="connsiteY1" fmla="*/ 434347 h 538305"/>
                  <a:gd name="connsiteX2" fmla="*/ 136133 w 449768"/>
                  <a:gd name="connsiteY2" fmla="*/ 527584 h 538305"/>
                  <a:gd name="connsiteX3" fmla="*/ 120760 w 449768"/>
                  <a:gd name="connsiteY3" fmla="*/ 517169 h 538305"/>
                  <a:gd name="connsiteX4" fmla="*/ 192667 w 449768"/>
                  <a:gd name="connsiteY4" fmla="*/ 423933 h 538305"/>
                  <a:gd name="connsiteX5" fmla="*/ 206367 w 449768"/>
                  <a:gd name="connsiteY5" fmla="*/ 423375 h 538305"/>
                  <a:gd name="connsiteX6" fmla="*/ 158371 w 449768"/>
                  <a:gd name="connsiteY6" fmla="*/ 386315 h 538305"/>
                  <a:gd name="connsiteX7" fmla="*/ 160292 w 449768"/>
                  <a:gd name="connsiteY7" fmla="*/ 397002 h 538305"/>
                  <a:gd name="connsiteX8" fmla="*/ 51725 w 449768"/>
                  <a:gd name="connsiteY8" fmla="*/ 536376 h 538305"/>
                  <a:gd name="connsiteX9" fmla="*/ 41315 w 449768"/>
                  <a:gd name="connsiteY9" fmla="*/ 525997 h 538305"/>
                  <a:gd name="connsiteX10" fmla="*/ 144924 w 449768"/>
                  <a:gd name="connsiteY10" fmla="*/ 387118 h 538305"/>
                  <a:gd name="connsiteX11" fmla="*/ 158371 w 449768"/>
                  <a:gd name="connsiteY11" fmla="*/ 386315 h 538305"/>
                  <a:gd name="connsiteX12" fmla="*/ 112005 w 449768"/>
                  <a:gd name="connsiteY12" fmla="*/ 349971 h 538305"/>
                  <a:gd name="connsiteX13" fmla="*/ 113740 w 449768"/>
                  <a:gd name="connsiteY13" fmla="*/ 362927 h 538305"/>
                  <a:gd name="connsiteX14" fmla="*/ 41338 w 449768"/>
                  <a:gd name="connsiteY14" fmla="*/ 455221 h 538305"/>
                  <a:gd name="connsiteX15" fmla="*/ 25965 w 449768"/>
                  <a:gd name="connsiteY15" fmla="*/ 444857 h 538305"/>
                  <a:gd name="connsiteX16" fmla="*/ 98367 w 449768"/>
                  <a:gd name="connsiteY16" fmla="*/ 352562 h 538305"/>
                  <a:gd name="connsiteX17" fmla="*/ 112005 w 449768"/>
                  <a:gd name="connsiteY17" fmla="*/ 349971 h 538305"/>
                  <a:gd name="connsiteX18" fmla="*/ 287508 w 449768"/>
                  <a:gd name="connsiteY18" fmla="*/ 153269 h 538305"/>
                  <a:gd name="connsiteX19" fmla="*/ 261020 w 449768"/>
                  <a:gd name="connsiteY19" fmla="*/ 165441 h 538305"/>
                  <a:gd name="connsiteX20" fmla="*/ 255548 w 449768"/>
                  <a:gd name="connsiteY20" fmla="*/ 175874 h 538305"/>
                  <a:gd name="connsiteX21" fmla="*/ 276441 w 449768"/>
                  <a:gd name="connsiteY21" fmla="*/ 232511 h 538305"/>
                  <a:gd name="connsiteX22" fmla="*/ 328174 w 449768"/>
                  <a:gd name="connsiteY22" fmla="*/ 227543 h 538305"/>
                  <a:gd name="connsiteX23" fmla="*/ 333645 w 449768"/>
                  <a:gd name="connsiteY23" fmla="*/ 217110 h 538305"/>
                  <a:gd name="connsiteX24" fmla="*/ 317727 w 449768"/>
                  <a:gd name="connsiteY24" fmla="*/ 160472 h 538305"/>
                  <a:gd name="connsiteX25" fmla="*/ 287508 w 449768"/>
                  <a:gd name="connsiteY25" fmla="*/ 153269 h 538305"/>
                  <a:gd name="connsiteX26" fmla="*/ 437111 w 449768"/>
                  <a:gd name="connsiteY26" fmla="*/ 0 h 538305"/>
                  <a:gd name="connsiteX27" fmla="*/ 442086 w 449768"/>
                  <a:gd name="connsiteY27" fmla="*/ 0 h 538305"/>
                  <a:gd name="connsiteX28" fmla="*/ 447557 w 449768"/>
                  <a:gd name="connsiteY28" fmla="*/ 4968 h 538305"/>
                  <a:gd name="connsiteX29" fmla="*/ 447557 w 449768"/>
                  <a:gd name="connsiteY29" fmla="*/ 9937 h 538305"/>
                  <a:gd name="connsiteX30" fmla="*/ 447557 w 449768"/>
                  <a:gd name="connsiteY30" fmla="*/ 20370 h 538305"/>
                  <a:gd name="connsiteX31" fmla="*/ 447557 w 449768"/>
                  <a:gd name="connsiteY31" fmla="*/ 46204 h 538305"/>
                  <a:gd name="connsiteX32" fmla="*/ 442086 w 449768"/>
                  <a:gd name="connsiteY32" fmla="*/ 103338 h 538305"/>
                  <a:gd name="connsiteX33" fmla="*/ 442086 w 449768"/>
                  <a:gd name="connsiteY33" fmla="*/ 113771 h 538305"/>
                  <a:gd name="connsiteX34" fmla="*/ 437111 w 449768"/>
                  <a:gd name="connsiteY34" fmla="*/ 134141 h 538305"/>
                  <a:gd name="connsiteX35" fmla="*/ 421194 w 449768"/>
                  <a:gd name="connsiteY35" fmla="*/ 175874 h 538305"/>
                  <a:gd name="connsiteX36" fmla="*/ 354040 w 449768"/>
                  <a:gd name="connsiteY36" fmla="*/ 289645 h 538305"/>
                  <a:gd name="connsiteX37" fmla="*/ 344091 w 449768"/>
                  <a:gd name="connsiteY37" fmla="*/ 325913 h 538305"/>
                  <a:gd name="connsiteX38" fmla="*/ 276441 w 449768"/>
                  <a:gd name="connsiteY38" fmla="*/ 506754 h 538305"/>
                  <a:gd name="connsiteX39" fmla="*/ 261020 w 449768"/>
                  <a:gd name="connsiteY39" fmla="*/ 496321 h 538305"/>
                  <a:gd name="connsiteX40" fmla="*/ 17278 w 449768"/>
                  <a:gd name="connsiteY40" fmla="*/ 310511 h 538305"/>
                  <a:gd name="connsiteX41" fmla="*/ 1858 w 449768"/>
                  <a:gd name="connsiteY41" fmla="*/ 289645 h 538305"/>
                  <a:gd name="connsiteX42" fmla="*/ 162528 w 449768"/>
                  <a:gd name="connsiteY42" fmla="*/ 186307 h 538305"/>
                  <a:gd name="connsiteX43" fmla="*/ 193369 w 449768"/>
                  <a:gd name="connsiteY43" fmla="*/ 165441 h 538305"/>
                  <a:gd name="connsiteX44" fmla="*/ 312753 w 449768"/>
                  <a:gd name="connsiteY44" fmla="*/ 51669 h 538305"/>
                  <a:gd name="connsiteX45" fmla="*/ 400799 w 449768"/>
                  <a:gd name="connsiteY45" fmla="*/ 9937 h 538305"/>
                  <a:gd name="connsiteX46" fmla="*/ 426665 w 449768"/>
                  <a:gd name="connsiteY46" fmla="*/ 4968 h 538305"/>
                  <a:gd name="connsiteX47" fmla="*/ 437111 w 449768"/>
                  <a:gd name="connsiteY47" fmla="*/ 0 h 538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49768" h="538305">
                    <a:moveTo>
                      <a:pt x="206367" y="423375"/>
                    </a:moveTo>
                    <a:cubicBezTo>
                      <a:pt x="209652" y="425297"/>
                      <a:pt x="211016" y="429140"/>
                      <a:pt x="208536" y="434347"/>
                    </a:cubicBezTo>
                    <a:cubicBezTo>
                      <a:pt x="198122" y="460136"/>
                      <a:pt x="172335" y="506754"/>
                      <a:pt x="136133" y="527584"/>
                    </a:cubicBezTo>
                    <a:cubicBezTo>
                      <a:pt x="125719" y="532543"/>
                      <a:pt x="115305" y="527584"/>
                      <a:pt x="120760" y="517169"/>
                    </a:cubicBezTo>
                    <a:cubicBezTo>
                      <a:pt x="130678" y="491380"/>
                      <a:pt x="151507" y="450217"/>
                      <a:pt x="192667" y="423933"/>
                    </a:cubicBezTo>
                    <a:cubicBezTo>
                      <a:pt x="197874" y="421453"/>
                      <a:pt x="203081" y="421453"/>
                      <a:pt x="206367" y="423375"/>
                    </a:cubicBezTo>
                    <a:close/>
                    <a:moveTo>
                      <a:pt x="158371" y="386315"/>
                    </a:moveTo>
                    <a:cubicBezTo>
                      <a:pt x="161532" y="388230"/>
                      <a:pt x="162771" y="392060"/>
                      <a:pt x="160292" y="397002"/>
                    </a:cubicBezTo>
                    <a:cubicBezTo>
                      <a:pt x="144924" y="433081"/>
                      <a:pt x="113693" y="500297"/>
                      <a:pt x="51725" y="536376"/>
                    </a:cubicBezTo>
                    <a:cubicBezTo>
                      <a:pt x="41315" y="541318"/>
                      <a:pt x="36357" y="536376"/>
                      <a:pt x="41315" y="525997"/>
                    </a:cubicBezTo>
                    <a:cubicBezTo>
                      <a:pt x="51725" y="489918"/>
                      <a:pt x="82957" y="422702"/>
                      <a:pt x="144924" y="387118"/>
                    </a:cubicBezTo>
                    <a:cubicBezTo>
                      <a:pt x="150130" y="384399"/>
                      <a:pt x="155211" y="384399"/>
                      <a:pt x="158371" y="386315"/>
                    </a:cubicBezTo>
                    <a:close/>
                    <a:moveTo>
                      <a:pt x="112005" y="349971"/>
                    </a:moveTo>
                    <a:cubicBezTo>
                      <a:pt x="115228" y="352562"/>
                      <a:pt x="116468" y="357744"/>
                      <a:pt x="113740" y="362927"/>
                    </a:cubicBezTo>
                    <a:cubicBezTo>
                      <a:pt x="103326" y="388591"/>
                      <a:pt x="77539" y="429556"/>
                      <a:pt x="41338" y="455221"/>
                    </a:cubicBezTo>
                    <a:cubicBezTo>
                      <a:pt x="25965" y="460157"/>
                      <a:pt x="21006" y="455221"/>
                      <a:pt x="25965" y="444857"/>
                    </a:cubicBezTo>
                    <a:cubicBezTo>
                      <a:pt x="36379" y="419192"/>
                      <a:pt x="57207" y="378227"/>
                      <a:pt x="98367" y="352562"/>
                    </a:cubicBezTo>
                    <a:cubicBezTo>
                      <a:pt x="103574" y="347380"/>
                      <a:pt x="108781" y="347380"/>
                      <a:pt x="112005" y="349971"/>
                    </a:cubicBezTo>
                    <a:close/>
                    <a:moveTo>
                      <a:pt x="287508" y="153269"/>
                    </a:moveTo>
                    <a:cubicBezTo>
                      <a:pt x="277809" y="153890"/>
                      <a:pt x="268730" y="157740"/>
                      <a:pt x="261020" y="165441"/>
                    </a:cubicBezTo>
                    <a:cubicBezTo>
                      <a:pt x="261020" y="170409"/>
                      <a:pt x="261020" y="170409"/>
                      <a:pt x="255548" y="175874"/>
                    </a:cubicBezTo>
                    <a:cubicBezTo>
                      <a:pt x="245600" y="196243"/>
                      <a:pt x="250574" y="222575"/>
                      <a:pt x="276441" y="232511"/>
                    </a:cubicBezTo>
                    <a:cubicBezTo>
                      <a:pt x="291861" y="242944"/>
                      <a:pt x="317727" y="242944"/>
                      <a:pt x="328174" y="227543"/>
                    </a:cubicBezTo>
                    <a:cubicBezTo>
                      <a:pt x="333645" y="222575"/>
                      <a:pt x="333645" y="222575"/>
                      <a:pt x="333645" y="217110"/>
                    </a:cubicBezTo>
                    <a:cubicBezTo>
                      <a:pt x="349066" y="196243"/>
                      <a:pt x="338620" y="170409"/>
                      <a:pt x="317727" y="160472"/>
                    </a:cubicBezTo>
                    <a:cubicBezTo>
                      <a:pt x="307530" y="155256"/>
                      <a:pt x="297208" y="152648"/>
                      <a:pt x="287508" y="153269"/>
                    </a:cubicBezTo>
                    <a:close/>
                    <a:moveTo>
                      <a:pt x="437111" y="0"/>
                    </a:moveTo>
                    <a:lnTo>
                      <a:pt x="442086" y="0"/>
                    </a:lnTo>
                    <a:cubicBezTo>
                      <a:pt x="447557" y="0"/>
                      <a:pt x="452532" y="0"/>
                      <a:pt x="447557" y="4968"/>
                    </a:cubicBezTo>
                    <a:lnTo>
                      <a:pt x="447557" y="9937"/>
                    </a:lnTo>
                    <a:cubicBezTo>
                      <a:pt x="452532" y="15402"/>
                      <a:pt x="447557" y="15402"/>
                      <a:pt x="447557" y="20370"/>
                    </a:cubicBezTo>
                    <a:cubicBezTo>
                      <a:pt x="447557" y="25835"/>
                      <a:pt x="447557" y="36268"/>
                      <a:pt x="447557" y="46204"/>
                    </a:cubicBezTo>
                    <a:cubicBezTo>
                      <a:pt x="447557" y="62102"/>
                      <a:pt x="447557" y="82472"/>
                      <a:pt x="442086" y="103338"/>
                    </a:cubicBezTo>
                    <a:cubicBezTo>
                      <a:pt x="442086" y="108306"/>
                      <a:pt x="442086" y="108306"/>
                      <a:pt x="442086" y="113771"/>
                    </a:cubicBezTo>
                    <a:cubicBezTo>
                      <a:pt x="437111" y="124205"/>
                      <a:pt x="437111" y="129173"/>
                      <a:pt x="437111" y="134141"/>
                    </a:cubicBezTo>
                    <a:cubicBezTo>
                      <a:pt x="431640" y="150039"/>
                      <a:pt x="426665" y="165441"/>
                      <a:pt x="421194" y="175874"/>
                    </a:cubicBezTo>
                    <a:cubicBezTo>
                      <a:pt x="406271" y="212141"/>
                      <a:pt x="385378" y="248409"/>
                      <a:pt x="354040" y="289645"/>
                    </a:cubicBezTo>
                    <a:cubicBezTo>
                      <a:pt x="349066" y="294613"/>
                      <a:pt x="344091" y="315479"/>
                      <a:pt x="344091" y="325913"/>
                    </a:cubicBezTo>
                    <a:cubicBezTo>
                      <a:pt x="354040" y="367148"/>
                      <a:pt x="359512" y="460053"/>
                      <a:pt x="276441" y="506754"/>
                    </a:cubicBezTo>
                    <a:cubicBezTo>
                      <a:pt x="265994" y="517187"/>
                      <a:pt x="255548" y="512219"/>
                      <a:pt x="261020" y="496321"/>
                    </a:cubicBezTo>
                    <a:cubicBezTo>
                      <a:pt x="261020" y="439684"/>
                      <a:pt x="240128" y="305046"/>
                      <a:pt x="17278" y="310511"/>
                    </a:cubicBezTo>
                    <a:cubicBezTo>
                      <a:pt x="1858" y="310511"/>
                      <a:pt x="-3117" y="300078"/>
                      <a:pt x="1858" y="289645"/>
                    </a:cubicBezTo>
                    <a:cubicBezTo>
                      <a:pt x="17278" y="253377"/>
                      <a:pt x="59062" y="180842"/>
                      <a:pt x="162528" y="186307"/>
                    </a:cubicBezTo>
                    <a:cubicBezTo>
                      <a:pt x="172975" y="186307"/>
                      <a:pt x="188395" y="175874"/>
                      <a:pt x="193369" y="165441"/>
                    </a:cubicBezTo>
                    <a:cubicBezTo>
                      <a:pt x="214261" y="139606"/>
                      <a:pt x="250574" y="87937"/>
                      <a:pt x="312753" y="51669"/>
                    </a:cubicBezTo>
                    <a:cubicBezTo>
                      <a:pt x="349066" y="25835"/>
                      <a:pt x="379907" y="15402"/>
                      <a:pt x="400799" y="9937"/>
                    </a:cubicBezTo>
                    <a:cubicBezTo>
                      <a:pt x="416219" y="9937"/>
                      <a:pt x="426665" y="9937"/>
                      <a:pt x="426665" y="4968"/>
                    </a:cubicBezTo>
                    <a:cubicBezTo>
                      <a:pt x="431640" y="4968"/>
                      <a:pt x="431640" y="0"/>
                      <a:pt x="437111" y="0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cap="flat">
                    <a:solidFill>
                      <a:srgbClr val="808080"/>
                    </a:solidFill>
                    <a:bevel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anchor="ctr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pic>
          <p:nvPicPr>
            <p:cNvPr id="89" name="图形 88">
              <a:extLst>
                <a:ext uri="{FF2B5EF4-FFF2-40B4-BE49-F238E27FC236}">
                  <a16:creationId xmlns:a16="http://schemas.microsoft.com/office/drawing/2014/main" id="{BB51C319-4434-41D9-90FE-82D19DA5F2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542970" y="4372365"/>
              <a:ext cx="522727" cy="522727"/>
            </a:xfrm>
            <a:prstGeom prst="rect">
              <a:avLst/>
            </a:prstGeom>
          </p:spPr>
        </p:pic>
        <p:pic>
          <p:nvPicPr>
            <p:cNvPr id="90" name="图形 89">
              <a:extLst>
                <a:ext uri="{FF2B5EF4-FFF2-40B4-BE49-F238E27FC236}">
                  <a16:creationId xmlns:a16="http://schemas.microsoft.com/office/drawing/2014/main" id="{E64C44F0-A993-4F63-9E83-734F84521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96057" y="4372365"/>
              <a:ext cx="522727" cy="522727"/>
            </a:xfrm>
            <a:prstGeom prst="rect">
              <a:avLst/>
            </a:prstGeom>
          </p:spPr>
        </p:pic>
        <p:pic>
          <p:nvPicPr>
            <p:cNvPr id="91" name="图形 90">
              <a:extLst>
                <a:ext uri="{FF2B5EF4-FFF2-40B4-BE49-F238E27FC236}">
                  <a16:creationId xmlns:a16="http://schemas.microsoft.com/office/drawing/2014/main" id="{F1FD9CC5-412A-4827-A5C1-033F9C375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623522" y="2794953"/>
              <a:ext cx="390670" cy="522727"/>
            </a:xfrm>
            <a:prstGeom prst="rect">
              <a:avLst/>
            </a:prstGeom>
          </p:spPr>
        </p:pic>
        <p:pic>
          <p:nvPicPr>
            <p:cNvPr id="92" name="图形 91">
              <a:extLst>
                <a:ext uri="{FF2B5EF4-FFF2-40B4-BE49-F238E27FC236}">
                  <a16:creationId xmlns:a16="http://schemas.microsoft.com/office/drawing/2014/main" id="{F4B64704-06FB-474B-9CF5-B0731CBD8E2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60580" y="2807082"/>
              <a:ext cx="528229" cy="5282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251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1" presetID="2" presetClass="entr" presetSubtype="8" fill="hold" nodeType="afterEffect" p14:presetBounceEnd="4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2000">
                                          <p:cBhvr additive="base">
                                            <p:cTn id="23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2000">
                                          <p:cBhvr additive="base">
                                            <p:cTn id="2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0" presetID="2" presetClass="entr" presetSubtype="2" fill="hold" nodeType="after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2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3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9" presetID="2" presetClass="entr" presetSubtype="2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1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2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7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8" presetID="2" presetClass="entr" presetSubtype="8" fill="hold" nodeType="afterEffect" p14:presetBounceEnd="3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8000">
                                          <p:cBhvr additive="base">
                                            <p:cTn id="50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8000">
                                          <p:cBhvr additive="base">
                                            <p:cTn id="51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5" dur="7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7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7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1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3" dur="75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1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750" fill="hold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5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6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28" dur="7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30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7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5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37" dur="7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8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9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1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2" dur="7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4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46" dur="750"/>
                                            <p:tgtEl>
                                              <p:spTgt spid="8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7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8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75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53" presetID="14" presetClass="entr" presetSubtype="1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5" dur="75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206119" cy="584775"/>
              <a:chOff x="6723288" y="1568753"/>
              <a:chExt cx="8206119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3200" b="1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spc="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4123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900" b="1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ADVANTAGES AND DISADVANTAGES</a:t>
                </a:r>
                <a:endParaRPr lang="zh-CN" altLang="en-US" sz="900" b="1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aphicFrame>
        <p:nvGraphicFramePr>
          <p:cNvPr id="64" name="图表 63" descr="e7d195523061f1c0214d268728035a112e1f1a63855fa0d5B3BC3571FB2346650E40B27C71D4ADB669896543E409C0762562804D99F14164E036E91A4D200FB459B9C67F1066513BDCC2663F2655ED5AA9618F765BE8607DCDB09562FAFA4232570E2E28D39E1B618081BD5977B4E543F72C741DF89EB4AA9CD95725188D909F84E0E92DFCBBB76E">
            <a:extLst>
              <a:ext uri="{FF2B5EF4-FFF2-40B4-BE49-F238E27FC236}">
                <a16:creationId xmlns:a16="http://schemas.microsoft.com/office/drawing/2014/main" id="{2C1C6695-D97E-4E75-BBDE-AFD7829FC7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3234420"/>
              </p:ext>
            </p:extLst>
          </p:nvPr>
        </p:nvGraphicFramePr>
        <p:xfrm>
          <a:off x="5933935" y="1921847"/>
          <a:ext cx="5397709" cy="3411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直接连接符 73">
            <a:extLst>
              <a:ext uri="{FF2B5EF4-FFF2-40B4-BE49-F238E27FC236}">
                <a16:creationId xmlns:a16="http://schemas.microsoft.com/office/drawing/2014/main" id="{F5FA77B0-6720-4F8A-A3AF-CA4ECA9C7A16}"/>
              </a:ext>
            </a:extLst>
          </p:cNvPr>
          <p:cNvCxnSpPr/>
          <p:nvPr/>
        </p:nvCxnSpPr>
        <p:spPr>
          <a:xfrm>
            <a:off x="1013947" y="3082468"/>
            <a:ext cx="366169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">
            <a:extLst>
              <a:ext uri="{FF2B5EF4-FFF2-40B4-BE49-F238E27FC236}">
                <a16:creationId xmlns:a16="http://schemas.microsoft.com/office/drawing/2014/main" id="{192B229F-3671-4907-A8FF-E9D8A37FD925}"/>
              </a:ext>
            </a:extLst>
          </p:cNvPr>
          <p:cNvSpPr txBox="1"/>
          <p:nvPr/>
        </p:nvSpPr>
        <p:spPr>
          <a:xfrm>
            <a:off x="860356" y="3345750"/>
            <a:ext cx="40315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82C41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77" name="Google Shape;86;p19">
            <a:extLst>
              <a:ext uri="{FF2B5EF4-FFF2-40B4-BE49-F238E27FC236}">
                <a16:creationId xmlns:a16="http://schemas.microsoft.com/office/drawing/2014/main" id="{6CBEAD6F-E7ED-4975-9FF3-BCB2B473968E}"/>
              </a:ext>
            </a:extLst>
          </p:cNvPr>
          <p:cNvSpPr txBox="1"/>
          <p:nvPr/>
        </p:nvSpPr>
        <p:spPr>
          <a:xfrm>
            <a:off x="878537" y="2566816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 TITLE HERE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78" name="TextBox 24">
            <a:extLst>
              <a:ext uri="{FF2B5EF4-FFF2-40B4-BE49-F238E27FC236}">
                <a16:creationId xmlns:a16="http://schemas.microsoft.com/office/drawing/2014/main" id="{D72E6E91-BC09-4B49-B856-73F3D1C9869B}"/>
              </a:ext>
            </a:extLst>
          </p:cNvPr>
          <p:cNvSpPr txBox="1"/>
          <p:nvPr/>
        </p:nvSpPr>
        <p:spPr>
          <a:xfrm>
            <a:off x="901049" y="4316917"/>
            <a:ext cx="4238449" cy="109682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I'm selfish, impatient and a little insecure. I make mistakes, I am out of control and at times hard to handle. But if you can't handle me at my worst.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51863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an dir="u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7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4" grpId="0">
        <p:bldAsOne/>
      </p:bldGraphic>
      <p:bldP spid="76" grpId="0"/>
      <p:bldP spid="77" grpId="0"/>
      <p:bldP spid="7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206119" cy="584775"/>
              <a:chOff x="6723288" y="1568753"/>
              <a:chExt cx="8206119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3200" b="1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spc="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4123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900" b="1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ADVANTAGES AND DISADVANTAGES</a:t>
                </a:r>
                <a:endParaRPr lang="zh-CN" altLang="en-US" sz="900" b="1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1" name="矩形 20">
            <a:extLst>
              <a:ext uri="{FF2B5EF4-FFF2-40B4-BE49-F238E27FC236}">
                <a16:creationId xmlns:a16="http://schemas.microsoft.com/office/drawing/2014/main" id="{E6597AC1-68DE-4645-9BA2-C069DB711BC0}"/>
              </a:ext>
            </a:extLst>
          </p:cNvPr>
          <p:cNvSpPr/>
          <p:nvPr/>
        </p:nvSpPr>
        <p:spPr>
          <a:xfrm>
            <a:off x="2958532" y="2225378"/>
            <a:ext cx="2579824" cy="3458458"/>
          </a:xfrm>
          <a:prstGeom prst="rect">
            <a:avLst/>
          </a:prstGeom>
          <a:solidFill>
            <a:srgbClr val="FFFFFF">
              <a:alpha val="6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1F92E6B-0687-4085-9B1C-553E445DF41A}"/>
              </a:ext>
            </a:extLst>
          </p:cNvPr>
          <p:cNvSpPr/>
          <p:nvPr/>
        </p:nvSpPr>
        <p:spPr>
          <a:xfrm>
            <a:off x="2637191" y="2670463"/>
            <a:ext cx="2185800" cy="2930238"/>
          </a:xfrm>
          <a:prstGeom prst="rect">
            <a:avLst/>
          </a:prstGeom>
          <a:solidFill>
            <a:srgbClr val="FFFFFF">
              <a:alpha val="3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728B7543-1FF3-4134-B5AB-C8D5B9E25129}"/>
              </a:ext>
            </a:extLst>
          </p:cNvPr>
          <p:cNvSpPr/>
          <p:nvPr/>
        </p:nvSpPr>
        <p:spPr>
          <a:xfrm>
            <a:off x="3228109" y="2032289"/>
            <a:ext cx="2867891" cy="384463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B39CB1E9-C00F-494F-9C2D-2E0DAF3417EB}"/>
              </a:ext>
            </a:extLst>
          </p:cNvPr>
          <p:cNvSpPr/>
          <p:nvPr/>
        </p:nvSpPr>
        <p:spPr>
          <a:xfrm flipH="1">
            <a:off x="9324109" y="2032289"/>
            <a:ext cx="2867891" cy="3844636"/>
          </a:xfrm>
          <a:prstGeom prst="rect">
            <a:avLst/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7EEB74B-9C7C-4A89-AC98-33DD72142568}"/>
              </a:ext>
            </a:extLst>
          </p:cNvPr>
          <p:cNvSpPr/>
          <p:nvPr/>
        </p:nvSpPr>
        <p:spPr>
          <a:xfrm>
            <a:off x="6276109" y="2032289"/>
            <a:ext cx="2867891" cy="3844636"/>
          </a:xfrm>
          <a:prstGeom prst="rect">
            <a:avLst/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PA_库_形状 299">
            <a:extLst>
              <a:ext uri="{FF2B5EF4-FFF2-40B4-BE49-F238E27FC236}">
                <a16:creationId xmlns:a16="http://schemas.microsoft.com/office/drawing/2014/main" id="{8C8AC125-4C80-4B76-98B8-4EC9320A455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70440" y="3694472"/>
            <a:ext cx="2476924" cy="181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6A788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selfish, impatient and a little insecure.</a:t>
            </a:r>
          </a:p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 I make mistakes, I am out of control and at times hard to handle. </a:t>
            </a:r>
          </a:p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But if you can't handle me at my worst.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1EFCC42-6CE9-485C-A8FA-D67ED3D670AC}"/>
              </a:ext>
            </a:extLst>
          </p:cNvPr>
          <p:cNvSpPr/>
          <p:nvPr/>
        </p:nvSpPr>
        <p:spPr>
          <a:xfrm>
            <a:off x="180109" y="2032289"/>
            <a:ext cx="2867891" cy="3844636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2" name="PA_库_形状 299">
            <a:extLst>
              <a:ext uri="{FF2B5EF4-FFF2-40B4-BE49-F238E27FC236}">
                <a16:creationId xmlns:a16="http://schemas.microsoft.com/office/drawing/2014/main" id="{A448EB50-1A2B-4113-AEED-545FC4C56AEF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03050" y="3702301"/>
            <a:ext cx="2476924" cy="18191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p14="http://schemas.microsoft.com/office/powerpoint/2010/main" xmlns:a14="http://schemas.microsoft.com/office/drawing/2010/main" xmlns:a16="http://schemas.microsoft.com/office/drawing/2014/main" xmlns="" val="1"/>
            </a:ext>
          </a:extLst>
        </p:spPr>
        <p:txBody>
          <a:bodyPr wrap="square" lIns="25400" tIns="25400" rIns="25400" bIns="25400" anchor="ctr">
            <a:spAutoFit/>
          </a:bodyPr>
          <a:lstStyle>
            <a:lvl1pPr algn="l" defTabSz="457200">
              <a:lnSpc>
                <a:spcPct val="120000"/>
              </a:lnSpc>
              <a:defRPr sz="2000">
                <a:solidFill>
                  <a:srgbClr val="6A7889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I'm selfish, impatient and a little insecure. </a:t>
            </a:r>
          </a:p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I make mistakes, I am out of control and at times hard to handle. </a:t>
            </a:r>
          </a:p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But if you can't handle me at my worst.</a:t>
            </a:r>
            <a:endParaRPr lang="zh-CN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33" name="图形 32">
            <a:extLst>
              <a:ext uri="{FF2B5EF4-FFF2-40B4-BE49-F238E27FC236}">
                <a16:creationId xmlns:a16="http://schemas.microsoft.com/office/drawing/2014/main" id="{9117F10B-C1CC-4D44-A63D-AD22A51A981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495063" y="2409825"/>
            <a:ext cx="404855" cy="404855"/>
          </a:xfrm>
          <a:prstGeom prst="rect">
            <a:avLst/>
          </a:prstGeom>
        </p:spPr>
      </p:pic>
      <p:pic>
        <p:nvPicPr>
          <p:cNvPr id="34" name="图形 33">
            <a:extLst>
              <a:ext uri="{FF2B5EF4-FFF2-40B4-BE49-F238E27FC236}">
                <a16:creationId xmlns:a16="http://schemas.microsoft.com/office/drawing/2014/main" id="{0D8091BC-B20C-45E4-9106-6EA03F46792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90723" y="2414495"/>
            <a:ext cx="409116" cy="409116"/>
          </a:xfrm>
          <a:prstGeom prst="rect">
            <a:avLst/>
          </a:prstGeom>
        </p:spPr>
      </p:pic>
      <p:sp>
        <p:nvSpPr>
          <p:cNvPr id="35" name="Google Shape;86;p19">
            <a:extLst>
              <a:ext uri="{FF2B5EF4-FFF2-40B4-BE49-F238E27FC236}">
                <a16:creationId xmlns:a16="http://schemas.microsoft.com/office/drawing/2014/main" id="{1CD5EBEC-6772-4184-807D-F4ED2CB8D995}"/>
              </a:ext>
            </a:extLst>
          </p:cNvPr>
          <p:cNvSpPr txBox="1"/>
          <p:nvPr/>
        </p:nvSpPr>
        <p:spPr>
          <a:xfrm>
            <a:off x="403050" y="2909521"/>
            <a:ext cx="2246474" cy="4373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 TITLE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HERE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6" name="Google Shape;86;p19">
            <a:extLst>
              <a:ext uri="{FF2B5EF4-FFF2-40B4-BE49-F238E27FC236}">
                <a16:creationId xmlns:a16="http://schemas.microsoft.com/office/drawing/2014/main" id="{1DFE812B-74C1-4B5C-A85A-1FE9F7D3E9FD}"/>
              </a:ext>
            </a:extLst>
          </p:cNvPr>
          <p:cNvSpPr txBox="1"/>
          <p:nvPr/>
        </p:nvSpPr>
        <p:spPr>
          <a:xfrm>
            <a:off x="3369341" y="2917372"/>
            <a:ext cx="2490356" cy="500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 TITLE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HERE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011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erris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25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  <p:bldP spid="29" grpId="0" animBg="1"/>
      <p:bldP spid="32" grpId="0" animBg="1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206119" cy="584775"/>
              <a:chOff x="6723288" y="1568753"/>
              <a:chExt cx="8206119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3200" b="1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spc="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4123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900" b="1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ADVANTAGES AND DISADVANTAGES</a:t>
                </a:r>
                <a:endParaRPr lang="zh-CN" altLang="en-US" sz="900" b="1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78F7E98A-40EA-4A63-98C7-76547128F1EC}"/>
              </a:ext>
            </a:extLst>
          </p:cNvPr>
          <p:cNvSpPr/>
          <p:nvPr/>
        </p:nvSpPr>
        <p:spPr>
          <a:xfrm>
            <a:off x="1463880" y="3187124"/>
            <a:ext cx="1326873" cy="1326873"/>
          </a:xfrm>
          <a:prstGeom prst="rect">
            <a:avLst/>
          </a:prstGeom>
          <a:solidFill>
            <a:srgbClr val="C82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DCD59753-0DE7-4A77-B0DC-DF6E588E97F7}"/>
              </a:ext>
            </a:extLst>
          </p:cNvPr>
          <p:cNvSpPr/>
          <p:nvPr/>
        </p:nvSpPr>
        <p:spPr>
          <a:xfrm>
            <a:off x="3551302" y="3187124"/>
            <a:ext cx="1326873" cy="1326873"/>
          </a:xfrm>
          <a:prstGeom prst="rect">
            <a:avLst/>
          </a:prstGeom>
          <a:solidFill>
            <a:srgbClr val="2D31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6C822990-7F4A-4143-8EC2-DA2ACF5FA439}"/>
              </a:ext>
            </a:extLst>
          </p:cNvPr>
          <p:cNvSpPr/>
          <p:nvPr/>
        </p:nvSpPr>
        <p:spPr>
          <a:xfrm>
            <a:off x="5638724" y="3185854"/>
            <a:ext cx="1326873" cy="1326873"/>
          </a:xfrm>
          <a:prstGeom prst="rect">
            <a:avLst/>
          </a:prstGeom>
          <a:solidFill>
            <a:srgbClr val="C82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30AC116-C52D-4C77-A555-735355476ADB}"/>
              </a:ext>
            </a:extLst>
          </p:cNvPr>
          <p:cNvSpPr/>
          <p:nvPr/>
        </p:nvSpPr>
        <p:spPr>
          <a:xfrm>
            <a:off x="7726146" y="3187124"/>
            <a:ext cx="1326873" cy="1326873"/>
          </a:xfrm>
          <a:prstGeom prst="rect">
            <a:avLst/>
          </a:prstGeom>
          <a:solidFill>
            <a:srgbClr val="2D313B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1D5511A0-89DB-4D17-83D7-50CD48116A91}"/>
              </a:ext>
            </a:extLst>
          </p:cNvPr>
          <p:cNvSpPr/>
          <p:nvPr/>
        </p:nvSpPr>
        <p:spPr>
          <a:xfrm>
            <a:off x="9814202" y="3185854"/>
            <a:ext cx="1326873" cy="1326873"/>
          </a:xfrm>
          <a:prstGeom prst="rect">
            <a:avLst/>
          </a:prstGeom>
          <a:solidFill>
            <a:srgbClr val="C82C4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149AB300-1C95-43AA-96F1-ED35673FA0DB}"/>
              </a:ext>
            </a:extLst>
          </p:cNvPr>
          <p:cNvSpPr txBox="1"/>
          <p:nvPr/>
        </p:nvSpPr>
        <p:spPr>
          <a:xfrm>
            <a:off x="1463675" y="1497965"/>
            <a:ext cx="1674113" cy="52322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en-US" altLang="zh-CN" sz="28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FB1986A1-BF78-4AA6-BEED-36D025E875E0}"/>
              </a:ext>
            </a:extLst>
          </p:cNvPr>
          <p:cNvSpPr txBox="1"/>
          <p:nvPr/>
        </p:nvSpPr>
        <p:spPr>
          <a:xfrm>
            <a:off x="1463675" y="2019935"/>
            <a:ext cx="9677400" cy="70224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ts val="2000"/>
              </a:lnSpc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pPr>
              <a:lnSpc>
                <a:spcPts val="2500"/>
              </a:lnSpc>
            </a:pPr>
            <a:r>
              <a:rPr lang="en-US" altLang="zh-CN" sz="1600" dirty="0">
                <a:latin typeface="+mn-lt"/>
                <a:ea typeface="+mn-ea"/>
                <a:cs typeface="+mn-ea"/>
                <a:sym typeface="+mn-lt"/>
              </a:rPr>
              <a:t>I'm selfish, impatient and a little insecure. I make mistakes, I am out of control and at times hard to handle. But if you can't handle me at my worst.</a:t>
            </a:r>
            <a:endParaRPr lang="zh-CN" altLang="en-US" sz="16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B6F99342-44B2-4AD6-8DA8-3D55EC88B726}"/>
              </a:ext>
            </a:extLst>
          </p:cNvPr>
          <p:cNvSpPr txBox="1"/>
          <p:nvPr/>
        </p:nvSpPr>
        <p:spPr>
          <a:xfrm>
            <a:off x="1388745" y="4759325"/>
            <a:ext cx="146450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0BC51332-D381-413F-B833-7A9BF04CA21A}"/>
              </a:ext>
            </a:extLst>
          </p:cNvPr>
          <p:cNvSpPr txBox="1"/>
          <p:nvPr/>
        </p:nvSpPr>
        <p:spPr>
          <a:xfrm>
            <a:off x="3514090" y="4759325"/>
            <a:ext cx="146450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9A35682C-6C9F-44C4-B915-DC3FDF471631}"/>
              </a:ext>
            </a:extLst>
          </p:cNvPr>
          <p:cNvSpPr txBox="1"/>
          <p:nvPr/>
        </p:nvSpPr>
        <p:spPr>
          <a:xfrm>
            <a:off x="5531485" y="4759325"/>
            <a:ext cx="146450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1B9997E-CE6E-4F8D-8FF2-EB58A0D19AA2}"/>
              </a:ext>
            </a:extLst>
          </p:cNvPr>
          <p:cNvSpPr txBox="1"/>
          <p:nvPr/>
        </p:nvSpPr>
        <p:spPr>
          <a:xfrm>
            <a:off x="7688580" y="4759325"/>
            <a:ext cx="146450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D6A37080-CACE-41D1-9F60-FDD1975174B4}"/>
              </a:ext>
            </a:extLst>
          </p:cNvPr>
          <p:cNvSpPr txBox="1"/>
          <p:nvPr/>
        </p:nvSpPr>
        <p:spPr>
          <a:xfrm>
            <a:off x="9776460" y="4759325"/>
            <a:ext cx="1464503" cy="4616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pic>
        <p:nvPicPr>
          <p:cNvPr id="36" name="图形 35">
            <a:extLst>
              <a:ext uri="{FF2B5EF4-FFF2-40B4-BE49-F238E27FC236}">
                <a16:creationId xmlns:a16="http://schemas.microsoft.com/office/drawing/2014/main" id="{1E478369-60DD-4FFE-B976-3E9C804B9C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69644" y="3606943"/>
            <a:ext cx="506220" cy="506220"/>
          </a:xfrm>
          <a:prstGeom prst="rect">
            <a:avLst/>
          </a:prstGeom>
        </p:spPr>
      </p:pic>
      <p:pic>
        <p:nvPicPr>
          <p:cNvPr id="37" name="图形 36">
            <a:extLst>
              <a:ext uri="{FF2B5EF4-FFF2-40B4-BE49-F238E27FC236}">
                <a16:creationId xmlns:a16="http://schemas.microsoft.com/office/drawing/2014/main" id="{CAE63349-171F-4F2E-AB8C-3345221F2FA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2721" y="3558619"/>
            <a:ext cx="522727" cy="522727"/>
          </a:xfrm>
          <a:prstGeom prst="rect">
            <a:avLst/>
          </a:prstGeom>
        </p:spPr>
      </p:pic>
      <p:pic>
        <p:nvPicPr>
          <p:cNvPr id="38" name="图形 37">
            <a:extLst>
              <a:ext uri="{FF2B5EF4-FFF2-40B4-BE49-F238E27FC236}">
                <a16:creationId xmlns:a16="http://schemas.microsoft.com/office/drawing/2014/main" id="{3786DF32-DFF4-4F6F-9F52-8E224571113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07017" y="3547735"/>
            <a:ext cx="522727" cy="522727"/>
          </a:xfrm>
          <a:prstGeom prst="rect">
            <a:avLst/>
          </a:prstGeom>
        </p:spPr>
      </p:pic>
      <p:pic>
        <p:nvPicPr>
          <p:cNvPr id="39" name="图形 38">
            <a:extLst>
              <a:ext uri="{FF2B5EF4-FFF2-40B4-BE49-F238E27FC236}">
                <a16:creationId xmlns:a16="http://schemas.microsoft.com/office/drawing/2014/main" id="{26A99229-7639-44B5-A134-C900105BB3A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92141" y="3588220"/>
            <a:ext cx="390670" cy="522727"/>
          </a:xfrm>
          <a:prstGeom prst="rect">
            <a:avLst/>
          </a:prstGeom>
        </p:spPr>
      </p:pic>
      <p:pic>
        <p:nvPicPr>
          <p:cNvPr id="40" name="图形 39">
            <a:extLst>
              <a:ext uri="{FF2B5EF4-FFF2-40B4-BE49-F238E27FC236}">
                <a16:creationId xmlns:a16="http://schemas.microsoft.com/office/drawing/2014/main" id="{F5253159-8572-4237-99AE-69241431BF6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946288" y="3563422"/>
            <a:ext cx="528229" cy="5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65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conveyor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nimBg="1"/>
      <p:bldP spid="23" grpId="0" animBg="1"/>
      <p:bldP spid="26" grpId="0" animBg="1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206119" cy="584775"/>
              <a:chOff x="6723288" y="1568753"/>
              <a:chExt cx="8206119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3200" b="1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spc="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4123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900" b="1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ADVANTAGES AND DISADVANTAGES</a:t>
                </a:r>
                <a:endParaRPr lang="zh-CN" altLang="en-US" sz="900" b="1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1B78AB1D-39ED-4E14-8505-09DF1C91BFBB}"/>
              </a:ext>
            </a:extLst>
          </p:cNvPr>
          <p:cNvGrpSpPr/>
          <p:nvPr/>
        </p:nvGrpSpPr>
        <p:grpSpPr>
          <a:xfrm>
            <a:off x="7476683" y="3966985"/>
            <a:ext cx="3463705" cy="1478552"/>
            <a:chOff x="7476683" y="3966985"/>
            <a:chExt cx="3463705" cy="1478552"/>
          </a:xfrm>
        </p:grpSpPr>
        <p:cxnSp>
          <p:nvCxnSpPr>
            <p:cNvPr id="106" name="Straight Connector 32">
              <a:extLst>
                <a:ext uri="{FF2B5EF4-FFF2-40B4-BE49-F238E27FC236}">
                  <a16:creationId xmlns:a16="http://schemas.microsoft.com/office/drawing/2014/main" id="{29A30769-3A10-4B58-AB86-755B72D89AAC}"/>
                </a:ext>
              </a:extLst>
            </p:cNvPr>
            <p:cNvCxnSpPr/>
            <p:nvPr/>
          </p:nvCxnSpPr>
          <p:spPr>
            <a:xfrm flipH="1">
              <a:off x="7611344" y="4315237"/>
              <a:ext cx="3329043" cy="0"/>
            </a:xfrm>
            <a:prstGeom prst="line">
              <a:avLst/>
            </a:prstGeom>
            <a:ln w="1016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33">
              <a:extLst>
                <a:ext uri="{FF2B5EF4-FFF2-40B4-BE49-F238E27FC236}">
                  <a16:creationId xmlns:a16="http://schemas.microsoft.com/office/drawing/2014/main" id="{E764EA5F-E7EE-4FA0-A2ED-917FB5B4B910}"/>
                </a:ext>
              </a:extLst>
            </p:cNvPr>
            <p:cNvCxnSpPr/>
            <p:nvPr/>
          </p:nvCxnSpPr>
          <p:spPr>
            <a:xfrm flipH="1">
              <a:off x="7611346" y="4315237"/>
              <a:ext cx="2878665" cy="0"/>
            </a:xfrm>
            <a:prstGeom prst="line">
              <a:avLst/>
            </a:prstGeom>
            <a:ln w="101600" cap="rnd">
              <a:solidFill>
                <a:srgbClr val="C82C41"/>
              </a:solidFill>
              <a:round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34">
              <a:extLst>
                <a:ext uri="{FF2B5EF4-FFF2-40B4-BE49-F238E27FC236}">
                  <a16:creationId xmlns:a16="http://schemas.microsoft.com/office/drawing/2014/main" id="{1C5A354A-600F-4802-884F-F46649A62C6C}"/>
                </a:ext>
              </a:extLst>
            </p:cNvPr>
            <p:cNvCxnSpPr/>
            <p:nvPr/>
          </p:nvCxnSpPr>
          <p:spPr>
            <a:xfrm flipH="1">
              <a:off x="7611345" y="5445537"/>
              <a:ext cx="3329043" cy="0"/>
            </a:xfrm>
            <a:prstGeom prst="line">
              <a:avLst/>
            </a:prstGeom>
            <a:ln w="1016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35">
              <a:extLst>
                <a:ext uri="{FF2B5EF4-FFF2-40B4-BE49-F238E27FC236}">
                  <a16:creationId xmlns:a16="http://schemas.microsoft.com/office/drawing/2014/main" id="{79638BE1-68E6-421D-91B4-F4DFCA8A5A69}"/>
                </a:ext>
              </a:extLst>
            </p:cNvPr>
            <p:cNvCxnSpPr/>
            <p:nvPr/>
          </p:nvCxnSpPr>
          <p:spPr>
            <a:xfrm flipH="1">
              <a:off x="7611346" y="5445537"/>
              <a:ext cx="2546502" cy="0"/>
            </a:xfrm>
            <a:prstGeom prst="line">
              <a:avLst/>
            </a:prstGeom>
            <a:ln w="101600" cap="rnd">
              <a:solidFill>
                <a:srgbClr val="2D313B"/>
              </a:solidFill>
              <a:round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36">
              <a:extLst>
                <a:ext uri="{FF2B5EF4-FFF2-40B4-BE49-F238E27FC236}">
                  <a16:creationId xmlns:a16="http://schemas.microsoft.com/office/drawing/2014/main" id="{4F004AEF-8DE1-4D61-AE85-089F7E863548}"/>
                </a:ext>
              </a:extLst>
            </p:cNvPr>
            <p:cNvCxnSpPr/>
            <p:nvPr/>
          </p:nvCxnSpPr>
          <p:spPr>
            <a:xfrm flipH="1">
              <a:off x="7611345" y="4880387"/>
              <a:ext cx="3329043" cy="0"/>
            </a:xfrm>
            <a:prstGeom prst="line">
              <a:avLst/>
            </a:prstGeom>
            <a:ln w="101600" cap="rnd">
              <a:solidFill>
                <a:schemeClr val="bg1">
                  <a:lumMod val="85000"/>
                </a:schemeClr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37">
              <a:extLst>
                <a:ext uri="{FF2B5EF4-FFF2-40B4-BE49-F238E27FC236}">
                  <a16:creationId xmlns:a16="http://schemas.microsoft.com/office/drawing/2014/main" id="{241855E1-BDF0-41DA-8367-40AE17B17824}"/>
                </a:ext>
              </a:extLst>
            </p:cNvPr>
            <p:cNvCxnSpPr/>
            <p:nvPr/>
          </p:nvCxnSpPr>
          <p:spPr>
            <a:xfrm flipH="1">
              <a:off x="7611346" y="4880387"/>
              <a:ext cx="1834897" cy="0"/>
            </a:xfrm>
            <a:prstGeom prst="line">
              <a:avLst/>
            </a:prstGeom>
            <a:ln w="101600" cap="rnd">
              <a:solidFill>
                <a:srgbClr val="2D313B"/>
              </a:solidFill>
              <a:round/>
              <a:head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TextBox 38">
              <a:extLst>
                <a:ext uri="{FF2B5EF4-FFF2-40B4-BE49-F238E27FC236}">
                  <a16:creationId xmlns:a16="http://schemas.microsoft.com/office/drawing/2014/main" id="{675B92A5-0C11-452C-8F25-B3C39C10F2F2}"/>
                </a:ext>
              </a:extLst>
            </p:cNvPr>
            <p:cNvSpPr txBox="1"/>
            <p:nvPr/>
          </p:nvSpPr>
          <p:spPr>
            <a:xfrm>
              <a:off x="7476683" y="3966985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13" name="TextBox 39">
              <a:extLst>
                <a:ext uri="{FF2B5EF4-FFF2-40B4-BE49-F238E27FC236}">
                  <a16:creationId xmlns:a16="http://schemas.microsoft.com/office/drawing/2014/main" id="{F6E5A941-DE7A-4911-A06C-0C6AFC6495A2}"/>
                </a:ext>
              </a:extLst>
            </p:cNvPr>
            <p:cNvSpPr txBox="1"/>
            <p:nvPr/>
          </p:nvSpPr>
          <p:spPr>
            <a:xfrm>
              <a:off x="7476683" y="5088727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14" name="TextBox 40">
              <a:extLst>
                <a:ext uri="{FF2B5EF4-FFF2-40B4-BE49-F238E27FC236}">
                  <a16:creationId xmlns:a16="http://schemas.microsoft.com/office/drawing/2014/main" id="{50FEE952-1FFE-42C1-9806-77A53FB4C8E7}"/>
                </a:ext>
              </a:extLst>
            </p:cNvPr>
            <p:cNvSpPr txBox="1"/>
            <p:nvPr/>
          </p:nvSpPr>
          <p:spPr>
            <a:xfrm>
              <a:off x="7476683" y="4527856"/>
              <a:ext cx="39626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123" name="Rectangle 29">
            <a:extLst>
              <a:ext uri="{FF2B5EF4-FFF2-40B4-BE49-F238E27FC236}">
                <a16:creationId xmlns:a16="http://schemas.microsoft.com/office/drawing/2014/main" id="{A94569C8-99BD-4674-A375-6A5BCC67C54C}"/>
              </a:ext>
            </a:extLst>
          </p:cNvPr>
          <p:cNvSpPr/>
          <p:nvPr/>
        </p:nvSpPr>
        <p:spPr>
          <a:xfrm>
            <a:off x="7508388" y="2876704"/>
            <a:ext cx="1504984" cy="34879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sp>
        <p:nvSpPr>
          <p:cNvPr id="124" name="Rectangle 29">
            <a:extLst>
              <a:ext uri="{FF2B5EF4-FFF2-40B4-BE49-F238E27FC236}">
                <a16:creationId xmlns:a16="http://schemas.microsoft.com/office/drawing/2014/main" id="{DF5DE1AC-5C50-4EAB-8956-DCC5F6D2D753}"/>
              </a:ext>
            </a:extLst>
          </p:cNvPr>
          <p:cNvSpPr/>
          <p:nvPr/>
        </p:nvSpPr>
        <p:spPr>
          <a:xfrm>
            <a:off x="9478875" y="2876704"/>
            <a:ext cx="1504984" cy="348797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</a:p>
        </p:txBody>
      </p:sp>
      <p:grpSp>
        <p:nvGrpSpPr>
          <p:cNvPr id="125" name="组合 124">
            <a:extLst>
              <a:ext uri="{FF2B5EF4-FFF2-40B4-BE49-F238E27FC236}">
                <a16:creationId xmlns:a16="http://schemas.microsoft.com/office/drawing/2014/main" id="{AD863167-5949-4C1D-9188-97565E77B8E3}"/>
              </a:ext>
            </a:extLst>
          </p:cNvPr>
          <p:cNvGrpSpPr/>
          <p:nvPr/>
        </p:nvGrpSpPr>
        <p:grpSpPr>
          <a:xfrm>
            <a:off x="947888" y="2197105"/>
            <a:ext cx="5699804" cy="891486"/>
            <a:chOff x="1983167" y="2142352"/>
            <a:chExt cx="5699804" cy="891486"/>
          </a:xfrm>
        </p:grpSpPr>
        <p:sp>
          <p:nvSpPr>
            <p:cNvPr id="126" name="矩形 125">
              <a:extLst>
                <a:ext uri="{FF2B5EF4-FFF2-40B4-BE49-F238E27FC236}">
                  <a16:creationId xmlns:a16="http://schemas.microsoft.com/office/drawing/2014/main" id="{87787F2D-AED9-4DFB-899F-95EA6E4A143E}"/>
                </a:ext>
              </a:extLst>
            </p:cNvPr>
            <p:cNvSpPr/>
            <p:nvPr/>
          </p:nvSpPr>
          <p:spPr>
            <a:xfrm>
              <a:off x="2035072" y="2184860"/>
              <a:ext cx="819825" cy="746251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7" name="文本框 126">
              <a:extLst>
                <a:ext uri="{FF2B5EF4-FFF2-40B4-BE49-F238E27FC236}">
                  <a16:creationId xmlns:a16="http://schemas.microsoft.com/office/drawing/2014/main" id="{F96A7DF3-A671-4D6F-BFBA-7931D61627F0}"/>
                </a:ext>
              </a:extLst>
            </p:cNvPr>
            <p:cNvSpPr txBox="1"/>
            <p:nvPr/>
          </p:nvSpPr>
          <p:spPr>
            <a:xfrm>
              <a:off x="1983167" y="2315623"/>
              <a:ext cx="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28" name="矩形 127">
              <a:extLst>
                <a:ext uri="{FF2B5EF4-FFF2-40B4-BE49-F238E27FC236}">
                  <a16:creationId xmlns:a16="http://schemas.microsoft.com/office/drawing/2014/main" id="{17E57C37-C2DC-47FC-B54F-30D4C0F7CB8B}"/>
                </a:ext>
              </a:extLst>
            </p:cNvPr>
            <p:cNvSpPr/>
            <p:nvPr/>
          </p:nvSpPr>
          <p:spPr>
            <a:xfrm>
              <a:off x="3236775" y="2428560"/>
              <a:ext cx="4446196" cy="605278"/>
            </a:xfrm>
            <a:prstGeom prst="rect">
              <a:avLst/>
            </a:prstGeom>
            <a:noFill/>
          </p:spPr>
          <p:txBody>
            <a:bodyPr wrap="square" lIns="91423" tIns="45712" rIns="91423" bIns="45712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I'm selfish, impatient and a little insecure. I make mistakes, I am out of.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29" name="文本框 65">
              <a:extLst>
                <a:ext uri="{FF2B5EF4-FFF2-40B4-BE49-F238E27FC236}">
                  <a16:creationId xmlns:a16="http://schemas.microsoft.com/office/drawing/2014/main" id="{E7044979-4959-43B8-A95C-B0EB21F633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8471" y="2142352"/>
              <a:ext cx="1688721" cy="348797"/>
            </a:xfrm>
            <a:prstGeom prst="rect">
              <a:avLst/>
            </a:prstGeom>
            <a:noFill/>
          </p:spPr>
          <p:txBody>
            <a:bodyPr wrap="square" lIns="91423" tIns="45712" rIns="91423" bIns="45712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sz="2000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sz="2000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0" name="组合 129">
            <a:extLst>
              <a:ext uri="{FF2B5EF4-FFF2-40B4-BE49-F238E27FC236}">
                <a16:creationId xmlns:a16="http://schemas.microsoft.com/office/drawing/2014/main" id="{9041ECBE-355E-4885-BF92-3FD7CA7111EB}"/>
              </a:ext>
            </a:extLst>
          </p:cNvPr>
          <p:cNvGrpSpPr/>
          <p:nvPr/>
        </p:nvGrpSpPr>
        <p:grpSpPr>
          <a:xfrm>
            <a:off x="961139" y="3383287"/>
            <a:ext cx="5909561" cy="944216"/>
            <a:chOff x="1996418" y="3328534"/>
            <a:chExt cx="5909561" cy="944216"/>
          </a:xfrm>
        </p:grpSpPr>
        <p:sp>
          <p:nvSpPr>
            <p:cNvPr id="131" name="矩形 130">
              <a:extLst>
                <a:ext uri="{FF2B5EF4-FFF2-40B4-BE49-F238E27FC236}">
                  <a16:creationId xmlns:a16="http://schemas.microsoft.com/office/drawing/2014/main" id="{18CE32A0-0741-44AD-AF3B-01C2A6ABB47D}"/>
                </a:ext>
              </a:extLst>
            </p:cNvPr>
            <p:cNvSpPr/>
            <p:nvPr/>
          </p:nvSpPr>
          <p:spPr>
            <a:xfrm>
              <a:off x="2035070" y="3431354"/>
              <a:ext cx="819825" cy="746251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2" name="文本框 131">
              <a:extLst>
                <a:ext uri="{FF2B5EF4-FFF2-40B4-BE49-F238E27FC236}">
                  <a16:creationId xmlns:a16="http://schemas.microsoft.com/office/drawing/2014/main" id="{F41D4A67-F5AC-43EB-B7E0-5E13DA0F58FB}"/>
                </a:ext>
              </a:extLst>
            </p:cNvPr>
            <p:cNvSpPr txBox="1"/>
            <p:nvPr/>
          </p:nvSpPr>
          <p:spPr>
            <a:xfrm>
              <a:off x="1996418" y="3574817"/>
              <a:ext cx="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3" name="矩形 132">
              <a:extLst>
                <a:ext uri="{FF2B5EF4-FFF2-40B4-BE49-F238E27FC236}">
                  <a16:creationId xmlns:a16="http://schemas.microsoft.com/office/drawing/2014/main" id="{3607B089-0024-4C39-972B-91824868552A}"/>
                </a:ext>
              </a:extLst>
            </p:cNvPr>
            <p:cNvSpPr/>
            <p:nvPr/>
          </p:nvSpPr>
          <p:spPr>
            <a:xfrm>
              <a:off x="3223523" y="3688888"/>
              <a:ext cx="4682456" cy="583862"/>
            </a:xfrm>
            <a:prstGeom prst="rect">
              <a:avLst/>
            </a:prstGeom>
            <a:noFill/>
          </p:spPr>
          <p:txBody>
            <a:bodyPr wrap="square" lIns="91423" tIns="45712" rIns="91423" bIns="45712" rtlCol="0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 make mistakes, I am out of control and at times hard to handle. 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4" name="文本框 65">
              <a:extLst>
                <a:ext uri="{FF2B5EF4-FFF2-40B4-BE49-F238E27FC236}">
                  <a16:creationId xmlns:a16="http://schemas.microsoft.com/office/drawing/2014/main" id="{44DBA5DA-5899-420E-84D4-6313DAFC745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6775" y="3328534"/>
              <a:ext cx="1256894" cy="361637"/>
            </a:xfrm>
            <a:prstGeom prst="rect">
              <a:avLst/>
            </a:prstGeom>
            <a:noFill/>
          </p:spPr>
          <p:txBody>
            <a:bodyPr wrap="square" lIns="91423" tIns="45712" rIns="91423" bIns="45712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35" name="组合 134">
            <a:extLst>
              <a:ext uri="{FF2B5EF4-FFF2-40B4-BE49-F238E27FC236}">
                <a16:creationId xmlns:a16="http://schemas.microsoft.com/office/drawing/2014/main" id="{5F537FDA-CEE6-4793-ACB0-D3AE544E04E5}"/>
              </a:ext>
            </a:extLst>
          </p:cNvPr>
          <p:cNvGrpSpPr/>
          <p:nvPr/>
        </p:nvGrpSpPr>
        <p:grpSpPr>
          <a:xfrm>
            <a:off x="937949" y="4615895"/>
            <a:ext cx="5528422" cy="1200712"/>
            <a:chOff x="1973228" y="4561142"/>
            <a:chExt cx="5528422" cy="1200712"/>
          </a:xfrm>
        </p:grpSpPr>
        <p:sp>
          <p:nvSpPr>
            <p:cNvPr id="136" name="矩形 135">
              <a:extLst>
                <a:ext uri="{FF2B5EF4-FFF2-40B4-BE49-F238E27FC236}">
                  <a16:creationId xmlns:a16="http://schemas.microsoft.com/office/drawing/2014/main" id="{48D8463C-B062-4904-AED5-22DC064B3392}"/>
                </a:ext>
              </a:extLst>
            </p:cNvPr>
            <p:cNvSpPr/>
            <p:nvPr/>
          </p:nvSpPr>
          <p:spPr>
            <a:xfrm>
              <a:off x="2035070" y="4677847"/>
              <a:ext cx="819825" cy="746251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7" name="文本框 136">
              <a:extLst>
                <a:ext uri="{FF2B5EF4-FFF2-40B4-BE49-F238E27FC236}">
                  <a16:creationId xmlns:a16="http://schemas.microsoft.com/office/drawing/2014/main" id="{5D1ECD0E-5056-40A0-A748-8D44DEE27DA5}"/>
                </a:ext>
              </a:extLst>
            </p:cNvPr>
            <p:cNvSpPr txBox="1"/>
            <p:nvPr/>
          </p:nvSpPr>
          <p:spPr>
            <a:xfrm>
              <a:off x="1973228" y="4808610"/>
              <a:ext cx="9342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8" name="矩形 137">
              <a:extLst>
                <a:ext uri="{FF2B5EF4-FFF2-40B4-BE49-F238E27FC236}">
                  <a16:creationId xmlns:a16="http://schemas.microsoft.com/office/drawing/2014/main" id="{00261EF4-893A-45B2-A3DA-D416349E5297}"/>
                </a:ext>
              </a:extLst>
            </p:cNvPr>
            <p:cNvSpPr/>
            <p:nvPr/>
          </p:nvSpPr>
          <p:spPr>
            <a:xfrm>
              <a:off x="3205219" y="4921496"/>
              <a:ext cx="4296431" cy="84035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000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I'm selfish, impatient and a little insecure. I make mistakes, I am out of control and at times hard.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文本框 65">
              <a:extLst>
                <a:ext uri="{FF2B5EF4-FFF2-40B4-BE49-F238E27FC236}">
                  <a16:creationId xmlns:a16="http://schemas.microsoft.com/office/drawing/2014/main" id="{7EB5C941-2626-41B2-966C-98890EAF6C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8471" y="4561142"/>
              <a:ext cx="1292951" cy="361637"/>
            </a:xfrm>
            <a:prstGeom prst="rect">
              <a:avLst/>
            </a:prstGeom>
            <a:noFill/>
          </p:spPr>
          <p:txBody>
            <a:bodyPr wrap="square" lIns="91423" tIns="45712" rIns="91423" bIns="45712" rtlCol="0">
              <a:spAutoFit/>
            </a:bodyPr>
            <a:lstStyle>
              <a:defPPr>
                <a:defRPr lang="zh-CN"/>
              </a:defPPr>
              <a:lvl1pPr>
                <a:lnSpc>
                  <a:spcPts val="2000"/>
                </a:lnSpc>
                <a:defRPr sz="2000">
                  <a:solidFill>
                    <a:schemeClr val="tx1">
                      <a:lumMod val="75000"/>
                      <a:lumOff val="25000"/>
                    </a:schemeClr>
                  </a:solidFill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 text</a:t>
              </a:r>
              <a:endParaRPr lang="zh-CN" altLang="en-US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141" name="图形 140">
            <a:extLst>
              <a:ext uri="{FF2B5EF4-FFF2-40B4-BE49-F238E27FC236}">
                <a16:creationId xmlns:a16="http://schemas.microsoft.com/office/drawing/2014/main" id="{38B3B219-4CF6-4BCD-9EAA-8FC51BCEA6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77777" y="2167809"/>
            <a:ext cx="522727" cy="522727"/>
          </a:xfrm>
          <a:prstGeom prst="rect">
            <a:avLst/>
          </a:prstGeom>
        </p:spPr>
      </p:pic>
      <p:pic>
        <p:nvPicPr>
          <p:cNvPr id="142" name="图形 141">
            <a:extLst>
              <a:ext uri="{FF2B5EF4-FFF2-40B4-BE49-F238E27FC236}">
                <a16:creationId xmlns:a16="http://schemas.microsoft.com/office/drawing/2014/main" id="{99CE591E-1666-4C04-8A77-3F225B88F7E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11344" y="2172612"/>
            <a:ext cx="528229" cy="52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73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Content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75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/>
      <p:bldP spid="12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>
            <a:extLst>
              <a:ext uri="{FF2B5EF4-FFF2-40B4-BE49-F238E27FC236}">
                <a16:creationId xmlns:a16="http://schemas.microsoft.com/office/drawing/2014/main" id="{BBCD6FF2-BB55-42E3-BB6E-01274FA7DC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等腰三角形 5">
            <a:extLst>
              <a:ext uri="{FF2B5EF4-FFF2-40B4-BE49-F238E27FC236}">
                <a16:creationId xmlns:a16="http://schemas.microsoft.com/office/drawing/2014/main" id="{6F360AC8-C313-4E1A-9C8F-2325675CE64E}"/>
              </a:ext>
            </a:extLst>
          </p:cNvPr>
          <p:cNvSpPr/>
          <p:nvPr/>
        </p:nvSpPr>
        <p:spPr>
          <a:xfrm>
            <a:off x="0" y="3570514"/>
            <a:ext cx="3381829" cy="3287486"/>
          </a:xfrm>
          <a:prstGeom prst="triangle">
            <a:avLst>
              <a:gd name="adj" fmla="val 0"/>
            </a:avLst>
          </a:prstGeom>
          <a:solidFill>
            <a:srgbClr val="C8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等腰三角形 6">
            <a:extLst>
              <a:ext uri="{FF2B5EF4-FFF2-40B4-BE49-F238E27FC236}">
                <a16:creationId xmlns:a16="http://schemas.microsoft.com/office/drawing/2014/main" id="{5D83D5FC-AE77-44DF-AE3A-BFCDD43F7F72}"/>
              </a:ext>
            </a:extLst>
          </p:cNvPr>
          <p:cNvSpPr/>
          <p:nvPr/>
        </p:nvSpPr>
        <p:spPr>
          <a:xfrm rot="10800000">
            <a:off x="8810171" y="0"/>
            <a:ext cx="3381829" cy="3287486"/>
          </a:xfrm>
          <a:prstGeom prst="triangle">
            <a:avLst>
              <a:gd name="adj" fmla="val 0"/>
            </a:avLst>
          </a:prstGeom>
          <a:solidFill>
            <a:srgbClr val="C8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0A3222C3-C96E-463A-BFB5-59584B801D6C}"/>
              </a:ext>
            </a:extLst>
          </p:cNvPr>
          <p:cNvSpPr/>
          <p:nvPr/>
        </p:nvSpPr>
        <p:spPr>
          <a:xfrm>
            <a:off x="-24311" y="2155666"/>
            <a:ext cx="3505200" cy="4660900"/>
          </a:xfrm>
          <a:custGeom>
            <a:avLst/>
            <a:gdLst>
              <a:gd name="connsiteX0" fmla="*/ 0 w 3505200"/>
              <a:gd name="connsiteY0" fmla="*/ 0 h 4660900"/>
              <a:gd name="connsiteX1" fmla="*/ 3505200 w 3505200"/>
              <a:gd name="connsiteY1" fmla="*/ 3505200 h 4660900"/>
              <a:gd name="connsiteX2" fmla="*/ 2324100 w 3505200"/>
              <a:gd name="connsiteY2" fmla="*/ 4660900 h 466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05200" h="4660900">
                <a:moveTo>
                  <a:pt x="0" y="0"/>
                </a:moveTo>
                <a:lnTo>
                  <a:pt x="3505200" y="3505200"/>
                </a:lnTo>
                <a:lnTo>
                  <a:pt x="2324100" y="466090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F88C2207-12AB-44ED-8C45-CFA52AAE32CF}"/>
              </a:ext>
            </a:extLst>
          </p:cNvPr>
          <p:cNvSpPr/>
          <p:nvPr/>
        </p:nvSpPr>
        <p:spPr>
          <a:xfrm>
            <a:off x="5330823" y="-25400"/>
            <a:ext cx="1536700" cy="774700"/>
          </a:xfrm>
          <a:custGeom>
            <a:avLst/>
            <a:gdLst>
              <a:gd name="connsiteX0" fmla="*/ 0 w 1498600"/>
              <a:gd name="connsiteY0" fmla="*/ 0 h 749300"/>
              <a:gd name="connsiteX1" fmla="*/ 762000 w 1498600"/>
              <a:gd name="connsiteY1" fmla="*/ 749300 h 749300"/>
              <a:gd name="connsiteX2" fmla="*/ 1498600 w 1498600"/>
              <a:gd name="connsiteY2" fmla="*/ 12700 h 749300"/>
              <a:gd name="connsiteX0" fmla="*/ 0 w 1536700"/>
              <a:gd name="connsiteY0" fmla="*/ 25400 h 774700"/>
              <a:gd name="connsiteX1" fmla="*/ 762000 w 1536700"/>
              <a:gd name="connsiteY1" fmla="*/ 774700 h 774700"/>
              <a:gd name="connsiteX2" fmla="*/ 1536700 w 1536700"/>
              <a:gd name="connsiteY2" fmla="*/ 0 h 774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36700" h="774700">
                <a:moveTo>
                  <a:pt x="0" y="25400"/>
                </a:moveTo>
                <a:lnTo>
                  <a:pt x="762000" y="774700"/>
                </a:lnTo>
                <a:lnTo>
                  <a:pt x="1536700" y="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0FE89A8F-C2A1-430C-869B-28D31E4A9D35}"/>
              </a:ext>
            </a:extLst>
          </p:cNvPr>
          <p:cNvSpPr/>
          <p:nvPr/>
        </p:nvSpPr>
        <p:spPr>
          <a:xfrm>
            <a:off x="8458200" y="3797300"/>
            <a:ext cx="3048000" cy="3022600"/>
          </a:xfrm>
          <a:custGeom>
            <a:avLst/>
            <a:gdLst>
              <a:gd name="connsiteX0" fmla="*/ 3048000 w 3048000"/>
              <a:gd name="connsiteY0" fmla="*/ 0 h 3022600"/>
              <a:gd name="connsiteX1" fmla="*/ 0 w 3048000"/>
              <a:gd name="connsiteY1" fmla="*/ 3022600 h 3022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48000" h="3022600">
                <a:moveTo>
                  <a:pt x="3048000" y="0"/>
                </a:moveTo>
                <a:lnTo>
                  <a:pt x="0" y="302260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5BC66B0-BCF0-4309-BA91-6EBC1598B675}"/>
              </a:ext>
            </a:extLst>
          </p:cNvPr>
          <p:cNvSpPr/>
          <p:nvPr/>
        </p:nvSpPr>
        <p:spPr>
          <a:xfrm>
            <a:off x="9423400" y="5041900"/>
            <a:ext cx="1816100" cy="1803400"/>
          </a:xfrm>
          <a:custGeom>
            <a:avLst/>
            <a:gdLst>
              <a:gd name="connsiteX0" fmla="*/ 0 w 1816100"/>
              <a:gd name="connsiteY0" fmla="*/ 0 h 1803400"/>
              <a:gd name="connsiteX1" fmla="*/ 1816100 w 1816100"/>
              <a:gd name="connsiteY1" fmla="*/ 1803400 h 180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816100" h="1803400">
                <a:moveTo>
                  <a:pt x="0" y="0"/>
                </a:moveTo>
                <a:lnTo>
                  <a:pt x="1816100" y="180340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061D920-0EE0-45DA-AA02-5489C018BB61}"/>
              </a:ext>
            </a:extLst>
          </p:cNvPr>
          <p:cNvSpPr/>
          <p:nvPr/>
        </p:nvSpPr>
        <p:spPr>
          <a:xfrm>
            <a:off x="10401300" y="1905000"/>
            <a:ext cx="1790700" cy="3543300"/>
          </a:xfrm>
          <a:custGeom>
            <a:avLst/>
            <a:gdLst>
              <a:gd name="connsiteX0" fmla="*/ 1778000 w 1790700"/>
              <a:gd name="connsiteY0" fmla="*/ 0 h 3543300"/>
              <a:gd name="connsiteX1" fmla="*/ 0 w 1790700"/>
              <a:gd name="connsiteY1" fmla="*/ 1765300 h 3543300"/>
              <a:gd name="connsiteX2" fmla="*/ 1790700 w 1790700"/>
              <a:gd name="connsiteY2" fmla="*/ 354330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90700" h="3543300">
                <a:moveTo>
                  <a:pt x="1778000" y="0"/>
                </a:moveTo>
                <a:lnTo>
                  <a:pt x="0" y="1765300"/>
                </a:lnTo>
                <a:lnTo>
                  <a:pt x="1790700" y="354330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标题 1">
            <a:extLst>
              <a:ext uri="{FF2B5EF4-FFF2-40B4-BE49-F238E27FC236}">
                <a16:creationId xmlns:a16="http://schemas.microsoft.com/office/drawing/2014/main" id="{96163179-704A-44AF-A489-F8E3BB2B5801}"/>
              </a:ext>
            </a:extLst>
          </p:cNvPr>
          <p:cNvSpPr txBox="1">
            <a:spLocks/>
          </p:cNvSpPr>
          <p:nvPr/>
        </p:nvSpPr>
        <p:spPr>
          <a:xfrm>
            <a:off x="2297430" y="2379548"/>
            <a:ext cx="75819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7200" spc="600" dirty="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THANK YOU</a:t>
            </a:r>
            <a:endParaRPr lang="zh-CN" altLang="en-US" sz="7200" spc="600" dirty="0">
              <a:solidFill>
                <a:schemeClr val="bg2">
                  <a:lumMod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AB48594A-1E51-476F-8FB3-3C76B7D48FBF}"/>
              </a:ext>
            </a:extLst>
          </p:cNvPr>
          <p:cNvGrpSpPr/>
          <p:nvPr/>
        </p:nvGrpSpPr>
        <p:grpSpPr>
          <a:xfrm>
            <a:off x="5810859" y="4837655"/>
            <a:ext cx="574823" cy="574822"/>
            <a:chOff x="5810859" y="4837655"/>
            <a:chExt cx="574823" cy="574822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B6555FB-A5FA-45B7-8CB3-59ED2CCDC02D}"/>
                </a:ext>
              </a:extLst>
            </p:cNvPr>
            <p:cNvGrpSpPr/>
            <p:nvPr/>
          </p:nvGrpSpPr>
          <p:grpSpPr>
            <a:xfrm>
              <a:off x="5810859" y="4837655"/>
              <a:ext cx="574823" cy="574822"/>
              <a:chOff x="304800" y="673100"/>
              <a:chExt cx="4000500" cy="4000500"/>
            </a:xfrm>
            <a:effectLst>
              <a:outerShdw blurRad="444500" dist="76200" dir="8100000" algn="tr" rotWithShape="0">
                <a:schemeClr val="tx1">
                  <a:lumMod val="65000"/>
                  <a:lumOff val="35000"/>
                  <a:alpha val="50000"/>
                </a:schemeClr>
              </a:outerShdw>
            </a:effectLst>
          </p:grpSpPr>
          <p:sp>
            <p:nvSpPr>
              <p:cNvPr id="18" name="同心圆 98">
                <a:extLst>
                  <a:ext uri="{FF2B5EF4-FFF2-40B4-BE49-F238E27FC236}">
                    <a16:creationId xmlns:a16="http://schemas.microsoft.com/office/drawing/2014/main" id="{9D3E3187-3294-47BE-8F91-6FDFD1A961D3}"/>
                  </a:ext>
                </a:extLst>
              </p:cNvPr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椭圆 18">
                <a:extLst>
                  <a:ext uri="{FF2B5EF4-FFF2-40B4-BE49-F238E27FC236}">
                    <a16:creationId xmlns:a16="http://schemas.microsoft.com/office/drawing/2014/main" id="{766C22A4-11F9-4D97-AED0-3D05DD979B6E}"/>
                  </a:ext>
                </a:extLst>
              </p:cNvPr>
              <p:cNvSpPr/>
              <p:nvPr/>
            </p:nvSpPr>
            <p:spPr>
              <a:xfrm>
                <a:off x="392112" y="760412"/>
                <a:ext cx="3825874" cy="3825874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cs typeface="+mn-ea"/>
                  <a:sym typeface="+mn-lt"/>
                </a:endParaRPr>
              </a:p>
            </p:txBody>
          </p:sp>
        </p:grp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A2BAF154-59ED-49D0-A262-19D97551EC40}"/>
                </a:ext>
              </a:extLst>
            </p:cNvPr>
            <p:cNvSpPr/>
            <p:nvPr/>
          </p:nvSpPr>
          <p:spPr>
            <a:xfrm>
              <a:off x="5918586" y="4946852"/>
              <a:ext cx="359367" cy="359367"/>
            </a:xfrm>
            <a:prstGeom prst="ellipse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等腰三角形 19">
              <a:extLst>
                <a:ext uri="{FF2B5EF4-FFF2-40B4-BE49-F238E27FC236}">
                  <a16:creationId xmlns:a16="http://schemas.microsoft.com/office/drawing/2014/main" id="{CC1E93CA-E0A3-46DA-8F12-75520CC4F4C6}"/>
                </a:ext>
              </a:extLst>
            </p:cNvPr>
            <p:cNvSpPr/>
            <p:nvPr/>
          </p:nvSpPr>
          <p:spPr>
            <a:xfrm rot="10800000">
              <a:off x="6022220" y="5075340"/>
              <a:ext cx="147336" cy="12701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矩形 21">
            <a:extLst>
              <a:ext uri="{FF2B5EF4-FFF2-40B4-BE49-F238E27FC236}">
                <a16:creationId xmlns:a16="http://schemas.microsoft.com/office/drawing/2014/main" id="{36C3F590-03AB-4B72-86D8-E53AD7A287F4}"/>
              </a:ext>
            </a:extLst>
          </p:cNvPr>
          <p:cNvSpPr/>
          <p:nvPr/>
        </p:nvSpPr>
        <p:spPr>
          <a:xfrm>
            <a:off x="3702074" y="3912959"/>
            <a:ext cx="4951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sp>
        <p:nvSpPr>
          <p:cNvPr id="24" name="Rounded Rectangle 7">
            <a:extLst>
              <a:ext uri="{FF2B5EF4-FFF2-40B4-BE49-F238E27FC236}">
                <a16:creationId xmlns:a16="http://schemas.microsoft.com/office/drawing/2014/main" id="{23A72936-54F3-4A16-9812-58BE31D9DFF5}"/>
              </a:ext>
            </a:extLst>
          </p:cNvPr>
          <p:cNvSpPr/>
          <p:nvPr/>
        </p:nvSpPr>
        <p:spPr>
          <a:xfrm>
            <a:off x="5253587" y="877788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rgbClr val="C82C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1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indow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25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75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" accel="100000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0771A24-5EC0-4ECA-B506-36335CFA29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2B15B7C2-8E90-4A89-B428-BB487E5F9822}"/>
              </a:ext>
            </a:extLst>
          </p:cNvPr>
          <p:cNvSpPr/>
          <p:nvPr/>
        </p:nvSpPr>
        <p:spPr>
          <a:xfrm>
            <a:off x="-3" y="1520665"/>
            <a:ext cx="1393374" cy="2742351"/>
          </a:xfrm>
          <a:custGeom>
            <a:avLst/>
            <a:gdLst>
              <a:gd name="connsiteX0" fmla="*/ 0 w 3505200"/>
              <a:gd name="connsiteY0" fmla="*/ 0 h 4660900"/>
              <a:gd name="connsiteX1" fmla="*/ 3505200 w 3505200"/>
              <a:gd name="connsiteY1" fmla="*/ 3505200 h 4660900"/>
              <a:gd name="connsiteX2" fmla="*/ 2324100 w 3505200"/>
              <a:gd name="connsiteY2" fmla="*/ 4660900 h 4660900"/>
              <a:gd name="connsiteX0" fmla="*/ 0 w 3482340"/>
              <a:gd name="connsiteY0" fmla="*/ 0 h 3670300"/>
              <a:gd name="connsiteX1" fmla="*/ 3482340 w 3482340"/>
              <a:gd name="connsiteY1" fmla="*/ 2514600 h 3670300"/>
              <a:gd name="connsiteX2" fmla="*/ 2301240 w 3482340"/>
              <a:gd name="connsiteY2" fmla="*/ 3670300 h 3670300"/>
              <a:gd name="connsiteX0" fmla="*/ 0 w 2301240"/>
              <a:gd name="connsiteY0" fmla="*/ 0 h 3670300"/>
              <a:gd name="connsiteX1" fmla="*/ 1013460 w 2301240"/>
              <a:gd name="connsiteY1" fmla="*/ 1005840 h 3670300"/>
              <a:gd name="connsiteX2" fmla="*/ 2301240 w 2301240"/>
              <a:gd name="connsiteY2" fmla="*/ 3670300 h 3670300"/>
              <a:gd name="connsiteX0" fmla="*/ 22860 w 1036320"/>
              <a:gd name="connsiteY0" fmla="*/ 0 h 2039620"/>
              <a:gd name="connsiteX1" fmla="*/ 1036320 w 1036320"/>
              <a:gd name="connsiteY1" fmla="*/ 1005840 h 2039620"/>
              <a:gd name="connsiteX2" fmla="*/ 0 w 1036320"/>
              <a:gd name="connsiteY2" fmla="*/ 2039620 h 203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2039620">
                <a:moveTo>
                  <a:pt x="22860" y="0"/>
                </a:moveTo>
                <a:lnTo>
                  <a:pt x="1036320" y="1005840"/>
                </a:lnTo>
                <a:lnTo>
                  <a:pt x="0" y="203962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6C6C877-7BAA-4898-BA29-0EAE14C07255}"/>
              </a:ext>
            </a:extLst>
          </p:cNvPr>
          <p:cNvSpPr/>
          <p:nvPr/>
        </p:nvSpPr>
        <p:spPr>
          <a:xfrm rot="10800000">
            <a:off x="10427150" y="4697477"/>
            <a:ext cx="1755324" cy="2179470"/>
          </a:xfrm>
          <a:custGeom>
            <a:avLst/>
            <a:gdLst>
              <a:gd name="connsiteX0" fmla="*/ 0 w 3505200"/>
              <a:gd name="connsiteY0" fmla="*/ 0 h 4660900"/>
              <a:gd name="connsiteX1" fmla="*/ 3505200 w 3505200"/>
              <a:gd name="connsiteY1" fmla="*/ 3505200 h 4660900"/>
              <a:gd name="connsiteX2" fmla="*/ 2324100 w 3505200"/>
              <a:gd name="connsiteY2" fmla="*/ 4660900 h 4660900"/>
              <a:gd name="connsiteX0" fmla="*/ 0 w 3482340"/>
              <a:gd name="connsiteY0" fmla="*/ 0 h 3670300"/>
              <a:gd name="connsiteX1" fmla="*/ 3482340 w 3482340"/>
              <a:gd name="connsiteY1" fmla="*/ 2514600 h 3670300"/>
              <a:gd name="connsiteX2" fmla="*/ 2301240 w 3482340"/>
              <a:gd name="connsiteY2" fmla="*/ 3670300 h 3670300"/>
              <a:gd name="connsiteX0" fmla="*/ 0 w 2301240"/>
              <a:gd name="connsiteY0" fmla="*/ 0 h 3670300"/>
              <a:gd name="connsiteX1" fmla="*/ 1013460 w 2301240"/>
              <a:gd name="connsiteY1" fmla="*/ 1005840 h 3670300"/>
              <a:gd name="connsiteX2" fmla="*/ 2301240 w 2301240"/>
              <a:gd name="connsiteY2" fmla="*/ 3670300 h 3670300"/>
              <a:gd name="connsiteX0" fmla="*/ 22860 w 1036320"/>
              <a:gd name="connsiteY0" fmla="*/ 0 h 2039620"/>
              <a:gd name="connsiteX1" fmla="*/ 1036320 w 1036320"/>
              <a:gd name="connsiteY1" fmla="*/ 1005840 h 2039620"/>
              <a:gd name="connsiteX2" fmla="*/ 0 w 1036320"/>
              <a:gd name="connsiteY2" fmla="*/ 2039620 h 2039620"/>
              <a:gd name="connsiteX0" fmla="*/ 22860 w 1312604"/>
              <a:gd name="connsiteY0" fmla="*/ 0 h 2039620"/>
              <a:gd name="connsiteX1" fmla="*/ 1312604 w 1312604"/>
              <a:gd name="connsiteY1" fmla="*/ 731917 h 2039620"/>
              <a:gd name="connsiteX2" fmla="*/ 0 w 1312604"/>
              <a:gd name="connsiteY2" fmla="*/ 2039620 h 2039620"/>
              <a:gd name="connsiteX0" fmla="*/ 1037588 w 1312604"/>
              <a:gd name="connsiteY0" fmla="*/ 0 h 1618616"/>
              <a:gd name="connsiteX1" fmla="*/ 1312604 w 1312604"/>
              <a:gd name="connsiteY1" fmla="*/ 310913 h 1618616"/>
              <a:gd name="connsiteX2" fmla="*/ 0 w 1312604"/>
              <a:gd name="connsiteY2" fmla="*/ 1618616 h 1618616"/>
              <a:gd name="connsiteX0" fmla="*/ 1013974 w 1312604"/>
              <a:gd name="connsiteY0" fmla="*/ 0 h 1611532"/>
              <a:gd name="connsiteX1" fmla="*/ 1312604 w 1312604"/>
              <a:gd name="connsiteY1" fmla="*/ 303829 h 1611532"/>
              <a:gd name="connsiteX2" fmla="*/ 0 w 1312604"/>
              <a:gd name="connsiteY2" fmla="*/ 1611532 h 1611532"/>
              <a:gd name="connsiteX0" fmla="*/ 1006890 w 1305520"/>
              <a:gd name="connsiteY0" fmla="*/ 0 h 1620978"/>
              <a:gd name="connsiteX1" fmla="*/ 1305520 w 1305520"/>
              <a:gd name="connsiteY1" fmla="*/ 303829 h 1620978"/>
              <a:gd name="connsiteX2" fmla="*/ 0 w 1305520"/>
              <a:gd name="connsiteY2" fmla="*/ 1620978 h 162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5520" h="1620978">
                <a:moveTo>
                  <a:pt x="1006890" y="0"/>
                </a:moveTo>
                <a:lnTo>
                  <a:pt x="1305520" y="303829"/>
                </a:lnTo>
                <a:lnTo>
                  <a:pt x="0" y="1620978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C02D6B5-DB75-45B1-A702-F6136D7215B4}"/>
              </a:ext>
            </a:extLst>
          </p:cNvPr>
          <p:cNvCxnSpPr/>
          <p:nvPr/>
        </p:nvCxnSpPr>
        <p:spPr>
          <a:xfrm>
            <a:off x="11074400" y="3875314"/>
            <a:ext cx="1117600" cy="1117600"/>
          </a:xfrm>
          <a:prstGeom prst="line">
            <a:avLst/>
          </a:pr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A57C59ED-0BFD-467E-95C5-5B2366AEC81E}"/>
              </a:ext>
            </a:extLst>
          </p:cNvPr>
          <p:cNvSpPr/>
          <p:nvPr/>
        </p:nvSpPr>
        <p:spPr>
          <a:xfrm>
            <a:off x="0" y="5167086"/>
            <a:ext cx="1739439" cy="1690914"/>
          </a:xfrm>
          <a:prstGeom prst="triangle">
            <a:avLst>
              <a:gd name="adj" fmla="val 0"/>
            </a:avLst>
          </a:prstGeom>
          <a:solidFill>
            <a:srgbClr val="C8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CFFF424-B570-419C-93EE-2C7C871FAA8D}"/>
              </a:ext>
            </a:extLst>
          </p:cNvPr>
          <p:cNvGrpSpPr/>
          <p:nvPr/>
        </p:nvGrpSpPr>
        <p:grpSpPr>
          <a:xfrm>
            <a:off x="1625600" y="885371"/>
            <a:ext cx="10566400" cy="1973943"/>
            <a:chOff x="1625600" y="885371"/>
            <a:chExt cx="10566400" cy="1973943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00EF060-7CF2-4BE2-B28F-288CAD0AD59D}"/>
                </a:ext>
              </a:extLst>
            </p:cNvPr>
            <p:cNvSpPr/>
            <p:nvPr/>
          </p:nvSpPr>
          <p:spPr>
            <a:xfrm>
              <a:off x="1625600" y="885371"/>
              <a:ext cx="10566400" cy="1973943"/>
            </a:xfrm>
            <a:custGeom>
              <a:avLst/>
              <a:gdLst>
                <a:gd name="connsiteX0" fmla="*/ 0 w 10566400"/>
                <a:gd name="connsiteY0" fmla="*/ 0 h 1973943"/>
                <a:gd name="connsiteX1" fmla="*/ 10566400 w 10566400"/>
                <a:gd name="connsiteY1" fmla="*/ 0 h 1973943"/>
                <a:gd name="connsiteX2" fmla="*/ 10566400 w 10566400"/>
                <a:gd name="connsiteY2" fmla="*/ 1973943 h 1973943"/>
                <a:gd name="connsiteX3" fmla="*/ 1785257 w 10566400"/>
                <a:gd name="connsiteY3" fmla="*/ 1973943 h 1973943"/>
                <a:gd name="connsiteX4" fmla="*/ 0 w 10566400"/>
                <a:gd name="connsiteY4" fmla="*/ 0 h 197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400" h="1973943">
                  <a:moveTo>
                    <a:pt x="0" y="0"/>
                  </a:moveTo>
                  <a:lnTo>
                    <a:pt x="10566400" y="0"/>
                  </a:lnTo>
                  <a:lnTo>
                    <a:pt x="10566400" y="1973943"/>
                  </a:lnTo>
                  <a:lnTo>
                    <a:pt x="1785257" y="1973943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b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E747196-9092-4BD6-B132-80271F10392F}"/>
                </a:ext>
              </a:extLst>
            </p:cNvPr>
            <p:cNvSpPr/>
            <p:nvPr/>
          </p:nvSpPr>
          <p:spPr>
            <a:xfrm>
              <a:off x="1625600" y="885371"/>
              <a:ext cx="10566400" cy="1973943"/>
            </a:xfrm>
            <a:custGeom>
              <a:avLst/>
              <a:gdLst>
                <a:gd name="connsiteX0" fmla="*/ 0 w 10566400"/>
                <a:gd name="connsiteY0" fmla="*/ 0 h 1973943"/>
                <a:gd name="connsiteX1" fmla="*/ 10566400 w 10566400"/>
                <a:gd name="connsiteY1" fmla="*/ 0 h 1973943"/>
                <a:gd name="connsiteX2" fmla="*/ 10566400 w 10566400"/>
                <a:gd name="connsiteY2" fmla="*/ 1973943 h 1973943"/>
                <a:gd name="connsiteX3" fmla="*/ 1785257 w 10566400"/>
                <a:gd name="connsiteY3" fmla="*/ 1973943 h 1973943"/>
                <a:gd name="connsiteX4" fmla="*/ 0 w 10566400"/>
                <a:gd name="connsiteY4" fmla="*/ 0 h 197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400" h="1973943">
                  <a:moveTo>
                    <a:pt x="0" y="0"/>
                  </a:moveTo>
                  <a:lnTo>
                    <a:pt x="10566400" y="0"/>
                  </a:lnTo>
                  <a:lnTo>
                    <a:pt x="10566400" y="1973943"/>
                  </a:lnTo>
                  <a:lnTo>
                    <a:pt x="1785257" y="1973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2C41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BFAACAE-4BB5-4E6B-A122-F4461B714695}"/>
              </a:ext>
            </a:extLst>
          </p:cNvPr>
          <p:cNvGrpSpPr/>
          <p:nvPr/>
        </p:nvGrpSpPr>
        <p:grpSpPr>
          <a:xfrm>
            <a:off x="1797496" y="1302951"/>
            <a:ext cx="1400869" cy="1400866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17" name="同心圆 98">
              <a:extLst>
                <a:ext uri="{FF2B5EF4-FFF2-40B4-BE49-F238E27FC236}">
                  <a16:creationId xmlns:a16="http://schemas.microsoft.com/office/drawing/2014/main" id="{9512456F-7AA7-4315-9345-FD715BF4380B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86A9E7D-C67F-4C16-8253-E1A51833E3A4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0BB9CA3-8E02-4FE6-88A1-7B8C67BFB34D}"/>
              </a:ext>
            </a:extLst>
          </p:cNvPr>
          <p:cNvCxnSpPr>
            <a:cxnSpLocks/>
          </p:cNvCxnSpPr>
          <p:nvPr/>
        </p:nvCxnSpPr>
        <p:spPr>
          <a:xfrm>
            <a:off x="2466521" y="3890091"/>
            <a:ext cx="0" cy="1102823"/>
          </a:xfrm>
          <a:prstGeom prst="line">
            <a:avLst/>
          </a:prstGeom>
          <a:ln w="28575">
            <a:solidFill>
              <a:srgbClr val="C82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24CE334C-C7ED-4037-9695-AF2EE26BECCA}"/>
              </a:ext>
            </a:extLst>
          </p:cNvPr>
          <p:cNvSpPr txBox="1"/>
          <p:nvPr/>
        </p:nvSpPr>
        <p:spPr>
          <a:xfrm>
            <a:off x="2587852" y="3711013"/>
            <a:ext cx="498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000" b="1" i="0" u="none" strike="noStrike" kern="1200" cap="none" spc="50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Add title text</a:t>
            </a:r>
            <a:endParaRPr kumimoji="0" lang="zh-CN" altLang="en-US" sz="4000" b="1" i="0" u="none" strike="noStrike" kern="1200" cap="none" spc="50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DF82EF0-9CCF-49A5-AE37-CA52228428C9}"/>
              </a:ext>
            </a:extLst>
          </p:cNvPr>
          <p:cNvSpPr/>
          <p:nvPr/>
        </p:nvSpPr>
        <p:spPr>
          <a:xfrm>
            <a:off x="2592304" y="4448891"/>
            <a:ext cx="794506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I'm selfish, impatient and a little insecure. I make mistakes, I am out of control and at times hard to handle. But if you can't handle me at my worst.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12389CA-18F2-4C08-9357-4E159F2ABA27}"/>
              </a:ext>
            </a:extLst>
          </p:cNvPr>
          <p:cNvCxnSpPr>
            <a:cxnSpLocks/>
          </p:cNvCxnSpPr>
          <p:nvPr/>
        </p:nvCxnSpPr>
        <p:spPr>
          <a:xfrm>
            <a:off x="10856686" y="0"/>
            <a:ext cx="1335314" cy="1378857"/>
          </a:xfrm>
          <a:prstGeom prst="line">
            <a:avLst/>
          </a:pr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6983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flip dir="r"/>
      </p:transition>
    </mc:Choice>
    <mc:Fallback xmlns="">
      <p:transition spd="slow" advClick="0" advTm="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3" grpId="0" animBg="1"/>
          <p:bldP spid="22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3" grpId="0" animBg="1"/>
          <p:bldP spid="22" grpId="0"/>
          <p:bldP spid="25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206119" cy="584775"/>
              <a:chOff x="6723288" y="1568753"/>
              <a:chExt cx="8206119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5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3200" b="1" i="0" u="none" strike="noStrike" kern="1200" cap="none" spc="5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4123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1" i="0" u="none" strike="noStrike" kern="1200" cap="none" spc="4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INDUSTRY SUBJECT BUSINESS ANALYSIS</a:t>
                </a:r>
                <a:endParaRPr kumimoji="0" lang="zh-CN" altLang="en-US" sz="900" b="1" i="0" u="none" strike="noStrike" kern="1200" cap="none" spc="4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1" name="Group 47">
            <a:extLst>
              <a:ext uri="{FF2B5EF4-FFF2-40B4-BE49-F238E27FC236}">
                <a16:creationId xmlns:a16="http://schemas.microsoft.com/office/drawing/2014/main" id="{1825F29C-976A-4D76-B71D-A55AA51EEB2A}"/>
              </a:ext>
            </a:extLst>
          </p:cNvPr>
          <p:cNvGrpSpPr/>
          <p:nvPr/>
        </p:nvGrpSpPr>
        <p:grpSpPr>
          <a:xfrm>
            <a:off x="1112882" y="2243179"/>
            <a:ext cx="1372475" cy="1372475"/>
            <a:chOff x="5568818" y="4268069"/>
            <a:chExt cx="1054364" cy="1054364"/>
          </a:xfrm>
        </p:grpSpPr>
        <p:sp>
          <p:nvSpPr>
            <p:cNvPr id="62" name="Rectangle 48">
              <a:extLst>
                <a:ext uri="{FF2B5EF4-FFF2-40B4-BE49-F238E27FC236}">
                  <a16:creationId xmlns:a16="http://schemas.microsoft.com/office/drawing/2014/main" id="{598F72B2-82B4-4588-942F-DAAD9B53C46C}"/>
                </a:ext>
              </a:extLst>
            </p:cNvPr>
            <p:cNvSpPr/>
            <p:nvPr/>
          </p:nvSpPr>
          <p:spPr>
            <a:xfrm>
              <a:off x="5568818" y="4268069"/>
              <a:ext cx="1054364" cy="1054364"/>
            </a:xfrm>
            <a:prstGeom prst="rect">
              <a:avLst/>
            </a:prstGeom>
            <a:solidFill>
              <a:srgbClr val="C82C41"/>
            </a:solidFill>
            <a:ln w="635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3" name="Rectangle 49">
              <a:extLst>
                <a:ext uri="{FF2B5EF4-FFF2-40B4-BE49-F238E27FC236}">
                  <a16:creationId xmlns:a16="http://schemas.microsoft.com/office/drawing/2014/main" id="{FCB1C1D3-F5AB-41DF-9354-636B3A28505A}"/>
                </a:ext>
              </a:extLst>
            </p:cNvPr>
            <p:cNvSpPr/>
            <p:nvPr/>
          </p:nvSpPr>
          <p:spPr>
            <a:xfrm>
              <a:off x="5568818" y="5235563"/>
              <a:ext cx="1054364" cy="86870"/>
            </a:xfrm>
            <a:prstGeom prst="rect">
              <a:avLst/>
            </a:prstGeom>
            <a:solidFill>
              <a:srgbClr val="353535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2" name="Group 20">
            <a:extLst>
              <a:ext uri="{FF2B5EF4-FFF2-40B4-BE49-F238E27FC236}">
                <a16:creationId xmlns:a16="http://schemas.microsoft.com/office/drawing/2014/main" id="{A501C1C9-769F-4A94-BD21-A137EEE7D517}"/>
              </a:ext>
            </a:extLst>
          </p:cNvPr>
          <p:cNvGrpSpPr/>
          <p:nvPr/>
        </p:nvGrpSpPr>
        <p:grpSpPr>
          <a:xfrm>
            <a:off x="1521415" y="2554389"/>
            <a:ext cx="617837" cy="618015"/>
            <a:chOff x="0" y="4763"/>
            <a:chExt cx="5500688" cy="5502275"/>
          </a:xfrm>
          <a:solidFill>
            <a:sysClr val="window" lastClr="FFFFFF"/>
          </a:solidFill>
        </p:grpSpPr>
        <p:sp>
          <p:nvSpPr>
            <p:cNvPr id="83" name="Freeform 5">
              <a:extLst>
                <a:ext uri="{FF2B5EF4-FFF2-40B4-BE49-F238E27FC236}">
                  <a16:creationId xmlns:a16="http://schemas.microsoft.com/office/drawing/2014/main" id="{A4BB68CB-03D2-4C8D-A73A-9902421FBAA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0" y="4763"/>
              <a:ext cx="5500688" cy="5502275"/>
            </a:xfrm>
            <a:custGeom>
              <a:avLst/>
              <a:gdLst>
                <a:gd name="T0" fmla="*/ 1007 w 1464"/>
                <a:gd name="T1" fmla="*/ 0 h 1464"/>
                <a:gd name="T2" fmla="*/ 549 w 1464"/>
                <a:gd name="T3" fmla="*/ 458 h 1464"/>
                <a:gd name="T4" fmla="*/ 582 w 1464"/>
                <a:gd name="T5" fmla="*/ 624 h 1464"/>
                <a:gd name="T6" fmla="*/ 26 w 1464"/>
                <a:gd name="T7" fmla="*/ 1179 h 1464"/>
                <a:gd name="T8" fmla="*/ 0 w 1464"/>
                <a:gd name="T9" fmla="*/ 1235 h 1464"/>
                <a:gd name="T10" fmla="*/ 0 w 1464"/>
                <a:gd name="T11" fmla="*/ 1373 h 1464"/>
                <a:gd name="T12" fmla="*/ 91 w 1464"/>
                <a:gd name="T13" fmla="*/ 1464 h 1464"/>
                <a:gd name="T14" fmla="*/ 229 w 1464"/>
                <a:gd name="T15" fmla="*/ 1464 h 1464"/>
                <a:gd name="T16" fmla="*/ 285 w 1464"/>
                <a:gd name="T17" fmla="*/ 1438 h 1464"/>
                <a:gd name="T18" fmla="*/ 350 w 1464"/>
                <a:gd name="T19" fmla="*/ 1373 h 1464"/>
                <a:gd name="T20" fmla="*/ 458 w 1464"/>
                <a:gd name="T21" fmla="*/ 1373 h 1464"/>
                <a:gd name="T22" fmla="*/ 549 w 1464"/>
                <a:gd name="T23" fmla="*/ 1281 h 1464"/>
                <a:gd name="T24" fmla="*/ 549 w 1464"/>
                <a:gd name="T25" fmla="*/ 1190 h 1464"/>
                <a:gd name="T26" fmla="*/ 641 w 1464"/>
                <a:gd name="T27" fmla="*/ 1190 h 1464"/>
                <a:gd name="T28" fmla="*/ 732 w 1464"/>
                <a:gd name="T29" fmla="*/ 1098 h 1464"/>
                <a:gd name="T30" fmla="*/ 732 w 1464"/>
                <a:gd name="T31" fmla="*/ 991 h 1464"/>
                <a:gd name="T32" fmla="*/ 841 w 1464"/>
                <a:gd name="T33" fmla="*/ 882 h 1464"/>
                <a:gd name="T34" fmla="*/ 1007 w 1464"/>
                <a:gd name="T35" fmla="*/ 915 h 1464"/>
                <a:gd name="T36" fmla="*/ 1464 w 1464"/>
                <a:gd name="T37" fmla="*/ 458 h 1464"/>
                <a:gd name="T38" fmla="*/ 1007 w 1464"/>
                <a:gd name="T39" fmla="*/ 0 h 1464"/>
                <a:gd name="T40" fmla="*/ 1007 w 1464"/>
                <a:gd name="T41" fmla="*/ 824 h 1464"/>
                <a:gd name="T42" fmla="*/ 822 w 1464"/>
                <a:gd name="T43" fmla="*/ 772 h 1464"/>
                <a:gd name="T44" fmla="*/ 806 w 1464"/>
                <a:gd name="T45" fmla="*/ 787 h 1464"/>
                <a:gd name="T46" fmla="*/ 755 w 1464"/>
                <a:gd name="T47" fmla="*/ 839 h 1464"/>
                <a:gd name="T48" fmla="*/ 667 w 1464"/>
                <a:gd name="T49" fmla="*/ 926 h 1464"/>
                <a:gd name="T50" fmla="*/ 641 w 1464"/>
                <a:gd name="T51" fmla="*/ 991 h 1464"/>
                <a:gd name="T52" fmla="*/ 641 w 1464"/>
                <a:gd name="T53" fmla="*/ 1098 h 1464"/>
                <a:gd name="T54" fmla="*/ 549 w 1464"/>
                <a:gd name="T55" fmla="*/ 1098 h 1464"/>
                <a:gd name="T56" fmla="*/ 458 w 1464"/>
                <a:gd name="T57" fmla="*/ 1190 h 1464"/>
                <a:gd name="T58" fmla="*/ 458 w 1464"/>
                <a:gd name="T59" fmla="*/ 1281 h 1464"/>
                <a:gd name="T60" fmla="*/ 350 w 1464"/>
                <a:gd name="T61" fmla="*/ 1281 h 1464"/>
                <a:gd name="T62" fmla="*/ 286 w 1464"/>
                <a:gd name="T63" fmla="*/ 1308 h 1464"/>
                <a:gd name="T64" fmla="*/ 221 w 1464"/>
                <a:gd name="T65" fmla="*/ 1373 h 1464"/>
                <a:gd name="T66" fmla="*/ 92 w 1464"/>
                <a:gd name="T67" fmla="*/ 1373 h 1464"/>
                <a:gd name="T68" fmla="*/ 92 w 1464"/>
                <a:gd name="T69" fmla="*/ 1242 h 1464"/>
                <a:gd name="T70" fmla="*/ 625 w 1464"/>
                <a:gd name="T71" fmla="*/ 709 h 1464"/>
                <a:gd name="T72" fmla="*/ 625 w 1464"/>
                <a:gd name="T73" fmla="*/ 710 h 1464"/>
                <a:gd name="T74" fmla="*/ 692 w 1464"/>
                <a:gd name="T75" fmla="*/ 642 h 1464"/>
                <a:gd name="T76" fmla="*/ 641 w 1464"/>
                <a:gd name="T77" fmla="*/ 458 h 1464"/>
                <a:gd name="T78" fmla="*/ 1007 w 1464"/>
                <a:gd name="T79" fmla="*/ 92 h 1464"/>
                <a:gd name="T80" fmla="*/ 1373 w 1464"/>
                <a:gd name="T81" fmla="*/ 458 h 1464"/>
                <a:gd name="T82" fmla="*/ 1007 w 1464"/>
                <a:gd name="T83" fmla="*/ 824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4" h="1464">
                  <a:moveTo>
                    <a:pt x="1007" y="0"/>
                  </a:moveTo>
                  <a:cubicBezTo>
                    <a:pt x="754" y="0"/>
                    <a:pt x="549" y="205"/>
                    <a:pt x="549" y="458"/>
                  </a:cubicBezTo>
                  <a:cubicBezTo>
                    <a:pt x="549" y="516"/>
                    <a:pt x="561" y="572"/>
                    <a:pt x="582" y="624"/>
                  </a:cubicBezTo>
                  <a:cubicBezTo>
                    <a:pt x="26" y="1179"/>
                    <a:pt x="26" y="1179"/>
                    <a:pt x="26" y="1179"/>
                  </a:cubicBezTo>
                  <a:cubicBezTo>
                    <a:pt x="10" y="1195"/>
                    <a:pt x="0" y="1211"/>
                    <a:pt x="0" y="1235"/>
                  </a:cubicBezTo>
                  <a:cubicBezTo>
                    <a:pt x="0" y="1373"/>
                    <a:pt x="0" y="1373"/>
                    <a:pt x="0" y="1373"/>
                  </a:cubicBezTo>
                  <a:cubicBezTo>
                    <a:pt x="0" y="1422"/>
                    <a:pt x="42" y="1464"/>
                    <a:pt x="91" y="1464"/>
                  </a:cubicBezTo>
                  <a:cubicBezTo>
                    <a:pt x="229" y="1464"/>
                    <a:pt x="229" y="1464"/>
                    <a:pt x="229" y="1464"/>
                  </a:cubicBezTo>
                  <a:cubicBezTo>
                    <a:pt x="253" y="1464"/>
                    <a:pt x="269" y="1454"/>
                    <a:pt x="285" y="1438"/>
                  </a:cubicBezTo>
                  <a:cubicBezTo>
                    <a:pt x="350" y="1373"/>
                    <a:pt x="350" y="1373"/>
                    <a:pt x="350" y="1373"/>
                  </a:cubicBezTo>
                  <a:cubicBezTo>
                    <a:pt x="458" y="1373"/>
                    <a:pt x="458" y="1373"/>
                    <a:pt x="458" y="1373"/>
                  </a:cubicBezTo>
                  <a:cubicBezTo>
                    <a:pt x="508" y="1373"/>
                    <a:pt x="549" y="1332"/>
                    <a:pt x="549" y="1281"/>
                  </a:cubicBezTo>
                  <a:cubicBezTo>
                    <a:pt x="549" y="1190"/>
                    <a:pt x="549" y="1190"/>
                    <a:pt x="549" y="1190"/>
                  </a:cubicBezTo>
                  <a:cubicBezTo>
                    <a:pt x="641" y="1190"/>
                    <a:pt x="641" y="1190"/>
                    <a:pt x="641" y="1190"/>
                  </a:cubicBezTo>
                  <a:cubicBezTo>
                    <a:pt x="691" y="1190"/>
                    <a:pt x="732" y="1149"/>
                    <a:pt x="732" y="1098"/>
                  </a:cubicBezTo>
                  <a:cubicBezTo>
                    <a:pt x="732" y="991"/>
                    <a:pt x="732" y="991"/>
                    <a:pt x="732" y="991"/>
                  </a:cubicBezTo>
                  <a:cubicBezTo>
                    <a:pt x="841" y="882"/>
                    <a:pt x="841" y="882"/>
                    <a:pt x="841" y="882"/>
                  </a:cubicBezTo>
                  <a:cubicBezTo>
                    <a:pt x="892" y="903"/>
                    <a:pt x="948" y="915"/>
                    <a:pt x="1007" y="915"/>
                  </a:cubicBezTo>
                  <a:cubicBezTo>
                    <a:pt x="1259" y="915"/>
                    <a:pt x="1464" y="710"/>
                    <a:pt x="1464" y="458"/>
                  </a:cubicBezTo>
                  <a:cubicBezTo>
                    <a:pt x="1464" y="205"/>
                    <a:pt x="1259" y="0"/>
                    <a:pt x="1007" y="0"/>
                  </a:cubicBezTo>
                  <a:close/>
                  <a:moveTo>
                    <a:pt x="1007" y="824"/>
                  </a:moveTo>
                  <a:cubicBezTo>
                    <a:pt x="939" y="824"/>
                    <a:pt x="876" y="804"/>
                    <a:pt x="822" y="772"/>
                  </a:cubicBezTo>
                  <a:cubicBezTo>
                    <a:pt x="806" y="787"/>
                    <a:pt x="806" y="787"/>
                    <a:pt x="806" y="787"/>
                  </a:cubicBezTo>
                  <a:cubicBezTo>
                    <a:pt x="755" y="839"/>
                    <a:pt x="755" y="839"/>
                    <a:pt x="755" y="839"/>
                  </a:cubicBezTo>
                  <a:cubicBezTo>
                    <a:pt x="667" y="926"/>
                    <a:pt x="667" y="926"/>
                    <a:pt x="667" y="926"/>
                  </a:cubicBezTo>
                  <a:cubicBezTo>
                    <a:pt x="650" y="943"/>
                    <a:pt x="641" y="967"/>
                    <a:pt x="641" y="991"/>
                  </a:cubicBezTo>
                  <a:cubicBezTo>
                    <a:pt x="641" y="1098"/>
                    <a:pt x="641" y="1098"/>
                    <a:pt x="641" y="1098"/>
                  </a:cubicBezTo>
                  <a:cubicBezTo>
                    <a:pt x="549" y="1098"/>
                    <a:pt x="549" y="1098"/>
                    <a:pt x="549" y="1098"/>
                  </a:cubicBezTo>
                  <a:cubicBezTo>
                    <a:pt x="499" y="1098"/>
                    <a:pt x="458" y="1139"/>
                    <a:pt x="458" y="1190"/>
                  </a:cubicBezTo>
                  <a:cubicBezTo>
                    <a:pt x="458" y="1281"/>
                    <a:pt x="458" y="1281"/>
                    <a:pt x="458" y="1281"/>
                  </a:cubicBezTo>
                  <a:cubicBezTo>
                    <a:pt x="350" y="1281"/>
                    <a:pt x="350" y="1281"/>
                    <a:pt x="350" y="1281"/>
                  </a:cubicBezTo>
                  <a:cubicBezTo>
                    <a:pt x="326" y="1281"/>
                    <a:pt x="303" y="1291"/>
                    <a:pt x="286" y="1308"/>
                  </a:cubicBezTo>
                  <a:cubicBezTo>
                    <a:pt x="221" y="1373"/>
                    <a:pt x="221" y="1373"/>
                    <a:pt x="221" y="1373"/>
                  </a:cubicBezTo>
                  <a:cubicBezTo>
                    <a:pt x="92" y="1373"/>
                    <a:pt x="92" y="1373"/>
                    <a:pt x="92" y="1373"/>
                  </a:cubicBezTo>
                  <a:cubicBezTo>
                    <a:pt x="92" y="1242"/>
                    <a:pt x="92" y="1242"/>
                    <a:pt x="92" y="1242"/>
                  </a:cubicBezTo>
                  <a:cubicBezTo>
                    <a:pt x="625" y="709"/>
                    <a:pt x="625" y="709"/>
                    <a:pt x="625" y="709"/>
                  </a:cubicBezTo>
                  <a:cubicBezTo>
                    <a:pt x="625" y="709"/>
                    <a:pt x="625" y="709"/>
                    <a:pt x="625" y="710"/>
                  </a:cubicBezTo>
                  <a:cubicBezTo>
                    <a:pt x="692" y="642"/>
                    <a:pt x="692" y="642"/>
                    <a:pt x="692" y="642"/>
                  </a:cubicBezTo>
                  <a:cubicBezTo>
                    <a:pt x="660" y="588"/>
                    <a:pt x="641" y="525"/>
                    <a:pt x="641" y="458"/>
                  </a:cubicBezTo>
                  <a:cubicBezTo>
                    <a:pt x="641" y="255"/>
                    <a:pt x="805" y="92"/>
                    <a:pt x="1007" y="92"/>
                  </a:cubicBezTo>
                  <a:cubicBezTo>
                    <a:pt x="1209" y="92"/>
                    <a:pt x="1373" y="255"/>
                    <a:pt x="1373" y="458"/>
                  </a:cubicBezTo>
                  <a:cubicBezTo>
                    <a:pt x="1373" y="660"/>
                    <a:pt x="1209" y="824"/>
                    <a:pt x="1007" y="8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4" name="Freeform 6">
              <a:extLst>
                <a:ext uri="{FF2B5EF4-FFF2-40B4-BE49-F238E27FC236}">
                  <a16:creationId xmlns:a16="http://schemas.microsoft.com/office/drawing/2014/main" id="{FD9D4A34-90D9-4F60-802D-741EBAE427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36938" y="685801"/>
              <a:ext cx="1374775" cy="1390650"/>
            </a:xfrm>
            <a:custGeom>
              <a:avLst/>
              <a:gdLst>
                <a:gd name="T0" fmla="*/ 358 w 366"/>
                <a:gd name="T1" fmla="*/ 196 h 370"/>
                <a:gd name="T2" fmla="*/ 172 w 366"/>
                <a:gd name="T3" fmla="*/ 10 h 370"/>
                <a:gd name="T4" fmla="*/ 132 w 366"/>
                <a:gd name="T5" fmla="*/ 5 h 370"/>
                <a:gd name="T6" fmla="*/ 3 w 366"/>
                <a:gd name="T7" fmla="*/ 134 h 370"/>
                <a:gd name="T8" fmla="*/ 0 w 366"/>
                <a:gd name="T9" fmla="*/ 149 h 370"/>
                <a:gd name="T10" fmla="*/ 8 w 366"/>
                <a:gd name="T11" fmla="*/ 174 h 370"/>
                <a:gd name="T12" fmla="*/ 194 w 366"/>
                <a:gd name="T13" fmla="*/ 360 h 370"/>
                <a:gd name="T14" fmla="*/ 234 w 366"/>
                <a:gd name="T15" fmla="*/ 366 h 370"/>
                <a:gd name="T16" fmla="*/ 364 w 366"/>
                <a:gd name="T17" fmla="*/ 236 h 370"/>
                <a:gd name="T18" fmla="*/ 366 w 366"/>
                <a:gd name="T19" fmla="*/ 222 h 370"/>
                <a:gd name="T20" fmla="*/ 358 w 366"/>
                <a:gd name="T21" fmla="*/ 196 h 370"/>
                <a:gd name="T22" fmla="*/ 221 w 366"/>
                <a:gd name="T23" fmla="*/ 323 h 370"/>
                <a:gd name="T24" fmla="*/ 46 w 366"/>
                <a:gd name="T25" fmla="*/ 149 h 370"/>
                <a:gd name="T26" fmla="*/ 146 w 366"/>
                <a:gd name="T27" fmla="*/ 48 h 370"/>
                <a:gd name="T28" fmla="*/ 320 w 366"/>
                <a:gd name="T29" fmla="*/ 222 h 370"/>
                <a:gd name="T30" fmla="*/ 221 w 366"/>
                <a:gd name="T31" fmla="*/ 32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6" h="370">
                  <a:moveTo>
                    <a:pt x="358" y="196"/>
                  </a:moveTo>
                  <a:cubicBezTo>
                    <a:pt x="306" y="125"/>
                    <a:pt x="244" y="62"/>
                    <a:pt x="172" y="10"/>
                  </a:cubicBezTo>
                  <a:cubicBezTo>
                    <a:pt x="161" y="2"/>
                    <a:pt x="146" y="0"/>
                    <a:pt x="132" y="5"/>
                  </a:cubicBezTo>
                  <a:cubicBezTo>
                    <a:pt x="68" y="27"/>
                    <a:pt x="25" y="71"/>
                    <a:pt x="3" y="134"/>
                  </a:cubicBezTo>
                  <a:cubicBezTo>
                    <a:pt x="1" y="139"/>
                    <a:pt x="0" y="144"/>
                    <a:pt x="0" y="149"/>
                  </a:cubicBezTo>
                  <a:cubicBezTo>
                    <a:pt x="0" y="158"/>
                    <a:pt x="3" y="167"/>
                    <a:pt x="8" y="174"/>
                  </a:cubicBezTo>
                  <a:cubicBezTo>
                    <a:pt x="60" y="246"/>
                    <a:pt x="122" y="308"/>
                    <a:pt x="194" y="360"/>
                  </a:cubicBezTo>
                  <a:cubicBezTo>
                    <a:pt x="206" y="368"/>
                    <a:pt x="221" y="370"/>
                    <a:pt x="234" y="366"/>
                  </a:cubicBezTo>
                  <a:cubicBezTo>
                    <a:pt x="298" y="343"/>
                    <a:pt x="341" y="300"/>
                    <a:pt x="364" y="236"/>
                  </a:cubicBezTo>
                  <a:cubicBezTo>
                    <a:pt x="365" y="232"/>
                    <a:pt x="366" y="227"/>
                    <a:pt x="366" y="222"/>
                  </a:cubicBezTo>
                  <a:cubicBezTo>
                    <a:pt x="366" y="213"/>
                    <a:pt x="363" y="204"/>
                    <a:pt x="358" y="196"/>
                  </a:cubicBezTo>
                  <a:close/>
                  <a:moveTo>
                    <a:pt x="221" y="323"/>
                  </a:moveTo>
                  <a:cubicBezTo>
                    <a:pt x="153" y="274"/>
                    <a:pt x="94" y="215"/>
                    <a:pt x="46" y="149"/>
                  </a:cubicBezTo>
                  <a:cubicBezTo>
                    <a:pt x="63" y="99"/>
                    <a:pt x="97" y="66"/>
                    <a:pt x="146" y="48"/>
                  </a:cubicBezTo>
                  <a:cubicBezTo>
                    <a:pt x="213" y="96"/>
                    <a:pt x="272" y="155"/>
                    <a:pt x="320" y="222"/>
                  </a:cubicBezTo>
                  <a:cubicBezTo>
                    <a:pt x="302" y="272"/>
                    <a:pt x="269" y="305"/>
                    <a:pt x="221" y="3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5" name="TextBox 23">
            <a:extLst>
              <a:ext uri="{FF2B5EF4-FFF2-40B4-BE49-F238E27FC236}">
                <a16:creationId xmlns:a16="http://schemas.microsoft.com/office/drawing/2014/main" id="{7E56ECDE-9B73-4568-8E82-6CACC61C37CB}"/>
              </a:ext>
            </a:extLst>
          </p:cNvPr>
          <p:cNvSpPr txBox="1"/>
          <p:nvPr/>
        </p:nvSpPr>
        <p:spPr>
          <a:xfrm>
            <a:off x="2666156" y="2266374"/>
            <a:ext cx="3637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4000" b="1" i="0" u="none" strike="noStrike" cap="none" spc="500" normalizeH="0" baseline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sz="2800" b="0" dirty="0">
                <a:latin typeface="+mn-lt"/>
                <a:ea typeface="+mn-ea"/>
                <a:cs typeface="+mn-ea"/>
                <a:sym typeface="+mn-lt"/>
              </a:rPr>
              <a:t>Add title text</a:t>
            </a:r>
            <a:endParaRPr lang="zh-CN" altLang="en-US" sz="2800" b="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6" name="TextBox 34">
            <a:extLst>
              <a:ext uri="{FF2B5EF4-FFF2-40B4-BE49-F238E27FC236}">
                <a16:creationId xmlns:a16="http://schemas.microsoft.com/office/drawing/2014/main" id="{E31FEABD-48F7-4804-AE93-4E29C16AC536}"/>
              </a:ext>
            </a:extLst>
          </p:cNvPr>
          <p:cNvSpPr txBox="1"/>
          <p:nvPr/>
        </p:nvSpPr>
        <p:spPr>
          <a:xfrm>
            <a:off x="2666156" y="2799699"/>
            <a:ext cx="8453007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id-ID"/>
            </a:defPPr>
            <a:lvl1pPr marL="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16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2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3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4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7" algn="l" defTabSz="91433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I'm selfish, impatient and a little insecure. I make mistakes, I am out of control and at times hard to handle. But if you can't handle me at my worst.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332C15F-33D2-4748-9578-8AAF0BF18138}"/>
              </a:ext>
            </a:extLst>
          </p:cNvPr>
          <p:cNvGrpSpPr/>
          <p:nvPr/>
        </p:nvGrpSpPr>
        <p:grpSpPr>
          <a:xfrm>
            <a:off x="-628650" y="4153723"/>
            <a:ext cx="11747813" cy="1725270"/>
            <a:chOff x="-628650" y="4153723"/>
            <a:chExt cx="11747813" cy="1725270"/>
          </a:xfrm>
        </p:grpSpPr>
        <p:pic>
          <p:nvPicPr>
            <p:cNvPr id="116" name="图形 115">
              <a:extLst>
                <a:ext uri="{FF2B5EF4-FFF2-40B4-BE49-F238E27FC236}">
                  <a16:creationId xmlns:a16="http://schemas.microsoft.com/office/drawing/2014/main" id="{4B1145DE-8876-4250-A53C-6FF8E9D9B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780744" y="4384207"/>
              <a:ext cx="506220" cy="506220"/>
            </a:xfrm>
            <a:prstGeom prst="rect">
              <a:avLst/>
            </a:prstGeom>
          </p:spPr>
        </p:pic>
        <p:pic>
          <p:nvPicPr>
            <p:cNvPr id="117" name="图形 116">
              <a:extLst>
                <a:ext uri="{FF2B5EF4-FFF2-40B4-BE49-F238E27FC236}">
                  <a16:creationId xmlns:a16="http://schemas.microsoft.com/office/drawing/2014/main" id="{C07A58F1-B38E-4F74-ABE8-2D83368F2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784121" y="4335883"/>
              <a:ext cx="522727" cy="522727"/>
            </a:xfrm>
            <a:prstGeom prst="rect">
              <a:avLst/>
            </a:prstGeom>
          </p:spPr>
        </p:pic>
        <p:pic>
          <p:nvPicPr>
            <p:cNvPr id="118" name="图形 117">
              <a:extLst>
                <a:ext uri="{FF2B5EF4-FFF2-40B4-BE49-F238E27FC236}">
                  <a16:creationId xmlns:a16="http://schemas.microsoft.com/office/drawing/2014/main" id="{54A876F1-4A68-47F3-A941-1572BC790B4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876817" y="4337699"/>
              <a:ext cx="522727" cy="522727"/>
            </a:xfrm>
            <a:prstGeom prst="rect">
              <a:avLst/>
            </a:prstGeom>
          </p:spPr>
        </p:pic>
        <p:pic>
          <p:nvPicPr>
            <p:cNvPr id="119" name="图形 118">
              <a:extLst>
                <a:ext uri="{FF2B5EF4-FFF2-40B4-BE49-F238E27FC236}">
                  <a16:creationId xmlns:a16="http://schemas.microsoft.com/office/drawing/2014/main" id="{BC1B57C7-1C0E-40B0-8679-E431C015E4A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900041" y="4378184"/>
              <a:ext cx="390670" cy="522727"/>
            </a:xfrm>
            <a:prstGeom prst="rect">
              <a:avLst/>
            </a:prstGeom>
          </p:spPr>
        </p:pic>
        <p:pic>
          <p:nvPicPr>
            <p:cNvPr id="120" name="图形 119">
              <a:extLst>
                <a:ext uri="{FF2B5EF4-FFF2-40B4-BE49-F238E27FC236}">
                  <a16:creationId xmlns:a16="http://schemas.microsoft.com/office/drawing/2014/main" id="{F89D1790-5F1F-49A3-B5C1-D0665C7D0A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755788" y="4340686"/>
              <a:ext cx="528229" cy="528229"/>
            </a:xfrm>
            <a:prstGeom prst="rect">
              <a:avLst/>
            </a:prstGeom>
          </p:spPr>
        </p:pic>
        <p:grpSp>
          <p:nvGrpSpPr>
            <p:cNvPr id="66" name="Group 3">
              <a:extLst>
                <a:ext uri="{FF2B5EF4-FFF2-40B4-BE49-F238E27FC236}">
                  <a16:creationId xmlns:a16="http://schemas.microsoft.com/office/drawing/2014/main" id="{19595D7D-FAC0-43C0-9DF6-EB6F26EE3895}"/>
                </a:ext>
              </a:extLst>
            </p:cNvPr>
            <p:cNvGrpSpPr/>
            <p:nvPr/>
          </p:nvGrpSpPr>
          <p:grpSpPr>
            <a:xfrm>
              <a:off x="1028890" y="4153723"/>
              <a:ext cx="2012893" cy="1639957"/>
              <a:chOff x="1051493" y="4214719"/>
              <a:chExt cx="2012893" cy="1639957"/>
            </a:xfrm>
          </p:grpSpPr>
          <p:cxnSp>
            <p:nvCxnSpPr>
              <p:cNvPr id="67" name="Straight Connector 4">
                <a:extLst>
                  <a:ext uri="{FF2B5EF4-FFF2-40B4-BE49-F238E27FC236}">
                    <a16:creationId xmlns:a16="http://schemas.microsoft.com/office/drawing/2014/main" id="{206B92F7-9774-4708-84B0-B1B169ED3C0B}"/>
                  </a:ext>
                </a:extLst>
              </p:cNvPr>
              <p:cNvCxnSpPr/>
              <p:nvPr/>
            </p:nvCxnSpPr>
            <p:spPr>
              <a:xfrm>
                <a:off x="3064386" y="4214719"/>
                <a:ext cx="0" cy="163995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68" name="Straight Connector 5">
                <a:extLst>
                  <a:ext uri="{FF2B5EF4-FFF2-40B4-BE49-F238E27FC236}">
                    <a16:creationId xmlns:a16="http://schemas.microsoft.com/office/drawing/2014/main" id="{EB284D76-DCD5-4F77-A08D-5552B2CADF2D}"/>
                  </a:ext>
                </a:extLst>
              </p:cNvPr>
              <p:cNvCxnSpPr/>
              <p:nvPr/>
            </p:nvCxnSpPr>
            <p:spPr>
              <a:xfrm>
                <a:off x="1428175" y="5205324"/>
                <a:ext cx="1264114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ot"/>
                <a:miter lim="800000"/>
              </a:ln>
              <a:effectLst/>
            </p:spPr>
          </p:cxnSp>
          <p:cxnSp>
            <p:nvCxnSpPr>
              <p:cNvPr id="69" name="Straight Connector 6">
                <a:extLst>
                  <a:ext uri="{FF2B5EF4-FFF2-40B4-BE49-F238E27FC236}">
                    <a16:creationId xmlns:a16="http://schemas.microsoft.com/office/drawing/2014/main" id="{764F517F-E9F3-4D8F-8C20-BBAD0503AF60}"/>
                  </a:ext>
                </a:extLst>
              </p:cNvPr>
              <p:cNvCxnSpPr/>
              <p:nvPr/>
            </p:nvCxnSpPr>
            <p:spPr>
              <a:xfrm>
                <a:off x="1051493" y="4214719"/>
                <a:ext cx="0" cy="163995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dash"/>
                <a:miter lim="800000"/>
              </a:ln>
              <a:effectLst/>
            </p:spPr>
          </p:cxnSp>
        </p:grpSp>
        <p:grpSp>
          <p:nvGrpSpPr>
            <p:cNvPr id="70" name="Group 7">
              <a:extLst>
                <a:ext uri="{FF2B5EF4-FFF2-40B4-BE49-F238E27FC236}">
                  <a16:creationId xmlns:a16="http://schemas.microsoft.com/office/drawing/2014/main" id="{A7E2315E-E972-4D2F-A0AA-22216CE14971}"/>
                </a:ext>
              </a:extLst>
            </p:cNvPr>
            <p:cNvGrpSpPr/>
            <p:nvPr/>
          </p:nvGrpSpPr>
          <p:grpSpPr>
            <a:xfrm>
              <a:off x="3435957" y="4153723"/>
              <a:ext cx="1628658" cy="1639957"/>
              <a:chOff x="3458560" y="4214719"/>
              <a:chExt cx="1628658" cy="1639957"/>
            </a:xfrm>
          </p:grpSpPr>
          <p:cxnSp>
            <p:nvCxnSpPr>
              <p:cNvPr id="71" name="Straight Connector 8">
                <a:extLst>
                  <a:ext uri="{FF2B5EF4-FFF2-40B4-BE49-F238E27FC236}">
                    <a16:creationId xmlns:a16="http://schemas.microsoft.com/office/drawing/2014/main" id="{2C87E902-9B7F-4089-9988-DBAA3DC1E7F4}"/>
                  </a:ext>
                </a:extLst>
              </p:cNvPr>
              <p:cNvCxnSpPr/>
              <p:nvPr/>
            </p:nvCxnSpPr>
            <p:spPr>
              <a:xfrm>
                <a:off x="5087218" y="4214719"/>
                <a:ext cx="0" cy="163995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72" name="Straight Connector 9">
                <a:extLst>
                  <a:ext uri="{FF2B5EF4-FFF2-40B4-BE49-F238E27FC236}">
                    <a16:creationId xmlns:a16="http://schemas.microsoft.com/office/drawing/2014/main" id="{B0C61A7E-3C46-47E1-BE35-D958D4F51DD8}"/>
                  </a:ext>
                </a:extLst>
              </p:cNvPr>
              <p:cNvCxnSpPr/>
              <p:nvPr/>
            </p:nvCxnSpPr>
            <p:spPr>
              <a:xfrm>
                <a:off x="3458560" y="5205324"/>
                <a:ext cx="1264114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ot"/>
                <a:miter lim="800000"/>
              </a:ln>
              <a:effectLst/>
            </p:spPr>
          </p:cxnSp>
        </p:grpSp>
        <p:grpSp>
          <p:nvGrpSpPr>
            <p:cNvPr id="73" name="Group 10">
              <a:extLst>
                <a:ext uri="{FF2B5EF4-FFF2-40B4-BE49-F238E27FC236}">
                  <a16:creationId xmlns:a16="http://schemas.microsoft.com/office/drawing/2014/main" id="{6B5DA812-CEDD-44C5-94EC-1F9611145CC7}"/>
                </a:ext>
              </a:extLst>
            </p:cNvPr>
            <p:cNvGrpSpPr/>
            <p:nvPr/>
          </p:nvGrpSpPr>
          <p:grpSpPr>
            <a:xfrm>
              <a:off x="5440487" y="4153723"/>
              <a:ext cx="1646960" cy="1639957"/>
              <a:chOff x="5463090" y="4214719"/>
              <a:chExt cx="1646960" cy="1639957"/>
            </a:xfrm>
          </p:grpSpPr>
          <p:cxnSp>
            <p:nvCxnSpPr>
              <p:cNvPr id="74" name="Straight Connector 11">
                <a:extLst>
                  <a:ext uri="{FF2B5EF4-FFF2-40B4-BE49-F238E27FC236}">
                    <a16:creationId xmlns:a16="http://schemas.microsoft.com/office/drawing/2014/main" id="{BFD5CDB2-AD1B-4914-BEC6-6B7691D8D4D0}"/>
                  </a:ext>
                </a:extLst>
              </p:cNvPr>
              <p:cNvCxnSpPr/>
              <p:nvPr/>
            </p:nvCxnSpPr>
            <p:spPr>
              <a:xfrm>
                <a:off x="7110050" y="4214719"/>
                <a:ext cx="0" cy="163995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75" name="Straight Connector 12">
                <a:extLst>
                  <a:ext uri="{FF2B5EF4-FFF2-40B4-BE49-F238E27FC236}">
                    <a16:creationId xmlns:a16="http://schemas.microsoft.com/office/drawing/2014/main" id="{A7A2D190-8796-4EE6-839E-6B5F2BB76BAD}"/>
                  </a:ext>
                </a:extLst>
              </p:cNvPr>
              <p:cNvCxnSpPr/>
              <p:nvPr/>
            </p:nvCxnSpPr>
            <p:spPr>
              <a:xfrm>
                <a:off x="5463090" y="5205324"/>
                <a:ext cx="1264114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dash"/>
                <a:miter lim="800000"/>
              </a:ln>
              <a:effectLst/>
            </p:spPr>
          </p:cxnSp>
        </p:grpSp>
        <p:grpSp>
          <p:nvGrpSpPr>
            <p:cNvPr id="76" name="Group 13">
              <a:extLst>
                <a:ext uri="{FF2B5EF4-FFF2-40B4-BE49-F238E27FC236}">
                  <a16:creationId xmlns:a16="http://schemas.microsoft.com/office/drawing/2014/main" id="{B00A40E2-E059-4AF7-87B8-5D84F1877F4C}"/>
                </a:ext>
              </a:extLst>
            </p:cNvPr>
            <p:cNvGrpSpPr/>
            <p:nvPr/>
          </p:nvGrpSpPr>
          <p:grpSpPr>
            <a:xfrm>
              <a:off x="7470872" y="4153723"/>
              <a:ext cx="1632433" cy="1639957"/>
              <a:chOff x="7493475" y="4214719"/>
              <a:chExt cx="1632433" cy="1639957"/>
            </a:xfrm>
          </p:grpSpPr>
          <p:cxnSp>
            <p:nvCxnSpPr>
              <p:cNvPr id="77" name="Straight Connector 14">
                <a:extLst>
                  <a:ext uri="{FF2B5EF4-FFF2-40B4-BE49-F238E27FC236}">
                    <a16:creationId xmlns:a16="http://schemas.microsoft.com/office/drawing/2014/main" id="{75C701DC-C3E7-4004-9489-83F0A4F5C468}"/>
                  </a:ext>
                </a:extLst>
              </p:cNvPr>
              <p:cNvCxnSpPr/>
              <p:nvPr/>
            </p:nvCxnSpPr>
            <p:spPr>
              <a:xfrm>
                <a:off x="9125908" y="4214719"/>
                <a:ext cx="0" cy="163995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78" name="Straight Connector 15">
                <a:extLst>
                  <a:ext uri="{FF2B5EF4-FFF2-40B4-BE49-F238E27FC236}">
                    <a16:creationId xmlns:a16="http://schemas.microsoft.com/office/drawing/2014/main" id="{D7F19A34-7FED-4A1D-BFEC-B98CD149A6EB}"/>
                  </a:ext>
                </a:extLst>
              </p:cNvPr>
              <p:cNvCxnSpPr/>
              <p:nvPr/>
            </p:nvCxnSpPr>
            <p:spPr>
              <a:xfrm>
                <a:off x="7493475" y="5205324"/>
                <a:ext cx="1264114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ot"/>
                <a:miter lim="800000"/>
              </a:ln>
              <a:effectLst/>
            </p:spPr>
          </p:cxnSp>
        </p:grpSp>
        <p:grpSp>
          <p:nvGrpSpPr>
            <p:cNvPr id="79" name="Group 16">
              <a:extLst>
                <a:ext uri="{FF2B5EF4-FFF2-40B4-BE49-F238E27FC236}">
                  <a16:creationId xmlns:a16="http://schemas.microsoft.com/office/drawing/2014/main" id="{E9B03C92-CBD8-4BD8-9FE0-6DBD4F34B4FE}"/>
                </a:ext>
              </a:extLst>
            </p:cNvPr>
            <p:cNvGrpSpPr/>
            <p:nvPr/>
          </p:nvGrpSpPr>
          <p:grpSpPr>
            <a:xfrm>
              <a:off x="9519324" y="4153723"/>
              <a:ext cx="1581747" cy="1639957"/>
              <a:chOff x="9541927" y="4214719"/>
              <a:chExt cx="1581747" cy="1639957"/>
            </a:xfrm>
          </p:grpSpPr>
          <p:cxnSp>
            <p:nvCxnSpPr>
              <p:cNvPr id="80" name="Straight Connector 17">
                <a:extLst>
                  <a:ext uri="{FF2B5EF4-FFF2-40B4-BE49-F238E27FC236}">
                    <a16:creationId xmlns:a16="http://schemas.microsoft.com/office/drawing/2014/main" id="{E15B4CDC-B302-46D3-A1FF-905FDBF01BAB}"/>
                  </a:ext>
                </a:extLst>
              </p:cNvPr>
              <p:cNvCxnSpPr/>
              <p:nvPr/>
            </p:nvCxnSpPr>
            <p:spPr>
              <a:xfrm>
                <a:off x="11123674" y="4214719"/>
                <a:ext cx="0" cy="1639957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dash"/>
                <a:miter lim="800000"/>
              </a:ln>
              <a:effectLst/>
            </p:spPr>
          </p:cxnSp>
          <p:cxnSp>
            <p:nvCxnSpPr>
              <p:cNvPr id="81" name="Straight Connector 18">
                <a:extLst>
                  <a:ext uri="{FF2B5EF4-FFF2-40B4-BE49-F238E27FC236}">
                    <a16:creationId xmlns:a16="http://schemas.microsoft.com/office/drawing/2014/main" id="{A29D7EEA-78C4-4D80-BA16-E5AFE0441D23}"/>
                  </a:ext>
                </a:extLst>
              </p:cNvPr>
              <p:cNvCxnSpPr/>
              <p:nvPr/>
            </p:nvCxnSpPr>
            <p:spPr>
              <a:xfrm>
                <a:off x="9541927" y="5205324"/>
                <a:ext cx="1264114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85000"/>
                  </a:sysClr>
                </a:solidFill>
                <a:prstDash val="sysDot"/>
                <a:miter lim="800000"/>
              </a:ln>
              <a:effectLst/>
            </p:spPr>
          </p:cxnSp>
        </p:grpSp>
        <p:sp>
          <p:nvSpPr>
            <p:cNvPr id="90" name="TextBox 28">
              <a:extLst>
                <a:ext uri="{FF2B5EF4-FFF2-40B4-BE49-F238E27FC236}">
                  <a16:creationId xmlns:a16="http://schemas.microsoft.com/office/drawing/2014/main" id="{CE2E40C3-4D41-45CD-A992-AD7A865102FB}"/>
                </a:ext>
              </a:extLst>
            </p:cNvPr>
            <p:cNvSpPr txBox="1"/>
            <p:nvPr/>
          </p:nvSpPr>
          <p:spPr>
            <a:xfrm>
              <a:off x="1514439" y="5242152"/>
              <a:ext cx="1031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800" b="0" i="0" u="none" strike="noStrike" cap="none" spc="50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pPr algn="ctr"/>
              <a:r>
                <a:rPr lang="en-US" altLang="zh-CN" sz="2400" spc="0" dirty="0"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id-ID" sz="2400" spc="0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1" name="TextBox 29">
              <a:extLst>
                <a:ext uri="{FF2B5EF4-FFF2-40B4-BE49-F238E27FC236}">
                  <a16:creationId xmlns:a16="http://schemas.microsoft.com/office/drawing/2014/main" id="{90924141-AA46-4310-AE19-DFC35C3789CA}"/>
                </a:ext>
              </a:extLst>
            </p:cNvPr>
            <p:cNvSpPr txBox="1"/>
            <p:nvPr/>
          </p:nvSpPr>
          <p:spPr>
            <a:xfrm>
              <a:off x="3599406" y="5242152"/>
              <a:ext cx="889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id-ID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TextBox 34">
              <a:extLst>
                <a:ext uri="{FF2B5EF4-FFF2-40B4-BE49-F238E27FC236}">
                  <a16:creationId xmlns:a16="http://schemas.microsoft.com/office/drawing/2014/main" id="{993A4A81-D8F3-43E6-BA3F-1D9B6FFE77F8}"/>
                </a:ext>
              </a:extLst>
            </p:cNvPr>
            <p:cNvSpPr txBox="1"/>
            <p:nvPr/>
          </p:nvSpPr>
          <p:spPr>
            <a:xfrm>
              <a:off x="5618751" y="5242152"/>
              <a:ext cx="889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id-ID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TextBox 35">
              <a:extLst>
                <a:ext uri="{FF2B5EF4-FFF2-40B4-BE49-F238E27FC236}">
                  <a16:creationId xmlns:a16="http://schemas.microsoft.com/office/drawing/2014/main" id="{8F4F8C6C-8FD0-4FB6-B7DF-248BAEFDEF27}"/>
                </a:ext>
              </a:extLst>
            </p:cNvPr>
            <p:cNvSpPr txBox="1"/>
            <p:nvPr/>
          </p:nvSpPr>
          <p:spPr>
            <a:xfrm>
              <a:off x="7641584" y="5242152"/>
              <a:ext cx="889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id-ID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3" name="TextBox 41">
              <a:extLst>
                <a:ext uri="{FF2B5EF4-FFF2-40B4-BE49-F238E27FC236}">
                  <a16:creationId xmlns:a16="http://schemas.microsoft.com/office/drawing/2014/main" id="{8A1113AF-7011-49D2-9816-6828BE56BD49}"/>
                </a:ext>
              </a:extLst>
            </p:cNvPr>
            <p:cNvSpPr txBox="1"/>
            <p:nvPr/>
          </p:nvSpPr>
          <p:spPr>
            <a:xfrm>
              <a:off x="9657725" y="5242152"/>
              <a:ext cx="8892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cap="none" spc="0" normalizeH="0" baseline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字魂59号-创粗黑" panose="00000500000000000000" pitchFamily="2" charset="-122"/>
                  <a:ea typeface="字魂59号-创粗黑" panose="00000500000000000000" pitchFamily="2" charset="-122"/>
                </a:defRPr>
              </a:lvl1pPr>
            </a:lstStyle>
            <a:p>
              <a:r>
                <a:rPr lang="en-US" altLang="zh-CN" dirty="0">
                  <a:latin typeface="+mn-lt"/>
                  <a:ea typeface="+mn-ea"/>
                  <a:cs typeface="+mn-ea"/>
                  <a:sym typeface="+mn-lt"/>
                </a:rPr>
                <a:t>Title</a:t>
              </a:r>
              <a:endParaRPr lang="id-ID" altLang="zh-CN" dirty="0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4" name="Rectangle 42">
              <a:extLst>
                <a:ext uri="{FF2B5EF4-FFF2-40B4-BE49-F238E27FC236}">
                  <a16:creationId xmlns:a16="http://schemas.microsoft.com/office/drawing/2014/main" id="{C533161F-B1CD-4922-9E97-555BE545EBFD}"/>
                </a:ext>
              </a:extLst>
            </p:cNvPr>
            <p:cNvSpPr/>
            <p:nvPr/>
          </p:nvSpPr>
          <p:spPr>
            <a:xfrm>
              <a:off x="1018951" y="5783507"/>
              <a:ext cx="2015858" cy="95486"/>
            </a:xfrm>
            <a:prstGeom prst="rect">
              <a:avLst/>
            </a:prstGeom>
            <a:solidFill>
              <a:srgbClr val="C82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5" name="Rectangle 43">
              <a:extLst>
                <a:ext uri="{FF2B5EF4-FFF2-40B4-BE49-F238E27FC236}">
                  <a16:creationId xmlns:a16="http://schemas.microsoft.com/office/drawing/2014/main" id="{9AB91069-0521-4B03-9974-9451F7EAC2E9}"/>
                </a:ext>
              </a:extLst>
            </p:cNvPr>
            <p:cNvSpPr/>
            <p:nvPr/>
          </p:nvSpPr>
          <p:spPr>
            <a:xfrm>
              <a:off x="3041783" y="5783507"/>
              <a:ext cx="2029806" cy="95486"/>
            </a:xfrm>
            <a:prstGeom prst="rect">
              <a:avLst/>
            </a:prstGeom>
            <a:solidFill>
              <a:srgbClr val="DADADA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6" name="Rectangle 44">
              <a:extLst>
                <a:ext uri="{FF2B5EF4-FFF2-40B4-BE49-F238E27FC236}">
                  <a16:creationId xmlns:a16="http://schemas.microsoft.com/office/drawing/2014/main" id="{E450BFB9-70FB-4636-95E1-CC4DEADD077C}"/>
                </a:ext>
              </a:extLst>
            </p:cNvPr>
            <p:cNvSpPr/>
            <p:nvPr/>
          </p:nvSpPr>
          <p:spPr>
            <a:xfrm>
              <a:off x="5064615" y="5783507"/>
              <a:ext cx="2015858" cy="95486"/>
            </a:xfrm>
            <a:prstGeom prst="rect">
              <a:avLst/>
            </a:prstGeom>
            <a:solidFill>
              <a:srgbClr val="A5A5A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7" name="Rectangle 45">
              <a:extLst>
                <a:ext uri="{FF2B5EF4-FFF2-40B4-BE49-F238E27FC236}">
                  <a16:creationId xmlns:a16="http://schemas.microsoft.com/office/drawing/2014/main" id="{6B15AF6A-E4A9-433E-BE40-A7CF41F75C96}"/>
                </a:ext>
              </a:extLst>
            </p:cNvPr>
            <p:cNvSpPr/>
            <p:nvPr/>
          </p:nvSpPr>
          <p:spPr>
            <a:xfrm>
              <a:off x="7087447" y="5783507"/>
              <a:ext cx="2015858" cy="95486"/>
            </a:xfrm>
            <a:prstGeom prst="rect">
              <a:avLst/>
            </a:prstGeom>
            <a:solidFill>
              <a:srgbClr val="35353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8" name="Rectangle 46">
              <a:extLst>
                <a:ext uri="{FF2B5EF4-FFF2-40B4-BE49-F238E27FC236}">
                  <a16:creationId xmlns:a16="http://schemas.microsoft.com/office/drawing/2014/main" id="{3386F1C3-2A37-4573-97B9-BBFDAE2099EC}"/>
                </a:ext>
              </a:extLst>
            </p:cNvPr>
            <p:cNvSpPr/>
            <p:nvPr/>
          </p:nvSpPr>
          <p:spPr>
            <a:xfrm>
              <a:off x="9103305" y="5783507"/>
              <a:ext cx="2015858" cy="95486"/>
            </a:xfrm>
            <a:prstGeom prst="rect">
              <a:avLst/>
            </a:prstGeom>
            <a:solidFill>
              <a:srgbClr val="C82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112" name="直接连接符 111">
              <a:extLst>
                <a:ext uri="{FF2B5EF4-FFF2-40B4-BE49-F238E27FC236}">
                  <a16:creationId xmlns:a16="http://schemas.microsoft.com/office/drawing/2014/main" id="{5C8977B5-C50D-49FD-951B-293C037F0001}"/>
                </a:ext>
              </a:extLst>
            </p:cNvPr>
            <p:cNvCxnSpPr/>
            <p:nvPr/>
          </p:nvCxnSpPr>
          <p:spPr>
            <a:xfrm>
              <a:off x="-628650" y="5362575"/>
              <a:ext cx="10884642" cy="0"/>
            </a:xfrm>
            <a:prstGeom prst="line">
              <a:avLst/>
            </a:prstGeom>
            <a:noFill/>
          </p:spPr>
        </p:cxn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0081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gallery dir="l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75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206119" cy="584775"/>
              <a:chOff x="6723288" y="1568753"/>
              <a:chExt cx="8206119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5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3200" b="1" i="0" u="none" strike="noStrike" kern="1200" cap="none" spc="5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4123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1" i="0" u="none" strike="noStrike" kern="1200" cap="none" spc="4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INDUSTRY SUBJECT BUSINESS ANALYSIS</a:t>
                </a:r>
                <a:endParaRPr kumimoji="0" lang="zh-CN" altLang="en-US" sz="900" b="1" i="0" u="none" strike="noStrike" kern="1200" cap="none" spc="4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75D54DE-5123-45D7-9212-FCA4D900E6EB}"/>
              </a:ext>
            </a:extLst>
          </p:cNvPr>
          <p:cNvGrpSpPr/>
          <p:nvPr/>
        </p:nvGrpSpPr>
        <p:grpSpPr>
          <a:xfrm>
            <a:off x="5248112" y="1953025"/>
            <a:ext cx="5759251" cy="4117428"/>
            <a:chOff x="5248112" y="1953025"/>
            <a:chExt cx="5759251" cy="4117428"/>
          </a:xfrm>
        </p:grpSpPr>
        <p:grpSp>
          <p:nvGrpSpPr>
            <p:cNvPr id="51" name="组合 50">
              <a:extLst>
                <a:ext uri="{FF2B5EF4-FFF2-40B4-BE49-F238E27FC236}">
                  <a16:creationId xmlns:a16="http://schemas.microsoft.com/office/drawing/2014/main" id="{FAD3885B-673E-4F84-9B32-FB9C36958EE1}"/>
                </a:ext>
              </a:extLst>
            </p:cNvPr>
            <p:cNvGrpSpPr/>
            <p:nvPr/>
          </p:nvGrpSpPr>
          <p:grpSpPr>
            <a:xfrm>
              <a:off x="5248112" y="2435504"/>
              <a:ext cx="5759251" cy="3634949"/>
              <a:chOff x="5328655" y="1927504"/>
              <a:chExt cx="5759250" cy="3634949"/>
            </a:xfrm>
          </p:grpSpPr>
          <p:cxnSp>
            <p:nvCxnSpPr>
              <p:cNvPr id="52" name="直接连接符 15">
                <a:extLst>
                  <a:ext uri="{FF2B5EF4-FFF2-40B4-BE49-F238E27FC236}">
                    <a16:creationId xmlns:a16="http://schemas.microsoft.com/office/drawing/2014/main" id="{5E7EB015-51E0-40A4-9F10-D38F3853C0D7}"/>
                  </a:ext>
                </a:extLst>
              </p:cNvPr>
              <p:cNvCxnSpPr/>
              <p:nvPr/>
            </p:nvCxnSpPr>
            <p:spPr>
              <a:xfrm>
                <a:off x="5328655" y="1927504"/>
                <a:ext cx="575925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  <p:cxnSp>
            <p:nvCxnSpPr>
              <p:cNvPr id="53" name="直接连接符 16">
                <a:extLst>
                  <a:ext uri="{FF2B5EF4-FFF2-40B4-BE49-F238E27FC236}">
                    <a16:creationId xmlns:a16="http://schemas.microsoft.com/office/drawing/2014/main" id="{513B1688-B542-44B3-A7E0-511683A91935}"/>
                  </a:ext>
                </a:extLst>
              </p:cNvPr>
              <p:cNvCxnSpPr/>
              <p:nvPr/>
            </p:nvCxnSpPr>
            <p:spPr>
              <a:xfrm>
                <a:off x="5328655" y="2446783"/>
                <a:ext cx="575925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  <p:cxnSp>
            <p:nvCxnSpPr>
              <p:cNvPr id="54" name="直接连接符 17">
                <a:extLst>
                  <a:ext uri="{FF2B5EF4-FFF2-40B4-BE49-F238E27FC236}">
                    <a16:creationId xmlns:a16="http://schemas.microsoft.com/office/drawing/2014/main" id="{2E57BCEE-8369-41E4-97CE-F894C1275847}"/>
                  </a:ext>
                </a:extLst>
              </p:cNvPr>
              <p:cNvCxnSpPr/>
              <p:nvPr/>
            </p:nvCxnSpPr>
            <p:spPr>
              <a:xfrm>
                <a:off x="5328655" y="2966061"/>
                <a:ext cx="575925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  <p:cxnSp>
            <p:nvCxnSpPr>
              <p:cNvPr id="55" name="直接连接符 18">
                <a:extLst>
                  <a:ext uri="{FF2B5EF4-FFF2-40B4-BE49-F238E27FC236}">
                    <a16:creationId xmlns:a16="http://schemas.microsoft.com/office/drawing/2014/main" id="{66873067-B1E5-48F5-B233-3F1DB306AA14}"/>
                  </a:ext>
                </a:extLst>
              </p:cNvPr>
              <p:cNvCxnSpPr/>
              <p:nvPr/>
            </p:nvCxnSpPr>
            <p:spPr>
              <a:xfrm>
                <a:off x="5328655" y="3485341"/>
                <a:ext cx="575925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  <p:cxnSp>
            <p:nvCxnSpPr>
              <p:cNvPr id="56" name="直接连接符 19">
                <a:extLst>
                  <a:ext uri="{FF2B5EF4-FFF2-40B4-BE49-F238E27FC236}">
                    <a16:creationId xmlns:a16="http://schemas.microsoft.com/office/drawing/2014/main" id="{A247C45E-D1B8-43FE-91B7-FF200DCACFAA}"/>
                  </a:ext>
                </a:extLst>
              </p:cNvPr>
              <p:cNvCxnSpPr/>
              <p:nvPr/>
            </p:nvCxnSpPr>
            <p:spPr>
              <a:xfrm>
                <a:off x="5328655" y="4004620"/>
                <a:ext cx="575925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  <p:cxnSp>
            <p:nvCxnSpPr>
              <p:cNvPr id="57" name="直接连接符 20">
                <a:extLst>
                  <a:ext uri="{FF2B5EF4-FFF2-40B4-BE49-F238E27FC236}">
                    <a16:creationId xmlns:a16="http://schemas.microsoft.com/office/drawing/2014/main" id="{BF3974EE-18F3-4A71-B0EA-BDEF2DF27EA8}"/>
                  </a:ext>
                </a:extLst>
              </p:cNvPr>
              <p:cNvCxnSpPr/>
              <p:nvPr/>
            </p:nvCxnSpPr>
            <p:spPr>
              <a:xfrm>
                <a:off x="5328655" y="4523898"/>
                <a:ext cx="575925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  <p:cxnSp>
            <p:nvCxnSpPr>
              <p:cNvPr id="58" name="直接连接符 21">
                <a:extLst>
                  <a:ext uri="{FF2B5EF4-FFF2-40B4-BE49-F238E27FC236}">
                    <a16:creationId xmlns:a16="http://schemas.microsoft.com/office/drawing/2014/main" id="{B9B7FD55-AF81-46A5-8FCD-80AEEFCCDF08}"/>
                  </a:ext>
                </a:extLst>
              </p:cNvPr>
              <p:cNvCxnSpPr/>
              <p:nvPr/>
            </p:nvCxnSpPr>
            <p:spPr>
              <a:xfrm>
                <a:off x="5328655" y="5043178"/>
                <a:ext cx="575925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  <p:cxnSp>
            <p:nvCxnSpPr>
              <p:cNvPr id="59" name="直接连接符 22">
                <a:extLst>
                  <a:ext uri="{FF2B5EF4-FFF2-40B4-BE49-F238E27FC236}">
                    <a16:creationId xmlns:a16="http://schemas.microsoft.com/office/drawing/2014/main" id="{BAA830C5-CD62-490F-A32C-4EEEA8A307C8}"/>
                  </a:ext>
                </a:extLst>
              </p:cNvPr>
              <p:cNvCxnSpPr/>
              <p:nvPr/>
            </p:nvCxnSpPr>
            <p:spPr>
              <a:xfrm>
                <a:off x="5328655" y="5562453"/>
                <a:ext cx="5759250" cy="0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" lastClr="FFFFFF">
                    <a:lumMod val="50000"/>
                  </a:sysClr>
                </a:solidFill>
                <a:prstDash val="sysDot"/>
              </a:ln>
              <a:effectLst/>
            </p:spPr>
          </p:cxnSp>
        </p:grpSp>
        <p:sp>
          <p:nvSpPr>
            <p:cNvPr id="60" name="五边形 20">
              <a:extLst>
                <a:ext uri="{FF2B5EF4-FFF2-40B4-BE49-F238E27FC236}">
                  <a16:creationId xmlns:a16="http://schemas.microsoft.com/office/drawing/2014/main" id="{84FEEF59-1B86-40DB-AFCE-B1E38B708F43}"/>
                </a:ext>
              </a:extLst>
            </p:cNvPr>
            <p:cNvSpPr/>
            <p:nvPr/>
          </p:nvSpPr>
          <p:spPr>
            <a:xfrm rot="5400000">
              <a:off x="8627685" y="3458384"/>
              <a:ext cx="2609227" cy="537803"/>
            </a:xfrm>
            <a:prstGeom prst="homePlate">
              <a:avLst/>
            </a:prstGeom>
            <a:solidFill>
              <a:srgbClr val="BE2E45"/>
            </a:solidFill>
            <a:ln w="25400" cap="flat" cmpd="sng" algn="ctr">
              <a:noFill/>
              <a:prstDash val="solid"/>
            </a:ln>
            <a:effectLst/>
          </p:spPr>
          <p:txBody>
            <a:bodyPr lIns="121883" tIns="60941" rIns="121883" bIns="60941"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4" name="五边形 23">
              <a:extLst>
                <a:ext uri="{FF2B5EF4-FFF2-40B4-BE49-F238E27FC236}">
                  <a16:creationId xmlns:a16="http://schemas.microsoft.com/office/drawing/2014/main" id="{F5676F01-C963-4264-B188-D01D810C9AE9}"/>
                </a:ext>
              </a:extLst>
            </p:cNvPr>
            <p:cNvSpPr/>
            <p:nvPr/>
          </p:nvSpPr>
          <p:spPr>
            <a:xfrm rot="5400000">
              <a:off x="6977101" y="2766472"/>
              <a:ext cx="1225401" cy="537803"/>
            </a:xfrm>
            <a:prstGeom prst="homePlate">
              <a:avLst/>
            </a:prstGeom>
            <a:solidFill>
              <a:srgbClr val="BE2E45"/>
            </a:solidFill>
            <a:ln w="25400" cap="flat" cmpd="sng" algn="ctr">
              <a:noFill/>
              <a:prstDash val="solid"/>
            </a:ln>
            <a:effectLst/>
          </p:spPr>
          <p:txBody>
            <a:bodyPr lIns="121883" tIns="60941" rIns="121883" bIns="60941"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5" name="五边形 26">
              <a:extLst>
                <a:ext uri="{FF2B5EF4-FFF2-40B4-BE49-F238E27FC236}">
                  <a16:creationId xmlns:a16="http://schemas.microsoft.com/office/drawing/2014/main" id="{909E59A7-9488-4007-B7BD-D66B113B1CF6}"/>
                </a:ext>
              </a:extLst>
            </p:cNvPr>
            <p:cNvSpPr/>
            <p:nvPr/>
          </p:nvSpPr>
          <p:spPr>
            <a:xfrm rot="5400000">
              <a:off x="7105872" y="3808948"/>
              <a:ext cx="3310356" cy="537803"/>
            </a:xfrm>
            <a:prstGeom prst="homePlate">
              <a:avLst/>
            </a:prstGeom>
            <a:solidFill>
              <a:srgbClr val="2D313B"/>
            </a:solidFill>
            <a:ln w="25400" cap="flat" cmpd="sng" algn="ctr">
              <a:noFill/>
              <a:prstDash val="solid"/>
            </a:ln>
            <a:effectLst/>
          </p:spPr>
          <p:txBody>
            <a:bodyPr lIns="121883" tIns="60941" rIns="121883" bIns="60941"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7" name="五边形 29">
              <a:extLst>
                <a:ext uri="{FF2B5EF4-FFF2-40B4-BE49-F238E27FC236}">
                  <a16:creationId xmlns:a16="http://schemas.microsoft.com/office/drawing/2014/main" id="{F8C854AC-E981-42BB-A796-9623CBE39615}"/>
                </a:ext>
              </a:extLst>
            </p:cNvPr>
            <p:cNvSpPr/>
            <p:nvPr/>
          </p:nvSpPr>
          <p:spPr>
            <a:xfrm rot="5400000">
              <a:off x="5314390" y="3257931"/>
              <a:ext cx="2208320" cy="537803"/>
            </a:xfrm>
            <a:prstGeom prst="homePlate">
              <a:avLst/>
            </a:prstGeom>
            <a:solidFill>
              <a:srgbClr val="2D313B"/>
            </a:solidFill>
            <a:ln w="25400" cap="flat" cmpd="sng" algn="ctr">
              <a:noFill/>
              <a:prstDash val="solid"/>
            </a:ln>
            <a:effectLst/>
          </p:spPr>
          <p:txBody>
            <a:bodyPr lIns="121883" tIns="60941" rIns="121883" bIns="60941" rtlCol="0" anchor="ctr"/>
            <a:lstStyle/>
            <a:p>
              <a:pPr marL="0" marR="0" lvl="0" indent="0" algn="ctr" defTabSz="12185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8" name="文本框 87">
              <a:extLst>
                <a:ext uri="{FF2B5EF4-FFF2-40B4-BE49-F238E27FC236}">
                  <a16:creationId xmlns:a16="http://schemas.microsoft.com/office/drawing/2014/main" id="{E71DEE61-10BA-486E-898D-8E77DBF073A8}"/>
                </a:ext>
              </a:extLst>
            </p:cNvPr>
            <p:cNvSpPr txBox="1"/>
            <p:nvPr/>
          </p:nvSpPr>
          <p:spPr>
            <a:xfrm>
              <a:off x="5802600" y="1953025"/>
              <a:ext cx="123190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89" name="文本框 88">
              <a:extLst>
                <a:ext uri="{FF2B5EF4-FFF2-40B4-BE49-F238E27FC236}">
                  <a16:creationId xmlns:a16="http://schemas.microsoft.com/office/drawing/2014/main" id="{9B194D8B-10A9-4AD9-9925-6A3EE4BFD4D6}"/>
                </a:ext>
              </a:extLst>
            </p:cNvPr>
            <p:cNvSpPr txBox="1"/>
            <p:nvPr/>
          </p:nvSpPr>
          <p:spPr>
            <a:xfrm>
              <a:off x="6973852" y="1953025"/>
              <a:ext cx="123190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2" name="文本框 91">
              <a:extLst>
                <a:ext uri="{FF2B5EF4-FFF2-40B4-BE49-F238E27FC236}">
                  <a16:creationId xmlns:a16="http://schemas.microsoft.com/office/drawing/2014/main" id="{E53CD61D-D288-4504-AC66-5486CF223E8B}"/>
                </a:ext>
              </a:extLst>
            </p:cNvPr>
            <p:cNvSpPr txBox="1"/>
            <p:nvPr/>
          </p:nvSpPr>
          <p:spPr>
            <a:xfrm>
              <a:off x="8145100" y="1953025"/>
              <a:ext cx="123190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3" name="文本框 92">
              <a:extLst>
                <a:ext uri="{FF2B5EF4-FFF2-40B4-BE49-F238E27FC236}">
                  <a16:creationId xmlns:a16="http://schemas.microsoft.com/office/drawing/2014/main" id="{41C55A4A-E30C-4E0F-8449-07A0A54C30FA}"/>
                </a:ext>
              </a:extLst>
            </p:cNvPr>
            <p:cNvSpPr txBox="1"/>
            <p:nvPr/>
          </p:nvSpPr>
          <p:spPr>
            <a:xfrm>
              <a:off x="9316352" y="1953025"/>
              <a:ext cx="1231900" cy="338554"/>
            </a:xfrm>
            <a:prstGeom prst="rect">
              <a:avLst/>
            </a:prstGeom>
            <a:noFill/>
          </p:spPr>
          <p:txBody>
            <a:bodyPr wrap="square" lIns="91440" tIns="45720" rIns="91440" bIns="4572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6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cs typeface="+mn-ea"/>
                  <a:sym typeface="+mn-lt"/>
                </a:rPr>
                <a:t>Keyword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10" name="文本框 109">
            <a:extLst>
              <a:ext uri="{FF2B5EF4-FFF2-40B4-BE49-F238E27FC236}">
                <a16:creationId xmlns:a16="http://schemas.microsoft.com/office/drawing/2014/main" id="{6CB3B213-DE7A-4CA6-975D-9B3103022BB1}"/>
              </a:ext>
            </a:extLst>
          </p:cNvPr>
          <p:cNvSpPr txBox="1"/>
          <p:nvPr/>
        </p:nvSpPr>
        <p:spPr>
          <a:xfrm>
            <a:off x="1842237" y="2042160"/>
            <a:ext cx="287909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But if you can't handle me at my worst.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1" name="文本框 110">
            <a:extLst>
              <a:ext uri="{FF2B5EF4-FFF2-40B4-BE49-F238E27FC236}">
                <a16:creationId xmlns:a16="http://schemas.microsoft.com/office/drawing/2014/main" id="{4799FD2C-79ED-4BD6-99C5-1A8B8D931D01}"/>
              </a:ext>
            </a:extLst>
          </p:cNvPr>
          <p:cNvSpPr txBox="1"/>
          <p:nvPr/>
        </p:nvSpPr>
        <p:spPr>
          <a:xfrm>
            <a:off x="1842237" y="3135630"/>
            <a:ext cx="287909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I'm selfish, impatient and a little insecure. I make mistakes.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3" name="文本框 112">
            <a:extLst>
              <a:ext uri="{FF2B5EF4-FFF2-40B4-BE49-F238E27FC236}">
                <a16:creationId xmlns:a16="http://schemas.microsoft.com/office/drawing/2014/main" id="{29D44A7D-FBD9-4C0B-B3D5-324E4C943327}"/>
              </a:ext>
            </a:extLst>
          </p:cNvPr>
          <p:cNvSpPr txBox="1"/>
          <p:nvPr/>
        </p:nvSpPr>
        <p:spPr>
          <a:xfrm>
            <a:off x="1842237" y="4199255"/>
            <a:ext cx="28790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 am out of control and at times hard to handle. But if you can't handle me at my worst.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4" name="文本框 113">
            <a:extLst>
              <a:ext uri="{FF2B5EF4-FFF2-40B4-BE49-F238E27FC236}">
                <a16:creationId xmlns:a16="http://schemas.microsoft.com/office/drawing/2014/main" id="{C9C85C45-0776-42A8-90A2-E1FE01E4CDA9}"/>
              </a:ext>
            </a:extLst>
          </p:cNvPr>
          <p:cNvSpPr txBox="1"/>
          <p:nvPr/>
        </p:nvSpPr>
        <p:spPr>
          <a:xfrm>
            <a:off x="1842237" y="5285105"/>
            <a:ext cx="2879090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I'm selfish, impatient and a little insecure. I make mistakes.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5CDD5BCE-C790-46D3-BCC3-4A3D79E910CE}"/>
              </a:ext>
            </a:extLst>
          </p:cNvPr>
          <p:cNvGrpSpPr/>
          <p:nvPr/>
        </p:nvGrpSpPr>
        <p:grpSpPr>
          <a:xfrm>
            <a:off x="1098102" y="4240059"/>
            <a:ext cx="569167" cy="569167"/>
            <a:chOff x="1098102" y="4240059"/>
            <a:chExt cx="569167" cy="569167"/>
          </a:xfrm>
        </p:grpSpPr>
        <p:sp>
          <p:nvSpPr>
            <p:cNvPr id="94" name="i$liḋe-Oval 3">
              <a:extLst>
                <a:ext uri="{FF2B5EF4-FFF2-40B4-BE49-F238E27FC236}">
                  <a16:creationId xmlns:a16="http://schemas.microsoft.com/office/drawing/2014/main" id="{90A61F61-817B-44A4-822E-F217B4BBCCCB}"/>
                </a:ext>
              </a:extLst>
            </p:cNvPr>
            <p:cNvSpPr/>
            <p:nvPr/>
          </p:nvSpPr>
          <p:spPr>
            <a:xfrm>
              <a:off x="1098102" y="4240059"/>
              <a:ext cx="569167" cy="569167"/>
            </a:xfrm>
            <a:prstGeom prst="ellipse">
              <a:avLst/>
            </a:prstGeom>
            <a:solidFill>
              <a:srgbClr val="2D313B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0" name="图形 39">
              <a:extLst>
                <a:ext uri="{FF2B5EF4-FFF2-40B4-BE49-F238E27FC236}">
                  <a16:creationId xmlns:a16="http://schemas.microsoft.com/office/drawing/2014/main" id="{5371F43C-11C9-451D-97B7-D11FA3549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51454" y="4381846"/>
              <a:ext cx="273498" cy="273498"/>
            </a:xfrm>
            <a:prstGeom prst="rect">
              <a:avLst/>
            </a:prstGeom>
          </p:spPr>
        </p:pic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809E2B5E-1695-43FB-8F6A-F56686B1F98E}"/>
              </a:ext>
            </a:extLst>
          </p:cNvPr>
          <p:cNvGrpSpPr/>
          <p:nvPr/>
        </p:nvGrpSpPr>
        <p:grpSpPr>
          <a:xfrm>
            <a:off x="1098102" y="2082707"/>
            <a:ext cx="569167" cy="569167"/>
            <a:chOff x="1098102" y="2082707"/>
            <a:chExt cx="569167" cy="569167"/>
          </a:xfrm>
        </p:grpSpPr>
        <p:sp>
          <p:nvSpPr>
            <p:cNvPr id="98" name="i$liḋe-Oval 9">
              <a:extLst>
                <a:ext uri="{FF2B5EF4-FFF2-40B4-BE49-F238E27FC236}">
                  <a16:creationId xmlns:a16="http://schemas.microsoft.com/office/drawing/2014/main" id="{FDFD137E-CE58-4081-89F4-2AF2476AA4BC}"/>
                </a:ext>
              </a:extLst>
            </p:cNvPr>
            <p:cNvSpPr/>
            <p:nvPr/>
          </p:nvSpPr>
          <p:spPr>
            <a:xfrm>
              <a:off x="1098102" y="2082707"/>
              <a:ext cx="569167" cy="569167"/>
            </a:xfrm>
            <a:prstGeom prst="ellipse">
              <a:avLst/>
            </a:prstGeom>
            <a:solidFill>
              <a:srgbClr val="2D313B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1" name="图形 40">
              <a:extLst>
                <a:ext uri="{FF2B5EF4-FFF2-40B4-BE49-F238E27FC236}">
                  <a16:creationId xmlns:a16="http://schemas.microsoft.com/office/drawing/2014/main" id="{5BD57550-68FA-4B56-8E3E-0B2AED5051C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30222" y="2204593"/>
              <a:ext cx="312626" cy="312626"/>
            </a:xfrm>
            <a:prstGeom prst="rect">
              <a:avLst/>
            </a:prstGeom>
          </p:spPr>
        </p:pic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DF62AC25-166F-4C1D-A34E-525830699205}"/>
              </a:ext>
            </a:extLst>
          </p:cNvPr>
          <p:cNvGrpSpPr/>
          <p:nvPr/>
        </p:nvGrpSpPr>
        <p:grpSpPr>
          <a:xfrm>
            <a:off x="1098102" y="3146530"/>
            <a:ext cx="569167" cy="569167"/>
            <a:chOff x="1098102" y="3146530"/>
            <a:chExt cx="569167" cy="569167"/>
          </a:xfrm>
        </p:grpSpPr>
        <p:sp>
          <p:nvSpPr>
            <p:cNvPr id="99" name="i$liḋe-Oval 12">
              <a:extLst>
                <a:ext uri="{FF2B5EF4-FFF2-40B4-BE49-F238E27FC236}">
                  <a16:creationId xmlns:a16="http://schemas.microsoft.com/office/drawing/2014/main" id="{2138C86F-DD30-4DBF-A313-9447788244D3}"/>
                </a:ext>
              </a:extLst>
            </p:cNvPr>
            <p:cNvSpPr/>
            <p:nvPr/>
          </p:nvSpPr>
          <p:spPr>
            <a:xfrm>
              <a:off x="1098102" y="3146530"/>
              <a:ext cx="569167" cy="569167"/>
            </a:xfrm>
            <a:prstGeom prst="ellipse">
              <a:avLst/>
            </a:prstGeom>
            <a:solidFill>
              <a:srgbClr val="BE2E45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42" name="图形 41">
              <a:extLst>
                <a:ext uri="{FF2B5EF4-FFF2-40B4-BE49-F238E27FC236}">
                  <a16:creationId xmlns:a16="http://schemas.microsoft.com/office/drawing/2014/main" id="{118CEE5B-3371-4315-9592-5E0159B68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65308" y="3257530"/>
              <a:ext cx="249183" cy="333413"/>
            </a:xfrm>
            <a:prstGeom prst="rect">
              <a:avLst/>
            </a:prstGeom>
          </p:spPr>
        </p:pic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6A74F156-548E-402C-8CC8-7613F9E182B0}"/>
              </a:ext>
            </a:extLst>
          </p:cNvPr>
          <p:cNvGrpSpPr/>
          <p:nvPr/>
        </p:nvGrpSpPr>
        <p:grpSpPr>
          <a:xfrm>
            <a:off x="1098102" y="5325654"/>
            <a:ext cx="569167" cy="569167"/>
            <a:chOff x="1098102" y="5325654"/>
            <a:chExt cx="569167" cy="569167"/>
          </a:xfrm>
        </p:grpSpPr>
        <p:sp>
          <p:nvSpPr>
            <p:cNvPr id="95" name="i$liḋe-Oval 6">
              <a:extLst>
                <a:ext uri="{FF2B5EF4-FFF2-40B4-BE49-F238E27FC236}">
                  <a16:creationId xmlns:a16="http://schemas.microsoft.com/office/drawing/2014/main" id="{323E1ED4-70B0-4DF7-8958-4F416223A370}"/>
                </a:ext>
              </a:extLst>
            </p:cNvPr>
            <p:cNvSpPr/>
            <p:nvPr/>
          </p:nvSpPr>
          <p:spPr>
            <a:xfrm>
              <a:off x="1098102" y="5325654"/>
              <a:ext cx="569167" cy="569167"/>
            </a:xfrm>
            <a:prstGeom prst="ellipse">
              <a:avLst/>
            </a:prstGeom>
            <a:solidFill>
              <a:srgbClr val="BE2E45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43" name="Group 20">
              <a:extLst>
                <a:ext uri="{FF2B5EF4-FFF2-40B4-BE49-F238E27FC236}">
                  <a16:creationId xmlns:a16="http://schemas.microsoft.com/office/drawing/2014/main" id="{B4342AF5-05C7-492B-9D43-0EA4D20D45D9}"/>
                </a:ext>
              </a:extLst>
            </p:cNvPr>
            <p:cNvGrpSpPr/>
            <p:nvPr/>
          </p:nvGrpSpPr>
          <p:grpSpPr>
            <a:xfrm>
              <a:off x="1220163" y="5453001"/>
              <a:ext cx="314380" cy="314471"/>
              <a:chOff x="0" y="4763"/>
              <a:chExt cx="5500688" cy="5502275"/>
            </a:xfrm>
            <a:solidFill>
              <a:schemeClr val="bg1"/>
            </a:solidFill>
          </p:grpSpPr>
          <p:sp>
            <p:nvSpPr>
              <p:cNvPr id="44" name="Freeform 5">
                <a:extLst>
                  <a:ext uri="{FF2B5EF4-FFF2-40B4-BE49-F238E27FC236}">
                    <a16:creationId xmlns:a16="http://schemas.microsoft.com/office/drawing/2014/main" id="{FD60B8A2-2427-4BB6-943F-F3939F2A46E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0" y="4763"/>
                <a:ext cx="5500688" cy="5502275"/>
              </a:xfrm>
              <a:custGeom>
                <a:avLst/>
                <a:gdLst>
                  <a:gd name="T0" fmla="*/ 1007 w 1464"/>
                  <a:gd name="T1" fmla="*/ 0 h 1464"/>
                  <a:gd name="T2" fmla="*/ 549 w 1464"/>
                  <a:gd name="T3" fmla="*/ 458 h 1464"/>
                  <a:gd name="T4" fmla="*/ 582 w 1464"/>
                  <a:gd name="T5" fmla="*/ 624 h 1464"/>
                  <a:gd name="T6" fmla="*/ 26 w 1464"/>
                  <a:gd name="T7" fmla="*/ 1179 h 1464"/>
                  <a:gd name="T8" fmla="*/ 0 w 1464"/>
                  <a:gd name="T9" fmla="*/ 1235 h 1464"/>
                  <a:gd name="T10" fmla="*/ 0 w 1464"/>
                  <a:gd name="T11" fmla="*/ 1373 h 1464"/>
                  <a:gd name="T12" fmla="*/ 91 w 1464"/>
                  <a:gd name="T13" fmla="*/ 1464 h 1464"/>
                  <a:gd name="T14" fmla="*/ 229 w 1464"/>
                  <a:gd name="T15" fmla="*/ 1464 h 1464"/>
                  <a:gd name="T16" fmla="*/ 285 w 1464"/>
                  <a:gd name="T17" fmla="*/ 1438 h 1464"/>
                  <a:gd name="T18" fmla="*/ 350 w 1464"/>
                  <a:gd name="T19" fmla="*/ 1373 h 1464"/>
                  <a:gd name="T20" fmla="*/ 458 w 1464"/>
                  <a:gd name="T21" fmla="*/ 1373 h 1464"/>
                  <a:gd name="T22" fmla="*/ 549 w 1464"/>
                  <a:gd name="T23" fmla="*/ 1281 h 1464"/>
                  <a:gd name="T24" fmla="*/ 549 w 1464"/>
                  <a:gd name="T25" fmla="*/ 1190 h 1464"/>
                  <a:gd name="T26" fmla="*/ 641 w 1464"/>
                  <a:gd name="T27" fmla="*/ 1190 h 1464"/>
                  <a:gd name="T28" fmla="*/ 732 w 1464"/>
                  <a:gd name="T29" fmla="*/ 1098 h 1464"/>
                  <a:gd name="T30" fmla="*/ 732 w 1464"/>
                  <a:gd name="T31" fmla="*/ 991 h 1464"/>
                  <a:gd name="T32" fmla="*/ 841 w 1464"/>
                  <a:gd name="T33" fmla="*/ 882 h 1464"/>
                  <a:gd name="T34" fmla="*/ 1007 w 1464"/>
                  <a:gd name="T35" fmla="*/ 915 h 1464"/>
                  <a:gd name="T36" fmla="*/ 1464 w 1464"/>
                  <a:gd name="T37" fmla="*/ 458 h 1464"/>
                  <a:gd name="T38" fmla="*/ 1007 w 1464"/>
                  <a:gd name="T39" fmla="*/ 0 h 1464"/>
                  <a:gd name="T40" fmla="*/ 1007 w 1464"/>
                  <a:gd name="T41" fmla="*/ 824 h 1464"/>
                  <a:gd name="T42" fmla="*/ 822 w 1464"/>
                  <a:gd name="T43" fmla="*/ 772 h 1464"/>
                  <a:gd name="T44" fmla="*/ 806 w 1464"/>
                  <a:gd name="T45" fmla="*/ 787 h 1464"/>
                  <a:gd name="T46" fmla="*/ 755 w 1464"/>
                  <a:gd name="T47" fmla="*/ 839 h 1464"/>
                  <a:gd name="T48" fmla="*/ 667 w 1464"/>
                  <a:gd name="T49" fmla="*/ 926 h 1464"/>
                  <a:gd name="T50" fmla="*/ 641 w 1464"/>
                  <a:gd name="T51" fmla="*/ 991 h 1464"/>
                  <a:gd name="T52" fmla="*/ 641 w 1464"/>
                  <a:gd name="T53" fmla="*/ 1098 h 1464"/>
                  <a:gd name="T54" fmla="*/ 549 w 1464"/>
                  <a:gd name="T55" fmla="*/ 1098 h 1464"/>
                  <a:gd name="T56" fmla="*/ 458 w 1464"/>
                  <a:gd name="T57" fmla="*/ 1190 h 1464"/>
                  <a:gd name="T58" fmla="*/ 458 w 1464"/>
                  <a:gd name="T59" fmla="*/ 1281 h 1464"/>
                  <a:gd name="T60" fmla="*/ 350 w 1464"/>
                  <a:gd name="T61" fmla="*/ 1281 h 1464"/>
                  <a:gd name="T62" fmla="*/ 286 w 1464"/>
                  <a:gd name="T63" fmla="*/ 1308 h 1464"/>
                  <a:gd name="T64" fmla="*/ 221 w 1464"/>
                  <a:gd name="T65" fmla="*/ 1373 h 1464"/>
                  <a:gd name="T66" fmla="*/ 92 w 1464"/>
                  <a:gd name="T67" fmla="*/ 1373 h 1464"/>
                  <a:gd name="T68" fmla="*/ 92 w 1464"/>
                  <a:gd name="T69" fmla="*/ 1242 h 1464"/>
                  <a:gd name="T70" fmla="*/ 625 w 1464"/>
                  <a:gd name="T71" fmla="*/ 709 h 1464"/>
                  <a:gd name="T72" fmla="*/ 625 w 1464"/>
                  <a:gd name="T73" fmla="*/ 710 h 1464"/>
                  <a:gd name="T74" fmla="*/ 692 w 1464"/>
                  <a:gd name="T75" fmla="*/ 642 h 1464"/>
                  <a:gd name="T76" fmla="*/ 641 w 1464"/>
                  <a:gd name="T77" fmla="*/ 458 h 1464"/>
                  <a:gd name="T78" fmla="*/ 1007 w 1464"/>
                  <a:gd name="T79" fmla="*/ 92 h 1464"/>
                  <a:gd name="T80" fmla="*/ 1373 w 1464"/>
                  <a:gd name="T81" fmla="*/ 458 h 1464"/>
                  <a:gd name="T82" fmla="*/ 1007 w 1464"/>
                  <a:gd name="T83" fmla="*/ 824 h 1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464" h="1464">
                    <a:moveTo>
                      <a:pt x="1007" y="0"/>
                    </a:moveTo>
                    <a:cubicBezTo>
                      <a:pt x="754" y="0"/>
                      <a:pt x="549" y="205"/>
                      <a:pt x="549" y="458"/>
                    </a:cubicBezTo>
                    <a:cubicBezTo>
                      <a:pt x="549" y="516"/>
                      <a:pt x="561" y="572"/>
                      <a:pt x="582" y="624"/>
                    </a:cubicBezTo>
                    <a:cubicBezTo>
                      <a:pt x="26" y="1179"/>
                      <a:pt x="26" y="1179"/>
                      <a:pt x="26" y="1179"/>
                    </a:cubicBezTo>
                    <a:cubicBezTo>
                      <a:pt x="10" y="1195"/>
                      <a:pt x="0" y="1211"/>
                      <a:pt x="0" y="1235"/>
                    </a:cubicBezTo>
                    <a:cubicBezTo>
                      <a:pt x="0" y="1373"/>
                      <a:pt x="0" y="1373"/>
                      <a:pt x="0" y="1373"/>
                    </a:cubicBezTo>
                    <a:cubicBezTo>
                      <a:pt x="0" y="1422"/>
                      <a:pt x="42" y="1464"/>
                      <a:pt x="91" y="1464"/>
                    </a:cubicBezTo>
                    <a:cubicBezTo>
                      <a:pt x="229" y="1464"/>
                      <a:pt x="229" y="1464"/>
                      <a:pt x="229" y="1464"/>
                    </a:cubicBezTo>
                    <a:cubicBezTo>
                      <a:pt x="253" y="1464"/>
                      <a:pt x="269" y="1454"/>
                      <a:pt x="285" y="1438"/>
                    </a:cubicBezTo>
                    <a:cubicBezTo>
                      <a:pt x="350" y="1373"/>
                      <a:pt x="350" y="1373"/>
                      <a:pt x="350" y="1373"/>
                    </a:cubicBezTo>
                    <a:cubicBezTo>
                      <a:pt x="458" y="1373"/>
                      <a:pt x="458" y="1373"/>
                      <a:pt x="458" y="1373"/>
                    </a:cubicBezTo>
                    <a:cubicBezTo>
                      <a:pt x="508" y="1373"/>
                      <a:pt x="549" y="1332"/>
                      <a:pt x="549" y="1281"/>
                    </a:cubicBezTo>
                    <a:cubicBezTo>
                      <a:pt x="549" y="1190"/>
                      <a:pt x="549" y="1190"/>
                      <a:pt x="549" y="1190"/>
                    </a:cubicBezTo>
                    <a:cubicBezTo>
                      <a:pt x="641" y="1190"/>
                      <a:pt x="641" y="1190"/>
                      <a:pt x="641" y="1190"/>
                    </a:cubicBezTo>
                    <a:cubicBezTo>
                      <a:pt x="691" y="1190"/>
                      <a:pt x="732" y="1149"/>
                      <a:pt x="732" y="1098"/>
                    </a:cubicBezTo>
                    <a:cubicBezTo>
                      <a:pt x="732" y="991"/>
                      <a:pt x="732" y="991"/>
                      <a:pt x="732" y="991"/>
                    </a:cubicBezTo>
                    <a:cubicBezTo>
                      <a:pt x="841" y="882"/>
                      <a:pt x="841" y="882"/>
                      <a:pt x="841" y="882"/>
                    </a:cubicBezTo>
                    <a:cubicBezTo>
                      <a:pt x="892" y="903"/>
                      <a:pt x="948" y="915"/>
                      <a:pt x="1007" y="915"/>
                    </a:cubicBezTo>
                    <a:cubicBezTo>
                      <a:pt x="1259" y="915"/>
                      <a:pt x="1464" y="710"/>
                      <a:pt x="1464" y="458"/>
                    </a:cubicBezTo>
                    <a:cubicBezTo>
                      <a:pt x="1464" y="205"/>
                      <a:pt x="1259" y="0"/>
                      <a:pt x="1007" y="0"/>
                    </a:cubicBezTo>
                    <a:close/>
                    <a:moveTo>
                      <a:pt x="1007" y="824"/>
                    </a:moveTo>
                    <a:cubicBezTo>
                      <a:pt x="939" y="824"/>
                      <a:pt x="876" y="804"/>
                      <a:pt x="822" y="772"/>
                    </a:cubicBezTo>
                    <a:cubicBezTo>
                      <a:pt x="806" y="787"/>
                      <a:pt x="806" y="787"/>
                      <a:pt x="806" y="787"/>
                    </a:cubicBezTo>
                    <a:cubicBezTo>
                      <a:pt x="755" y="839"/>
                      <a:pt x="755" y="839"/>
                      <a:pt x="755" y="839"/>
                    </a:cubicBezTo>
                    <a:cubicBezTo>
                      <a:pt x="667" y="926"/>
                      <a:pt x="667" y="926"/>
                      <a:pt x="667" y="926"/>
                    </a:cubicBezTo>
                    <a:cubicBezTo>
                      <a:pt x="650" y="943"/>
                      <a:pt x="641" y="967"/>
                      <a:pt x="641" y="991"/>
                    </a:cubicBezTo>
                    <a:cubicBezTo>
                      <a:pt x="641" y="1098"/>
                      <a:pt x="641" y="1098"/>
                      <a:pt x="641" y="1098"/>
                    </a:cubicBezTo>
                    <a:cubicBezTo>
                      <a:pt x="549" y="1098"/>
                      <a:pt x="549" y="1098"/>
                      <a:pt x="549" y="1098"/>
                    </a:cubicBezTo>
                    <a:cubicBezTo>
                      <a:pt x="499" y="1098"/>
                      <a:pt x="458" y="1139"/>
                      <a:pt x="458" y="1190"/>
                    </a:cubicBezTo>
                    <a:cubicBezTo>
                      <a:pt x="458" y="1281"/>
                      <a:pt x="458" y="1281"/>
                      <a:pt x="458" y="1281"/>
                    </a:cubicBezTo>
                    <a:cubicBezTo>
                      <a:pt x="350" y="1281"/>
                      <a:pt x="350" y="1281"/>
                      <a:pt x="350" y="1281"/>
                    </a:cubicBezTo>
                    <a:cubicBezTo>
                      <a:pt x="326" y="1281"/>
                      <a:pt x="303" y="1291"/>
                      <a:pt x="286" y="1308"/>
                    </a:cubicBezTo>
                    <a:cubicBezTo>
                      <a:pt x="221" y="1373"/>
                      <a:pt x="221" y="1373"/>
                      <a:pt x="221" y="1373"/>
                    </a:cubicBezTo>
                    <a:cubicBezTo>
                      <a:pt x="92" y="1373"/>
                      <a:pt x="92" y="1373"/>
                      <a:pt x="92" y="1373"/>
                    </a:cubicBezTo>
                    <a:cubicBezTo>
                      <a:pt x="92" y="1242"/>
                      <a:pt x="92" y="1242"/>
                      <a:pt x="92" y="1242"/>
                    </a:cubicBezTo>
                    <a:cubicBezTo>
                      <a:pt x="625" y="709"/>
                      <a:pt x="625" y="709"/>
                      <a:pt x="625" y="709"/>
                    </a:cubicBezTo>
                    <a:cubicBezTo>
                      <a:pt x="625" y="709"/>
                      <a:pt x="625" y="709"/>
                      <a:pt x="625" y="710"/>
                    </a:cubicBezTo>
                    <a:cubicBezTo>
                      <a:pt x="692" y="642"/>
                      <a:pt x="692" y="642"/>
                      <a:pt x="692" y="642"/>
                    </a:cubicBezTo>
                    <a:cubicBezTo>
                      <a:pt x="660" y="588"/>
                      <a:pt x="641" y="525"/>
                      <a:pt x="641" y="458"/>
                    </a:cubicBezTo>
                    <a:cubicBezTo>
                      <a:pt x="641" y="255"/>
                      <a:pt x="805" y="92"/>
                      <a:pt x="1007" y="92"/>
                    </a:cubicBezTo>
                    <a:cubicBezTo>
                      <a:pt x="1209" y="92"/>
                      <a:pt x="1373" y="255"/>
                      <a:pt x="1373" y="458"/>
                    </a:cubicBezTo>
                    <a:cubicBezTo>
                      <a:pt x="1373" y="660"/>
                      <a:pt x="1209" y="824"/>
                      <a:pt x="1007" y="8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6">
                <a:extLst>
                  <a:ext uri="{FF2B5EF4-FFF2-40B4-BE49-F238E27FC236}">
                    <a16:creationId xmlns:a16="http://schemas.microsoft.com/office/drawing/2014/main" id="{395E72FB-0470-4963-AA2A-8846302CAA7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6938" y="685801"/>
                <a:ext cx="1374775" cy="1390650"/>
              </a:xfrm>
              <a:custGeom>
                <a:avLst/>
                <a:gdLst>
                  <a:gd name="T0" fmla="*/ 358 w 366"/>
                  <a:gd name="T1" fmla="*/ 196 h 370"/>
                  <a:gd name="T2" fmla="*/ 172 w 366"/>
                  <a:gd name="T3" fmla="*/ 10 h 370"/>
                  <a:gd name="T4" fmla="*/ 132 w 366"/>
                  <a:gd name="T5" fmla="*/ 5 h 370"/>
                  <a:gd name="T6" fmla="*/ 3 w 366"/>
                  <a:gd name="T7" fmla="*/ 134 h 370"/>
                  <a:gd name="T8" fmla="*/ 0 w 366"/>
                  <a:gd name="T9" fmla="*/ 149 h 370"/>
                  <a:gd name="T10" fmla="*/ 8 w 366"/>
                  <a:gd name="T11" fmla="*/ 174 h 370"/>
                  <a:gd name="T12" fmla="*/ 194 w 366"/>
                  <a:gd name="T13" fmla="*/ 360 h 370"/>
                  <a:gd name="T14" fmla="*/ 234 w 366"/>
                  <a:gd name="T15" fmla="*/ 366 h 370"/>
                  <a:gd name="T16" fmla="*/ 364 w 366"/>
                  <a:gd name="T17" fmla="*/ 236 h 370"/>
                  <a:gd name="T18" fmla="*/ 366 w 366"/>
                  <a:gd name="T19" fmla="*/ 222 h 370"/>
                  <a:gd name="T20" fmla="*/ 358 w 366"/>
                  <a:gd name="T21" fmla="*/ 196 h 370"/>
                  <a:gd name="T22" fmla="*/ 221 w 366"/>
                  <a:gd name="T23" fmla="*/ 323 h 370"/>
                  <a:gd name="T24" fmla="*/ 46 w 366"/>
                  <a:gd name="T25" fmla="*/ 149 h 370"/>
                  <a:gd name="T26" fmla="*/ 146 w 366"/>
                  <a:gd name="T27" fmla="*/ 48 h 370"/>
                  <a:gd name="T28" fmla="*/ 320 w 366"/>
                  <a:gd name="T29" fmla="*/ 222 h 370"/>
                  <a:gd name="T30" fmla="*/ 221 w 366"/>
                  <a:gd name="T31" fmla="*/ 323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6" h="370">
                    <a:moveTo>
                      <a:pt x="358" y="196"/>
                    </a:moveTo>
                    <a:cubicBezTo>
                      <a:pt x="306" y="125"/>
                      <a:pt x="244" y="62"/>
                      <a:pt x="172" y="10"/>
                    </a:cubicBezTo>
                    <a:cubicBezTo>
                      <a:pt x="161" y="2"/>
                      <a:pt x="146" y="0"/>
                      <a:pt x="132" y="5"/>
                    </a:cubicBezTo>
                    <a:cubicBezTo>
                      <a:pt x="68" y="27"/>
                      <a:pt x="25" y="71"/>
                      <a:pt x="3" y="134"/>
                    </a:cubicBezTo>
                    <a:cubicBezTo>
                      <a:pt x="1" y="139"/>
                      <a:pt x="0" y="144"/>
                      <a:pt x="0" y="149"/>
                    </a:cubicBezTo>
                    <a:cubicBezTo>
                      <a:pt x="0" y="158"/>
                      <a:pt x="3" y="167"/>
                      <a:pt x="8" y="174"/>
                    </a:cubicBezTo>
                    <a:cubicBezTo>
                      <a:pt x="60" y="246"/>
                      <a:pt x="122" y="308"/>
                      <a:pt x="194" y="360"/>
                    </a:cubicBezTo>
                    <a:cubicBezTo>
                      <a:pt x="206" y="368"/>
                      <a:pt x="221" y="370"/>
                      <a:pt x="234" y="366"/>
                    </a:cubicBezTo>
                    <a:cubicBezTo>
                      <a:pt x="298" y="343"/>
                      <a:pt x="341" y="300"/>
                      <a:pt x="364" y="236"/>
                    </a:cubicBezTo>
                    <a:cubicBezTo>
                      <a:pt x="365" y="232"/>
                      <a:pt x="366" y="227"/>
                      <a:pt x="366" y="222"/>
                    </a:cubicBezTo>
                    <a:cubicBezTo>
                      <a:pt x="366" y="213"/>
                      <a:pt x="363" y="204"/>
                      <a:pt x="358" y="196"/>
                    </a:cubicBezTo>
                    <a:close/>
                    <a:moveTo>
                      <a:pt x="221" y="323"/>
                    </a:moveTo>
                    <a:cubicBezTo>
                      <a:pt x="153" y="274"/>
                      <a:pt x="94" y="215"/>
                      <a:pt x="46" y="149"/>
                    </a:cubicBezTo>
                    <a:cubicBezTo>
                      <a:pt x="63" y="99"/>
                      <a:pt x="97" y="66"/>
                      <a:pt x="146" y="48"/>
                    </a:cubicBezTo>
                    <a:cubicBezTo>
                      <a:pt x="213" y="96"/>
                      <a:pt x="272" y="155"/>
                      <a:pt x="320" y="222"/>
                    </a:cubicBezTo>
                    <a:cubicBezTo>
                      <a:pt x="302" y="272"/>
                      <a:pt x="269" y="305"/>
                      <a:pt x="221" y="3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72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3961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75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25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7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75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/>
      <p:bldP spid="111" grpId="0"/>
      <p:bldP spid="113" grpId="0"/>
      <p:bldP spid="1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206119" cy="584775"/>
              <a:chOff x="6723288" y="1568753"/>
              <a:chExt cx="8206119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5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3200" b="1" i="0" u="none" strike="noStrike" kern="1200" cap="none" spc="5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4123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1" i="0" u="none" strike="noStrike" kern="1200" cap="none" spc="4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INDUSTRY SUBJECT BUSINESS ANALYSIS</a:t>
                </a:r>
                <a:endParaRPr kumimoji="0" lang="zh-CN" altLang="en-US" sz="900" b="1" i="0" u="none" strike="noStrike" kern="1200" cap="none" spc="4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1" name="组合 40">
            <a:extLst>
              <a:ext uri="{FF2B5EF4-FFF2-40B4-BE49-F238E27FC236}">
                <a16:creationId xmlns:a16="http://schemas.microsoft.com/office/drawing/2014/main" id="{78BEA395-61FB-4229-BBE2-4CB399397C1C}"/>
              </a:ext>
            </a:extLst>
          </p:cNvPr>
          <p:cNvGrpSpPr/>
          <p:nvPr/>
        </p:nvGrpSpPr>
        <p:grpSpPr>
          <a:xfrm>
            <a:off x="1860243" y="1768817"/>
            <a:ext cx="523428" cy="4417670"/>
            <a:chOff x="1608789" y="673584"/>
            <a:chExt cx="649100" cy="5478328"/>
          </a:xfrm>
        </p:grpSpPr>
        <p:sp>
          <p:nvSpPr>
            <p:cNvPr id="42" name="íṩ1ïḍê">
              <a:extLst>
                <a:ext uri="{FF2B5EF4-FFF2-40B4-BE49-F238E27FC236}">
                  <a16:creationId xmlns:a16="http://schemas.microsoft.com/office/drawing/2014/main" id="{D7210948-6016-4520-9464-8BDFC5F46475}"/>
                </a:ext>
              </a:extLst>
            </p:cNvPr>
            <p:cNvSpPr/>
            <p:nvPr/>
          </p:nvSpPr>
          <p:spPr bwMode="auto">
            <a:xfrm rot="10800000">
              <a:off x="1637799" y="673584"/>
              <a:ext cx="593497" cy="556311"/>
            </a:xfrm>
            <a:custGeom>
              <a:avLst/>
              <a:gdLst>
                <a:gd name="T0" fmla="*/ 312 w 312"/>
                <a:gd name="T1" fmla="*/ 254 h 300"/>
                <a:gd name="T2" fmla="*/ 266 w 312"/>
                <a:gd name="T3" fmla="*/ 300 h 300"/>
                <a:gd name="T4" fmla="*/ 47 w 312"/>
                <a:gd name="T5" fmla="*/ 300 h 300"/>
                <a:gd name="T6" fmla="*/ 1 w 312"/>
                <a:gd name="T7" fmla="*/ 254 h 300"/>
                <a:gd name="T8" fmla="*/ 0 w 312"/>
                <a:gd name="T9" fmla="*/ 46 h 300"/>
                <a:gd name="T10" fmla="*/ 47 w 312"/>
                <a:gd name="T11" fmla="*/ 0 h 300"/>
                <a:gd name="T12" fmla="*/ 265 w 312"/>
                <a:gd name="T13" fmla="*/ 0 h 300"/>
                <a:gd name="T14" fmla="*/ 312 w 312"/>
                <a:gd name="T15" fmla="*/ 46 h 300"/>
                <a:gd name="T16" fmla="*/ 312 w 312"/>
                <a:gd name="T17" fmla="*/ 25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2" h="300">
                  <a:moveTo>
                    <a:pt x="312" y="254"/>
                  </a:moveTo>
                  <a:cubicBezTo>
                    <a:pt x="312" y="279"/>
                    <a:pt x="291" y="300"/>
                    <a:pt x="266" y="300"/>
                  </a:cubicBezTo>
                  <a:cubicBezTo>
                    <a:pt x="47" y="300"/>
                    <a:pt x="47" y="300"/>
                    <a:pt x="47" y="300"/>
                  </a:cubicBezTo>
                  <a:cubicBezTo>
                    <a:pt x="21" y="300"/>
                    <a:pt x="1" y="279"/>
                    <a:pt x="1" y="254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7" y="0"/>
                  </a:cubicBezTo>
                  <a:cubicBezTo>
                    <a:pt x="265" y="0"/>
                    <a:pt x="265" y="0"/>
                    <a:pt x="265" y="0"/>
                  </a:cubicBezTo>
                  <a:cubicBezTo>
                    <a:pt x="291" y="0"/>
                    <a:pt x="312" y="20"/>
                    <a:pt x="312" y="46"/>
                  </a:cubicBezTo>
                  <a:lnTo>
                    <a:pt x="312" y="254"/>
                  </a:ln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3" name="ïşḷíḓé">
              <a:extLst>
                <a:ext uri="{FF2B5EF4-FFF2-40B4-BE49-F238E27FC236}">
                  <a16:creationId xmlns:a16="http://schemas.microsoft.com/office/drawing/2014/main" id="{46C5578D-DE8F-4053-92BA-B1CCAB3A1C93}"/>
                </a:ext>
              </a:extLst>
            </p:cNvPr>
            <p:cNvSpPr/>
            <p:nvPr/>
          </p:nvSpPr>
          <p:spPr bwMode="auto">
            <a:xfrm rot="10800000">
              <a:off x="1641426" y="5263954"/>
              <a:ext cx="589871" cy="887958"/>
            </a:xfrm>
            <a:custGeom>
              <a:avLst/>
              <a:gdLst>
                <a:gd name="T0" fmla="*/ 2 w 488"/>
                <a:gd name="T1" fmla="*/ 663 h 747"/>
                <a:gd name="T2" fmla="*/ 244 w 488"/>
                <a:gd name="T3" fmla="*/ 0 h 747"/>
                <a:gd name="T4" fmla="*/ 488 w 488"/>
                <a:gd name="T5" fmla="*/ 663 h 747"/>
                <a:gd name="T6" fmla="*/ 400 w 488"/>
                <a:gd name="T7" fmla="*/ 747 h 747"/>
                <a:gd name="T8" fmla="*/ 0 w 488"/>
                <a:gd name="T9" fmla="*/ 680 h 747"/>
                <a:gd name="T10" fmla="*/ 2 w 488"/>
                <a:gd name="T11" fmla="*/ 663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8" h="747">
                  <a:moveTo>
                    <a:pt x="2" y="663"/>
                  </a:moveTo>
                  <a:lnTo>
                    <a:pt x="244" y="0"/>
                  </a:lnTo>
                  <a:lnTo>
                    <a:pt x="488" y="663"/>
                  </a:lnTo>
                  <a:lnTo>
                    <a:pt x="400" y="747"/>
                  </a:lnTo>
                  <a:lnTo>
                    <a:pt x="0" y="680"/>
                  </a:lnTo>
                  <a:lnTo>
                    <a:pt x="2" y="663"/>
                  </a:lnTo>
                  <a:close/>
                </a:path>
              </a:pathLst>
            </a:cu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4" name="ïŝlîḋè">
              <a:extLst>
                <a:ext uri="{FF2B5EF4-FFF2-40B4-BE49-F238E27FC236}">
                  <a16:creationId xmlns:a16="http://schemas.microsoft.com/office/drawing/2014/main" id="{460B2EF6-B98B-4C51-BD00-8124E212CAFA}"/>
                </a:ext>
              </a:extLst>
            </p:cNvPr>
            <p:cNvSpPr/>
            <p:nvPr/>
          </p:nvSpPr>
          <p:spPr bwMode="auto">
            <a:xfrm rot="10800000">
              <a:off x="1641426" y="5263954"/>
              <a:ext cx="589871" cy="887958"/>
            </a:xfrm>
            <a:custGeom>
              <a:avLst/>
              <a:gdLst>
                <a:gd name="T0" fmla="*/ 2 w 488"/>
                <a:gd name="T1" fmla="*/ 663 h 747"/>
                <a:gd name="T2" fmla="*/ 244 w 488"/>
                <a:gd name="T3" fmla="*/ 0 h 747"/>
                <a:gd name="T4" fmla="*/ 488 w 488"/>
                <a:gd name="T5" fmla="*/ 663 h 747"/>
                <a:gd name="T6" fmla="*/ 400 w 488"/>
                <a:gd name="T7" fmla="*/ 747 h 747"/>
                <a:gd name="T8" fmla="*/ 0 w 488"/>
                <a:gd name="T9" fmla="*/ 680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8" h="747">
                  <a:moveTo>
                    <a:pt x="2" y="663"/>
                  </a:moveTo>
                  <a:lnTo>
                    <a:pt x="244" y="0"/>
                  </a:lnTo>
                  <a:lnTo>
                    <a:pt x="488" y="663"/>
                  </a:lnTo>
                  <a:lnTo>
                    <a:pt x="400" y="747"/>
                  </a:lnTo>
                  <a:lnTo>
                    <a:pt x="0" y="68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îsľiḍé">
              <a:extLst>
                <a:ext uri="{FF2B5EF4-FFF2-40B4-BE49-F238E27FC236}">
                  <a16:creationId xmlns:a16="http://schemas.microsoft.com/office/drawing/2014/main" id="{B37137AC-50F8-4EEB-89BA-A61BEBCD8650}"/>
                </a:ext>
              </a:extLst>
            </p:cNvPr>
            <p:cNvSpPr/>
            <p:nvPr/>
          </p:nvSpPr>
          <p:spPr bwMode="auto">
            <a:xfrm rot="10800000">
              <a:off x="1816695" y="1296462"/>
              <a:ext cx="218783" cy="4132721"/>
            </a:xfrm>
            <a:custGeom>
              <a:avLst/>
              <a:gdLst>
                <a:gd name="T0" fmla="*/ 105 w 105"/>
                <a:gd name="T1" fmla="*/ 2006 h 2053"/>
                <a:gd name="T2" fmla="*/ 58 w 105"/>
                <a:gd name="T3" fmla="*/ 2053 h 2053"/>
                <a:gd name="T4" fmla="*/ 47 w 105"/>
                <a:gd name="T5" fmla="*/ 2053 h 2053"/>
                <a:gd name="T6" fmla="*/ 1 w 105"/>
                <a:gd name="T7" fmla="*/ 2006 h 2053"/>
                <a:gd name="T8" fmla="*/ 0 w 105"/>
                <a:gd name="T9" fmla="*/ 46 h 2053"/>
                <a:gd name="T10" fmla="*/ 46 w 105"/>
                <a:gd name="T11" fmla="*/ 0 h 2053"/>
                <a:gd name="T12" fmla="*/ 57 w 105"/>
                <a:gd name="T13" fmla="*/ 0 h 2053"/>
                <a:gd name="T14" fmla="*/ 104 w 105"/>
                <a:gd name="T15" fmla="*/ 46 h 2053"/>
                <a:gd name="T16" fmla="*/ 105 w 105"/>
                <a:gd name="T17" fmla="*/ 2006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053">
                  <a:moveTo>
                    <a:pt x="105" y="2006"/>
                  </a:moveTo>
                  <a:cubicBezTo>
                    <a:pt x="105" y="2032"/>
                    <a:pt x="84" y="2053"/>
                    <a:pt x="58" y="2053"/>
                  </a:cubicBezTo>
                  <a:cubicBezTo>
                    <a:pt x="47" y="2053"/>
                    <a:pt x="47" y="2053"/>
                    <a:pt x="47" y="2053"/>
                  </a:cubicBezTo>
                  <a:cubicBezTo>
                    <a:pt x="21" y="2053"/>
                    <a:pt x="1" y="2032"/>
                    <a:pt x="1" y="200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3" y="0"/>
                    <a:pt x="104" y="20"/>
                    <a:pt x="104" y="46"/>
                  </a:cubicBezTo>
                  <a:lnTo>
                    <a:pt x="105" y="2006"/>
                  </a:lnTo>
                  <a:close/>
                </a:path>
              </a:pathLst>
            </a:custGeom>
            <a:solidFill>
              <a:srgbClr val="FFFFFF">
                <a:lumMod val="85000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6" name="ïṡḷîḋè">
              <a:extLst>
                <a:ext uri="{FF2B5EF4-FFF2-40B4-BE49-F238E27FC236}">
                  <a16:creationId xmlns:a16="http://schemas.microsoft.com/office/drawing/2014/main" id="{5D5D7E86-12B7-4A14-AC3F-C942E0EC92AB}"/>
                </a:ext>
              </a:extLst>
            </p:cNvPr>
            <p:cNvSpPr/>
            <p:nvPr/>
          </p:nvSpPr>
          <p:spPr bwMode="auto">
            <a:xfrm rot="10800000">
              <a:off x="1618460" y="1296462"/>
              <a:ext cx="218783" cy="4132721"/>
            </a:xfrm>
            <a:custGeom>
              <a:avLst/>
              <a:gdLst>
                <a:gd name="T0" fmla="*/ 105 w 105"/>
                <a:gd name="T1" fmla="*/ 2006 h 2053"/>
                <a:gd name="T2" fmla="*/ 58 w 105"/>
                <a:gd name="T3" fmla="*/ 2053 h 2053"/>
                <a:gd name="T4" fmla="*/ 47 w 105"/>
                <a:gd name="T5" fmla="*/ 2053 h 2053"/>
                <a:gd name="T6" fmla="*/ 1 w 105"/>
                <a:gd name="T7" fmla="*/ 2006 h 2053"/>
                <a:gd name="T8" fmla="*/ 0 w 105"/>
                <a:gd name="T9" fmla="*/ 46 h 2053"/>
                <a:gd name="T10" fmla="*/ 47 w 105"/>
                <a:gd name="T11" fmla="*/ 0 h 2053"/>
                <a:gd name="T12" fmla="*/ 58 w 105"/>
                <a:gd name="T13" fmla="*/ 0 h 2053"/>
                <a:gd name="T14" fmla="*/ 104 w 105"/>
                <a:gd name="T15" fmla="*/ 46 h 2053"/>
                <a:gd name="T16" fmla="*/ 105 w 105"/>
                <a:gd name="T17" fmla="*/ 2006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053">
                  <a:moveTo>
                    <a:pt x="105" y="2006"/>
                  </a:moveTo>
                  <a:cubicBezTo>
                    <a:pt x="105" y="2032"/>
                    <a:pt x="84" y="2053"/>
                    <a:pt x="58" y="2053"/>
                  </a:cubicBezTo>
                  <a:cubicBezTo>
                    <a:pt x="47" y="2053"/>
                    <a:pt x="47" y="2053"/>
                    <a:pt x="47" y="2053"/>
                  </a:cubicBezTo>
                  <a:cubicBezTo>
                    <a:pt x="22" y="2053"/>
                    <a:pt x="1" y="2032"/>
                    <a:pt x="1" y="200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0"/>
                    <a:pt x="21" y="0"/>
                    <a:pt x="47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83" y="0"/>
                    <a:pt x="104" y="20"/>
                    <a:pt x="104" y="46"/>
                  </a:cubicBezTo>
                  <a:lnTo>
                    <a:pt x="105" y="2006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7" name="ïṡ1îḑe">
              <a:extLst>
                <a:ext uri="{FF2B5EF4-FFF2-40B4-BE49-F238E27FC236}">
                  <a16:creationId xmlns:a16="http://schemas.microsoft.com/office/drawing/2014/main" id="{A07D2E07-17FA-491B-9196-332EF1A95D0E}"/>
                </a:ext>
              </a:extLst>
            </p:cNvPr>
            <p:cNvSpPr/>
            <p:nvPr/>
          </p:nvSpPr>
          <p:spPr bwMode="auto">
            <a:xfrm rot="10800000">
              <a:off x="2012513" y="1296462"/>
              <a:ext cx="218783" cy="4132721"/>
            </a:xfrm>
            <a:custGeom>
              <a:avLst/>
              <a:gdLst>
                <a:gd name="T0" fmla="*/ 105 w 105"/>
                <a:gd name="T1" fmla="*/ 2006 h 2053"/>
                <a:gd name="T2" fmla="*/ 58 w 105"/>
                <a:gd name="T3" fmla="*/ 2053 h 2053"/>
                <a:gd name="T4" fmla="*/ 47 w 105"/>
                <a:gd name="T5" fmla="*/ 2053 h 2053"/>
                <a:gd name="T6" fmla="*/ 0 w 105"/>
                <a:gd name="T7" fmla="*/ 2006 h 2053"/>
                <a:gd name="T8" fmla="*/ 0 w 105"/>
                <a:gd name="T9" fmla="*/ 46 h 2053"/>
                <a:gd name="T10" fmla="*/ 46 w 105"/>
                <a:gd name="T11" fmla="*/ 0 h 2053"/>
                <a:gd name="T12" fmla="*/ 57 w 105"/>
                <a:gd name="T13" fmla="*/ 0 h 2053"/>
                <a:gd name="T14" fmla="*/ 104 w 105"/>
                <a:gd name="T15" fmla="*/ 46 h 2053"/>
                <a:gd name="T16" fmla="*/ 105 w 105"/>
                <a:gd name="T17" fmla="*/ 2006 h 20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2053">
                  <a:moveTo>
                    <a:pt x="105" y="2006"/>
                  </a:moveTo>
                  <a:cubicBezTo>
                    <a:pt x="105" y="2032"/>
                    <a:pt x="84" y="2053"/>
                    <a:pt x="58" y="2053"/>
                  </a:cubicBezTo>
                  <a:cubicBezTo>
                    <a:pt x="47" y="2053"/>
                    <a:pt x="47" y="2053"/>
                    <a:pt x="47" y="2053"/>
                  </a:cubicBezTo>
                  <a:cubicBezTo>
                    <a:pt x="21" y="2053"/>
                    <a:pt x="0" y="2032"/>
                    <a:pt x="0" y="2006"/>
                  </a:cubicBezTo>
                  <a:cubicBezTo>
                    <a:pt x="0" y="46"/>
                    <a:pt x="0" y="46"/>
                    <a:pt x="0" y="46"/>
                  </a:cubicBezTo>
                  <a:cubicBezTo>
                    <a:pt x="0" y="21"/>
                    <a:pt x="21" y="0"/>
                    <a:pt x="46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3" y="0"/>
                    <a:pt x="104" y="21"/>
                    <a:pt x="104" y="46"/>
                  </a:cubicBezTo>
                  <a:lnTo>
                    <a:pt x="105" y="2006"/>
                  </a:lnTo>
                  <a:close/>
                </a:path>
              </a:pathLst>
            </a:custGeom>
            <a:solidFill>
              <a:srgbClr val="FFFFFF">
                <a:lumMod val="95000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ïśḻíḋè">
              <a:extLst>
                <a:ext uri="{FF2B5EF4-FFF2-40B4-BE49-F238E27FC236}">
                  <a16:creationId xmlns:a16="http://schemas.microsoft.com/office/drawing/2014/main" id="{0E263019-C443-4E6E-9A81-992DCB35F36C}"/>
                </a:ext>
              </a:extLst>
            </p:cNvPr>
            <p:cNvSpPr/>
            <p:nvPr/>
          </p:nvSpPr>
          <p:spPr bwMode="auto">
            <a:xfrm rot="10800000">
              <a:off x="1860209" y="5917738"/>
              <a:ext cx="152303" cy="234174"/>
            </a:xfrm>
            <a:custGeom>
              <a:avLst/>
              <a:gdLst>
                <a:gd name="T0" fmla="*/ 40 w 80"/>
                <a:gd name="T1" fmla="*/ 0 h 126"/>
                <a:gd name="T2" fmla="*/ 0 w 80"/>
                <a:gd name="T3" fmla="*/ 110 h 126"/>
                <a:gd name="T4" fmla="*/ 40 w 80"/>
                <a:gd name="T5" fmla="*/ 126 h 126"/>
                <a:gd name="T6" fmla="*/ 80 w 80"/>
                <a:gd name="T7" fmla="*/ 110 h 126"/>
                <a:gd name="T8" fmla="*/ 40 w 80"/>
                <a:gd name="T9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26">
                  <a:moveTo>
                    <a:pt x="40" y="0"/>
                  </a:moveTo>
                  <a:cubicBezTo>
                    <a:pt x="0" y="110"/>
                    <a:pt x="0" y="110"/>
                    <a:pt x="0" y="110"/>
                  </a:cubicBezTo>
                  <a:cubicBezTo>
                    <a:pt x="0" y="110"/>
                    <a:pt x="11" y="126"/>
                    <a:pt x="40" y="126"/>
                  </a:cubicBezTo>
                  <a:cubicBezTo>
                    <a:pt x="68" y="126"/>
                    <a:pt x="80" y="110"/>
                    <a:pt x="80" y="11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000000">
                <a:lumMod val="50000"/>
                <a:lumOff val="50000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40000" lnSpcReduction="20000"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9" name="ïšḻïḋè">
              <a:extLst>
                <a:ext uri="{FF2B5EF4-FFF2-40B4-BE49-F238E27FC236}">
                  <a16:creationId xmlns:a16="http://schemas.microsoft.com/office/drawing/2014/main" id="{EB039CBD-6D6C-4719-9748-969479DAB6FB}"/>
                </a:ext>
              </a:extLst>
            </p:cNvPr>
            <p:cNvSpPr/>
            <p:nvPr/>
          </p:nvSpPr>
          <p:spPr bwMode="auto">
            <a:xfrm rot="10800000">
              <a:off x="1637799" y="1100326"/>
              <a:ext cx="593497" cy="261514"/>
            </a:xfrm>
            <a:prstGeom prst="rect">
              <a:avLst/>
            </a:prstGeom>
            <a:solidFill>
              <a:srgbClr val="FFFFFF">
                <a:lumMod val="75000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47500" lnSpcReduction="20000"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" name="ïslïḋê">
              <a:extLst>
                <a:ext uri="{FF2B5EF4-FFF2-40B4-BE49-F238E27FC236}">
                  <a16:creationId xmlns:a16="http://schemas.microsoft.com/office/drawing/2014/main" id="{7A9F4F80-04C0-495A-AD06-69A2B099A865}"/>
                </a:ext>
              </a:extLst>
            </p:cNvPr>
            <p:cNvSpPr/>
            <p:nvPr/>
          </p:nvSpPr>
          <p:spPr bwMode="auto">
            <a:xfrm rot="10800000">
              <a:off x="1608789" y="1100326"/>
              <a:ext cx="649100" cy="42793"/>
            </a:xfrm>
            <a:custGeom>
              <a:avLst/>
              <a:gdLst>
                <a:gd name="T0" fmla="*/ 326 w 341"/>
                <a:gd name="T1" fmla="*/ 0 h 23"/>
                <a:gd name="T2" fmla="*/ 15 w 341"/>
                <a:gd name="T3" fmla="*/ 0 h 23"/>
                <a:gd name="T4" fmla="*/ 15 w 341"/>
                <a:gd name="T5" fmla="*/ 23 h 23"/>
                <a:gd name="T6" fmla="*/ 326 w 341"/>
                <a:gd name="T7" fmla="*/ 23 h 23"/>
                <a:gd name="T8" fmla="*/ 326 w 341"/>
                <a:gd name="T9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3">
                  <a:moveTo>
                    <a:pt x="326" y="0"/>
                  </a:moveTo>
                  <a:cubicBezTo>
                    <a:pt x="222" y="0"/>
                    <a:pt x="119" y="0"/>
                    <a:pt x="15" y="0"/>
                  </a:cubicBezTo>
                  <a:cubicBezTo>
                    <a:pt x="0" y="0"/>
                    <a:pt x="0" y="23"/>
                    <a:pt x="15" y="23"/>
                  </a:cubicBezTo>
                  <a:cubicBezTo>
                    <a:pt x="119" y="23"/>
                    <a:pt x="222" y="23"/>
                    <a:pt x="326" y="23"/>
                  </a:cubicBezTo>
                  <a:cubicBezTo>
                    <a:pt x="341" y="23"/>
                    <a:pt x="341" y="0"/>
                    <a:pt x="326" y="0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îṡ1îďe">
              <a:extLst>
                <a:ext uri="{FF2B5EF4-FFF2-40B4-BE49-F238E27FC236}">
                  <a16:creationId xmlns:a16="http://schemas.microsoft.com/office/drawing/2014/main" id="{E08A8B2E-E992-49A8-B900-D2072D60620F}"/>
                </a:ext>
              </a:extLst>
            </p:cNvPr>
            <p:cNvSpPr/>
            <p:nvPr/>
          </p:nvSpPr>
          <p:spPr bwMode="auto">
            <a:xfrm rot="10800000">
              <a:off x="1608789" y="1209687"/>
              <a:ext cx="649100" cy="43982"/>
            </a:xfrm>
            <a:custGeom>
              <a:avLst/>
              <a:gdLst>
                <a:gd name="T0" fmla="*/ 326 w 341"/>
                <a:gd name="T1" fmla="*/ 0 h 24"/>
                <a:gd name="T2" fmla="*/ 15 w 341"/>
                <a:gd name="T3" fmla="*/ 1 h 24"/>
                <a:gd name="T4" fmla="*/ 15 w 341"/>
                <a:gd name="T5" fmla="*/ 24 h 24"/>
                <a:gd name="T6" fmla="*/ 326 w 341"/>
                <a:gd name="T7" fmla="*/ 24 h 24"/>
                <a:gd name="T8" fmla="*/ 326 w 34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">
                  <a:moveTo>
                    <a:pt x="326" y="0"/>
                  </a:moveTo>
                  <a:cubicBezTo>
                    <a:pt x="222" y="0"/>
                    <a:pt x="119" y="1"/>
                    <a:pt x="15" y="1"/>
                  </a:cubicBezTo>
                  <a:cubicBezTo>
                    <a:pt x="0" y="1"/>
                    <a:pt x="0" y="24"/>
                    <a:pt x="15" y="24"/>
                  </a:cubicBezTo>
                  <a:cubicBezTo>
                    <a:pt x="119" y="24"/>
                    <a:pt x="222" y="24"/>
                    <a:pt x="326" y="24"/>
                  </a:cubicBezTo>
                  <a:cubicBezTo>
                    <a:pt x="341" y="24"/>
                    <a:pt x="341" y="0"/>
                    <a:pt x="326" y="0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" name="isḷíḓè">
              <a:extLst>
                <a:ext uri="{FF2B5EF4-FFF2-40B4-BE49-F238E27FC236}">
                  <a16:creationId xmlns:a16="http://schemas.microsoft.com/office/drawing/2014/main" id="{CC07CE46-9E6D-48A2-8233-89A0DD8EDA21}"/>
                </a:ext>
              </a:extLst>
            </p:cNvPr>
            <p:cNvSpPr/>
            <p:nvPr/>
          </p:nvSpPr>
          <p:spPr bwMode="auto">
            <a:xfrm rot="10800000">
              <a:off x="1608789" y="1317858"/>
              <a:ext cx="649100" cy="43982"/>
            </a:xfrm>
            <a:custGeom>
              <a:avLst/>
              <a:gdLst>
                <a:gd name="T0" fmla="*/ 325 w 341"/>
                <a:gd name="T1" fmla="*/ 0 h 24"/>
                <a:gd name="T2" fmla="*/ 15 w 341"/>
                <a:gd name="T3" fmla="*/ 0 h 24"/>
                <a:gd name="T4" fmla="*/ 15 w 341"/>
                <a:gd name="T5" fmla="*/ 24 h 24"/>
                <a:gd name="T6" fmla="*/ 325 w 341"/>
                <a:gd name="T7" fmla="*/ 23 h 24"/>
                <a:gd name="T8" fmla="*/ 325 w 341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1" h="24">
                  <a:moveTo>
                    <a:pt x="325" y="0"/>
                  </a:moveTo>
                  <a:cubicBezTo>
                    <a:pt x="222" y="0"/>
                    <a:pt x="119" y="0"/>
                    <a:pt x="15" y="0"/>
                  </a:cubicBezTo>
                  <a:cubicBezTo>
                    <a:pt x="0" y="0"/>
                    <a:pt x="0" y="24"/>
                    <a:pt x="15" y="24"/>
                  </a:cubicBezTo>
                  <a:cubicBezTo>
                    <a:pt x="119" y="24"/>
                    <a:pt x="222" y="24"/>
                    <a:pt x="325" y="23"/>
                  </a:cubicBezTo>
                  <a:cubicBezTo>
                    <a:pt x="341" y="23"/>
                    <a:pt x="341" y="0"/>
                    <a:pt x="325" y="0"/>
                  </a:cubicBezTo>
                  <a:close/>
                </a:path>
              </a:pathLst>
            </a:custGeom>
            <a:solidFill>
              <a:srgbClr val="FFFFFF">
                <a:lumMod val="65000"/>
              </a:srgb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370CC94E-D834-417B-B346-C08785C7AB58}"/>
              </a:ext>
            </a:extLst>
          </p:cNvPr>
          <p:cNvGrpSpPr/>
          <p:nvPr/>
        </p:nvGrpSpPr>
        <p:grpSpPr>
          <a:xfrm>
            <a:off x="1476321" y="3354641"/>
            <a:ext cx="4200580" cy="553038"/>
            <a:chOff x="1476321" y="3354641"/>
            <a:chExt cx="4200580" cy="553038"/>
          </a:xfrm>
        </p:grpSpPr>
        <p:sp>
          <p:nvSpPr>
            <p:cNvPr id="53" name="î$1iďe">
              <a:extLst>
                <a:ext uri="{FF2B5EF4-FFF2-40B4-BE49-F238E27FC236}">
                  <a16:creationId xmlns:a16="http://schemas.microsoft.com/office/drawing/2014/main" id="{22F6959C-96CF-4A7E-A71B-7E8028F0C50B}"/>
                </a:ext>
              </a:extLst>
            </p:cNvPr>
            <p:cNvSpPr/>
            <p:nvPr/>
          </p:nvSpPr>
          <p:spPr bwMode="auto">
            <a:xfrm>
              <a:off x="1476322" y="3354641"/>
              <a:ext cx="383921" cy="151602"/>
            </a:xfrm>
            <a:custGeom>
              <a:avLst/>
              <a:gdLst>
                <a:gd name="T0" fmla="*/ 166 w 166"/>
                <a:gd name="T1" fmla="*/ 0 h 58"/>
                <a:gd name="T2" fmla="*/ 0 w 166"/>
                <a:gd name="T3" fmla="*/ 29 h 58"/>
                <a:gd name="T4" fmla="*/ 166 w 166"/>
                <a:gd name="T5" fmla="*/ 58 h 58"/>
                <a:gd name="T6" fmla="*/ 166 w 166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58">
                  <a:moveTo>
                    <a:pt x="166" y="0"/>
                  </a:moveTo>
                  <a:cubicBezTo>
                    <a:pt x="74" y="0"/>
                    <a:pt x="0" y="13"/>
                    <a:pt x="0" y="29"/>
                  </a:cubicBezTo>
                  <a:cubicBezTo>
                    <a:pt x="0" y="45"/>
                    <a:pt x="74" y="58"/>
                    <a:pt x="166" y="58"/>
                  </a:cubicBezTo>
                  <a:lnTo>
                    <a:pt x="16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" name="î$ḻidé">
              <a:extLst>
                <a:ext uri="{FF2B5EF4-FFF2-40B4-BE49-F238E27FC236}">
                  <a16:creationId xmlns:a16="http://schemas.microsoft.com/office/drawing/2014/main" id="{29DDDAE5-BFFA-4224-9668-41B809C6818F}"/>
                </a:ext>
              </a:extLst>
            </p:cNvPr>
            <p:cNvSpPr/>
            <p:nvPr/>
          </p:nvSpPr>
          <p:spPr bwMode="auto">
            <a:xfrm>
              <a:off x="1476321" y="3425397"/>
              <a:ext cx="4200580" cy="482282"/>
            </a:xfrm>
            <a:custGeom>
              <a:avLst/>
              <a:gdLst>
                <a:gd name="connsiteX0" fmla="*/ 5763822 w 6003710"/>
                <a:gd name="connsiteY0" fmla="*/ 0 h 482282"/>
                <a:gd name="connsiteX1" fmla="*/ 6003710 w 6003710"/>
                <a:gd name="connsiteY1" fmla="*/ 239887 h 482282"/>
                <a:gd name="connsiteX2" fmla="*/ 5812168 w 6003710"/>
                <a:gd name="connsiteY2" fmla="*/ 474900 h 482282"/>
                <a:gd name="connsiteX3" fmla="*/ 5766307 w 6003710"/>
                <a:gd name="connsiteY3" fmla="*/ 479524 h 482282"/>
                <a:gd name="connsiteX4" fmla="*/ 5766307 w 6003710"/>
                <a:gd name="connsiteY4" fmla="*/ 482282 h 482282"/>
                <a:gd name="connsiteX5" fmla="*/ 0 w 6003710"/>
                <a:gd name="connsiteY5" fmla="*/ 482282 h 482282"/>
                <a:gd name="connsiteX6" fmla="*/ 0 w 6003710"/>
                <a:gd name="connsiteY6" fmla="*/ 2517 h 482282"/>
                <a:gd name="connsiteX7" fmla="*/ 5738854 w 6003710"/>
                <a:gd name="connsiteY7" fmla="*/ 2517 h 48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3710" h="482282">
                  <a:moveTo>
                    <a:pt x="5763822" y="0"/>
                  </a:moveTo>
                  <a:cubicBezTo>
                    <a:pt x="5896308" y="0"/>
                    <a:pt x="6003710" y="107401"/>
                    <a:pt x="6003710" y="239887"/>
                  </a:cubicBezTo>
                  <a:cubicBezTo>
                    <a:pt x="6003710" y="355812"/>
                    <a:pt x="5921481" y="452532"/>
                    <a:pt x="5812168" y="474900"/>
                  </a:cubicBezTo>
                  <a:lnTo>
                    <a:pt x="5766307" y="479524"/>
                  </a:lnTo>
                  <a:lnTo>
                    <a:pt x="5766307" y="482282"/>
                  </a:lnTo>
                  <a:lnTo>
                    <a:pt x="0" y="482282"/>
                  </a:lnTo>
                  <a:lnTo>
                    <a:pt x="0" y="2517"/>
                  </a:lnTo>
                  <a:lnTo>
                    <a:pt x="5738854" y="2517"/>
                  </a:lnTo>
                  <a:close/>
                </a:path>
              </a:pathLst>
            </a:custGeom>
            <a:solidFill>
              <a:srgbClr val="C82C4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lvl="0" algn="ctr" defTabSz="457200">
                <a:defRPr/>
              </a:pPr>
              <a:r>
                <a:rPr lang="en-US" altLang="zh-CN" sz="1600" i="1" kern="0" spc="3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50B9B834-C86E-4AD0-B99D-375CDBC1FF99}"/>
              </a:ext>
            </a:extLst>
          </p:cNvPr>
          <p:cNvGrpSpPr/>
          <p:nvPr/>
        </p:nvGrpSpPr>
        <p:grpSpPr>
          <a:xfrm>
            <a:off x="1476322" y="4063360"/>
            <a:ext cx="5553127" cy="553039"/>
            <a:chOff x="1476322" y="4063360"/>
            <a:chExt cx="5553127" cy="553039"/>
          </a:xfrm>
        </p:grpSpPr>
        <p:sp>
          <p:nvSpPr>
            <p:cNvPr id="55" name="îSlíďe">
              <a:extLst>
                <a:ext uri="{FF2B5EF4-FFF2-40B4-BE49-F238E27FC236}">
                  <a16:creationId xmlns:a16="http://schemas.microsoft.com/office/drawing/2014/main" id="{682CDCCC-C581-4138-AAF8-9BE106CED84C}"/>
                </a:ext>
              </a:extLst>
            </p:cNvPr>
            <p:cNvSpPr/>
            <p:nvPr/>
          </p:nvSpPr>
          <p:spPr bwMode="auto">
            <a:xfrm>
              <a:off x="1476322" y="4063360"/>
              <a:ext cx="383921" cy="151602"/>
            </a:xfrm>
            <a:custGeom>
              <a:avLst/>
              <a:gdLst>
                <a:gd name="T0" fmla="*/ 166 w 166"/>
                <a:gd name="T1" fmla="*/ 0 h 58"/>
                <a:gd name="T2" fmla="*/ 0 w 166"/>
                <a:gd name="T3" fmla="*/ 29 h 58"/>
                <a:gd name="T4" fmla="*/ 166 w 166"/>
                <a:gd name="T5" fmla="*/ 58 h 58"/>
                <a:gd name="T6" fmla="*/ 166 w 166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58">
                  <a:moveTo>
                    <a:pt x="166" y="0"/>
                  </a:moveTo>
                  <a:cubicBezTo>
                    <a:pt x="74" y="0"/>
                    <a:pt x="0" y="13"/>
                    <a:pt x="0" y="29"/>
                  </a:cubicBezTo>
                  <a:cubicBezTo>
                    <a:pt x="0" y="45"/>
                    <a:pt x="74" y="58"/>
                    <a:pt x="166" y="58"/>
                  </a:cubicBezTo>
                  <a:lnTo>
                    <a:pt x="16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solidFill>
                <a:srgbClr val="FFFFFF">
                  <a:lumMod val="50000"/>
                </a:srgbClr>
              </a:solidFill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6" name="iš1íďè">
              <a:extLst>
                <a:ext uri="{FF2B5EF4-FFF2-40B4-BE49-F238E27FC236}">
                  <a16:creationId xmlns:a16="http://schemas.microsoft.com/office/drawing/2014/main" id="{B7290E05-BED9-4797-AFEA-AD7D8ECE0A01}"/>
                </a:ext>
              </a:extLst>
            </p:cNvPr>
            <p:cNvSpPr/>
            <p:nvPr/>
          </p:nvSpPr>
          <p:spPr bwMode="auto">
            <a:xfrm>
              <a:off x="1476322" y="4136634"/>
              <a:ext cx="5553127" cy="479765"/>
            </a:xfrm>
            <a:custGeom>
              <a:avLst/>
              <a:gdLst>
                <a:gd name="connsiteX0" fmla="*/ 0 w 5149278"/>
                <a:gd name="connsiteY0" fmla="*/ 0 h 479765"/>
                <a:gd name="connsiteX1" fmla="*/ 4908604 w 5149278"/>
                <a:gd name="connsiteY1" fmla="*/ 0 h 479765"/>
                <a:gd name="connsiteX2" fmla="*/ 4908604 w 5149278"/>
                <a:gd name="connsiteY2" fmla="*/ 129 h 479765"/>
                <a:gd name="connsiteX3" fmla="*/ 4909878 w 5149278"/>
                <a:gd name="connsiteY3" fmla="*/ 0 h 479765"/>
                <a:gd name="connsiteX4" fmla="*/ 5149278 w 5149278"/>
                <a:gd name="connsiteY4" fmla="*/ 239400 h 479765"/>
                <a:gd name="connsiteX5" fmla="*/ 4909878 w 5149278"/>
                <a:gd name="connsiteY5" fmla="*/ 478800 h 479765"/>
                <a:gd name="connsiteX6" fmla="*/ 4908604 w 5149278"/>
                <a:gd name="connsiteY6" fmla="*/ 478672 h 479765"/>
                <a:gd name="connsiteX7" fmla="*/ 4908604 w 5149278"/>
                <a:gd name="connsiteY7" fmla="*/ 479765 h 479765"/>
                <a:gd name="connsiteX8" fmla="*/ 0 w 5149278"/>
                <a:gd name="connsiteY8" fmla="*/ 479765 h 47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49278" h="479765">
                  <a:moveTo>
                    <a:pt x="0" y="0"/>
                  </a:moveTo>
                  <a:lnTo>
                    <a:pt x="4908604" y="0"/>
                  </a:lnTo>
                  <a:lnTo>
                    <a:pt x="4908604" y="129"/>
                  </a:lnTo>
                  <a:lnTo>
                    <a:pt x="4909878" y="0"/>
                  </a:lnTo>
                  <a:cubicBezTo>
                    <a:pt x="5042095" y="0"/>
                    <a:pt x="5149278" y="107183"/>
                    <a:pt x="5149278" y="239400"/>
                  </a:cubicBezTo>
                  <a:cubicBezTo>
                    <a:pt x="5149278" y="371617"/>
                    <a:pt x="5042095" y="478800"/>
                    <a:pt x="4909878" y="478800"/>
                  </a:cubicBezTo>
                  <a:lnTo>
                    <a:pt x="4908604" y="478672"/>
                  </a:lnTo>
                  <a:lnTo>
                    <a:pt x="4908604" y="479765"/>
                  </a:lnTo>
                  <a:lnTo>
                    <a:pt x="0" y="479765"/>
                  </a:lnTo>
                  <a:close/>
                </a:path>
              </a:pathLst>
            </a:custGeom>
            <a:solidFill>
              <a:srgbClr val="2D313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lvl="0" algn="ctr" defTabSz="457200">
                <a:defRPr/>
              </a:pPr>
              <a:r>
                <a:rPr lang="en-US" altLang="zh-CN" sz="1600" i="1" kern="0" spc="3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338F50E3-1B7B-41BF-B5AD-92F3B0A86442}"/>
              </a:ext>
            </a:extLst>
          </p:cNvPr>
          <p:cNvGrpSpPr/>
          <p:nvPr/>
        </p:nvGrpSpPr>
        <p:grpSpPr>
          <a:xfrm>
            <a:off x="1476322" y="4786594"/>
            <a:ext cx="3415557" cy="553039"/>
            <a:chOff x="1476322" y="4786594"/>
            <a:chExt cx="3415557" cy="553039"/>
          </a:xfrm>
        </p:grpSpPr>
        <p:sp>
          <p:nvSpPr>
            <p:cNvPr id="57" name="iṡlïḍe">
              <a:extLst>
                <a:ext uri="{FF2B5EF4-FFF2-40B4-BE49-F238E27FC236}">
                  <a16:creationId xmlns:a16="http://schemas.microsoft.com/office/drawing/2014/main" id="{4C55AC2A-C326-4D76-9DF5-F0DBBE869855}"/>
                </a:ext>
              </a:extLst>
            </p:cNvPr>
            <p:cNvSpPr/>
            <p:nvPr/>
          </p:nvSpPr>
          <p:spPr bwMode="auto">
            <a:xfrm>
              <a:off x="1476322" y="4786594"/>
              <a:ext cx="383921" cy="151602"/>
            </a:xfrm>
            <a:custGeom>
              <a:avLst/>
              <a:gdLst>
                <a:gd name="T0" fmla="*/ 166 w 166"/>
                <a:gd name="T1" fmla="*/ 0 h 58"/>
                <a:gd name="T2" fmla="*/ 0 w 166"/>
                <a:gd name="T3" fmla="*/ 29 h 58"/>
                <a:gd name="T4" fmla="*/ 166 w 166"/>
                <a:gd name="T5" fmla="*/ 58 h 58"/>
                <a:gd name="T6" fmla="*/ 166 w 166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58">
                  <a:moveTo>
                    <a:pt x="166" y="0"/>
                  </a:moveTo>
                  <a:cubicBezTo>
                    <a:pt x="74" y="0"/>
                    <a:pt x="0" y="13"/>
                    <a:pt x="0" y="29"/>
                  </a:cubicBezTo>
                  <a:cubicBezTo>
                    <a:pt x="0" y="45"/>
                    <a:pt x="74" y="58"/>
                    <a:pt x="166" y="58"/>
                  </a:cubicBezTo>
                  <a:lnTo>
                    <a:pt x="166" y="0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8" name="îŝlîḋê">
              <a:extLst>
                <a:ext uri="{FF2B5EF4-FFF2-40B4-BE49-F238E27FC236}">
                  <a16:creationId xmlns:a16="http://schemas.microsoft.com/office/drawing/2014/main" id="{D0658EC1-C29E-4BC3-A358-9540061B61F2}"/>
                </a:ext>
              </a:extLst>
            </p:cNvPr>
            <p:cNvSpPr/>
            <p:nvPr/>
          </p:nvSpPr>
          <p:spPr bwMode="auto">
            <a:xfrm>
              <a:off x="1476323" y="4859868"/>
              <a:ext cx="3415556" cy="479765"/>
            </a:xfrm>
            <a:custGeom>
              <a:avLst/>
              <a:gdLst>
                <a:gd name="connsiteX0" fmla="*/ 0 w 3918937"/>
                <a:gd name="connsiteY0" fmla="*/ 0 h 479765"/>
                <a:gd name="connsiteX1" fmla="*/ 3689404 w 3918937"/>
                <a:gd name="connsiteY1" fmla="*/ 0 h 479765"/>
                <a:gd name="connsiteX2" fmla="*/ 3689404 w 3918937"/>
                <a:gd name="connsiteY2" fmla="*/ 1960 h 479765"/>
                <a:gd name="connsiteX3" fmla="*/ 3727785 w 3918937"/>
                <a:gd name="connsiteY3" fmla="*/ 5829 h 479765"/>
                <a:gd name="connsiteX4" fmla="*/ 3918937 w 3918937"/>
                <a:gd name="connsiteY4" fmla="*/ 240365 h 479765"/>
                <a:gd name="connsiteX5" fmla="*/ 3727785 w 3918937"/>
                <a:gd name="connsiteY5" fmla="*/ 474901 h 479765"/>
                <a:gd name="connsiteX6" fmla="*/ 3689404 w 3918937"/>
                <a:gd name="connsiteY6" fmla="*/ 478770 h 479765"/>
                <a:gd name="connsiteX7" fmla="*/ 3689404 w 3918937"/>
                <a:gd name="connsiteY7" fmla="*/ 479765 h 479765"/>
                <a:gd name="connsiteX8" fmla="*/ 3679537 w 3918937"/>
                <a:gd name="connsiteY8" fmla="*/ 479765 h 479765"/>
                <a:gd name="connsiteX9" fmla="*/ 0 w 3918937"/>
                <a:gd name="connsiteY9" fmla="*/ 479765 h 47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18937" h="479765">
                  <a:moveTo>
                    <a:pt x="0" y="0"/>
                  </a:moveTo>
                  <a:lnTo>
                    <a:pt x="3689404" y="0"/>
                  </a:lnTo>
                  <a:lnTo>
                    <a:pt x="3689404" y="1960"/>
                  </a:lnTo>
                  <a:lnTo>
                    <a:pt x="3727785" y="5829"/>
                  </a:lnTo>
                  <a:cubicBezTo>
                    <a:pt x="3836875" y="28152"/>
                    <a:pt x="3918937" y="124675"/>
                    <a:pt x="3918937" y="240365"/>
                  </a:cubicBezTo>
                  <a:cubicBezTo>
                    <a:pt x="3918937" y="356055"/>
                    <a:pt x="3836875" y="452578"/>
                    <a:pt x="3727785" y="474901"/>
                  </a:cubicBezTo>
                  <a:lnTo>
                    <a:pt x="3689404" y="478770"/>
                  </a:lnTo>
                  <a:lnTo>
                    <a:pt x="3689404" y="479765"/>
                  </a:lnTo>
                  <a:lnTo>
                    <a:pt x="3679537" y="479765"/>
                  </a:lnTo>
                  <a:lnTo>
                    <a:pt x="0" y="479765"/>
                  </a:lnTo>
                  <a:close/>
                </a:path>
              </a:pathLst>
            </a:custGeom>
            <a:solidFill>
              <a:srgbClr val="C82C41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lvl="0" algn="ctr" defTabSz="457200">
                <a:defRPr/>
              </a:pPr>
              <a:r>
                <a:rPr lang="en-US" altLang="zh-CN" sz="1600" i="1" kern="0" spc="3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</a:p>
          </p:txBody>
        </p:sp>
      </p:grpSp>
      <p:sp>
        <p:nvSpPr>
          <p:cNvPr id="62" name="íṩlïďè">
            <a:extLst>
              <a:ext uri="{FF2B5EF4-FFF2-40B4-BE49-F238E27FC236}">
                <a16:creationId xmlns:a16="http://schemas.microsoft.com/office/drawing/2014/main" id="{EFC0E681-A843-4404-A184-A26653392AEC}"/>
              </a:ext>
            </a:extLst>
          </p:cNvPr>
          <p:cNvSpPr txBox="1"/>
          <p:nvPr/>
        </p:nvSpPr>
        <p:spPr bwMode="auto">
          <a:xfrm>
            <a:off x="5885932" y="3406628"/>
            <a:ext cx="5322794" cy="51001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 am out of control and at times hard to handle. But if you can't handle me at my worst.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3" name="ïṣḻïḑè">
            <a:extLst>
              <a:ext uri="{FF2B5EF4-FFF2-40B4-BE49-F238E27FC236}">
                <a16:creationId xmlns:a16="http://schemas.microsoft.com/office/drawing/2014/main" id="{745F1E97-7088-4EBB-9390-1162BA33D3B2}"/>
              </a:ext>
            </a:extLst>
          </p:cNvPr>
          <p:cNvSpPr txBox="1"/>
          <p:nvPr/>
        </p:nvSpPr>
        <p:spPr bwMode="auto">
          <a:xfrm>
            <a:off x="7189303" y="4105656"/>
            <a:ext cx="4089493" cy="51001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I'm selfish, impatient and a little insecure. I make mistakes. 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4" name="íşḷiḋe">
            <a:extLst>
              <a:ext uri="{FF2B5EF4-FFF2-40B4-BE49-F238E27FC236}">
                <a16:creationId xmlns:a16="http://schemas.microsoft.com/office/drawing/2014/main" id="{61728C52-845E-4424-B8E3-9CA158A176D3}"/>
              </a:ext>
            </a:extLst>
          </p:cNvPr>
          <p:cNvSpPr txBox="1"/>
          <p:nvPr/>
        </p:nvSpPr>
        <p:spPr bwMode="auto">
          <a:xfrm>
            <a:off x="5053302" y="4830815"/>
            <a:ext cx="5792498" cy="51001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>
            <a:defPPr>
              <a:defRPr lang="zh-CN"/>
            </a:defPPr>
            <a:lvl1pPr>
              <a:lnSpc>
                <a:spcPts val="2000"/>
              </a:lnSpc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dirty="0">
                <a:latin typeface="+mn-lt"/>
                <a:ea typeface="+mn-ea"/>
                <a:cs typeface="+mn-ea"/>
                <a:sym typeface="+mn-lt"/>
              </a:rPr>
              <a:t>I am out of control and at times hard to handle. But if you can't handle me at my worst.</a:t>
            </a:r>
            <a:endParaRPr lang="zh-CN" altLang="en-US" dirty="0"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61BFD8AA-431D-40C7-875E-D94B8C9C6AAD}"/>
              </a:ext>
            </a:extLst>
          </p:cNvPr>
          <p:cNvGrpSpPr/>
          <p:nvPr/>
        </p:nvGrpSpPr>
        <p:grpSpPr>
          <a:xfrm>
            <a:off x="1476320" y="2611980"/>
            <a:ext cx="4772080" cy="553038"/>
            <a:chOff x="1476320" y="2611980"/>
            <a:chExt cx="4772080" cy="553038"/>
          </a:xfrm>
        </p:grpSpPr>
        <p:sp>
          <p:nvSpPr>
            <p:cNvPr id="65" name="î$1iďe">
              <a:extLst>
                <a:ext uri="{FF2B5EF4-FFF2-40B4-BE49-F238E27FC236}">
                  <a16:creationId xmlns:a16="http://schemas.microsoft.com/office/drawing/2014/main" id="{092AF4BE-648A-41B1-AA11-D65956274558}"/>
                </a:ext>
              </a:extLst>
            </p:cNvPr>
            <p:cNvSpPr/>
            <p:nvPr/>
          </p:nvSpPr>
          <p:spPr bwMode="auto">
            <a:xfrm>
              <a:off x="1476322" y="2611980"/>
              <a:ext cx="383921" cy="151602"/>
            </a:xfrm>
            <a:custGeom>
              <a:avLst/>
              <a:gdLst>
                <a:gd name="T0" fmla="*/ 166 w 166"/>
                <a:gd name="T1" fmla="*/ 0 h 58"/>
                <a:gd name="T2" fmla="*/ 0 w 166"/>
                <a:gd name="T3" fmla="*/ 29 h 58"/>
                <a:gd name="T4" fmla="*/ 166 w 166"/>
                <a:gd name="T5" fmla="*/ 58 h 58"/>
                <a:gd name="T6" fmla="*/ 166 w 166"/>
                <a:gd name="T7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6" h="58">
                  <a:moveTo>
                    <a:pt x="166" y="0"/>
                  </a:moveTo>
                  <a:cubicBezTo>
                    <a:pt x="74" y="0"/>
                    <a:pt x="0" y="13"/>
                    <a:pt x="0" y="29"/>
                  </a:cubicBezTo>
                  <a:cubicBezTo>
                    <a:pt x="0" y="45"/>
                    <a:pt x="74" y="58"/>
                    <a:pt x="166" y="58"/>
                  </a:cubicBezTo>
                  <a:lnTo>
                    <a:pt x="166" y="0"/>
                  </a:lnTo>
                  <a:close/>
                </a:path>
              </a:pathLst>
            </a:cu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txBody>
            <a:bodyPr wrap="square" lIns="91440" tIns="45720" rIns="91440" bIns="45720" anchor="ctr">
              <a:normAutofit fontScale="25000" lnSpcReduction="20000"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i="0" u="none" strike="noStrike" kern="0" cap="none" spc="30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6" name="î$ḻidé">
              <a:extLst>
                <a:ext uri="{FF2B5EF4-FFF2-40B4-BE49-F238E27FC236}">
                  <a16:creationId xmlns:a16="http://schemas.microsoft.com/office/drawing/2014/main" id="{35203E56-DACD-4139-9502-9BA13C1CE46A}"/>
                </a:ext>
              </a:extLst>
            </p:cNvPr>
            <p:cNvSpPr/>
            <p:nvPr/>
          </p:nvSpPr>
          <p:spPr bwMode="auto">
            <a:xfrm>
              <a:off x="1476320" y="2682736"/>
              <a:ext cx="4772080" cy="482282"/>
            </a:xfrm>
            <a:custGeom>
              <a:avLst/>
              <a:gdLst>
                <a:gd name="connsiteX0" fmla="*/ 5763822 w 6003710"/>
                <a:gd name="connsiteY0" fmla="*/ 0 h 482282"/>
                <a:gd name="connsiteX1" fmla="*/ 6003710 w 6003710"/>
                <a:gd name="connsiteY1" fmla="*/ 239887 h 482282"/>
                <a:gd name="connsiteX2" fmla="*/ 5812168 w 6003710"/>
                <a:gd name="connsiteY2" fmla="*/ 474900 h 482282"/>
                <a:gd name="connsiteX3" fmla="*/ 5766307 w 6003710"/>
                <a:gd name="connsiteY3" fmla="*/ 479524 h 482282"/>
                <a:gd name="connsiteX4" fmla="*/ 5766307 w 6003710"/>
                <a:gd name="connsiteY4" fmla="*/ 482282 h 482282"/>
                <a:gd name="connsiteX5" fmla="*/ 0 w 6003710"/>
                <a:gd name="connsiteY5" fmla="*/ 482282 h 482282"/>
                <a:gd name="connsiteX6" fmla="*/ 0 w 6003710"/>
                <a:gd name="connsiteY6" fmla="*/ 2517 h 482282"/>
                <a:gd name="connsiteX7" fmla="*/ 5738854 w 6003710"/>
                <a:gd name="connsiteY7" fmla="*/ 2517 h 482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003710" h="482282">
                  <a:moveTo>
                    <a:pt x="5763822" y="0"/>
                  </a:moveTo>
                  <a:cubicBezTo>
                    <a:pt x="5896308" y="0"/>
                    <a:pt x="6003710" y="107401"/>
                    <a:pt x="6003710" y="239887"/>
                  </a:cubicBezTo>
                  <a:cubicBezTo>
                    <a:pt x="6003710" y="355812"/>
                    <a:pt x="5921481" y="452532"/>
                    <a:pt x="5812168" y="474900"/>
                  </a:cubicBezTo>
                  <a:lnTo>
                    <a:pt x="5766307" y="479524"/>
                  </a:lnTo>
                  <a:lnTo>
                    <a:pt x="5766307" y="482282"/>
                  </a:lnTo>
                  <a:lnTo>
                    <a:pt x="0" y="482282"/>
                  </a:lnTo>
                  <a:lnTo>
                    <a:pt x="0" y="2517"/>
                  </a:lnTo>
                  <a:lnTo>
                    <a:pt x="5738854" y="2517"/>
                  </a:lnTo>
                  <a:close/>
                </a:path>
              </a:pathLst>
            </a:custGeom>
            <a:solidFill>
              <a:srgbClr val="2D313B"/>
            </a:solidFill>
            <a:ln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1600" i="1" kern="0" spc="300" dirty="0">
                  <a:solidFill>
                    <a:srgbClr val="FFFFFF"/>
                  </a:solidFill>
                  <a:cs typeface="+mn-ea"/>
                  <a:sym typeface="+mn-lt"/>
                </a:rPr>
                <a:t>Add title text</a:t>
              </a:r>
              <a:endParaRPr kumimoji="0" lang="en-US" altLang="zh-CN" sz="1600" i="1" u="none" strike="noStrike" kern="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68" name="íṩlïďè">
            <a:extLst>
              <a:ext uri="{FF2B5EF4-FFF2-40B4-BE49-F238E27FC236}">
                <a16:creationId xmlns:a16="http://schemas.microsoft.com/office/drawing/2014/main" id="{C2F61C0D-610A-4212-8C8D-3774ED5D552C}"/>
              </a:ext>
            </a:extLst>
          </p:cNvPr>
          <p:cNvSpPr txBox="1"/>
          <p:nvPr/>
        </p:nvSpPr>
        <p:spPr bwMode="auto">
          <a:xfrm>
            <a:off x="6360742" y="2637699"/>
            <a:ext cx="4089493" cy="510012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I'm selfish, impatient and a little insecure. I make mistakes. 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3292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doors dir="vert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75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7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75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25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5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3" grpId="0"/>
      <p:bldP spid="64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8206119" cy="584775"/>
              <a:chOff x="6723288" y="1568753"/>
              <a:chExt cx="8206119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3200" b="1" i="0" u="none" strike="noStrike" kern="1200" cap="none" spc="5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Add title text</a:t>
                </a:r>
                <a:endParaRPr kumimoji="0" lang="zh-CN" altLang="en-US" sz="3200" b="1" i="0" u="none" strike="noStrike" kern="1200" cap="none" spc="5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4412343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900" b="1" i="0" u="none" strike="noStrike" kern="1200" cap="none" spc="400" normalizeH="0" baseline="0" noProof="0" dirty="0">
                    <a:ln>
                      <a:noFill/>
                    </a:ln>
                    <a:solidFill>
                      <a:schemeClr val="bg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INDUSTRY SUBJECT BUSINESS ANALYSIS</a:t>
                </a:r>
                <a:endParaRPr kumimoji="0" lang="zh-CN" altLang="en-US" sz="900" b="1" i="0" u="none" strike="noStrike" kern="1200" cap="none" spc="40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E4502158-7D71-4F66-8764-31130D848627}"/>
              </a:ext>
            </a:extLst>
          </p:cNvPr>
          <p:cNvGrpSpPr/>
          <p:nvPr/>
        </p:nvGrpSpPr>
        <p:grpSpPr>
          <a:xfrm>
            <a:off x="1077525" y="1534897"/>
            <a:ext cx="4332538" cy="4840064"/>
            <a:chOff x="1077525" y="1534897"/>
            <a:chExt cx="4332538" cy="4840064"/>
          </a:xfrm>
        </p:grpSpPr>
        <p:pic>
          <p:nvPicPr>
            <p:cNvPr id="13" name="Picture 9">
              <a:extLst>
                <a:ext uri="{FF2B5EF4-FFF2-40B4-BE49-F238E27FC236}">
                  <a16:creationId xmlns:a16="http://schemas.microsoft.com/office/drawing/2014/main" id="{A58CEEF8-1B2F-47A7-8371-FF76D724D2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77" t="3316" r="5517" b="6082"/>
            <a:stretch/>
          </p:blipFill>
          <p:spPr>
            <a:xfrm>
              <a:off x="1077525" y="1534897"/>
              <a:ext cx="4332538" cy="4840064"/>
            </a:xfrm>
            <a:prstGeom prst="rect">
              <a:avLst/>
            </a:prstGeom>
          </p:spPr>
        </p:pic>
        <p:sp>
          <p:nvSpPr>
            <p:cNvPr id="14" name="Picture Placeholder 28">
              <a:extLst>
                <a:ext uri="{FF2B5EF4-FFF2-40B4-BE49-F238E27FC236}">
                  <a16:creationId xmlns:a16="http://schemas.microsoft.com/office/drawing/2014/main" id="{02A372F4-600B-49B7-A135-D53DD1425D89}"/>
                </a:ext>
              </a:extLst>
            </p:cNvPr>
            <p:cNvSpPr txBox="1">
              <a:spLocks/>
            </p:cNvSpPr>
            <p:nvPr/>
          </p:nvSpPr>
          <p:spPr>
            <a:xfrm>
              <a:off x="1441621" y="1872790"/>
              <a:ext cx="3610439" cy="3039618"/>
            </a:xfrm>
            <a:custGeom>
              <a:avLst/>
              <a:gdLst>
                <a:gd name="connsiteX0" fmla="*/ 0 w 4249172"/>
                <a:gd name="connsiteY0" fmla="*/ 0 h 3577365"/>
                <a:gd name="connsiteX1" fmla="*/ 3792554 w 4249172"/>
                <a:gd name="connsiteY1" fmla="*/ 1202323 h 3577365"/>
                <a:gd name="connsiteX2" fmla="*/ 4249172 w 4249172"/>
                <a:gd name="connsiteY2" fmla="*/ 3577365 h 3577365"/>
                <a:gd name="connsiteX3" fmla="*/ 184747 w 4249172"/>
                <a:gd name="connsiteY3" fmla="*/ 3207872 h 3577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49172" h="3577365">
                  <a:moveTo>
                    <a:pt x="0" y="0"/>
                  </a:moveTo>
                  <a:lnTo>
                    <a:pt x="3792554" y="1202323"/>
                  </a:lnTo>
                  <a:lnTo>
                    <a:pt x="4249172" y="3577365"/>
                  </a:lnTo>
                  <a:lnTo>
                    <a:pt x="184747" y="3207872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aphicFrame>
        <p:nvGraphicFramePr>
          <p:cNvPr id="15" name="Chart 16">
            <a:extLst>
              <a:ext uri="{FF2B5EF4-FFF2-40B4-BE49-F238E27FC236}">
                <a16:creationId xmlns:a16="http://schemas.microsoft.com/office/drawing/2014/main" id="{7BBA1BEA-C8BC-4533-9F64-AF7F26E83B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71196277"/>
              </p:ext>
            </p:extLst>
          </p:nvPr>
        </p:nvGraphicFramePr>
        <p:xfrm>
          <a:off x="7606441" y="4435510"/>
          <a:ext cx="1524288" cy="128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TextBox 17">
            <a:extLst>
              <a:ext uri="{FF2B5EF4-FFF2-40B4-BE49-F238E27FC236}">
                <a16:creationId xmlns:a16="http://schemas.microsoft.com/office/drawing/2014/main" id="{4D18051A-3886-4880-A9E1-BD218A2371A7}"/>
              </a:ext>
            </a:extLst>
          </p:cNvPr>
          <p:cNvSpPr txBox="1"/>
          <p:nvPr/>
        </p:nvSpPr>
        <p:spPr>
          <a:xfrm>
            <a:off x="8015753" y="4880522"/>
            <a:ext cx="70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01</a:t>
            </a:r>
          </a:p>
        </p:txBody>
      </p:sp>
      <p:graphicFrame>
        <p:nvGraphicFramePr>
          <p:cNvPr id="17" name="Chart 18">
            <a:extLst>
              <a:ext uri="{FF2B5EF4-FFF2-40B4-BE49-F238E27FC236}">
                <a16:creationId xmlns:a16="http://schemas.microsoft.com/office/drawing/2014/main" id="{27BBF6D5-5C39-480F-AB4A-254F98FBEF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1189869"/>
              </p:ext>
            </p:extLst>
          </p:nvPr>
        </p:nvGraphicFramePr>
        <p:xfrm>
          <a:off x="9226091" y="4435510"/>
          <a:ext cx="1524288" cy="1289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9">
            <a:extLst>
              <a:ext uri="{FF2B5EF4-FFF2-40B4-BE49-F238E27FC236}">
                <a16:creationId xmlns:a16="http://schemas.microsoft.com/office/drawing/2014/main" id="{5316C3FB-C8B5-45A8-B602-686FCB2AFA4C}"/>
              </a:ext>
            </a:extLst>
          </p:cNvPr>
          <p:cNvSpPr txBox="1"/>
          <p:nvPr/>
        </p:nvSpPr>
        <p:spPr>
          <a:xfrm>
            <a:off x="9635403" y="4881883"/>
            <a:ext cx="7056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02</a:t>
            </a:r>
          </a:p>
        </p:txBody>
      </p:sp>
      <p:sp>
        <p:nvSpPr>
          <p:cNvPr id="19" name="TextBox 20">
            <a:extLst>
              <a:ext uri="{FF2B5EF4-FFF2-40B4-BE49-F238E27FC236}">
                <a16:creationId xmlns:a16="http://schemas.microsoft.com/office/drawing/2014/main" id="{3C3F0FD5-FE1F-42E4-B1FB-B6691FA57EA8}"/>
              </a:ext>
            </a:extLst>
          </p:cNvPr>
          <p:cNvSpPr txBox="1"/>
          <p:nvPr/>
        </p:nvSpPr>
        <p:spPr>
          <a:xfrm>
            <a:off x="9468767" y="5674988"/>
            <a:ext cx="1038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Title text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TextBox 21">
            <a:extLst>
              <a:ext uri="{FF2B5EF4-FFF2-40B4-BE49-F238E27FC236}">
                <a16:creationId xmlns:a16="http://schemas.microsoft.com/office/drawing/2014/main" id="{C7776148-881A-45AD-ACAC-A4F2EEBFAEBE}"/>
              </a:ext>
            </a:extLst>
          </p:cNvPr>
          <p:cNvSpPr txBox="1"/>
          <p:nvPr/>
        </p:nvSpPr>
        <p:spPr>
          <a:xfrm>
            <a:off x="7849115" y="5674988"/>
            <a:ext cx="10389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Title text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TextBox 7">
            <a:extLst>
              <a:ext uri="{FF2B5EF4-FFF2-40B4-BE49-F238E27FC236}">
                <a16:creationId xmlns:a16="http://schemas.microsoft.com/office/drawing/2014/main" id="{4E07DFDC-0DED-430B-A60A-1DF18F59A3A0}"/>
              </a:ext>
            </a:extLst>
          </p:cNvPr>
          <p:cNvSpPr txBox="1"/>
          <p:nvPr/>
        </p:nvSpPr>
        <p:spPr>
          <a:xfrm>
            <a:off x="7049453" y="2333206"/>
            <a:ext cx="3565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b="0" i="0" u="none" strike="noStrike" kern="1200" cap="none" spc="0" normalizeH="0" baseline="0" noProof="0" dirty="0">
                <a:ln>
                  <a:noFill/>
                </a:ln>
                <a:solidFill>
                  <a:srgbClr val="C82C41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2" name="Google Shape;86;p19">
            <a:extLst>
              <a:ext uri="{FF2B5EF4-FFF2-40B4-BE49-F238E27FC236}">
                <a16:creationId xmlns:a16="http://schemas.microsoft.com/office/drawing/2014/main" id="{748E0B96-BC1F-4DB5-A7A0-6CEA1A34BC5A}"/>
              </a:ext>
            </a:extLst>
          </p:cNvPr>
          <p:cNvSpPr txBox="1"/>
          <p:nvPr/>
        </p:nvSpPr>
        <p:spPr>
          <a:xfrm>
            <a:off x="7431638" y="1721691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 TITLE HERE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TextBox 24">
            <a:extLst>
              <a:ext uri="{FF2B5EF4-FFF2-40B4-BE49-F238E27FC236}">
                <a16:creationId xmlns:a16="http://schemas.microsoft.com/office/drawing/2014/main" id="{0B5F0596-EDE2-4530-AD28-B15FCFFA83F3}"/>
              </a:ext>
            </a:extLst>
          </p:cNvPr>
          <p:cNvSpPr txBox="1"/>
          <p:nvPr/>
        </p:nvSpPr>
        <p:spPr>
          <a:xfrm>
            <a:off x="6367578" y="3267630"/>
            <a:ext cx="4238449" cy="109682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 algn="r"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I'm selfish, impatient and a little insecure. I make mistakes, I am out of control and at times hard to handle. But if you can't handle me at my worst.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8957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prism isInverted="1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25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75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16" grpId="0"/>
      <p:bldGraphic spid="17" grpId="0">
        <p:bldAsOne/>
      </p:bldGraphic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60771A24-5EC0-4ECA-B506-36335CFA292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2B15B7C2-8E90-4A89-B428-BB487E5F9822}"/>
              </a:ext>
            </a:extLst>
          </p:cNvPr>
          <p:cNvSpPr/>
          <p:nvPr/>
        </p:nvSpPr>
        <p:spPr>
          <a:xfrm>
            <a:off x="-3" y="1520665"/>
            <a:ext cx="1393374" cy="2742351"/>
          </a:xfrm>
          <a:custGeom>
            <a:avLst/>
            <a:gdLst>
              <a:gd name="connsiteX0" fmla="*/ 0 w 3505200"/>
              <a:gd name="connsiteY0" fmla="*/ 0 h 4660900"/>
              <a:gd name="connsiteX1" fmla="*/ 3505200 w 3505200"/>
              <a:gd name="connsiteY1" fmla="*/ 3505200 h 4660900"/>
              <a:gd name="connsiteX2" fmla="*/ 2324100 w 3505200"/>
              <a:gd name="connsiteY2" fmla="*/ 4660900 h 4660900"/>
              <a:gd name="connsiteX0" fmla="*/ 0 w 3482340"/>
              <a:gd name="connsiteY0" fmla="*/ 0 h 3670300"/>
              <a:gd name="connsiteX1" fmla="*/ 3482340 w 3482340"/>
              <a:gd name="connsiteY1" fmla="*/ 2514600 h 3670300"/>
              <a:gd name="connsiteX2" fmla="*/ 2301240 w 3482340"/>
              <a:gd name="connsiteY2" fmla="*/ 3670300 h 3670300"/>
              <a:gd name="connsiteX0" fmla="*/ 0 w 2301240"/>
              <a:gd name="connsiteY0" fmla="*/ 0 h 3670300"/>
              <a:gd name="connsiteX1" fmla="*/ 1013460 w 2301240"/>
              <a:gd name="connsiteY1" fmla="*/ 1005840 h 3670300"/>
              <a:gd name="connsiteX2" fmla="*/ 2301240 w 2301240"/>
              <a:gd name="connsiteY2" fmla="*/ 3670300 h 3670300"/>
              <a:gd name="connsiteX0" fmla="*/ 22860 w 1036320"/>
              <a:gd name="connsiteY0" fmla="*/ 0 h 2039620"/>
              <a:gd name="connsiteX1" fmla="*/ 1036320 w 1036320"/>
              <a:gd name="connsiteY1" fmla="*/ 1005840 h 2039620"/>
              <a:gd name="connsiteX2" fmla="*/ 0 w 1036320"/>
              <a:gd name="connsiteY2" fmla="*/ 2039620 h 2039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6320" h="2039620">
                <a:moveTo>
                  <a:pt x="22860" y="0"/>
                </a:moveTo>
                <a:lnTo>
                  <a:pt x="1036320" y="1005840"/>
                </a:lnTo>
                <a:lnTo>
                  <a:pt x="0" y="2039620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D6C6C877-7BAA-4898-BA29-0EAE14C07255}"/>
              </a:ext>
            </a:extLst>
          </p:cNvPr>
          <p:cNvSpPr/>
          <p:nvPr/>
        </p:nvSpPr>
        <p:spPr>
          <a:xfrm rot="10800000">
            <a:off x="10427150" y="4697477"/>
            <a:ext cx="1755324" cy="2179470"/>
          </a:xfrm>
          <a:custGeom>
            <a:avLst/>
            <a:gdLst>
              <a:gd name="connsiteX0" fmla="*/ 0 w 3505200"/>
              <a:gd name="connsiteY0" fmla="*/ 0 h 4660900"/>
              <a:gd name="connsiteX1" fmla="*/ 3505200 w 3505200"/>
              <a:gd name="connsiteY1" fmla="*/ 3505200 h 4660900"/>
              <a:gd name="connsiteX2" fmla="*/ 2324100 w 3505200"/>
              <a:gd name="connsiteY2" fmla="*/ 4660900 h 4660900"/>
              <a:gd name="connsiteX0" fmla="*/ 0 w 3482340"/>
              <a:gd name="connsiteY0" fmla="*/ 0 h 3670300"/>
              <a:gd name="connsiteX1" fmla="*/ 3482340 w 3482340"/>
              <a:gd name="connsiteY1" fmla="*/ 2514600 h 3670300"/>
              <a:gd name="connsiteX2" fmla="*/ 2301240 w 3482340"/>
              <a:gd name="connsiteY2" fmla="*/ 3670300 h 3670300"/>
              <a:gd name="connsiteX0" fmla="*/ 0 w 2301240"/>
              <a:gd name="connsiteY0" fmla="*/ 0 h 3670300"/>
              <a:gd name="connsiteX1" fmla="*/ 1013460 w 2301240"/>
              <a:gd name="connsiteY1" fmla="*/ 1005840 h 3670300"/>
              <a:gd name="connsiteX2" fmla="*/ 2301240 w 2301240"/>
              <a:gd name="connsiteY2" fmla="*/ 3670300 h 3670300"/>
              <a:gd name="connsiteX0" fmla="*/ 22860 w 1036320"/>
              <a:gd name="connsiteY0" fmla="*/ 0 h 2039620"/>
              <a:gd name="connsiteX1" fmla="*/ 1036320 w 1036320"/>
              <a:gd name="connsiteY1" fmla="*/ 1005840 h 2039620"/>
              <a:gd name="connsiteX2" fmla="*/ 0 w 1036320"/>
              <a:gd name="connsiteY2" fmla="*/ 2039620 h 2039620"/>
              <a:gd name="connsiteX0" fmla="*/ 22860 w 1312604"/>
              <a:gd name="connsiteY0" fmla="*/ 0 h 2039620"/>
              <a:gd name="connsiteX1" fmla="*/ 1312604 w 1312604"/>
              <a:gd name="connsiteY1" fmla="*/ 731917 h 2039620"/>
              <a:gd name="connsiteX2" fmla="*/ 0 w 1312604"/>
              <a:gd name="connsiteY2" fmla="*/ 2039620 h 2039620"/>
              <a:gd name="connsiteX0" fmla="*/ 1037588 w 1312604"/>
              <a:gd name="connsiteY0" fmla="*/ 0 h 1618616"/>
              <a:gd name="connsiteX1" fmla="*/ 1312604 w 1312604"/>
              <a:gd name="connsiteY1" fmla="*/ 310913 h 1618616"/>
              <a:gd name="connsiteX2" fmla="*/ 0 w 1312604"/>
              <a:gd name="connsiteY2" fmla="*/ 1618616 h 1618616"/>
              <a:gd name="connsiteX0" fmla="*/ 1013974 w 1312604"/>
              <a:gd name="connsiteY0" fmla="*/ 0 h 1611532"/>
              <a:gd name="connsiteX1" fmla="*/ 1312604 w 1312604"/>
              <a:gd name="connsiteY1" fmla="*/ 303829 h 1611532"/>
              <a:gd name="connsiteX2" fmla="*/ 0 w 1312604"/>
              <a:gd name="connsiteY2" fmla="*/ 1611532 h 1611532"/>
              <a:gd name="connsiteX0" fmla="*/ 1006890 w 1305520"/>
              <a:gd name="connsiteY0" fmla="*/ 0 h 1620978"/>
              <a:gd name="connsiteX1" fmla="*/ 1305520 w 1305520"/>
              <a:gd name="connsiteY1" fmla="*/ 303829 h 1620978"/>
              <a:gd name="connsiteX2" fmla="*/ 0 w 1305520"/>
              <a:gd name="connsiteY2" fmla="*/ 1620978 h 1620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5520" h="1620978">
                <a:moveTo>
                  <a:pt x="1006890" y="0"/>
                </a:moveTo>
                <a:lnTo>
                  <a:pt x="1305520" y="303829"/>
                </a:lnTo>
                <a:lnTo>
                  <a:pt x="0" y="1620978"/>
                </a:lnTo>
              </a:path>
            </a:pathLst>
          </a:cu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3C02D6B5-DB75-45B1-A702-F6136D7215B4}"/>
              </a:ext>
            </a:extLst>
          </p:cNvPr>
          <p:cNvCxnSpPr/>
          <p:nvPr/>
        </p:nvCxnSpPr>
        <p:spPr>
          <a:xfrm>
            <a:off x="11074400" y="3875314"/>
            <a:ext cx="1117600" cy="1117600"/>
          </a:xfrm>
          <a:prstGeom prst="line">
            <a:avLst/>
          </a:pr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等腰三角形 12">
            <a:extLst>
              <a:ext uri="{FF2B5EF4-FFF2-40B4-BE49-F238E27FC236}">
                <a16:creationId xmlns:a16="http://schemas.microsoft.com/office/drawing/2014/main" id="{A57C59ED-0BFD-467E-95C5-5B2366AEC81E}"/>
              </a:ext>
            </a:extLst>
          </p:cNvPr>
          <p:cNvSpPr/>
          <p:nvPr/>
        </p:nvSpPr>
        <p:spPr>
          <a:xfrm>
            <a:off x="0" y="5167086"/>
            <a:ext cx="1739439" cy="1690914"/>
          </a:xfrm>
          <a:prstGeom prst="triangle">
            <a:avLst>
              <a:gd name="adj" fmla="val 0"/>
            </a:avLst>
          </a:prstGeom>
          <a:solidFill>
            <a:srgbClr val="C82C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2CFFF424-B570-419C-93EE-2C7C871FAA8D}"/>
              </a:ext>
            </a:extLst>
          </p:cNvPr>
          <p:cNvGrpSpPr/>
          <p:nvPr/>
        </p:nvGrpSpPr>
        <p:grpSpPr>
          <a:xfrm>
            <a:off x="1625600" y="885371"/>
            <a:ext cx="10566400" cy="1973943"/>
            <a:chOff x="1625600" y="885371"/>
            <a:chExt cx="10566400" cy="1973943"/>
          </a:xfrm>
        </p:grpSpPr>
        <p:sp>
          <p:nvSpPr>
            <p:cNvPr id="14" name="任意多边形: 形状 13">
              <a:extLst>
                <a:ext uri="{FF2B5EF4-FFF2-40B4-BE49-F238E27FC236}">
                  <a16:creationId xmlns:a16="http://schemas.microsoft.com/office/drawing/2014/main" id="{200EF060-7CF2-4BE2-B28F-288CAD0AD59D}"/>
                </a:ext>
              </a:extLst>
            </p:cNvPr>
            <p:cNvSpPr/>
            <p:nvPr/>
          </p:nvSpPr>
          <p:spPr>
            <a:xfrm>
              <a:off x="1625600" y="885371"/>
              <a:ext cx="10566400" cy="1973943"/>
            </a:xfrm>
            <a:custGeom>
              <a:avLst/>
              <a:gdLst>
                <a:gd name="connsiteX0" fmla="*/ 0 w 10566400"/>
                <a:gd name="connsiteY0" fmla="*/ 0 h 1973943"/>
                <a:gd name="connsiteX1" fmla="*/ 10566400 w 10566400"/>
                <a:gd name="connsiteY1" fmla="*/ 0 h 1973943"/>
                <a:gd name="connsiteX2" fmla="*/ 10566400 w 10566400"/>
                <a:gd name="connsiteY2" fmla="*/ 1973943 h 1973943"/>
                <a:gd name="connsiteX3" fmla="*/ 1785257 w 10566400"/>
                <a:gd name="connsiteY3" fmla="*/ 1973943 h 1973943"/>
                <a:gd name="connsiteX4" fmla="*/ 0 w 10566400"/>
                <a:gd name="connsiteY4" fmla="*/ 0 h 197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400" h="1973943">
                  <a:moveTo>
                    <a:pt x="0" y="0"/>
                  </a:moveTo>
                  <a:lnTo>
                    <a:pt x="10566400" y="0"/>
                  </a:lnTo>
                  <a:lnTo>
                    <a:pt x="10566400" y="1973943"/>
                  </a:lnTo>
                  <a:lnTo>
                    <a:pt x="1785257" y="1973943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b="-10000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任意多边形: 形状 14">
              <a:extLst>
                <a:ext uri="{FF2B5EF4-FFF2-40B4-BE49-F238E27FC236}">
                  <a16:creationId xmlns:a16="http://schemas.microsoft.com/office/drawing/2014/main" id="{1E747196-9092-4BD6-B132-80271F10392F}"/>
                </a:ext>
              </a:extLst>
            </p:cNvPr>
            <p:cNvSpPr/>
            <p:nvPr/>
          </p:nvSpPr>
          <p:spPr>
            <a:xfrm>
              <a:off x="1625600" y="885371"/>
              <a:ext cx="10566400" cy="1973943"/>
            </a:xfrm>
            <a:custGeom>
              <a:avLst/>
              <a:gdLst>
                <a:gd name="connsiteX0" fmla="*/ 0 w 10566400"/>
                <a:gd name="connsiteY0" fmla="*/ 0 h 1973943"/>
                <a:gd name="connsiteX1" fmla="*/ 10566400 w 10566400"/>
                <a:gd name="connsiteY1" fmla="*/ 0 h 1973943"/>
                <a:gd name="connsiteX2" fmla="*/ 10566400 w 10566400"/>
                <a:gd name="connsiteY2" fmla="*/ 1973943 h 1973943"/>
                <a:gd name="connsiteX3" fmla="*/ 1785257 w 10566400"/>
                <a:gd name="connsiteY3" fmla="*/ 1973943 h 1973943"/>
                <a:gd name="connsiteX4" fmla="*/ 0 w 10566400"/>
                <a:gd name="connsiteY4" fmla="*/ 0 h 1973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66400" h="1973943">
                  <a:moveTo>
                    <a:pt x="0" y="0"/>
                  </a:moveTo>
                  <a:lnTo>
                    <a:pt x="10566400" y="0"/>
                  </a:lnTo>
                  <a:lnTo>
                    <a:pt x="10566400" y="1973943"/>
                  </a:lnTo>
                  <a:lnTo>
                    <a:pt x="1785257" y="19739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82C41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5BFAACAE-4BB5-4E6B-A122-F4461B714695}"/>
              </a:ext>
            </a:extLst>
          </p:cNvPr>
          <p:cNvGrpSpPr/>
          <p:nvPr/>
        </p:nvGrpSpPr>
        <p:grpSpPr>
          <a:xfrm>
            <a:off x="1797496" y="1302951"/>
            <a:ext cx="1400869" cy="1400866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17" name="同心圆 98">
              <a:extLst>
                <a:ext uri="{FF2B5EF4-FFF2-40B4-BE49-F238E27FC236}">
                  <a16:creationId xmlns:a16="http://schemas.microsoft.com/office/drawing/2014/main" id="{9512456F-7AA7-4315-9345-FD715BF4380B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386A9E7D-C67F-4C16-8253-E1A51833E3A4}"/>
                </a:ext>
              </a:extLst>
            </p:cNvPr>
            <p:cNvSpPr/>
            <p:nvPr/>
          </p:nvSpPr>
          <p:spPr>
            <a:xfrm>
              <a:off x="392112" y="760412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40BB9CA3-8E02-4FE6-88A1-7B8C67BFB34D}"/>
              </a:ext>
            </a:extLst>
          </p:cNvPr>
          <p:cNvCxnSpPr>
            <a:cxnSpLocks/>
          </p:cNvCxnSpPr>
          <p:nvPr/>
        </p:nvCxnSpPr>
        <p:spPr>
          <a:xfrm>
            <a:off x="2466521" y="3890091"/>
            <a:ext cx="0" cy="1102823"/>
          </a:xfrm>
          <a:prstGeom prst="line">
            <a:avLst/>
          </a:prstGeom>
          <a:ln w="28575">
            <a:solidFill>
              <a:srgbClr val="C82C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24CE334C-C7ED-4037-9695-AF2EE26BECCA}"/>
              </a:ext>
            </a:extLst>
          </p:cNvPr>
          <p:cNvSpPr txBox="1"/>
          <p:nvPr/>
        </p:nvSpPr>
        <p:spPr>
          <a:xfrm>
            <a:off x="2587852" y="3711013"/>
            <a:ext cx="4982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spc="5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4000" b="1" spc="5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ADF82EF0-9CCF-49A5-AE37-CA52228428C9}"/>
              </a:ext>
            </a:extLst>
          </p:cNvPr>
          <p:cNvSpPr/>
          <p:nvPr/>
        </p:nvSpPr>
        <p:spPr>
          <a:xfrm>
            <a:off x="2592304" y="4448891"/>
            <a:ext cx="7945067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b="0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cs typeface="+mn-ea"/>
                <a:sym typeface="+mn-lt"/>
              </a:rPr>
              <a:t>I'm selfish, impatient and a little insecure. I make mistakes, I am out of control and at times hard to handle. But if you can't handle me at my worst.</a:t>
            </a:r>
            <a:endParaRPr lang="zh-CN" altLang="en-US" sz="1400" dirty="0">
              <a:solidFill>
                <a:schemeClr val="tx1">
                  <a:lumMod val="85000"/>
                  <a:lumOff val="15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C12389CA-18F2-4C08-9357-4E159F2ABA27}"/>
              </a:ext>
            </a:extLst>
          </p:cNvPr>
          <p:cNvCxnSpPr>
            <a:cxnSpLocks/>
          </p:cNvCxnSpPr>
          <p:nvPr/>
        </p:nvCxnSpPr>
        <p:spPr>
          <a:xfrm>
            <a:off x="10856686" y="0"/>
            <a:ext cx="1335314" cy="1378857"/>
          </a:xfrm>
          <a:prstGeom prst="line">
            <a:avLst/>
          </a:prstGeom>
          <a:noFill/>
          <a:ln w="12700">
            <a:solidFill>
              <a:srgbClr val="92888B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837579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:comb/>
      </p:transition>
    </mc:Choice>
    <mc:Fallback xmlns="">
      <p:transition spd="slow" advClick="0" advTm="0">
        <p:comb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3" grpId="0" animBg="1"/>
          <p:bldP spid="22" grpId="0"/>
          <p:bldP spid="2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750"/>
                                </p:stCondLst>
                                <p:childTnLst>
                                  <p:par>
                                    <p:cTn id="10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2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3" dur="75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4" dur="75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6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8" dur="7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20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6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28" presetID="2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0" dur="7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32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4" dur="7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5250"/>
                                </p:stCondLst>
                                <p:childTnLst>
                                  <p:par>
                                    <p:cTn id="36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8" dur="75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75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6750"/>
                                </p:stCondLst>
                                <p:childTnLst>
                                  <p:par>
                                    <p:cTn id="44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  <p:bldP spid="13" grpId="0" animBg="1"/>
          <p:bldP spid="22" grpId="0"/>
          <p:bldP spid="25" grpId="0"/>
        </p:bldLst>
      </p:timing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424495" y="658835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A03F1E1-01AD-492C-92F5-D80BC5AE7F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weave">
            <a:fgClr>
              <a:srgbClr val="F5F5F5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DF592FFD-3293-459E-B6BF-6B18C1697AB5}"/>
              </a:ext>
            </a:extLst>
          </p:cNvPr>
          <p:cNvGrpSpPr/>
          <p:nvPr/>
        </p:nvGrpSpPr>
        <p:grpSpPr>
          <a:xfrm>
            <a:off x="723900" y="303571"/>
            <a:ext cx="11468099" cy="584775"/>
            <a:chOff x="723900" y="303571"/>
            <a:chExt cx="11468099" cy="584775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096A1983-3B28-4108-A7EF-18BB8900F57F}"/>
                </a:ext>
              </a:extLst>
            </p:cNvPr>
            <p:cNvSpPr/>
            <p:nvPr/>
          </p:nvSpPr>
          <p:spPr>
            <a:xfrm>
              <a:off x="723900" y="354013"/>
              <a:ext cx="11468099" cy="523220"/>
            </a:xfrm>
            <a:prstGeom prst="rect">
              <a:avLst/>
            </a:prstGeom>
            <a:solidFill>
              <a:srgbClr val="C82C4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9" name="组合 8">
              <a:extLst>
                <a:ext uri="{FF2B5EF4-FFF2-40B4-BE49-F238E27FC236}">
                  <a16:creationId xmlns:a16="http://schemas.microsoft.com/office/drawing/2014/main" id="{D790B05B-5DA6-46D6-8B85-01A283C0E82A}"/>
                </a:ext>
              </a:extLst>
            </p:cNvPr>
            <p:cNvGrpSpPr/>
            <p:nvPr/>
          </p:nvGrpSpPr>
          <p:grpSpPr>
            <a:xfrm>
              <a:off x="1098102" y="303571"/>
              <a:ext cx="9174611" cy="584775"/>
              <a:chOff x="6723288" y="1568753"/>
              <a:chExt cx="9174611" cy="584775"/>
            </a:xfrm>
          </p:grpSpPr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F399C996-A0F2-475F-92EB-850F768AF472}"/>
                  </a:ext>
                </a:extLst>
              </p:cNvPr>
              <p:cNvSpPr txBox="1"/>
              <p:nvPr/>
            </p:nvSpPr>
            <p:spPr>
              <a:xfrm>
                <a:off x="6723288" y="1568753"/>
                <a:ext cx="412659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3200" b="1" spc="5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3200" b="1" spc="5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E33E036D-8115-4837-A15E-2639F9D5833B}"/>
                  </a:ext>
                </a:extLst>
              </p:cNvPr>
              <p:cNvSpPr txBox="1"/>
              <p:nvPr/>
            </p:nvSpPr>
            <p:spPr>
              <a:xfrm>
                <a:off x="10517064" y="1836812"/>
                <a:ext cx="538083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>
                  <a:defRPr/>
                </a:pPr>
                <a:r>
                  <a:rPr lang="en-US" altLang="zh-CN" sz="900" b="1" spc="400" dirty="0">
                    <a:solidFill>
                      <a:schemeClr val="bg1"/>
                    </a:solidFill>
                    <a:cs typeface="+mn-ea"/>
                    <a:sym typeface="+mn-lt"/>
                  </a:rPr>
                  <a:t>OUTSTANDING COMPETITIVE PERFORMANCE</a:t>
                </a:r>
                <a:endParaRPr lang="zh-CN" altLang="en-US" sz="900" b="1" spc="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D1CFE01D-AB43-44AD-8828-6165F6EDE3F2}"/>
              </a:ext>
            </a:extLst>
          </p:cNvPr>
          <p:cNvGrpSpPr/>
          <p:nvPr/>
        </p:nvGrpSpPr>
        <p:grpSpPr>
          <a:xfrm>
            <a:off x="301847" y="257072"/>
            <a:ext cx="717104" cy="717102"/>
            <a:chOff x="304800" y="673100"/>
            <a:chExt cx="4000500" cy="4000500"/>
          </a:xfrm>
          <a:effectLst>
            <a:outerShdw blurRad="444500" dist="76200" dir="8100000" algn="tr" rotWithShape="0">
              <a:schemeClr val="tx1">
                <a:lumMod val="65000"/>
                <a:lumOff val="35000"/>
                <a:alpha val="50000"/>
              </a:schemeClr>
            </a:outerShdw>
          </a:effectLst>
        </p:grpSpPr>
        <p:sp>
          <p:nvSpPr>
            <p:cNvPr id="6" name="同心圆 98">
              <a:extLst>
                <a:ext uri="{FF2B5EF4-FFF2-40B4-BE49-F238E27FC236}">
                  <a16:creationId xmlns:a16="http://schemas.microsoft.com/office/drawing/2014/main" id="{D51703C8-86D2-4C46-9400-44542ECA3CDE}"/>
                </a:ext>
              </a:extLst>
            </p:cNvPr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F19B4BF9-32BF-4787-A426-099A942B4F2D}"/>
                </a:ext>
              </a:extLst>
            </p:cNvPr>
            <p:cNvSpPr/>
            <p:nvPr/>
          </p:nvSpPr>
          <p:spPr>
            <a:xfrm>
              <a:off x="392112" y="760412"/>
              <a:ext cx="3825876" cy="382587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3" name="图片占位符 7">
            <a:extLst>
              <a:ext uri="{FF2B5EF4-FFF2-40B4-BE49-F238E27FC236}">
                <a16:creationId xmlns:a16="http://schemas.microsoft.com/office/drawing/2014/main" id="{BFFA8C20-E447-4866-9597-E5C4BCA5C5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88" y="1613798"/>
            <a:ext cx="4483509" cy="4483509"/>
          </a:xfrm>
          <a:custGeom>
            <a:avLst/>
            <a:gdLst>
              <a:gd name="connsiteX0" fmla="*/ 2241755 w 4483509"/>
              <a:gd name="connsiteY0" fmla="*/ 0 h 4483509"/>
              <a:gd name="connsiteX1" fmla="*/ 4483509 w 4483509"/>
              <a:gd name="connsiteY1" fmla="*/ 2241755 h 4483509"/>
              <a:gd name="connsiteX2" fmla="*/ 2241755 w 4483509"/>
              <a:gd name="connsiteY2" fmla="*/ 4483509 h 4483509"/>
              <a:gd name="connsiteX3" fmla="*/ 0 w 4483509"/>
              <a:gd name="connsiteY3" fmla="*/ 2241755 h 4483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83509" h="4483509">
                <a:moveTo>
                  <a:pt x="2241755" y="0"/>
                </a:moveTo>
                <a:lnTo>
                  <a:pt x="4483509" y="2241755"/>
                </a:lnTo>
                <a:lnTo>
                  <a:pt x="2241755" y="4483509"/>
                </a:lnTo>
                <a:lnTo>
                  <a:pt x="0" y="2241755"/>
                </a:lnTo>
                <a:close/>
              </a:path>
            </a:pathLst>
          </a:custGeom>
          <a:solidFill>
            <a:sysClr val="window" lastClr="FFFFFF">
              <a:lumMod val="95000"/>
            </a:sysClr>
          </a:solidFill>
        </p:spPr>
      </p:pic>
      <p:grpSp>
        <p:nvGrpSpPr>
          <p:cNvPr id="2" name="组合 1">
            <a:extLst>
              <a:ext uri="{FF2B5EF4-FFF2-40B4-BE49-F238E27FC236}">
                <a16:creationId xmlns:a16="http://schemas.microsoft.com/office/drawing/2014/main" id="{0DFB458A-34D3-4705-BFEC-FFD10193AAC2}"/>
              </a:ext>
            </a:extLst>
          </p:cNvPr>
          <p:cNvGrpSpPr/>
          <p:nvPr/>
        </p:nvGrpSpPr>
        <p:grpSpPr>
          <a:xfrm>
            <a:off x="6688718" y="1449675"/>
            <a:ext cx="2172927" cy="2172927"/>
            <a:chOff x="6688718" y="1449675"/>
            <a:chExt cx="2172927" cy="2172927"/>
          </a:xfrm>
        </p:grpSpPr>
        <p:sp>
          <p:nvSpPr>
            <p:cNvPr id="14" name="Diamond 4">
              <a:extLst>
                <a:ext uri="{FF2B5EF4-FFF2-40B4-BE49-F238E27FC236}">
                  <a16:creationId xmlns:a16="http://schemas.microsoft.com/office/drawing/2014/main" id="{A0CCBDAA-410C-4007-9496-40B16D2639DE}"/>
                </a:ext>
              </a:extLst>
            </p:cNvPr>
            <p:cNvSpPr/>
            <p:nvPr/>
          </p:nvSpPr>
          <p:spPr>
            <a:xfrm>
              <a:off x="6688718" y="1449675"/>
              <a:ext cx="2172927" cy="2172927"/>
            </a:xfrm>
            <a:prstGeom prst="diamond">
              <a:avLst/>
            </a:prstGeom>
            <a:solidFill>
              <a:srgbClr val="C82C4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7" name="TextBox 10">
              <a:extLst>
                <a:ext uri="{FF2B5EF4-FFF2-40B4-BE49-F238E27FC236}">
                  <a16:creationId xmlns:a16="http://schemas.microsoft.com/office/drawing/2014/main" id="{35FE8B46-1C1A-49B3-B0F9-4C5AEB88AB10}"/>
                </a:ext>
              </a:extLst>
            </p:cNvPr>
            <p:cNvSpPr txBox="1"/>
            <p:nvPr/>
          </p:nvSpPr>
          <p:spPr>
            <a:xfrm>
              <a:off x="7041046" y="2375822"/>
              <a:ext cx="146827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>
                <a:defRPr/>
              </a:pPr>
              <a:r>
                <a:rPr lang="en-US" altLang="zh-CN" sz="2000" cap="all" spc="500" dirty="0">
                  <a:solidFill>
                    <a:prstClr val="white"/>
                  </a:solidFill>
                  <a:cs typeface="+mn-ea"/>
                  <a:sym typeface="+mn-lt"/>
                </a:rPr>
                <a:t>Title</a:t>
              </a:r>
              <a:endParaRPr lang="en-US" sz="2000" cap="all" spc="5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" name="组合 2">
            <a:extLst>
              <a:ext uri="{FF2B5EF4-FFF2-40B4-BE49-F238E27FC236}">
                <a16:creationId xmlns:a16="http://schemas.microsoft.com/office/drawing/2014/main" id="{EBACE8EA-0EF3-4E90-A218-C64CD4765354}"/>
              </a:ext>
            </a:extLst>
          </p:cNvPr>
          <p:cNvGrpSpPr/>
          <p:nvPr/>
        </p:nvGrpSpPr>
        <p:grpSpPr>
          <a:xfrm>
            <a:off x="9374440" y="4088503"/>
            <a:ext cx="2172927" cy="2172927"/>
            <a:chOff x="9374440" y="4088503"/>
            <a:chExt cx="2172927" cy="2172927"/>
          </a:xfrm>
        </p:grpSpPr>
        <p:sp>
          <p:nvSpPr>
            <p:cNvPr id="15" name="Diamond 5">
              <a:extLst>
                <a:ext uri="{FF2B5EF4-FFF2-40B4-BE49-F238E27FC236}">
                  <a16:creationId xmlns:a16="http://schemas.microsoft.com/office/drawing/2014/main" id="{E7E86148-E130-4ADB-A4C4-43350A15BB7E}"/>
                </a:ext>
              </a:extLst>
            </p:cNvPr>
            <p:cNvSpPr/>
            <p:nvPr/>
          </p:nvSpPr>
          <p:spPr>
            <a:xfrm>
              <a:off x="9374440" y="4088503"/>
              <a:ext cx="2172927" cy="2172927"/>
            </a:xfrm>
            <a:prstGeom prst="diamond">
              <a:avLst/>
            </a:prstGeom>
            <a:solidFill>
              <a:srgbClr val="2D313B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402735E7-6AB8-4DF8-A717-D01A3197DFFB}"/>
                </a:ext>
              </a:extLst>
            </p:cNvPr>
            <p:cNvSpPr txBox="1"/>
            <p:nvPr/>
          </p:nvSpPr>
          <p:spPr>
            <a:xfrm>
              <a:off x="9726768" y="5021077"/>
              <a:ext cx="1468270" cy="3077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 defTabSz="457200">
                <a:defRPr/>
              </a:pPr>
              <a:r>
                <a:rPr lang="en-US" altLang="zh-CN" sz="2000" cap="all" spc="500" dirty="0">
                  <a:solidFill>
                    <a:prstClr val="white"/>
                  </a:solidFill>
                  <a:cs typeface="+mn-ea"/>
                  <a:sym typeface="+mn-lt"/>
                </a:rPr>
                <a:t>Title</a:t>
              </a:r>
              <a:endParaRPr lang="en-US" sz="2000" cap="all" spc="5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TextBox 13">
            <a:extLst>
              <a:ext uri="{FF2B5EF4-FFF2-40B4-BE49-F238E27FC236}">
                <a16:creationId xmlns:a16="http://schemas.microsoft.com/office/drawing/2014/main" id="{FCBD4B6C-34EC-45E5-9FB5-406AA726C6B8}"/>
              </a:ext>
            </a:extLst>
          </p:cNvPr>
          <p:cNvSpPr txBox="1"/>
          <p:nvPr/>
        </p:nvSpPr>
        <p:spPr>
          <a:xfrm>
            <a:off x="3645996" y="5167067"/>
            <a:ext cx="1796709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I'm selfish, impatient and a little insecure.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1" name="TextBox 14">
            <a:extLst>
              <a:ext uri="{FF2B5EF4-FFF2-40B4-BE49-F238E27FC236}">
                <a16:creationId xmlns:a16="http://schemas.microsoft.com/office/drawing/2014/main" id="{9177D4A4-E227-4823-AD9D-371E9877F69E}"/>
              </a:ext>
            </a:extLst>
          </p:cNvPr>
          <p:cNvSpPr txBox="1"/>
          <p:nvPr/>
        </p:nvSpPr>
        <p:spPr>
          <a:xfrm>
            <a:off x="3645995" y="4734729"/>
            <a:ext cx="146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C82C41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15">
            <a:extLst>
              <a:ext uri="{FF2B5EF4-FFF2-40B4-BE49-F238E27FC236}">
                <a16:creationId xmlns:a16="http://schemas.microsoft.com/office/drawing/2014/main" id="{87749A1D-8C77-4733-86C8-13433825A82F}"/>
              </a:ext>
            </a:extLst>
          </p:cNvPr>
          <p:cNvSpPr txBox="1"/>
          <p:nvPr/>
        </p:nvSpPr>
        <p:spPr>
          <a:xfrm>
            <a:off x="1056768" y="5167067"/>
            <a:ext cx="1796709" cy="577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I'm selfish, impatient and a little insecure. 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3" name="TextBox 16">
            <a:extLst>
              <a:ext uri="{FF2B5EF4-FFF2-40B4-BE49-F238E27FC236}">
                <a16:creationId xmlns:a16="http://schemas.microsoft.com/office/drawing/2014/main" id="{A674B0FA-9BD8-446C-81C8-EE8A0DB96DCE}"/>
              </a:ext>
            </a:extLst>
          </p:cNvPr>
          <p:cNvSpPr txBox="1"/>
          <p:nvPr/>
        </p:nvSpPr>
        <p:spPr>
          <a:xfrm>
            <a:off x="1056767" y="4734729"/>
            <a:ext cx="1464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C82C41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</a:defRPr>
            </a:lvl1pPr>
          </a:lstStyle>
          <a:p>
            <a:r>
              <a:rPr lang="en-US" altLang="zh-CN" sz="2400" dirty="0">
                <a:latin typeface="+mn-lt"/>
                <a:ea typeface="+mn-ea"/>
                <a:cs typeface="+mn-ea"/>
                <a:sym typeface="+mn-lt"/>
              </a:rPr>
              <a:t>Title text</a:t>
            </a:r>
            <a:endParaRPr lang="en-US" sz="2400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62FB9CB9-16B3-447D-8A1E-2FD25064A18C}"/>
              </a:ext>
            </a:extLst>
          </p:cNvPr>
          <p:cNvSpPr txBox="1"/>
          <p:nvPr/>
        </p:nvSpPr>
        <p:spPr>
          <a:xfrm>
            <a:off x="1034255" y="2583229"/>
            <a:ext cx="3875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rgbClr val="C82C41"/>
                </a:solidFill>
                <a:effectLst/>
                <a:uLnTx/>
                <a:uFillTx/>
                <a:cs typeface="+mn-ea"/>
                <a:sym typeface="+mn-lt"/>
              </a:rPr>
              <a:t>Click here to add content that matches the title.</a:t>
            </a:r>
          </a:p>
        </p:txBody>
      </p:sp>
      <p:sp>
        <p:nvSpPr>
          <p:cNvPr id="29" name="Google Shape;86;p19">
            <a:extLst>
              <a:ext uri="{FF2B5EF4-FFF2-40B4-BE49-F238E27FC236}">
                <a16:creationId xmlns:a16="http://schemas.microsoft.com/office/drawing/2014/main" id="{25FFC767-EA76-4FBF-A8DD-D103A8AD1C28}"/>
              </a:ext>
            </a:extLst>
          </p:cNvPr>
          <p:cNvSpPr txBox="1"/>
          <p:nvPr/>
        </p:nvSpPr>
        <p:spPr>
          <a:xfrm>
            <a:off x="1034255" y="1872501"/>
            <a:ext cx="3183654" cy="310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cs typeface="+mn-ea"/>
                <a:sym typeface="+mn-lt"/>
              </a:rPr>
              <a:t>YOUR TITLE HERE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0" name="TextBox 24">
            <a:extLst>
              <a:ext uri="{FF2B5EF4-FFF2-40B4-BE49-F238E27FC236}">
                <a16:creationId xmlns:a16="http://schemas.microsoft.com/office/drawing/2014/main" id="{7EF14FE0-7E18-4E4D-9F75-6D0FA565369D}"/>
              </a:ext>
            </a:extLst>
          </p:cNvPr>
          <p:cNvSpPr txBox="1"/>
          <p:nvPr/>
        </p:nvSpPr>
        <p:spPr>
          <a:xfrm>
            <a:off x="1056767" y="3622602"/>
            <a:ext cx="4238449" cy="1096823"/>
          </a:xfrm>
          <a:prstGeom prst="rect">
            <a:avLst/>
          </a:prstGeom>
          <a:noFill/>
        </p:spPr>
        <p:txBody>
          <a:bodyPr wrap="square" lIns="91423" tIns="45712" rIns="91423" bIns="45712" rtlCol="0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I'm selfish, impatient and a little insecure. I make mistakes, I am out of control and at times hard to handle. But if you can't handle me at my worst.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5809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>
        <p14:warp dir="in"/>
      </p:transition>
    </mc:Choice>
    <mc:Fallback xmlns="">
      <p:transition spd="slow" advClick="0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75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25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8" grpId="0"/>
      <p:bldP spid="29" grpId="0"/>
      <p:bldP spid="3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#30746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rs2evova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B9B9B9"/>
    </a:dk1>
    <a:lt1>
      <a:srgbClr val="FFFFFF"/>
    </a:lt1>
    <a:dk2>
      <a:srgbClr val="44546A"/>
    </a:dk2>
    <a:lt2>
      <a:srgbClr val="E7E6E6"/>
    </a:lt2>
    <a:accent1>
      <a:srgbClr val="4C5A7F"/>
    </a:accent1>
    <a:accent2>
      <a:srgbClr val="D4B28D"/>
    </a:accent2>
    <a:accent3>
      <a:srgbClr val="4C5A7F"/>
    </a:accent3>
    <a:accent4>
      <a:srgbClr val="D4B28D"/>
    </a:accent4>
    <a:accent5>
      <a:srgbClr val="4C5A7F"/>
    </a:accent5>
    <a:accent6>
      <a:srgbClr val="D4B28D"/>
    </a:accent6>
    <a:hlink>
      <a:srgbClr val="0563C1"/>
    </a:hlink>
    <a:folHlink>
      <a:srgbClr val="954F72"/>
    </a:folHlink>
  </a:clrScheme>
  <a:fontScheme name="自定义 24">
    <a:majorFont>
      <a:latin typeface="字魂95号-手刻宋"/>
      <a:ea typeface="字魂95号-手刻宋"/>
      <a:cs typeface=""/>
    </a:majorFont>
    <a:minorFont>
      <a:latin typeface="字魂95号-手刻宋"/>
      <a:ea typeface="字魂95号-手刻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rgbClr val="B9B9B9"/>
    </a:dk1>
    <a:lt1>
      <a:srgbClr val="FFFFFF"/>
    </a:lt1>
    <a:dk2>
      <a:srgbClr val="44546A"/>
    </a:dk2>
    <a:lt2>
      <a:srgbClr val="E7E6E6"/>
    </a:lt2>
    <a:accent1>
      <a:srgbClr val="4C5A7F"/>
    </a:accent1>
    <a:accent2>
      <a:srgbClr val="D4B28D"/>
    </a:accent2>
    <a:accent3>
      <a:srgbClr val="4C5A7F"/>
    </a:accent3>
    <a:accent4>
      <a:srgbClr val="D4B28D"/>
    </a:accent4>
    <a:accent5>
      <a:srgbClr val="4C5A7F"/>
    </a:accent5>
    <a:accent6>
      <a:srgbClr val="D4B28D"/>
    </a:accent6>
    <a:hlink>
      <a:srgbClr val="0563C1"/>
    </a:hlink>
    <a:folHlink>
      <a:srgbClr val="954F72"/>
    </a:folHlink>
  </a:clrScheme>
  <a:fontScheme name="自定义 24">
    <a:majorFont>
      <a:latin typeface="字魂95号-手刻宋"/>
      <a:ea typeface="字魂95号-手刻宋"/>
      <a:cs typeface=""/>
    </a:majorFont>
    <a:minorFont>
      <a:latin typeface="字魂95号-手刻宋"/>
      <a:ea typeface="字魂95号-手刻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rgbClr val="B9B9B9"/>
    </a:dk1>
    <a:lt1>
      <a:srgbClr val="FFFFFF"/>
    </a:lt1>
    <a:dk2>
      <a:srgbClr val="44546A"/>
    </a:dk2>
    <a:lt2>
      <a:srgbClr val="E7E6E6"/>
    </a:lt2>
    <a:accent1>
      <a:srgbClr val="4C5A7F"/>
    </a:accent1>
    <a:accent2>
      <a:srgbClr val="D4B28D"/>
    </a:accent2>
    <a:accent3>
      <a:srgbClr val="4C5A7F"/>
    </a:accent3>
    <a:accent4>
      <a:srgbClr val="D4B28D"/>
    </a:accent4>
    <a:accent5>
      <a:srgbClr val="4C5A7F"/>
    </a:accent5>
    <a:accent6>
      <a:srgbClr val="D4B28D"/>
    </a:accent6>
    <a:hlink>
      <a:srgbClr val="0563C1"/>
    </a:hlink>
    <a:folHlink>
      <a:srgbClr val="954F72"/>
    </a:folHlink>
  </a:clrScheme>
  <a:fontScheme name="自定义 24">
    <a:majorFont>
      <a:latin typeface="字魂95号-手刻宋"/>
      <a:ea typeface="字魂95号-手刻宋"/>
      <a:cs typeface=""/>
    </a:majorFont>
    <a:minorFont>
      <a:latin typeface="字魂95号-手刻宋"/>
      <a:ea typeface="字魂95号-手刻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rgbClr val="B9B9B9"/>
    </a:dk1>
    <a:lt1>
      <a:srgbClr val="FFFFFF"/>
    </a:lt1>
    <a:dk2>
      <a:srgbClr val="44546A"/>
    </a:dk2>
    <a:lt2>
      <a:srgbClr val="E7E6E6"/>
    </a:lt2>
    <a:accent1>
      <a:srgbClr val="4C5A7F"/>
    </a:accent1>
    <a:accent2>
      <a:srgbClr val="D4B28D"/>
    </a:accent2>
    <a:accent3>
      <a:srgbClr val="4C5A7F"/>
    </a:accent3>
    <a:accent4>
      <a:srgbClr val="D4B28D"/>
    </a:accent4>
    <a:accent5>
      <a:srgbClr val="4C5A7F"/>
    </a:accent5>
    <a:accent6>
      <a:srgbClr val="D4B28D"/>
    </a:accent6>
    <a:hlink>
      <a:srgbClr val="0563C1"/>
    </a:hlink>
    <a:folHlink>
      <a:srgbClr val="954F72"/>
    </a:folHlink>
  </a:clrScheme>
  <a:fontScheme name="自定义 24">
    <a:majorFont>
      <a:latin typeface="字魂95号-手刻宋"/>
      <a:ea typeface="字魂95号-手刻宋"/>
      <a:cs typeface=""/>
    </a:majorFont>
    <a:minorFont>
      <a:latin typeface="字魂95号-手刻宋"/>
      <a:ea typeface="字魂95号-手刻宋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43">
    <a:dk1>
      <a:srgbClr val="000000"/>
    </a:dk1>
    <a:lt1>
      <a:srgbClr val="FFFFFF"/>
    </a:lt1>
    <a:dk2>
      <a:srgbClr val="44546A"/>
    </a:dk2>
    <a:lt2>
      <a:srgbClr val="E7E6E6"/>
    </a:lt2>
    <a:accent1>
      <a:srgbClr val="14B6C9"/>
    </a:accent1>
    <a:accent2>
      <a:srgbClr val="53D5D6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等线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等线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2126</TotalTime>
  <Words>1493</Words>
  <Application>Microsoft Office PowerPoint</Application>
  <PresentationFormat>宽屏</PresentationFormat>
  <Paragraphs>230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等线</vt:lpstr>
      <vt:lpstr>方正姚体</vt:lpstr>
      <vt:lpstr>微软雅黑</vt:lpstr>
      <vt:lpstr>Arial</vt:lpstr>
      <vt:lpstr>Calibri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62</cp:revision>
  <dcterms:created xsi:type="dcterms:W3CDTF">2020-05-08T00:08:05Z</dcterms:created>
  <dcterms:modified xsi:type="dcterms:W3CDTF">2021-11-26T14:03:30Z</dcterms:modified>
</cp:coreProperties>
</file>