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2"/>
  </p:notesMasterIdLst>
  <p:sldIdLst>
    <p:sldId id="266" r:id="rId3"/>
    <p:sldId id="267" r:id="rId4"/>
    <p:sldId id="270" r:id="rId5"/>
    <p:sldId id="11771" r:id="rId6"/>
    <p:sldId id="11775" r:id="rId7"/>
    <p:sldId id="11773" r:id="rId8"/>
    <p:sldId id="272" r:id="rId9"/>
    <p:sldId id="11778" r:id="rId10"/>
    <p:sldId id="11760" r:id="rId11"/>
    <p:sldId id="11761" r:id="rId12"/>
    <p:sldId id="11765" r:id="rId13"/>
    <p:sldId id="11767" r:id="rId14"/>
    <p:sldId id="11777" r:id="rId15"/>
    <p:sldId id="11762" r:id="rId16"/>
    <p:sldId id="11763" r:id="rId17"/>
    <p:sldId id="11769" r:id="rId18"/>
    <p:sldId id="11776" r:id="rId19"/>
    <p:sldId id="271" r:id="rId20"/>
    <p:sldId id="11759" r:id="rId21"/>
    <p:sldId id="11764" r:id="rId22"/>
    <p:sldId id="11768" r:id="rId23"/>
    <p:sldId id="11772" r:id="rId24"/>
    <p:sldId id="11770" r:id="rId25"/>
    <p:sldId id="11774" r:id="rId26"/>
    <p:sldId id="11779" r:id="rId27"/>
    <p:sldId id="1774" r:id="rId28"/>
    <p:sldId id="304" r:id="rId29"/>
    <p:sldId id="305" r:id="rId30"/>
    <p:sldId id="30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AA3"/>
    <a:srgbClr val="36BCE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9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6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Store1</c:v>
                </c:pt>
              </c:strCache>
            </c:strRef>
          </c:tx>
          <c:spPr>
            <a:ln w="25400" cmpd="sng">
              <a:solidFill>
                <a:srgbClr val="034AA3"/>
              </a:solidFill>
            </a:ln>
            <a:effectLst/>
          </c:spPr>
          <c:marker>
            <c:symbol val="circle"/>
            <c:size val="5"/>
            <c:spPr>
              <a:solidFill>
                <a:srgbClr val="034AA3"/>
              </a:solidFill>
              <a:ln w="38100" cmpd="sng">
                <a:solidFill>
                  <a:srgbClr val="034AA3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</c:v>
                </c:pt>
                <c:pt idx="1">
                  <c:v>40</c:v>
                </c:pt>
                <c:pt idx="2">
                  <c:v>150</c:v>
                </c:pt>
                <c:pt idx="3">
                  <c:v>70</c:v>
                </c:pt>
                <c:pt idx="4">
                  <c:v>50</c:v>
                </c:pt>
                <c:pt idx="5">
                  <c:v>60</c:v>
                </c:pt>
                <c:pt idx="6">
                  <c:v>80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08B-4E2C-B589-1911DF590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Store2</c:v>
                </c:pt>
              </c:strCache>
            </c:strRef>
          </c:tx>
          <c:spPr>
            <a:ln w="25400" cmpd="sng">
              <a:solidFill>
                <a:srgbClr val="36BCE8"/>
              </a:solidFill>
            </a:ln>
            <a:effectLst/>
          </c:spPr>
          <c:marker>
            <c:symbol val="circle"/>
            <c:size val="5"/>
            <c:spPr>
              <a:solidFill>
                <a:srgbClr val="36BCE8"/>
              </a:solidFill>
              <a:ln w="38100" cmpd="sng">
                <a:solidFill>
                  <a:srgbClr val="36BCE8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130</c:v>
                </c:pt>
                <c:pt idx="1">
                  <c:v>170</c:v>
                </c:pt>
                <c:pt idx="2">
                  <c:v>110</c:v>
                </c:pt>
                <c:pt idx="3">
                  <c:v>210</c:v>
                </c:pt>
                <c:pt idx="4">
                  <c:v>80</c:v>
                </c:pt>
                <c:pt idx="5">
                  <c:v>90</c:v>
                </c:pt>
                <c:pt idx="6">
                  <c:v>140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08B-4E2C-B589-1911DF590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952512"/>
        <c:axId val="444643200"/>
      </c:lineChart>
      <c:catAx>
        <c:axId val="443952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/>
            </a:pPr>
            <a:endParaRPr lang="en-US"/>
          </a:p>
        </c:txPr>
        <c:crossAx val="444643200"/>
        <c:crosses val="autoZero"/>
        <c:auto val="1"/>
        <c:lblAlgn val="ctr"/>
        <c:lblOffset val="100"/>
        <c:noMultiLvlLbl val="0"/>
      </c:catAx>
      <c:valAx>
        <c:axId val="444643200"/>
        <c:scaling>
          <c:orientation val="minMax"/>
        </c:scaling>
        <c:delete val="0"/>
        <c:axPos val="l"/>
        <c:majorGridlines>
          <c:spPr>
            <a:ln w="3175" cmpd="sng">
              <a:solidFill>
                <a:schemeClr val="bg1">
                  <a:alpha val="5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443952512"/>
        <c:crosses val="autoZero"/>
        <c:crossBetween val="midCat"/>
      </c:valAx>
      <c:spPr>
        <a:ln w="12700" cmpd="sng">
          <a:solidFill>
            <a:schemeClr val="tx1">
              <a:lumMod val="75000"/>
              <a:lumOff val="25000"/>
              <a:alpha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4027F-61A8-4FD9-8C7B-6B6C8EF56341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A47B3-39EB-4610-AE50-59E489C06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18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A47B3-39EB-4610-AE50-59E489C06E5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A47B3-39EB-4610-AE50-59E489C06E5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10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A47B3-39EB-4610-AE50-59E489C06E5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84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1B118-4E0F-40FD-8072-4774B28AE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389A45-433D-453E-9646-815EE828D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1F953C-6082-4C5C-B48E-A28D90663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353-9C6F-457F-9EBE-7547D91AA4F3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39D74A-1DDB-426E-A6C7-500EEF23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ABBCA3-AA69-4E2F-A8E3-AD450A47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6862-259E-4CF9-8214-8711889D2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753040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A33BB8-2358-4F52-A5B2-6F0F2E74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52C83-2802-4B75-BFF3-615BAC62F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31B0E5-8EA5-4ABE-A3E7-E223C4611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113987-53E8-4617-9858-0BEB0092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353-9C6F-457F-9EBE-7547D91AA4F3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002666-77F8-4D49-B544-A11E3DB4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FDA656-24C2-400E-9425-4562F492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6862-259E-4CF9-8214-8711889D2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008943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95F3CA-1944-4C82-863B-3DBB2CD9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C29898-523E-4E1B-915A-BEE1BB85A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446C7E-8237-46A6-8142-58BE87113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9E06B9-C592-4079-BABE-554E9F6B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353-9C6F-457F-9EBE-7547D91AA4F3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5B3EC4-AF86-425E-9830-39E4835A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D70A49-3D73-4225-9505-7DCF7D07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6862-259E-4CF9-8214-8711889D2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191113"/>
      </p:ext>
    </p:extLst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97507-0FA4-49FA-A3D7-C6DB33C77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5CBE5D-6B93-4CCA-8A5F-502AD1177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2052C3-F089-4712-B458-ED40DDDA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353-9C6F-457F-9EBE-7547D91AA4F3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CE2CAF-748C-42A0-9CE4-0F6121C3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B696DA-0B82-435B-A026-FA30A1B22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6862-259E-4CF9-8214-8711889D2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415243"/>
      </p:ext>
    </p:extLst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C6ADCF1-B7C3-4DDB-A959-618F20C0A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657B07-5254-4EC1-9890-2574FE1AF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30570A-9633-49C5-BC20-E1FC6188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353-9C6F-457F-9EBE-7547D91AA4F3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700BA2-EE4C-49AE-8693-B356EC79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B947C6-45E3-4EE2-862A-3D37EEA9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6862-259E-4CF9-8214-8711889D2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848896"/>
      </p:ext>
    </p:extLst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99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6560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3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15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56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362484-BBBC-45BC-8077-BC870165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2F0BB1-AC7F-4B98-82A9-208951717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364FEC-A81D-4DF0-B509-504A4DC0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353-9C6F-457F-9EBE-7547D91AA4F3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C53D7E-33D3-4620-9DC0-11ED2C89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87612-7793-4618-84E6-EDA80778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6862-259E-4CF9-8214-8711889D2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437105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8F4D53-1DE0-4F59-BB8F-D1CBD504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FDC74B-443E-4C46-A202-6F32E26B2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A98786-04DA-4233-A188-10CB8AA4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353-9C6F-457F-9EBE-7547D91AA4F3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F99FA0-06DF-426D-A537-1DB45927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34E4B2-197E-48FE-AFDB-AEF2E898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6862-259E-4CF9-8214-8711889D2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687895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1BD92-E6D8-4AA9-A755-61F2D342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69C713-58D5-4B83-BDBF-DC8451111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FA7593-F099-41C5-BEEA-01F2B6B99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823F84-CB87-40BB-AFEF-9494716DE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353-9C6F-457F-9EBE-7547D91AA4F3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F45625-35AE-48EC-9D3D-491C7407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C64ECD-1C0C-4BAC-B969-103BABA4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6862-259E-4CF9-8214-8711889D2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70373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A60C44-D018-4D05-B6C3-DEAB5F27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82D1E5-2EF1-4FC1-B057-009819287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1F4CD2-462C-45DF-BD80-680F1B7A5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8BB34B-65A2-4AD4-83E4-48C8E1863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346E96-61CC-4A7F-84A1-9D3C5F1F4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9AB100-B8B0-4836-AC1F-A521A6EA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353-9C6F-457F-9EBE-7547D91AA4F3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00CDF0C-EC70-4E11-9CAD-14BDD6CA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1506DFB-9895-4656-AE40-CFCA2F47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6862-259E-4CF9-8214-8711889D2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698044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A60C44-D018-4D05-B6C3-DEAB5F27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82D1E5-2EF1-4FC1-B057-009819287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1F4CD2-462C-45DF-BD80-680F1B7A5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8BB34B-65A2-4AD4-83E4-48C8E1863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346E96-61CC-4A7F-84A1-9D3C5F1F4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9AB100-B8B0-4836-AC1F-A521A6EA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353-9C6F-457F-9EBE-7547D91AA4F3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00CDF0C-EC70-4E11-9CAD-14BDD6CA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1506DFB-9895-4656-AE40-CFCA2F47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6862-259E-4CF9-8214-8711889D25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7840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091433084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40090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FA646-3557-4E67-89C3-BBC75C1B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AB6D27-54D9-4A3D-9E7C-4370C922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353-9C6F-457F-9EBE-7547D91AA4F3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500781-6388-4A3C-BD96-2B20A6D8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010DC6-B6BA-4088-B19E-2C1D5FFF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6862-259E-4CF9-8214-8711889D2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889637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0FCEC1F-9DD4-42E5-9115-10BAA71C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353-9C6F-457F-9EBE-7547D91AA4F3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69462AB-8340-480E-AC9C-A2053CC5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2FD0D4-24A5-43EA-8143-BC56CC42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6862-259E-4CF9-8214-8711889D2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706104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9E7B86-F80E-4EDB-AF13-4E5AB413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954959-C6C8-4679-B5F5-4F7FFDCF4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9C5661-6A0B-4D9F-863D-0AAC8A42C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69353-9C6F-457F-9EBE-7547D91AA4F3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E76F10-1D84-4B4A-BD85-270EB1154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029826-5DA7-4C80-831B-D8DD623C9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A6862-259E-4CF9-8214-8711889D2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51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0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6" r:id="rId14"/>
    <p:sldLayoutId id="2147483667" r:id="rId15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7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5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sv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54.sv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85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49.sv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sv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42987DE-0D3C-48F9-AE49-36E1DD0FFC58}"/>
              </a:ext>
            </a:extLst>
          </p:cNvPr>
          <p:cNvSpPr/>
          <p:nvPr/>
        </p:nvSpPr>
        <p:spPr>
          <a:xfrm>
            <a:off x="1275347" y="2011790"/>
            <a:ext cx="8205537" cy="28033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F49F0A-F1D2-488B-9957-F4769044E748}"/>
              </a:ext>
            </a:extLst>
          </p:cNvPr>
          <p:cNvSpPr/>
          <p:nvPr/>
        </p:nvSpPr>
        <p:spPr>
          <a:xfrm>
            <a:off x="8217568" y="3235061"/>
            <a:ext cx="2699085" cy="385011"/>
          </a:xfrm>
          <a:prstGeom prst="rect">
            <a:avLst/>
          </a:prstGeom>
          <a:solidFill>
            <a:srgbClr val="034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INTRODUCTION</a:t>
            </a:r>
            <a:endParaRPr lang="zh-CN" altLang="en-US" sz="1800" spc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2EFE2029-7101-4839-8825-E732E422CB96}"/>
              </a:ext>
            </a:extLst>
          </p:cNvPr>
          <p:cNvSpPr txBox="1">
            <a:spLocks/>
          </p:cNvSpPr>
          <p:nvPr/>
        </p:nvSpPr>
        <p:spPr>
          <a:xfrm>
            <a:off x="1615641" y="2414603"/>
            <a:ext cx="6456535" cy="1038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58FF2B2E-B787-4D9F-A9F8-01BA25547C2F}"/>
              </a:ext>
            </a:extLst>
          </p:cNvPr>
          <p:cNvSpPr txBox="1">
            <a:spLocks/>
          </p:cNvSpPr>
          <p:nvPr/>
        </p:nvSpPr>
        <p:spPr>
          <a:xfrm>
            <a:off x="1817165" y="3434003"/>
            <a:ext cx="5858585" cy="3850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3F5EB22-BE81-4E02-A122-50F35E927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094" y="181227"/>
            <a:ext cx="1653957" cy="641182"/>
          </a:xfrm>
          <a:prstGeom prst="rect">
            <a:avLst/>
          </a:pr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8EC69E47-9B04-4088-BFB0-9744DD71452B}"/>
              </a:ext>
            </a:extLst>
          </p:cNvPr>
          <p:cNvSpPr/>
          <p:nvPr/>
        </p:nvSpPr>
        <p:spPr>
          <a:xfrm rot="10800000">
            <a:off x="-18389" y="4966792"/>
            <a:ext cx="12205070" cy="1886076"/>
          </a:xfrm>
          <a:custGeom>
            <a:avLst/>
            <a:gdLst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93796 w 12195545"/>
              <a:gd name="connsiteY4" fmla="*/ 5890437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68038 w 12195545"/>
              <a:gd name="connsiteY4" fmla="*/ 5789981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86600 w 12195545"/>
              <a:gd name="connsiteY13" fmla="*/ 6335088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86600 w 12195545"/>
              <a:gd name="connsiteY13" fmla="*/ 6335088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86600 w 12195545"/>
              <a:gd name="connsiteY13" fmla="*/ 6335088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57012"/>
              <a:gd name="connsiteX1" fmla="*/ 0 w 12195545"/>
              <a:gd name="connsiteY1" fmla="*/ 0 h 6857012"/>
              <a:gd name="connsiteX2" fmla="*/ 12195545 w 12195545"/>
              <a:gd name="connsiteY2" fmla="*/ 0 h 6857012"/>
              <a:gd name="connsiteX3" fmla="*/ 12195545 w 12195545"/>
              <a:gd name="connsiteY3" fmla="*/ 5699051 h 6857012"/>
              <a:gd name="connsiteX4" fmla="*/ 11480917 w 12195545"/>
              <a:gd name="connsiteY4" fmla="*/ 5895588 h 6857012"/>
              <a:gd name="connsiteX5" fmla="*/ 10568763 w 12195545"/>
              <a:gd name="connsiteY5" fmla="*/ 6018028 h 6857012"/>
              <a:gd name="connsiteX6" fmla="*/ 9537405 w 12195545"/>
              <a:gd name="connsiteY6" fmla="*/ 5954233 h 6857012"/>
              <a:gd name="connsiteX7" fmla="*/ 8304028 w 12195545"/>
              <a:gd name="connsiteY7" fmla="*/ 5730949 h 6857012"/>
              <a:gd name="connsiteX8" fmla="*/ 7091917 w 12195545"/>
              <a:gd name="connsiteY8" fmla="*/ 5390707 h 6857012"/>
              <a:gd name="connsiteX9" fmla="*/ 6009972 w 12195545"/>
              <a:gd name="connsiteY9" fmla="*/ 5180301 h 6857012"/>
              <a:gd name="connsiteX10" fmla="*/ 4901610 w 12195545"/>
              <a:gd name="connsiteY10" fmla="*/ 5146158 h 6857012"/>
              <a:gd name="connsiteX11" fmla="*/ 3806456 w 12195545"/>
              <a:gd name="connsiteY11" fmla="*/ 5348177 h 6857012"/>
              <a:gd name="connsiteX12" fmla="*/ 2679405 w 12195545"/>
              <a:gd name="connsiteY12" fmla="*/ 5816009 h 6857012"/>
              <a:gd name="connsiteX13" fmla="*/ 1786600 w 12195545"/>
              <a:gd name="connsiteY13" fmla="*/ 6335088 h 6857012"/>
              <a:gd name="connsiteX14" fmla="*/ 911824 w 12195545"/>
              <a:gd name="connsiteY14" fmla="*/ 6857012 h 6857012"/>
              <a:gd name="connsiteX15" fmla="*/ 0 w 12195545"/>
              <a:gd name="connsiteY15" fmla="*/ 6847367 h 6857012"/>
              <a:gd name="connsiteX0" fmla="*/ 5151 w 12195545"/>
              <a:gd name="connsiteY0" fmla="*/ 6860246 h 6860246"/>
              <a:gd name="connsiteX1" fmla="*/ 0 w 12195545"/>
              <a:gd name="connsiteY1" fmla="*/ 0 h 6860246"/>
              <a:gd name="connsiteX2" fmla="*/ 12195545 w 12195545"/>
              <a:gd name="connsiteY2" fmla="*/ 0 h 6860246"/>
              <a:gd name="connsiteX3" fmla="*/ 12195545 w 12195545"/>
              <a:gd name="connsiteY3" fmla="*/ 5699051 h 6860246"/>
              <a:gd name="connsiteX4" fmla="*/ 11480917 w 12195545"/>
              <a:gd name="connsiteY4" fmla="*/ 5895588 h 6860246"/>
              <a:gd name="connsiteX5" fmla="*/ 10568763 w 12195545"/>
              <a:gd name="connsiteY5" fmla="*/ 6018028 h 6860246"/>
              <a:gd name="connsiteX6" fmla="*/ 9537405 w 12195545"/>
              <a:gd name="connsiteY6" fmla="*/ 5954233 h 6860246"/>
              <a:gd name="connsiteX7" fmla="*/ 8304028 w 12195545"/>
              <a:gd name="connsiteY7" fmla="*/ 5730949 h 6860246"/>
              <a:gd name="connsiteX8" fmla="*/ 7091917 w 12195545"/>
              <a:gd name="connsiteY8" fmla="*/ 5390707 h 6860246"/>
              <a:gd name="connsiteX9" fmla="*/ 6009972 w 12195545"/>
              <a:gd name="connsiteY9" fmla="*/ 5180301 h 6860246"/>
              <a:gd name="connsiteX10" fmla="*/ 4901610 w 12195545"/>
              <a:gd name="connsiteY10" fmla="*/ 5146158 h 6860246"/>
              <a:gd name="connsiteX11" fmla="*/ 3806456 w 12195545"/>
              <a:gd name="connsiteY11" fmla="*/ 5348177 h 6860246"/>
              <a:gd name="connsiteX12" fmla="*/ 2679405 w 12195545"/>
              <a:gd name="connsiteY12" fmla="*/ 5816009 h 6860246"/>
              <a:gd name="connsiteX13" fmla="*/ 1786600 w 12195545"/>
              <a:gd name="connsiteY13" fmla="*/ 6335088 h 6860246"/>
              <a:gd name="connsiteX14" fmla="*/ 911824 w 12195545"/>
              <a:gd name="connsiteY14" fmla="*/ 6857012 h 6860246"/>
              <a:gd name="connsiteX15" fmla="*/ 5151 w 12195545"/>
              <a:gd name="connsiteY15" fmla="*/ 6860246 h 6860246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95545 w 12195545"/>
              <a:gd name="connsiteY3" fmla="*/ 5699051 h 6862163"/>
              <a:gd name="connsiteX4" fmla="*/ 11480917 w 12195545"/>
              <a:gd name="connsiteY4" fmla="*/ 5895588 h 6862163"/>
              <a:gd name="connsiteX5" fmla="*/ 10568763 w 12195545"/>
              <a:gd name="connsiteY5" fmla="*/ 6018028 h 6862163"/>
              <a:gd name="connsiteX6" fmla="*/ 9537405 w 12195545"/>
              <a:gd name="connsiteY6" fmla="*/ 5954233 h 6862163"/>
              <a:gd name="connsiteX7" fmla="*/ 8304028 w 12195545"/>
              <a:gd name="connsiteY7" fmla="*/ 5730949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205070"/>
              <a:gd name="connsiteY0" fmla="*/ 6860246 h 10083759"/>
              <a:gd name="connsiteX1" fmla="*/ 0 w 12205070"/>
              <a:gd name="connsiteY1" fmla="*/ 0 h 10083759"/>
              <a:gd name="connsiteX2" fmla="*/ 12195545 w 12205070"/>
              <a:gd name="connsiteY2" fmla="*/ 0 h 10083759"/>
              <a:gd name="connsiteX3" fmla="*/ 12205070 w 12205070"/>
              <a:gd name="connsiteY3" fmla="*/ 10082871 h 10083759"/>
              <a:gd name="connsiteX4" fmla="*/ 11480917 w 12205070"/>
              <a:gd name="connsiteY4" fmla="*/ 5895588 h 10083759"/>
              <a:gd name="connsiteX5" fmla="*/ 10568763 w 12205070"/>
              <a:gd name="connsiteY5" fmla="*/ 6018028 h 10083759"/>
              <a:gd name="connsiteX6" fmla="*/ 9537405 w 12205070"/>
              <a:gd name="connsiteY6" fmla="*/ 5954233 h 10083759"/>
              <a:gd name="connsiteX7" fmla="*/ 8304028 w 12205070"/>
              <a:gd name="connsiteY7" fmla="*/ 5730949 h 10083759"/>
              <a:gd name="connsiteX8" fmla="*/ 7091917 w 12205070"/>
              <a:gd name="connsiteY8" fmla="*/ 5390707 h 10083759"/>
              <a:gd name="connsiteX9" fmla="*/ 6009972 w 12205070"/>
              <a:gd name="connsiteY9" fmla="*/ 5180301 h 10083759"/>
              <a:gd name="connsiteX10" fmla="*/ 4901610 w 12205070"/>
              <a:gd name="connsiteY10" fmla="*/ 5146158 h 10083759"/>
              <a:gd name="connsiteX11" fmla="*/ 3806456 w 12205070"/>
              <a:gd name="connsiteY11" fmla="*/ 5348177 h 10083759"/>
              <a:gd name="connsiteX12" fmla="*/ 2679405 w 12205070"/>
              <a:gd name="connsiteY12" fmla="*/ 5816009 h 10083759"/>
              <a:gd name="connsiteX13" fmla="*/ 1786600 w 12205070"/>
              <a:gd name="connsiteY13" fmla="*/ 6335088 h 10083759"/>
              <a:gd name="connsiteX14" fmla="*/ 911824 w 12205070"/>
              <a:gd name="connsiteY14" fmla="*/ 6862163 h 10083759"/>
              <a:gd name="connsiteX15" fmla="*/ 5151 w 12205070"/>
              <a:gd name="connsiteY15" fmla="*/ 6860246 h 10083759"/>
              <a:gd name="connsiteX0" fmla="*/ 5151 w 12205070"/>
              <a:gd name="connsiteY0" fmla="*/ 6860246 h 10160400"/>
              <a:gd name="connsiteX1" fmla="*/ 0 w 12205070"/>
              <a:gd name="connsiteY1" fmla="*/ 0 h 10160400"/>
              <a:gd name="connsiteX2" fmla="*/ 12195545 w 12205070"/>
              <a:gd name="connsiteY2" fmla="*/ 0 h 10160400"/>
              <a:gd name="connsiteX3" fmla="*/ 12205070 w 12205070"/>
              <a:gd name="connsiteY3" fmla="*/ 10082871 h 10160400"/>
              <a:gd name="connsiteX4" fmla="*/ 11195167 w 12205070"/>
              <a:gd name="connsiteY4" fmla="*/ 9667710 h 10160400"/>
              <a:gd name="connsiteX5" fmla="*/ 10568763 w 12205070"/>
              <a:gd name="connsiteY5" fmla="*/ 6018028 h 10160400"/>
              <a:gd name="connsiteX6" fmla="*/ 9537405 w 12205070"/>
              <a:gd name="connsiteY6" fmla="*/ 5954233 h 10160400"/>
              <a:gd name="connsiteX7" fmla="*/ 8304028 w 12205070"/>
              <a:gd name="connsiteY7" fmla="*/ 5730949 h 10160400"/>
              <a:gd name="connsiteX8" fmla="*/ 7091917 w 12205070"/>
              <a:gd name="connsiteY8" fmla="*/ 5390707 h 10160400"/>
              <a:gd name="connsiteX9" fmla="*/ 6009972 w 12205070"/>
              <a:gd name="connsiteY9" fmla="*/ 5180301 h 10160400"/>
              <a:gd name="connsiteX10" fmla="*/ 4901610 w 12205070"/>
              <a:gd name="connsiteY10" fmla="*/ 5146158 h 10160400"/>
              <a:gd name="connsiteX11" fmla="*/ 3806456 w 12205070"/>
              <a:gd name="connsiteY11" fmla="*/ 5348177 h 10160400"/>
              <a:gd name="connsiteX12" fmla="*/ 2679405 w 12205070"/>
              <a:gd name="connsiteY12" fmla="*/ 5816009 h 10160400"/>
              <a:gd name="connsiteX13" fmla="*/ 1786600 w 12205070"/>
              <a:gd name="connsiteY13" fmla="*/ 6335088 h 10160400"/>
              <a:gd name="connsiteX14" fmla="*/ 911824 w 12205070"/>
              <a:gd name="connsiteY14" fmla="*/ 6862163 h 10160400"/>
              <a:gd name="connsiteX15" fmla="*/ 5151 w 12205070"/>
              <a:gd name="connsiteY15" fmla="*/ 6860246 h 10160400"/>
              <a:gd name="connsiteX0" fmla="*/ 5151 w 12205070"/>
              <a:gd name="connsiteY0" fmla="*/ 6860246 h 10091749"/>
              <a:gd name="connsiteX1" fmla="*/ 0 w 12205070"/>
              <a:gd name="connsiteY1" fmla="*/ 0 h 10091749"/>
              <a:gd name="connsiteX2" fmla="*/ 12195545 w 12205070"/>
              <a:gd name="connsiteY2" fmla="*/ 0 h 10091749"/>
              <a:gd name="connsiteX3" fmla="*/ 12205070 w 12205070"/>
              <a:gd name="connsiteY3" fmla="*/ 10082871 h 10091749"/>
              <a:gd name="connsiteX4" fmla="*/ 11195167 w 12205070"/>
              <a:gd name="connsiteY4" fmla="*/ 9667710 h 10091749"/>
              <a:gd name="connsiteX5" fmla="*/ 10159188 w 12205070"/>
              <a:gd name="connsiteY5" fmla="*/ 9076506 h 10091749"/>
              <a:gd name="connsiteX6" fmla="*/ 9537405 w 12205070"/>
              <a:gd name="connsiteY6" fmla="*/ 5954233 h 10091749"/>
              <a:gd name="connsiteX7" fmla="*/ 8304028 w 12205070"/>
              <a:gd name="connsiteY7" fmla="*/ 5730949 h 10091749"/>
              <a:gd name="connsiteX8" fmla="*/ 7091917 w 12205070"/>
              <a:gd name="connsiteY8" fmla="*/ 5390707 h 10091749"/>
              <a:gd name="connsiteX9" fmla="*/ 6009972 w 12205070"/>
              <a:gd name="connsiteY9" fmla="*/ 5180301 h 10091749"/>
              <a:gd name="connsiteX10" fmla="*/ 4901610 w 12205070"/>
              <a:gd name="connsiteY10" fmla="*/ 5146158 h 10091749"/>
              <a:gd name="connsiteX11" fmla="*/ 3806456 w 12205070"/>
              <a:gd name="connsiteY11" fmla="*/ 5348177 h 10091749"/>
              <a:gd name="connsiteX12" fmla="*/ 2679405 w 12205070"/>
              <a:gd name="connsiteY12" fmla="*/ 5816009 h 10091749"/>
              <a:gd name="connsiteX13" fmla="*/ 1786600 w 12205070"/>
              <a:gd name="connsiteY13" fmla="*/ 6335088 h 10091749"/>
              <a:gd name="connsiteX14" fmla="*/ 911824 w 12205070"/>
              <a:gd name="connsiteY14" fmla="*/ 6862163 h 10091749"/>
              <a:gd name="connsiteX15" fmla="*/ 5151 w 12205070"/>
              <a:gd name="connsiteY15" fmla="*/ 6860246 h 10091749"/>
              <a:gd name="connsiteX0" fmla="*/ 5151 w 12205070"/>
              <a:gd name="connsiteY0" fmla="*/ 6860246 h 10091749"/>
              <a:gd name="connsiteX1" fmla="*/ 0 w 12205070"/>
              <a:gd name="connsiteY1" fmla="*/ 0 h 10091749"/>
              <a:gd name="connsiteX2" fmla="*/ 12195545 w 12205070"/>
              <a:gd name="connsiteY2" fmla="*/ 0 h 10091749"/>
              <a:gd name="connsiteX3" fmla="*/ 12205070 w 12205070"/>
              <a:gd name="connsiteY3" fmla="*/ 10082871 h 10091749"/>
              <a:gd name="connsiteX4" fmla="*/ 11195167 w 12205070"/>
              <a:gd name="connsiteY4" fmla="*/ 9667710 h 10091749"/>
              <a:gd name="connsiteX5" fmla="*/ 10159188 w 12205070"/>
              <a:gd name="connsiteY5" fmla="*/ 9076506 h 10091749"/>
              <a:gd name="connsiteX6" fmla="*/ 9070680 w 12205070"/>
              <a:gd name="connsiteY6" fmla="*/ 7891267 h 10091749"/>
              <a:gd name="connsiteX7" fmla="*/ 8304028 w 12205070"/>
              <a:gd name="connsiteY7" fmla="*/ 5730949 h 10091749"/>
              <a:gd name="connsiteX8" fmla="*/ 7091917 w 12205070"/>
              <a:gd name="connsiteY8" fmla="*/ 5390707 h 10091749"/>
              <a:gd name="connsiteX9" fmla="*/ 6009972 w 12205070"/>
              <a:gd name="connsiteY9" fmla="*/ 5180301 h 10091749"/>
              <a:gd name="connsiteX10" fmla="*/ 4901610 w 12205070"/>
              <a:gd name="connsiteY10" fmla="*/ 5146158 h 10091749"/>
              <a:gd name="connsiteX11" fmla="*/ 3806456 w 12205070"/>
              <a:gd name="connsiteY11" fmla="*/ 5348177 h 10091749"/>
              <a:gd name="connsiteX12" fmla="*/ 2679405 w 12205070"/>
              <a:gd name="connsiteY12" fmla="*/ 5816009 h 10091749"/>
              <a:gd name="connsiteX13" fmla="*/ 1786600 w 12205070"/>
              <a:gd name="connsiteY13" fmla="*/ 6335088 h 10091749"/>
              <a:gd name="connsiteX14" fmla="*/ 911824 w 12205070"/>
              <a:gd name="connsiteY14" fmla="*/ 6862163 h 10091749"/>
              <a:gd name="connsiteX15" fmla="*/ 5151 w 12205070"/>
              <a:gd name="connsiteY15" fmla="*/ 6860246 h 10091749"/>
              <a:gd name="connsiteX0" fmla="*/ 5151 w 12205070"/>
              <a:gd name="connsiteY0" fmla="*/ 6860246 h 10091749"/>
              <a:gd name="connsiteX1" fmla="*/ 0 w 12205070"/>
              <a:gd name="connsiteY1" fmla="*/ 0 h 10091749"/>
              <a:gd name="connsiteX2" fmla="*/ 12195545 w 12205070"/>
              <a:gd name="connsiteY2" fmla="*/ 0 h 10091749"/>
              <a:gd name="connsiteX3" fmla="*/ 12205070 w 12205070"/>
              <a:gd name="connsiteY3" fmla="*/ 10082871 h 10091749"/>
              <a:gd name="connsiteX4" fmla="*/ 11195167 w 12205070"/>
              <a:gd name="connsiteY4" fmla="*/ 9667710 h 10091749"/>
              <a:gd name="connsiteX5" fmla="*/ 10159188 w 12205070"/>
              <a:gd name="connsiteY5" fmla="*/ 9076506 h 10091749"/>
              <a:gd name="connsiteX6" fmla="*/ 9070680 w 12205070"/>
              <a:gd name="connsiteY6" fmla="*/ 7891267 h 10091749"/>
              <a:gd name="connsiteX7" fmla="*/ 8304028 w 12205070"/>
              <a:gd name="connsiteY7" fmla="*/ 5730949 h 10091749"/>
              <a:gd name="connsiteX8" fmla="*/ 7091917 w 12205070"/>
              <a:gd name="connsiteY8" fmla="*/ 5390707 h 10091749"/>
              <a:gd name="connsiteX9" fmla="*/ 6009972 w 12205070"/>
              <a:gd name="connsiteY9" fmla="*/ 5180301 h 10091749"/>
              <a:gd name="connsiteX10" fmla="*/ 4901610 w 12205070"/>
              <a:gd name="connsiteY10" fmla="*/ 5146158 h 10091749"/>
              <a:gd name="connsiteX11" fmla="*/ 3806456 w 12205070"/>
              <a:gd name="connsiteY11" fmla="*/ 5348177 h 10091749"/>
              <a:gd name="connsiteX12" fmla="*/ 2679405 w 12205070"/>
              <a:gd name="connsiteY12" fmla="*/ 5816009 h 10091749"/>
              <a:gd name="connsiteX13" fmla="*/ 1786600 w 12205070"/>
              <a:gd name="connsiteY13" fmla="*/ 6335088 h 10091749"/>
              <a:gd name="connsiteX14" fmla="*/ 911824 w 12205070"/>
              <a:gd name="connsiteY14" fmla="*/ 6862163 h 10091749"/>
              <a:gd name="connsiteX15" fmla="*/ 5151 w 12205070"/>
              <a:gd name="connsiteY15" fmla="*/ 6860246 h 10091749"/>
              <a:gd name="connsiteX0" fmla="*/ 5151 w 12205070"/>
              <a:gd name="connsiteY0" fmla="*/ 6860246 h 10091749"/>
              <a:gd name="connsiteX1" fmla="*/ 0 w 12205070"/>
              <a:gd name="connsiteY1" fmla="*/ 0 h 10091749"/>
              <a:gd name="connsiteX2" fmla="*/ 12195545 w 12205070"/>
              <a:gd name="connsiteY2" fmla="*/ 0 h 10091749"/>
              <a:gd name="connsiteX3" fmla="*/ 12205070 w 12205070"/>
              <a:gd name="connsiteY3" fmla="*/ 10082871 h 10091749"/>
              <a:gd name="connsiteX4" fmla="*/ 11195167 w 12205070"/>
              <a:gd name="connsiteY4" fmla="*/ 9667710 h 10091749"/>
              <a:gd name="connsiteX5" fmla="*/ 10159188 w 12205070"/>
              <a:gd name="connsiteY5" fmla="*/ 9076506 h 10091749"/>
              <a:gd name="connsiteX6" fmla="*/ 9070680 w 12205070"/>
              <a:gd name="connsiteY6" fmla="*/ 7891267 h 10091749"/>
              <a:gd name="connsiteX7" fmla="*/ 8304028 w 12205070"/>
              <a:gd name="connsiteY7" fmla="*/ 5730949 h 10091749"/>
              <a:gd name="connsiteX8" fmla="*/ 7091917 w 12205070"/>
              <a:gd name="connsiteY8" fmla="*/ 5390707 h 10091749"/>
              <a:gd name="connsiteX9" fmla="*/ 6009972 w 12205070"/>
              <a:gd name="connsiteY9" fmla="*/ 5180301 h 10091749"/>
              <a:gd name="connsiteX10" fmla="*/ 4901610 w 12205070"/>
              <a:gd name="connsiteY10" fmla="*/ 5146158 h 10091749"/>
              <a:gd name="connsiteX11" fmla="*/ 3806456 w 12205070"/>
              <a:gd name="connsiteY11" fmla="*/ 5348177 h 10091749"/>
              <a:gd name="connsiteX12" fmla="*/ 2679405 w 12205070"/>
              <a:gd name="connsiteY12" fmla="*/ 5816009 h 10091749"/>
              <a:gd name="connsiteX13" fmla="*/ 1786600 w 12205070"/>
              <a:gd name="connsiteY13" fmla="*/ 6335088 h 10091749"/>
              <a:gd name="connsiteX14" fmla="*/ 911824 w 12205070"/>
              <a:gd name="connsiteY14" fmla="*/ 6862163 h 10091749"/>
              <a:gd name="connsiteX15" fmla="*/ 5151 w 12205070"/>
              <a:gd name="connsiteY15" fmla="*/ 6860246 h 10091749"/>
              <a:gd name="connsiteX0" fmla="*/ 5151 w 12205070"/>
              <a:gd name="connsiteY0" fmla="*/ 6860246 h 10093702"/>
              <a:gd name="connsiteX1" fmla="*/ 0 w 12205070"/>
              <a:gd name="connsiteY1" fmla="*/ 0 h 10093702"/>
              <a:gd name="connsiteX2" fmla="*/ 12195545 w 12205070"/>
              <a:gd name="connsiteY2" fmla="*/ 0 h 10093702"/>
              <a:gd name="connsiteX3" fmla="*/ 12205070 w 12205070"/>
              <a:gd name="connsiteY3" fmla="*/ 10082871 h 10093702"/>
              <a:gd name="connsiteX4" fmla="*/ 11195167 w 12205070"/>
              <a:gd name="connsiteY4" fmla="*/ 9667710 h 10093702"/>
              <a:gd name="connsiteX5" fmla="*/ 10159188 w 12205070"/>
              <a:gd name="connsiteY5" fmla="*/ 9076506 h 10093702"/>
              <a:gd name="connsiteX6" fmla="*/ 9070680 w 12205070"/>
              <a:gd name="connsiteY6" fmla="*/ 7891267 h 10093702"/>
              <a:gd name="connsiteX7" fmla="*/ 8304028 w 12205070"/>
              <a:gd name="connsiteY7" fmla="*/ 5730949 h 10093702"/>
              <a:gd name="connsiteX8" fmla="*/ 7091917 w 12205070"/>
              <a:gd name="connsiteY8" fmla="*/ 5390707 h 10093702"/>
              <a:gd name="connsiteX9" fmla="*/ 6009972 w 12205070"/>
              <a:gd name="connsiteY9" fmla="*/ 5180301 h 10093702"/>
              <a:gd name="connsiteX10" fmla="*/ 4901610 w 12205070"/>
              <a:gd name="connsiteY10" fmla="*/ 5146158 h 10093702"/>
              <a:gd name="connsiteX11" fmla="*/ 3806456 w 12205070"/>
              <a:gd name="connsiteY11" fmla="*/ 5348177 h 10093702"/>
              <a:gd name="connsiteX12" fmla="*/ 2679405 w 12205070"/>
              <a:gd name="connsiteY12" fmla="*/ 5816009 h 10093702"/>
              <a:gd name="connsiteX13" fmla="*/ 1786600 w 12205070"/>
              <a:gd name="connsiteY13" fmla="*/ 6335088 h 10093702"/>
              <a:gd name="connsiteX14" fmla="*/ 911824 w 12205070"/>
              <a:gd name="connsiteY14" fmla="*/ 6862163 h 10093702"/>
              <a:gd name="connsiteX15" fmla="*/ 5151 w 12205070"/>
              <a:gd name="connsiteY15" fmla="*/ 6860246 h 10093702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9070680 w 12205070"/>
              <a:gd name="connsiteY6" fmla="*/ 7891267 h 10093648"/>
              <a:gd name="connsiteX7" fmla="*/ 8304028 w 12205070"/>
              <a:gd name="connsiteY7" fmla="*/ 5730949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9004005 w 12205070"/>
              <a:gd name="connsiteY6" fmla="*/ 7636393 h 10093648"/>
              <a:gd name="connsiteX7" fmla="*/ 8304028 w 12205070"/>
              <a:gd name="connsiteY7" fmla="*/ 5730949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9004005 w 12205070"/>
              <a:gd name="connsiteY6" fmla="*/ 7636393 h 10093648"/>
              <a:gd name="connsiteX7" fmla="*/ 8304028 w 12205070"/>
              <a:gd name="connsiteY7" fmla="*/ 5730949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9004005 w 12205070"/>
              <a:gd name="connsiteY6" fmla="*/ 7636393 h 10093648"/>
              <a:gd name="connsiteX7" fmla="*/ 8304028 w 12205070"/>
              <a:gd name="connsiteY7" fmla="*/ 5730949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84955 w 12205070"/>
              <a:gd name="connsiteY6" fmla="*/ 7177622 h 10093648"/>
              <a:gd name="connsiteX7" fmla="*/ 8304028 w 12205070"/>
              <a:gd name="connsiteY7" fmla="*/ 5730949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304028 w 12205070"/>
              <a:gd name="connsiteY7" fmla="*/ 5730949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62347 w 12205070"/>
              <a:gd name="connsiteY9" fmla="*/ 4823478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53985 w 12205070"/>
              <a:gd name="connsiteY10" fmla="*/ 4891283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711206 w 12205070"/>
              <a:gd name="connsiteY11" fmla="*/ 5144278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711206 w 12205070"/>
              <a:gd name="connsiteY11" fmla="*/ 5144278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711206 w 12205070"/>
              <a:gd name="connsiteY11" fmla="*/ 5144278 h 10093648"/>
              <a:gd name="connsiteX12" fmla="*/ 2650830 w 12205070"/>
              <a:gd name="connsiteY12" fmla="*/ 5612110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711206 w 12205070"/>
              <a:gd name="connsiteY11" fmla="*/ 5144278 h 10093648"/>
              <a:gd name="connsiteX12" fmla="*/ 2650830 w 12205070"/>
              <a:gd name="connsiteY12" fmla="*/ 5612110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673106 w 12205070"/>
              <a:gd name="connsiteY11" fmla="*/ 4787456 h 10093648"/>
              <a:gd name="connsiteX12" fmla="*/ 2650830 w 12205070"/>
              <a:gd name="connsiteY12" fmla="*/ 5612110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673106 w 12205070"/>
              <a:gd name="connsiteY11" fmla="*/ 4787456 h 10093648"/>
              <a:gd name="connsiteX12" fmla="*/ 2650830 w 12205070"/>
              <a:gd name="connsiteY12" fmla="*/ 5612110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673106 w 12205070"/>
              <a:gd name="connsiteY11" fmla="*/ 5093303 h 10093648"/>
              <a:gd name="connsiteX12" fmla="*/ 2650830 w 12205070"/>
              <a:gd name="connsiteY12" fmla="*/ 5612110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25410 w 12205070"/>
              <a:gd name="connsiteY10" fmla="*/ 4738359 h 10093648"/>
              <a:gd name="connsiteX11" fmla="*/ 3673106 w 12205070"/>
              <a:gd name="connsiteY11" fmla="*/ 5093303 h 10093648"/>
              <a:gd name="connsiteX12" fmla="*/ 2650830 w 12205070"/>
              <a:gd name="connsiteY12" fmla="*/ 5612110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070" h="10093648">
                <a:moveTo>
                  <a:pt x="5151" y="6860246"/>
                </a:moveTo>
                <a:lnTo>
                  <a:pt x="0" y="0"/>
                </a:lnTo>
                <a:lnTo>
                  <a:pt x="12195545" y="0"/>
                </a:lnTo>
                <a:cubicBezTo>
                  <a:pt x="12195545" y="1899684"/>
                  <a:pt x="12205070" y="8183187"/>
                  <a:pt x="12205070" y="10082871"/>
                </a:cubicBezTo>
                <a:cubicBezTo>
                  <a:pt x="11966861" y="10148383"/>
                  <a:pt x="11558372" y="9903404"/>
                  <a:pt x="11195167" y="9667710"/>
                </a:cubicBezTo>
                <a:cubicBezTo>
                  <a:pt x="10831962" y="9432016"/>
                  <a:pt x="10315991" y="9109852"/>
                  <a:pt x="10025838" y="8668709"/>
                </a:cubicBezTo>
                <a:cubicBezTo>
                  <a:pt x="9443927" y="8053781"/>
                  <a:pt x="9326944" y="8088636"/>
                  <a:pt x="8975430" y="7636393"/>
                </a:cubicBezTo>
                <a:cubicBezTo>
                  <a:pt x="8223980" y="6759250"/>
                  <a:pt x="8800879" y="7589491"/>
                  <a:pt x="8123053" y="6648492"/>
                </a:cubicBezTo>
                <a:cubicBezTo>
                  <a:pt x="7471366" y="5729788"/>
                  <a:pt x="7320272" y="5677884"/>
                  <a:pt x="6958567" y="5390706"/>
                </a:cubicBezTo>
                <a:cubicBezTo>
                  <a:pt x="6596862" y="5103529"/>
                  <a:pt x="6340086" y="4966371"/>
                  <a:pt x="5952822" y="4925427"/>
                </a:cubicBezTo>
                <a:cubicBezTo>
                  <a:pt x="5589378" y="4902885"/>
                  <a:pt x="5205363" y="4710380"/>
                  <a:pt x="4825410" y="4738359"/>
                </a:cubicBezTo>
                <a:cubicBezTo>
                  <a:pt x="4445457" y="4766338"/>
                  <a:pt x="4083984" y="4944077"/>
                  <a:pt x="3673106" y="5093303"/>
                </a:cubicBezTo>
                <a:cubicBezTo>
                  <a:pt x="3278372" y="5376416"/>
                  <a:pt x="3026514" y="5427833"/>
                  <a:pt x="2650830" y="5612110"/>
                </a:cubicBezTo>
                <a:cubicBezTo>
                  <a:pt x="2356663" y="5774834"/>
                  <a:pt x="2098798" y="6162061"/>
                  <a:pt x="1786600" y="6335088"/>
                </a:cubicBezTo>
                <a:lnTo>
                  <a:pt x="911824" y="6862163"/>
                </a:lnTo>
                <a:lnTo>
                  <a:pt x="5151" y="6860246"/>
                </a:ln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BF7DC9C8-5914-4E1B-B9E1-EA3B4D88C98E}"/>
              </a:ext>
            </a:extLst>
          </p:cNvPr>
          <p:cNvSpPr/>
          <p:nvPr/>
        </p:nvSpPr>
        <p:spPr>
          <a:xfrm rot="10800000">
            <a:off x="-13626" y="5533042"/>
            <a:ext cx="12213780" cy="1319826"/>
          </a:xfrm>
          <a:custGeom>
            <a:avLst/>
            <a:gdLst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93796 w 12195545"/>
              <a:gd name="connsiteY4" fmla="*/ 5890437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68038 w 12195545"/>
              <a:gd name="connsiteY4" fmla="*/ 5789981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86600 w 12195545"/>
              <a:gd name="connsiteY13" fmla="*/ 6335088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86600 w 12195545"/>
              <a:gd name="connsiteY13" fmla="*/ 6335088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86600 w 12195545"/>
              <a:gd name="connsiteY13" fmla="*/ 6335088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57012"/>
              <a:gd name="connsiteX1" fmla="*/ 0 w 12195545"/>
              <a:gd name="connsiteY1" fmla="*/ 0 h 6857012"/>
              <a:gd name="connsiteX2" fmla="*/ 12195545 w 12195545"/>
              <a:gd name="connsiteY2" fmla="*/ 0 h 6857012"/>
              <a:gd name="connsiteX3" fmla="*/ 12195545 w 12195545"/>
              <a:gd name="connsiteY3" fmla="*/ 5699051 h 6857012"/>
              <a:gd name="connsiteX4" fmla="*/ 11480917 w 12195545"/>
              <a:gd name="connsiteY4" fmla="*/ 5895588 h 6857012"/>
              <a:gd name="connsiteX5" fmla="*/ 10568763 w 12195545"/>
              <a:gd name="connsiteY5" fmla="*/ 6018028 h 6857012"/>
              <a:gd name="connsiteX6" fmla="*/ 9537405 w 12195545"/>
              <a:gd name="connsiteY6" fmla="*/ 5954233 h 6857012"/>
              <a:gd name="connsiteX7" fmla="*/ 8304028 w 12195545"/>
              <a:gd name="connsiteY7" fmla="*/ 5730949 h 6857012"/>
              <a:gd name="connsiteX8" fmla="*/ 7091917 w 12195545"/>
              <a:gd name="connsiteY8" fmla="*/ 5390707 h 6857012"/>
              <a:gd name="connsiteX9" fmla="*/ 6009972 w 12195545"/>
              <a:gd name="connsiteY9" fmla="*/ 5180301 h 6857012"/>
              <a:gd name="connsiteX10" fmla="*/ 4901610 w 12195545"/>
              <a:gd name="connsiteY10" fmla="*/ 5146158 h 6857012"/>
              <a:gd name="connsiteX11" fmla="*/ 3806456 w 12195545"/>
              <a:gd name="connsiteY11" fmla="*/ 5348177 h 6857012"/>
              <a:gd name="connsiteX12" fmla="*/ 2679405 w 12195545"/>
              <a:gd name="connsiteY12" fmla="*/ 5816009 h 6857012"/>
              <a:gd name="connsiteX13" fmla="*/ 1786600 w 12195545"/>
              <a:gd name="connsiteY13" fmla="*/ 6335088 h 6857012"/>
              <a:gd name="connsiteX14" fmla="*/ 911824 w 12195545"/>
              <a:gd name="connsiteY14" fmla="*/ 6857012 h 6857012"/>
              <a:gd name="connsiteX15" fmla="*/ 0 w 12195545"/>
              <a:gd name="connsiteY15" fmla="*/ 6847367 h 6857012"/>
              <a:gd name="connsiteX0" fmla="*/ 5151 w 12195545"/>
              <a:gd name="connsiteY0" fmla="*/ 6860246 h 6860246"/>
              <a:gd name="connsiteX1" fmla="*/ 0 w 12195545"/>
              <a:gd name="connsiteY1" fmla="*/ 0 h 6860246"/>
              <a:gd name="connsiteX2" fmla="*/ 12195545 w 12195545"/>
              <a:gd name="connsiteY2" fmla="*/ 0 h 6860246"/>
              <a:gd name="connsiteX3" fmla="*/ 12195545 w 12195545"/>
              <a:gd name="connsiteY3" fmla="*/ 5699051 h 6860246"/>
              <a:gd name="connsiteX4" fmla="*/ 11480917 w 12195545"/>
              <a:gd name="connsiteY4" fmla="*/ 5895588 h 6860246"/>
              <a:gd name="connsiteX5" fmla="*/ 10568763 w 12195545"/>
              <a:gd name="connsiteY5" fmla="*/ 6018028 h 6860246"/>
              <a:gd name="connsiteX6" fmla="*/ 9537405 w 12195545"/>
              <a:gd name="connsiteY6" fmla="*/ 5954233 h 6860246"/>
              <a:gd name="connsiteX7" fmla="*/ 8304028 w 12195545"/>
              <a:gd name="connsiteY7" fmla="*/ 5730949 h 6860246"/>
              <a:gd name="connsiteX8" fmla="*/ 7091917 w 12195545"/>
              <a:gd name="connsiteY8" fmla="*/ 5390707 h 6860246"/>
              <a:gd name="connsiteX9" fmla="*/ 6009972 w 12195545"/>
              <a:gd name="connsiteY9" fmla="*/ 5180301 h 6860246"/>
              <a:gd name="connsiteX10" fmla="*/ 4901610 w 12195545"/>
              <a:gd name="connsiteY10" fmla="*/ 5146158 h 6860246"/>
              <a:gd name="connsiteX11" fmla="*/ 3806456 w 12195545"/>
              <a:gd name="connsiteY11" fmla="*/ 5348177 h 6860246"/>
              <a:gd name="connsiteX12" fmla="*/ 2679405 w 12195545"/>
              <a:gd name="connsiteY12" fmla="*/ 5816009 h 6860246"/>
              <a:gd name="connsiteX13" fmla="*/ 1786600 w 12195545"/>
              <a:gd name="connsiteY13" fmla="*/ 6335088 h 6860246"/>
              <a:gd name="connsiteX14" fmla="*/ 911824 w 12195545"/>
              <a:gd name="connsiteY14" fmla="*/ 6857012 h 6860246"/>
              <a:gd name="connsiteX15" fmla="*/ 5151 w 12195545"/>
              <a:gd name="connsiteY15" fmla="*/ 6860246 h 6860246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95545 w 12195545"/>
              <a:gd name="connsiteY3" fmla="*/ 5699051 h 6862163"/>
              <a:gd name="connsiteX4" fmla="*/ 11480917 w 12195545"/>
              <a:gd name="connsiteY4" fmla="*/ 5895588 h 6862163"/>
              <a:gd name="connsiteX5" fmla="*/ 10568763 w 12195545"/>
              <a:gd name="connsiteY5" fmla="*/ 6018028 h 6862163"/>
              <a:gd name="connsiteX6" fmla="*/ 9537405 w 12195545"/>
              <a:gd name="connsiteY6" fmla="*/ 5954233 h 6862163"/>
              <a:gd name="connsiteX7" fmla="*/ 8304028 w 12195545"/>
              <a:gd name="connsiteY7" fmla="*/ 5730949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95545 w 12195545"/>
              <a:gd name="connsiteY3" fmla="*/ 5699051 h 6862163"/>
              <a:gd name="connsiteX4" fmla="*/ 11480917 w 12195545"/>
              <a:gd name="connsiteY4" fmla="*/ 5895588 h 6862163"/>
              <a:gd name="connsiteX5" fmla="*/ 10568763 w 12195545"/>
              <a:gd name="connsiteY5" fmla="*/ 6018028 h 6862163"/>
              <a:gd name="connsiteX6" fmla="*/ 9594555 w 12195545"/>
              <a:gd name="connsiteY6" fmla="*/ 6130213 h 6862163"/>
              <a:gd name="connsiteX7" fmla="*/ 8304028 w 12195545"/>
              <a:gd name="connsiteY7" fmla="*/ 5730949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95545 w 12195545"/>
              <a:gd name="connsiteY3" fmla="*/ 5699051 h 6862163"/>
              <a:gd name="connsiteX4" fmla="*/ 11480917 w 12195545"/>
              <a:gd name="connsiteY4" fmla="*/ 5895588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730949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95545 w 12195545"/>
              <a:gd name="connsiteY3" fmla="*/ 5699051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730949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730949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13661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6016322 w 12195545"/>
              <a:gd name="connsiteY9" fmla="*/ 511909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64999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64999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64999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64999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64999 h 6862163"/>
              <a:gd name="connsiteX10" fmla="*/ 4895260 w 12195545"/>
              <a:gd name="connsiteY10" fmla="*/ 5100251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64999 h 6862163"/>
              <a:gd name="connsiteX10" fmla="*/ 4888910 w 12195545"/>
              <a:gd name="connsiteY10" fmla="*/ 5123205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72651 h 6862163"/>
              <a:gd name="connsiteX10" fmla="*/ 4888910 w 12195545"/>
              <a:gd name="connsiteY10" fmla="*/ 5123205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72651 h 6862163"/>
              <a:gd name="connsiteX10" fmla="*/ 4888910 w 12195545"/>
              <a:gd name="connsiteY10" fmla="*/ 5123205 h 6862163"/>
              <a:gd name="connsiteX11" fmla="*/ 3800106 w 12195545"/>
              <a:gd name="connsiteY11" fmla="*/ 5394085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72651 h 6862163"/>
              <a:gd name="connsiteX10" fmla="*/ 4888910 w 12195545"/>
              <a:gd name="connsiteY10" fmla="*/ 5123205 h 6862163"/>
              <a:gd name="connsiteX11" fmla="*/ 3800106 w 12195545"/>
              <a:gd name="connsiteY11" fmla="*/ 5394085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72651 h 6862163"/>
              <a:gd name="connsiteX10" fmla="*/ 4888910 w 12195545"/>
              <a:gd name="connsiteY10" fmla="*/ 5123205 h 6862163"/>
              <a:gd name="connsiteX11" fmla="*/ 3800106 w 12195545"/>
              <a:gd name="connsiteY11" fmla="*/ 5394085 h 6862163"/>
              <a:gd name="connsiteX12" fmla="*/ 2736555 w 12195545"/>
              <a:gd name="connsiteY12" fmla="*/ 5930778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72651 h 6862163"/>
              <a:gd name="connsiteX10" fmla="*/ 4888910 w 12195545"/>
              <a:gd name="connsiteY10" fmla="*/ 5123205 h 6862163"/>
              <a:gd name="connsiteX11" fmla="*/ 3800106 w 12195545"/>
              <a:gd name="connsiteY11" fmla="*/ 5394085 h 6862163"/>
              <a:gd name="connsiteX12" fmla="*/ 2736555 w 12195545"/>
              <a:gd name="connsiteY12" fmla="*/ 5930778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736555 w 12195545"/>
              <a:gd name="connsiteY12" fmla="*/ 5930778 h 7625373"/>
              <a:gd name="connsiteX13" fmla="*/ 1786600 w 12195545"/>
              <a:gd name="connsiteY13" fmla="*/ 6335088 h 7625373"/>
              <a:gd name="connsiteX14" fmla="*/ 911824 w 12195545"/>
              <a:gd name="connsiteY14" fmla="*/ 6862163 h 7625373"/>
              <a:gd name="connsiteX15" fmla="*/ 5151 w 12195545"/>
              <a:gd name="connsiteY15" fmla="*/ 7625373 h 762537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736555 w 12195545"/>
              <a:gd name="connsiteY12" fmla="*/ 5930778 h 7625373"/>
              <a:gd name="connsiteX13" fmla="*/ 1786600 w 12195545"/>
              <a:gd name="connsiteY13" fmla="*/ 6335088 h 7625373"/>
              <a:gd name="connsiteX14" fmla="*/ 1000724 w 12195545"/>
              <a:gd name="connsiteY14" fmla="*/ 7122306 h 7625373"/>
              <a:gd name="connsiteX15" fmla="*/ 5151 w 12195545"/>
              <a:gd name="connsiteY15" fmla="*/ 7625373 h 762537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736555 w 12195545"/>
              <a:gd name="connsiteY12" fmla="*/ 5930778 h 7625373"/>
              <a:gd name="connsiteX13" fmla="*/ 1881850 w 12195545"/>
              <a:gd name="connsiteY13" fmla="*/ 6503416 h 7625373"/>
              <a:gd name="connsiteX14" fmla="*/ 1000724 w 12195545"/>
              <a:gd name="connsiteY14" fmla="*/ 7122306 h 7625373"/>
              <a:gd name="connsiteX15" fmla="*/ 5151 w 12195545"/>
              <a:gd name="connsiteY15" fmla="*/ 7625373 h 762537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736555 w 12195545"/>
              <a:gd name="connsiteY12" fmla="*/ 5930778 h 7625373"/>
              <a:gd name="connsiteX13" fmla="*/ 1881850 w 12195545"/>
              <a:gd name="connsiteY13" fmla="*/ 6503416 h 7625373"/>
              <a:gd name="connsiteX14" fmla="*/ 1000724 w 12195545"/>
              <a:gd name="connsiteY14" fmla="*/ 7122306 h 7625373"/>
              <a:gd name="connsiteX15" fmla="*/ 5151 w 12195545"/>
              <a:gd name="connsiteY15" fmla="*/ 7625373 h 762537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736555 w 12195545"/>
              <a:gd name="connsiteY12" fmla="*/ 5930778 h 7625373"/>
              <a:gd name="connsiteX13" fmla="*/ 1881850 w 12195545"/>
              <a:gd name="connsiteY13" fmla="*/ 6503416 h 7625373"/>
              <a:gd name="connsiteX14" fmla="*/ 1000724 w 12195545"/>
              <a:gd name="connsiteY14" fmla="*/ 7122306 h 7625373"/>
              <a:gd name="connsiteX15" fmla="*/ 5151 w 12195545"/>
              <a:gd name="connsiteY15" fmla="*/ 7625373 h 762537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736555 w 12195545"/>
              <a:gd name="connsiteY12" fmla="*/ 5930778 h 7625373"/>
              <a:gd name="connsiteX13" fmla="*/ 1881850 w 12195545"/>
              <a:gd name="connsiteY13" fmla="*/ 6503416 h 7625373"/>
              <a:gd name="connsiteX14" fmla="*/ 1000724 w 12195545"/>
              <a:gd name="connsiteY14" fmla="*/ 7122306 h 7625373"/>
              <a:gd name="connsiteX15" fmla="*/ 5151 w 12195545"/>
              <a:gd name="connsiteY15" fmla="*/ 7625373 h 762537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742905 w 12195545"/>
              <a:gd name="connsiteY12" fmla="*/ 5846615 h 7625373"/>
              <a:gd name="connsiteX13" fmla="*/ 1881850 w 12195545"/>
              <a:gd name="connsiteY13" fmla="*/ 6503416 h 7625373"/>
              <a:gd name="connsiteX14" fmla="*/ 1000724 w 12195545"/>
              <a:gd name="connsiteY14" fmla="*/ 7122306 h 7625373"/>
              <a:gd name="connsiteX15" fmla="*/ 5151 w 12195545"/>
              <a:gd name="connsiteY15" fmla="*/ 7625373 h 762537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806405 w 12195545"/>
              <a:gd name="connsiteY12" fmla="*/ 5907826 h 7625373"/>
              <a:gd name="connsiteX13" fmla="*/ 1881850 w 12195545"/>
              <a:gd name="connsiteY13" fmla="*/ 6503416 h 7625373"/>
              <a:gd name="connsiteX14" fmla="*/ 1000724 w 12195545"/>
              <a:gd name="connsiteY14" fmla="*/ 7122306 h 7625373"/>
              <a:gd name="connsiteX15" fmla="*/ 5151 w 12195545"/>
              <a:gd name="connsiteY15" fmla="*/ 7625373 h 7625373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97272 w 12195545"/>
              <a:gd name="connsiteY9" fmla="*/ 5172651 h 7672369"/>
              <a:gd name="connsiteX10" fmla="*/ 4888910 w 12195545"/>
              <a:gd name="connsiteY10" fmla="*/ 5123205 h 7672369"/>
              <a:gd name="connsiteX11" fmla="*/ 3800106 w 12195545"/>
              <a:gd name="connsiteY11" fmla="*/ 5394085 h 7672369"/>
              <a:gd name="connsiteX12" fmla="*/ 2806405 w 12195545"/>
              <a:gd name="connsiteY12" fmla="*/ 5907826 h 7672369"/>
              <a:gd name="connsiteX13" fmla="*/ 1881850 w 12195545"/>
              <a:gd name="connsiteY13" fmla="*/ 6503416 h 7672369"/>
              <a:gd name="connsiteX14" fmla="*/ 1000724 w 12195545"/>
              <a:gd name="connsiteY14" fmla="*/ 7122306 h 7672369"/>
              <a:gd name="connsiteX15" fmla="*/ 817 w 12195545"/>
              <a:gd name="connsiteY15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97272 w 12195545"/>
              <a:gd name="connsiteY9" fmla="*/ 5172651 h 7672369"/>
              <a:gd name="connsiteX10" fmla="*/ 4888910 w 12195545"/>
              <a:gd name="connsiteY10" fmla="*/ 5123205 h 7672369"/>
              <a:gd name="connsiteX11" fmla="*/ 3800106 w 12195545"/>
              <a:gd name="connsiteY11" fmla="*/ 5394085 h 7672369"/>
              <a:gd name="connsiteX12" fmla="*/ 2806405 w 12195545"/>
              <a:gd name="connsiteY12" fmla="*/ 5907826 h 7672369"/>
              <a:gd name="connsiteX13" fmla="*/ 1881850 w 12195545"/>
              <a:gd name="connsiteY13" fmla="*/ 6503416 h 7672369"/>
              <a:gd name="connsiteX14" fmla="*/ 1000724 w 12195545"/>
              <a:gd name="connsiteY14" fmla="*/ 7090976 h 7672369"/>
              <a:gd name="connsiteX15" fmla="*/ 817 w 12195545"/>
              <a:gd name="connsiteY15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97272 w 12195545"/>
              <a:gd name="connsiteY9" fmla="*/ 5172651 h 7672369"/>
              <a:gd name="connsiteX10" fmla="*/ 4888910 w 12195545"/>
              <a:gd name="connsiteY10" fmla="*/ 5123205 h 7672369"/>
              <a:gd name="connsiteX11" fmla="*/ 3800106 w 12195545"/>
              <a:gd name="connsiteY11" fmla="*/ 5394085 h 7672369"/>
              <a:gd name="connsiteX12" fmla="*/ 2806405 w 12195545"/>
              <a:gd name="connsiteY12" fmla="*/ 5907826 h 7672369"/>
              <a:gd name="connsiteX13" fmla="*/ 1881850 w 12195545"/>
              <a:gd name="connsiteY13" fmla="*/ 6503416 h 7672369"/>
              <a:gd name="connsiteX14" fmla="*/ 1000724 w 12195545"/>
              <a:gd name="connsiteY14" fmla="*/ 7090976 h 7672369"/>
              <a:gd name="connsiteX15" fmla="*/ 641380 w 12195545"/>
              <a:gd name="connsiteY15" fmla="*/ 7325863 h 7672369"/>
              <a:gd name="connsiteX16" fmla="*/ 817 w 12195545"/>
              <a:gd name="connsiteY16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87747 w 12195545"/>
              <a:gd name="connsiteY9" fmla="*/ 5434301 h 7672369"/>
              <a:gd name="connsiteX10" fmla="*/ 4888910 w 12195545"/>
              <a:gd name="connsiteY10" fmla="*/ 5123205 h 7672369"/>
              <a:gd name="connsiteX11" fmla="*/ 3800106 w 12195545"/>
              <a:gd name="connsiteY11" fmla="*/ 5394085 h 7672369"/>
              <a:gd name="connsiteX12" fmla="*/ 2806405 w 12195545"/>
              <a:gd name="connsiteY12" fmla="*/ 5907826 h 7672369"/>
              <a:gd name="connsiteX13" fmla="*/ 1881850 w 12195545"/>
              <a:gd name="connsiteY13" fmla="*/ 6503416 h 7672369"/>
              <a:gd name="connsiteX14" fmla="*/ 1000724 w 12195545"/>
              <a:gd name="connsiteY14" fmla="*/ 7090976 h 7672369"/>
              <a:gd name="connsiteX15" fmla="*/ 641380 w 12195545"/>
              <a:gd name="connsiteY15" fmla="*/ 7325863 h 7672369"/>
              <a:gd name="connsiteX16" fmla="*/ 817 w 12195545"/>
              <a:gd name="connsiteY16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87747 w 12195545"/>
              <a:gd name="connsiteY9" fmla="*/ 5434301 h 7672369"/>
              <a:gd name="connsiteX10" fmla="*/ 4888910 w 12195545"/>
              <a:gd name="connsiteY10" fmla="*/ 5123205 h 7672369"/>
              <a:gd name="connsiteX11" fmla="*/ 3800106 w 12195545"/>
              <a:gd name="connsiteY11" fmla="*/ 5394085 h 7672369"/>
              <a:gd name="connsiteX12" fmla="*/ 2806405 w 12195545"/>
              <a:gd name="connsiteY12" fmla="*/ 5907826 h 7672369"/>
              <a:gd name="connsiteX13" fmla="*/ 1881850 w 12195545"/>
              <a:gd name="connsiteY13" fmla="*/ 6503416 h 7672369"/>
              <a:gd name="connsiteX14" fmla="*/ 1000724 w 12195545"/>
              <a:gd name="connsiteY14" fmla="*/ 7090976 h 7672369"/>
              <a:gd name="connsiteX15" fmla="*/ 641380 w 12195545"/>
              <a:gd name="connsiteY15" fmla="*/ 7325863 h 7672369"/>
              <a:gd name="connsiteX16" fmla="*/ 817 w 12195545"/>
              <a:gd name="connsiteY16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87747 w 12195545"/>
              <a:gd name="connsiteY9" fmla="*/ 5434301 h 7672369"/>
              <a:gd name="connsiteX10" fmla="*/ 4888910 w 12195545"/>
              <a:gd name="connsiteY10" fmla="*/ 5384855 h 7672369"/>
              <a:gd name="connsiteX11" fmla="*/ 3800106 w 12195545"/>
              <a:gd name="connsiteY11" fmla="*/ 5394085 h 7672369"/>
              <a:gd name="connsiteX12" fmla="*/ 2806405 w 12195545"/>
              <a:gd name="connsiteY12" fmla="*/ 5907826 h 7672369"/>
              <a:gd name="connsiteX13" fmla="*/ 1881850 w 12195545"/>
              <a:gd name="connsiteY13" fmla="*/ 6503416 h 7672369"/>
              <a:gd name="connsiteX14" fmla="*/ 1000724 w 12195545"/>
              <a:gd name="connsiteY14" fmla="*/ 7090976 h 7672369"/>
              <a:gd name="connsiteX15" fmla="*/ 641380 w 12195545"/>
              <a:gd name="connsiteY15" fmla="*/ 7325863 h 7672369"/>
              <a:gd name="connsiteX16" fmla="*/ 817 w 12195545"/>
              <a:gd name="connsiteY16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87747 w 12195545"/>
              <a:gd name="connsiteY9" fmla="*/ 5434301 h 7672369"/>
              <a:gd name="connsiteX10" fmla="*/ 4888910 w 12195545"/>
              <a:gd name="connsiteY10" fmla="*/ 5384855 h 7672369"/>
              <a:gd name="connsiteX11" fmla="*/ 3800106 w 12195545"/>
              <a:gd name="connsiteY11" fmla="*/ 5655737 h 7672369"/>
              <a:gd name="connsiteX12" fmla="*/ 2806405 w 12195545"/>
              <a:gd name="connsiteY12" fmla="*/ 5907826 h 7672369"/>
              <a:gd name="connsiteX13" fmla="*/ 1881850 w 12195545"/>
              <a:gd name="connsiteY13" fmla="*/ 6503416 h 7672369"/>
              <a:gd name="connsiteX14" fmla="*/ 1000724 w 12195545"/>
              <a:gd name="connsiteY14" fmla="*/ 7090976 h 7672369"/>
              <a:gd name="connsiteX15" fmla="*/ 641380 w 12195545"/>
              <a:gd name="connsiteY15" fmla="*/ 7325863 h 7672369"/>
              <a:gd name="connsiteX16" fmla="*/ 817 w 12195545"/>
              <a:gd name="connsiteY16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87747 w 12195545"/>
              <a:gd name="connsiteY9" fmla="*/ 5434301 h 7672369"/>
              <a:gd name="connsiteX10" fmla="*/ 4888910 w 12195545"/>
              <a:gd name="connsiteY10" fmla="*/ 5384855 h 7672369"/>
              <a:gd name="connsiteX11" fmla="*/ 3800106 w 12195545"/>
              <a:gd name="connsiteY11" fmla="*/ 5655737 h 7672369"/>
              <a:gd name="connsiteX12" fmla="*/ 2796880 w 12195545"/>
              <a:gd name="connsiteY12" fmla="*/ 6780004 h 7672369"/>
              <a:gd name="connsiteX13" fmla="*/ 1881850 w 12195545"/>
              <a:gd name="connsiteY13" fmla="*/ 6503416 h 7672369"/>
              <a:gd name="connsiteX14" fmla="*/ 1000724 w 12195545"/>
              <a:gd name="connsiteY14" fmla="*/ 7090976 h 7672369"/>
              <a:gd name="connsiteX15" fmla="*/ 641380 w 12195545"/>
              <a:gd name="connsiteY15" fmla="*/ 7325863 h 7672369"/>
              <a:gd name="connsiteX16" fmla="*/ 817 w 12195545"/>
              <a:gd name="connsiteY16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87747 w 12195545"/>
              <a:gd name="connsiteY9" fmla="*/ 5434301 h 7672369"/>
              <a:gd name="connsiteX10" fmla="*/ 4888910 w 12195545"/>
              <a:gd name="connsiteY10" fmla="*/ 5384855 h 7672369"/>
              <a:gd name="connsiteX11" fmla="*/ 3800106 w 12195545"/>
              <a:gd name="connsiteY11" fmla="*/ 5655737 h 7672369"/>
              <a:gd name="connsiteX12" fmla="*/ 2796880 w 12195545"/>
              <a:gd name="connsiteY12" fmla="*/ 6780004 h 7672369"/>
              <a:gd name="connsiteX13" fmla="*/ 1796125 w 12195545"/>
              <a:gd name="connsiteY13" fmla="*/ 7375592 h 7672369"/>
              <a:gd name="connsiteX14" fmla="*/ 1000724 w 12195545"/>
              <a:gd name="connsiteY14" fmla="*/ 7090976 h 7672369"/>
              <a:gd name="connsiteX15" fmla="*/ 641380 w 12195545"/>
              <a:gd name="connsiteY15" fmla="*/ 7325863 h 7672369"/>
              <a:gd name="connsiteX16" fmla="*/ 817 w 12195545"/>
              <a:gd name="connsiteY16" fmla="*/ 7672369 h 7672369"/>
              <a:gd name="connsiteX0" fmla="*/ 817 w 12195545"/>
              <a:gd name="connsiteY0" fmla="*/ 7672369 h 7881096"/>
              <a:gd name="connsiteX1" fmla="*/ 0 w 12195545"/>
              <a:gd name="connsiteY1" fmla="*/ 0 h 7881096"/>
              <a:gd name="connsiteX2" fmla="*/ 12195545 w 12195545"/>
              <a:gd name="connsiteY2" fmla="*/ 0 h 7881096"/>
              <a:gd name="connsiteX3" fmla="*/ 12189195 w 12195545"/>
              <a:gd name="connsiteY3" fmla="*/ 5790866 h 7881096"/>
              <a:gd name="connsiteX4" fmla="*/ 11531717 w 12195545"/>
              <a:gd name="connsiteY4" fmla="*/ 6033311 h 7881096"/>
              <a:gd name="connsiteX5" fmla="*/ 10600513 w 12195545"/>
              <a:gd name="connsiteY5" fmla="*/ 6178705 h 7881096"/>
              <a:gd name="connsiteX6" fmla="*/ 9594555 w 12195545"/>
              <a:gd name="connsiteY6" fmla="*/ 6130213 h 7881096"/>
              <a:gd name="connsiteX7" fmla="*/ 8304028 w 12195545"/>
              <a:gd name="connsiteY7" fmla="*/ 5822764 h 7881096"/>
              <a:gd name="connsiteX8" fmla="*/ 7098267 w 12195545"/>
              <a:gd name="connsiteY8" fmla="*/ 5421312 h 7881096"/>
              <a:gd name="connsiteX9" fmla="*/ 5987747 w 12195545"/>
              <a:gd name="connsiteY9" fmla="*/ 5434301 h 7881096"/>
              <a:gd name="connsiteX10" fmla="*/ 4888910 w 12195545"/>
              <a:gd name="connsiteY10" fmla="*/ 5384855 h 7881096"/>
              <a:gd name="connsiteX11" fmla="*/ 3800106 w 12195545"/>
              <a:gd name="connsiteY11" fmla="*/ 5655737 h 7881096"/>
              <a:gd name="connsiteX12" fmla="*/ 2796880 w 12195545"/>
              <a:gd name="connsiteY12" fmla="*/ 6780004 h 7881096"/>
              <a:gd name="connsiteX13" fmla="*/ 1796125 w 12195545"/>
              <a:gd name="connsiteY13" fmla="*/ 7375592 h 7881096"/>
              <a:gd name="connsiteX14" fmla="*/ 943574 w 12195545"/>
              <a:gd name="connsiteY14" fmla="*/ 7875931 h 7881096"/>
              <a:gd name="connsiteX15" fmla="*/ 641380 w 12195545"/>
              <a:gd name="connsiteY15" fmla="*/ 7325863 h 7881096"/>
              <a:gd name="connsiteX16" fmla="*/ 817 w 12195545"/>
              <a:gd name="connsiteY16" fmla="*/ 7672369 h 7881096"/>
              <a:gd name="connsiteX0" fmla="*/ 817 w 12195545"/>
              <a:gd name="connsiteY0" fmla="*/ 7672369 h 8023602"/>
              <a:gd name="connsiteX1" fmla="*/ 0 w 12195545"/>
              <a:gd name="connsiteY1" fmla="*/ 0 h 8023602"/>
              <a:gd name="connsiteX2" fmla="*/ 12195545 w 12195545"/>
              <a:gd name="connsiteY2" fmla="*/ 0 h 8023602"/>
              <a:gd name="connsiteX3" fmla="*/ 12189195 w 12195545"/>
              <a:gd name="connsiteY3" fmla="*/ 5790866 h 8023602"/>
              <a:gd name="connsiteX4" fmla="*/ 11531717 w 12195545"/>
              <a:gd name="connsiteY4" fmla="*/ 6033311 h 8023602"/>
              <a:gd name="connsiteX5" fmla="*/ 10600513 w 12195545"/>
              <a:gd name="connsiteY5" fmla="*/ 6178705 h 8023602"/>
              <a:gd name="connsiteX6" fmla="*/ 9594555 w 12195545"/>
              <a:gd name="connsiteY6" fmla="*/ 6130213 h 8023602"/>
              <a:gd name="connsiteX7" fmla="*/ 8304028 w 12195545"/>
              <a:gd name="connsiteY7" fmla="*/ 5822764 h 8023602"/>
              <a:gd name="connsiteX8" fmla="*/ 7098267 w 12195545"/>
              <a:gd name="connsiteY8" fmla="*/ 5421312 h 8023602"/>
              <a:gd name="connsiteX9" fmla="*/ 5987747 w 12195545"/>
              <a:gd name="connsiteY9" fmla="*/ 5434301 h 8023602"/>
              <a:gd name="connsiteX10" fmla="*/ 4888910 w 12195545"/>
              <a:gd name="connsiteY10" fmla="*/ 5384855 h 8023602"/>
              <a:gd name="connsiteX11" fmla="*/ 3800106 w 12195545"/>
              <a:gd name="connsiteY11" fmla="*/ 5655737 h 8023602"/>
              <a:gd name="connsiteX12" fmla="*/ 2796880 w 12195545"/>
              <a:gd name="connsiteY12" fmla="*/ 6780004 h 8023602"/>
              <a:gd name="connsiteX13" fmla="*/ 1796125 w 12195545"/>
              <a:gd name="connsiteY13" fmla="*/ 7375592 h 8023602"/>
              <a:gd name="connsiteX14" fmla="*/ 943574 w 12195545"/>
              <a:gd name="connsiteY14" fmla="*/ 7875931 h 8023602"/>
              <a:gd name="connsiteX15" fmla="*/ 593755 w 12195545"/>
              <a:gd name="connsiteY15" fmla="*/ 8023602 h 8023602"/>
              <a:gd name="connsiteX16" fmla="*/ 817 w 12195545"/>
              <a:gd name="connsiteY16" fmla="*/ 7672369 h 8023602"/>
              <a:gd name="connsiteX0" fmla="*/ 2 w 12213780"/>
              <a:gd name="connsiteY0" fmla="*/ 8195674 h 8195674"/>
              <a:gd name="connsiteX1" fmla="*/ 18235 w 12213780"/>
              <a:gd name="connsiteY1" fmla="*/ 0 h 8195674"/>
              <a:gd name="connsiteX2" fmla="*/ 12213780 w 12213780"/>
              <a:gd name="connsiteY2" fmla="*/ 0 h 8195674"/>
              <a:gd name="connsiteX3" fmla="*/ 12207430 w 12213780"/>
              <a:gd name="connsiteY3" fmla="*/ 5790866 h 8195674"/>
              <a:gd name="connsiteX4" fmla="*/ 11549952 w 12213780"/>
              <a:gd name="connsiteY4" fmla="*/ 6033311 h 8195674"/>
              <a:gd name="connsiteX5" fmla="*/ 10618748 w 12213780"/>
              <a:gd name="connsiteY5" fmla="*/ 6178705 h 8195674"/>
              <a:gd name="connsiteX6" fmla="*/ 9612790 w 12213780"/>
              <a:gd name="connsiteY6" fmla="*/ 6130213 h 8195674"/>
              <a:gd name="connsiteX7" fmla="*/ 8322263 w 12213780"/>
              <a:gd name="connsiteY7" fmla="*/ 5822764 h 8195674"/>
              <a:gd name="connsiteX8" fmla="*/ 7116502 w 12213780"/>
              <a:gd name="connsiteY8" fmla="*/ 5421312 h 8195674"/>
              <a:gd name="connsiteX9" fmla="*/ 6005982 w 12213780"/>
              <a:gd name="connsiteY9" fmla="*/ 5434301 h 8195674"/>
              <a:gd name="connsiteX10" fmla="*/ 4907145 w 12213780"/>
              <a:gd name="connsiteY10" fmla="*/ 5384855 h 8195674"/>
              <a:gd name="connsiteX11" fmla="*/ 3818341 w 12213780"/>
              <a:gd name="connsiteY11" fmla="*/ 5655737 h 8195674"/>
              <a:gd name="connsiteX12" fmla="*/ 2815115 w 12213780"/>
              <a:gd name="connsiteY12" fmla="*/ 6780004 h 8195674"/>
              <a:gd name="connsiteX13" fmla="*/ 1814360 w 12213780"/>
              <a:gd name="connsiteY13" fmla="*/ 7375592 h 8195674"/>
              <a:gd name="connsiteX14" fmla="*/ 961809 w 12213780"/>
              <a:gd name="connsiteY14" fmla="*/ 7875931 h 8195674"/>
              <a:gd name="connsiteX15" fmla="*/ 611990 w 12213780"/>
              <a:gd name="connsiteY15" fmla="*/ 8023602 h 8195674"/>
              <a:gd name="connsiteX16" fmla="*/ 2 w 12213780"/>
              <a:gd name="connsiteY16" fmla="*/ 8195674 h 8195674"/>
              <a:gd name="connsiteX0" fmla="*/ 2 w 12213780"/>
              <a:gd name="connsiteY0" fmla="*/ 8195674 h 8195674"/>
              <a:gd name="connsiteX1" fmla="*/ 18235 w 12213780"/>
              <a:gd name="connsiteY1" fmla="*/ 0 h 8195674"/>
              <a:gd name="connsiteX2" fmla="*/ 12213780 w 12213780"/>
              <a:gd name="connsiteY2" fmla="*/ 0 h 8195674"/>
              <a:gd name="connsiteX3" fmla="*/ 12207430 w 12213780"/>
              <a:gd name="connsiteY3" fmla="*/ 5790866 h 8195674"/>
              <a:gd name="connsiteX4" fmla="*/ 11549952 w 12213780"/>
              <a:gd name="connsiteY4" fmla="*/ 6033311 h 8195674"/>
              <a:gd name="connsiteX5" fmla="*/ 10618748 w 12213780"/>
              <a:gd name="connsiteY5" fmla="*/ 6178705 h 8195674"/>
              <a:gd name="connsiteX6" fmla="*/ 9612790 w 12213780"/>
              <a:gd name="connsiteY6" fmla="*/ 6130213 h 8195674"/>
              <a:gd name="connsiteX7" fmla="*/ 8322263 w 12213780"/>
              <a:gd name="connsiteY7" fmla="*/ 5822764 h 8195674"/>
              <a:gd name="connsiteX8" fmla="*/ 7116502 w 12213780"/>
              <a:gd name="connsiteY8" fmla="*/ 5421312 h 8195674"/>
              <a:gd name="connsiteX9" fmla="*/ 6005982 w 12213780"/>
              <a:gd name="connsiteY9" fmla="*/ 5434301 h 8195674"/>
              <a:gd name="connsiteX10" fmla="*/ 4907145 w 12213780"/>
              <a:gd name="connsiteY10" fmla="*/ 5384855 h 8195674"/>
              <a:gd name="connsiteX11" fmla="*/ 3818341 w 12213780"/>
              <a:gd name="connsiteY11" fmla="*/ 5917390 h 8195674"/>
              <a:gd name="connsiteX12" fmla="*/ 2815115 w 12213780"/>
              <a:gd name="connsiteY12" fmla="*/ 6780004 h 8195674"/>
              <a:gd name="connsiteX13" fmla="*/ 1814360 w 12213780"/>
              <a:gd name="connsiteY13" fmla="*/ 7375592 h 8195674"/>
              <a:gd name="connsiteX14" fmla="*/ 961809 w 12213780"/>
              <a:gd name="connsiteY14" fmla="*/ 7875931 h 8195674"/>
              <a:gd name="connsiteX15" fmla="*/ 611990 w 12213780"/>
              <a:gd name="connsiteY15" fmla="*/ 8023602 h 8195674"/>
              <a:gd name="connsiteX16" fmla="*/ 2 w 12213780"/>
              <a:gd name="connsiteY16" fmla="*/ 8195674 h 8195674"/>
              <a:gd name="connsiteX0" fmla="*/ 2 w 12213780"/>
              <a:gd name="connsiteY0" fmla="*/ 8195674 h 8195674"/>
              <a:gd name="connsiteX1" fmla="*/ 18235 w 12213780"/>
              <a:gd name="connsiteY1" fmla="*/ 0 h 8195674"/>
              <a:gd name="connsiteX2" fmla="*/ 12213780 w 12213780"/>
              <a:gd name="connsiteY2" fmla="*/ 0 h 8195674"/>
              <a:gd name="connsiteX3" fmla="*/ 12207430 w 12213780"/>
              <a:gd name="connsiteY3" fmla="*/ 5790866 h 8195674"/>
              <a:gd name="connsiteX4" fmla="*/ 11549952 w 12213780"/>
              <a:gd name="connsiteY4" fmla="*/ 6033311 h 8195674"/>
              <a:gd name="connsiteX5" fmla="*/ 10618748 w 12213780"/>
              <a:gd name="connsiteY5" fmla="*/ 6178705 h 8195674"/>
              <a:gd name="connsiteX6" fmla="*/ 9612790 w 12213780"/>
              <a:gd name="connsiteY6" fmla="*/ 6130213 h 8195674"/>
              <a:gd name="connsiteX7" fmla="*/ 8322263 w 12213780"/>
              <a:gd name="connsiteY7" fmla="*/ 5822764 h 8195674"/>
              <a:gd name="connsiteX8" fmla="*/ 7211752 w 12213780"/>
              <a:gd name="connsiteY8" fmla="*/ 6816787 h 8195674"/>
              <a:gd name="connsiteX9" fmla="*/ 6005982 w 12213780"/>
              <a:gd name="connsiteY9" fmla="*/ 5434301 h 8195674"/>
              <a:gd name="connsiteX10" fmla="*/ 4907145 w 12213780"/>
              <a:gd name="connsiteY10" fmla="*/ 5384855 h 8195674"/>
              <a:gd name="connsiteX11" fmla="*/ 3818341 w 12213780"/>
              <a:gd name="connsiteY11" fmla="*/ 5917390 h 8195674"/>
              <a:gd name="connsiteX12" fmla="*/ 2815115 w 12213780"/>
              <a:gd name="connsiteY12" fmla="*/ 6780004 h 8195674"/>
              <a:gd name="connsiteX13" fmla="*/ 1814360 w 12213780"/>
              <a:gd name="connsiteY13" fmla="*/ 7375592 h 8195674"/>
              <a:gd name="connsiteX14" fmla="*/ 961809 w 12213780"/>
              <a:gd name="connsiteY14" fmla="*/ 7875931 h 8195674"/>
              <a:gd name="connsiteX15" fmla="*/ 611990 w 12213780"/>
              <a:gd name="connsiteY15" fmla="*/ 8023602 h 8195674"/>
              <a:gd name="connsiteX16" fmla="*/ 2 w 12213780"/>
              <a:gd name="connsiteY16" fmla="*/ 8195674 h 8195674"/>
              <a:gd name="connsiteX0" fmla="*/ 2 w 12213780"/>
              <a:gd name="connsiteY0" fmla="*/ 8195674 h 8195674"/>
              <a:gd name="connsiteX1" fmla="*/ 18235 w 12213780"/>
              <a:gd name="connsiteY1" fmla="*/ 0 h 8195674"/>
              <a:gd name="connsiteX2" fmla="*/ 12213780 w 12213780"/>
              <a:gd name="connsiteY2" fmla="*/ 0 h 8195674"/>
              <a:gd name="connsiteX3" fmla="*/ 12207430 w 12213780"/>
              <a:gd name="connsiteY3" fmla="*/ 5790866 h 8195674"/>
              <a:gd name="connsiteX4" fmla="*/ 11549952 w 12213780"/>
              <a:gd name="connsiteY4" fmla="*/ 6033311 h 8195674"/>
              <a:gd name="connsiteX5" fmla="*/ 10618748 w 12213780"/>
              <a:gd name="connsiteY5" fmla="*/ 6178705 h 8195674"/>
              <a:gd name="connsiteX6" fmla="*/ 9612790 w 12213780"/>
              <a:gd name="connsiteY6" fmla="*/ 6130213 h 8195674"/>
              <a:gd name="connsiteX7" fmla="*/ 8398463 w 12213780"/>
              <a:gd name="connsiteY7" fmla="*/ 7741548 h 8195674"/>
              <a:gd name="connsiteX8" fmla="*/ 7211752 w 12213780"/>
              <a:gd name="connsiteY8" fmla="*/ 6816787 h 8195674"/>
              <a:gd name="connsiteX9" fmla="*/ 6005982 w 12213780"/>
              <a:gd name="connsiteY9" fmla="*/ 5434301 h 8195674"/>
              <a:gd name="connsiteX10" fmla="*/ 4907145 w 12213780"/>
              <a:gd name="connsiteY10" fmla="*/ 5384855 h 8195674"/>
              <a:gd name="connsiteX11" fmla="*/ 3818341 w 12213780"/>
              <a:gd name="connsiteY11" fmla="*/ 5917390 h 8195674"/>
              <a:gd name="connsiteX12" fmla="*/ 2815115 w 12213780"/>
              <a:gd name="connsiteY12" fmla="*/ 6780004 h 8195674"/>
              <a:gd name="connsiteX13" fmla="*/ 1814360 w 12213780"/>
              <a:gd name="connsiteY13" fmla="*/ 7375592 h 8195674"/>
              <a:gd name="connsiteX14" fmla="*/ 961809 w 12213780"/>
              <a:gd name="connsiteY14" fmla="*/ 7875931 h 8195674"/>
              <a:gd name="connsiteX15" fmla="*/ 611990 w 12213780"/>
              <a:gd name="connsiteY15" fmla="*/ 8023602 h 8195674"/>
              <a:gd name="connsiteX16" fmla="*/ 2 w 12213780"/>
              <a:gd name="connsiteY16" fmla="*/ 8195674 h 8195674"/>
              <a:gd name="connsiteX0" fmla="*/ 2 w 12213780"/>
              <a:gd name="connsiteY0" fmla="*/ 8195674 h 8195674"/>
              <a:gd name="connsiteX1" fmla="*/ 18235 w 12213780"/>
              <a:gd name="connsiteY1" fmla="*/ 0 h 8195674"/>
              <a:gd name="connsiteX2" fmla="*/ 12213780 w 12213780"/>
              <a:gd name="connsiteY2" fmla="*/ 0 h 8195674"/>
              <a:gd name="connsiteX3" fmla="*/ 12207430 w 12213780"/>
              <a:gd name="connsiteY3" fmla="*/ 5790866 h 8195674"/>
              <a:gd name="connsiteX4" fmla="*/ 11549952 w 12213780"/>
              <a:gd name="connsiteY4" fmla="*/ 6033311 h 8195674"/>
              <a:gd name="connsiteX5" fmla="*/ 10618748 w 12213780"/>
              <a:gd name="connsiteY5" fmla="*/ 6178705 h 8195674"/>
              <a:gd name="connsiteX6" fmla="*/ 9612790 w 12213780"/>
              <a:gd name="connsiteY6" fmla="*/ 6130213 h 8195674"/>
              <a:gd name="connsiteX7" fmla="*/ 8398463 w 12213780"/>
              <a:gd name="connsiteY7" fmla="*/ 7741548 h 8195674"/>
              <a:gd name="connsiteX8" fmla="*/ 7211752 w 12213780"/>
              <a:gd name="connsiteY8" fmla="*/ 6816787 h 8195674"/>
              <a:gd name="connsiteX9" fmla="*/ 6005982 w 12213780"/>
              <a:gd name="connsiteY9" fmla="*/ 5434301 h 8195674"/>
              <a:gd name="connsiteX10" fmla="*/ 4907145 w 12213780"/>
              <a:gd name="connsiteY10" fmla="*/ 5384855 h 8195674"/>
              <a:gd name="connsiteX11" fmla="*/ 3818341 w 12213780"/>
              <a:gd name="connsiteY11" fmla="*/ 5917390 h 8195674"/>
              <a:gd name="connsiteX12" fmla="*/ 2815115 w 12213780"/>
              <a:gd name="connsiteY12" fmla="*/ 6780004 h 8195674"/>
              <a:gd name="connsiteX13" fmla="*/ 1814360 w 12213780"/>
              <a:gd name="connsiteY13" fmla="*/ 7375592 h 8195674"/>
              <a:gd name="connsiteX14" fmla="*/ 961809 w 12213780"/>
              <a:gd name="connsiteY14" fmla="*/ 7875931 h 8195674"/>
              <a:gd name="connsiteX15" fmla="*/ 611990 w 12213780"/>
              <a:gd name="connsiteY15" fmla="*/ 8023602 h 8195674"/>
              <a:gd name="connsiteX16" fmla="*/ 2 w 12213780"/>
              <a:gd name="connsiteY16" fmla="*/ 8195674 h 8195674"/>
              <a:gd name="connsiteX0" fmla="*/ 2 w 12213780"/>
              <a:gd name="connsiteY0" fmla="*/ 8195674 h 9793745"/>
              <a:gd name="connsiteX1" fmla="*/ 18235 w 12213780"/>
              <a:gd name="connsiteY1" fmla="*/ 0 h 9793745"/>
              <a:gd name="connsiteX2" fmla="*/ 12213780 w 12213780"/>
              <a:gd name="connsiteY2" fmla="*/ 0 h 9793745"/>
              <a:gd name="connsiteX3" fmla="*/ 12207430 w 12213780"/>
              <a:gd name="connsiteY3" fmla="*/ 5790866 h 9793745"/>
              <a:gd name="connsiteX4" fmla="*/ 11549952 w 12213780"/>
              <a:gd name="connsiteY4" fmla="*/ 6033311 h 9793745"/>
              <a:gd name="connsiteX5" fmla="*/ 10618748 w 12213780"/>
              <a:gd name="connsiteY5" fmla="*/ 6178705 h 9793745"/>
              <a:gd name="connsiteX6" fmla="*/ 9650890 w 12213780"/>
              <a:gd name="connsiteY6" fmla="*/ 9793342 h 9793745"/>
              <a:gd name="connsiteX7" fmla="*/ 8398463 w 12213780"/>
              <a:gd name="connsiteY7" fmla="*/ 7741548 h 9793745"/>
              <a:gd name="connsiteX8" fmla="*/ 7211752 w 12213780"/>
              <a:gd name="connsiteY8" fmla="*/ 6816787 h 9793745"/>
              <a:gd name="connsiteX9" fmla="*/ 6005982 w 12213780"/>
              <a:gd name="connsiteY9" fmla="*/ 5434301 h 9793745"/>
              <a:gd name="connsiteX10" fmla="*/ 4907145 w 12213780"/>
              <a:gd name="connsiteY10" fmla="*/ 5384855 h 9793745"/>
              <a:gd name="connsiteX11" fmla="*/ 3818341 w 12213780"/>
              <a:gd name="connsiteY11" fmla="*/ 5917390 h 9793745"/>
              <a:gd name="connsiteX12" fmla="*/ 2815115 w 12213780"/>
              <a:gd name="connsiteY12" fmla="*/ 6780004 h 9793745"/>
              <a:gd name="connsiteX13" fmla="*/ 1814360 w 12213780"/>
              <a:gd name="connsiteY13" fmla="*/ 7375592 h 9793745"/>
              <a:gd name="connsiteX14" fmla="*/ 961809 w 12213780"/>
              <a:gd name="connsiteY14" fmla="*/ 7875931 h 9793745"/>
              <a:gd name="connsiteX15" fmla="*/ 611990 w 12213780"/>
              <a:gd name="connsiteY15" fmla="*/ 8023602 h 9793745"/>
              <a:gd name="connsiteX16" fmla="*/ 2 w 12213780"/>
              <a:gd name="connsiteY16" fmla="*/ 8195674 h 9793745"/>
              <a:gd name="connsiteX0" fmla="*/ 2 w 12213780"/>
              <a:gd name="connsiteY0" fmla="*/ 8195674 h 9793745"/>
              <a:gd name="connsiteX1" fmla="*/ 18235 w 12213780"/>
              <a:gd name="connsiteY1" fmla="*/ 0 h 9793745"/>
              <a:gd name="connsiteX2" fmla="*/ 12213780 w 12213780"/>
              <a:gd name="connsiteY2" fmla="*/ 0 h 9793745"/>
              <a:gd name="connsiteX3" fmla="*/ 12207430 w 12213780"/>
              <a:gd name="connsiteY3" fmla="*/ 5790866 h 9793745"/>
              <a:gd name="connsiteX4" fmla="*/ 11549952 w 12213780"/>
              <a:gd name="connsiteY4" fmla="*/ 6033311 h 9793745"/>
              <a:gd name="connsiteX5" fmla="*/ 10618748 w 12213780"/>
              <a:gd name="connsiteY5" fmla="*/ 6178705 h 9793745"/>
              <a:gd name="connsiteX6" fmla="*/ 9650890 w 12213780"/>
              <a:gd name="connsiteY6" fmla="*/ 9793342 h 9793745"/>
              <a:gd name="connsiteX7" fmla="*/ 8388938 w 12213780"/>
              <a:gd name="connsiteY7" fmla="*/ 8264853 h 9793745"/>
              <a:gd name="connsiteX8" fmla="*/ 7211752 w 12213780"/>
              <a:gd name="connsiteY8" fmla="*/ 6816787 h 9793745"/>
              <a:gd name="connsiteX9" fmla="*/ 6005982 w 12213780"/>
              <a:gd name="connsiteY9" fmla="*/ 5434301 h 9793745"/>
              <a:gd name="connsiteX10" fmla="*/ 4907145 w 12213780"/>
              <a:gd name="connsiteY10" fmla="*/ 5384855 h 9793745"/>
              <a:gd name="connsiteX11" fmla="*/ 3818341 w 12213780"/>
              <a:gd name="connsiteY11" fmla="*/ 5917390 h 9793745"/>
              <a:gd name="connsiteX12" fmla="*/ 2815115 w 12213780"/>
              <a:gd name="connsiteY12" fmla="*/ 6780004 h 9793745"/>
              <a:gd name="connsiteX13" fmla="*/ 1814360 w 12213780"/>
              <a:gd name="connsiteY13" fmla="*/ 7375592 h 9793745"/>
              <a:gd name="connsiteX14" fmla="*/ 961809 w 12213780"/>
              <a:gd name="connsiteY14" fmla="*/ 7875931 h 9793745"/>
              <a:gd name="connsiteX15" fmla="*/ 611990 w 12213780"/>
              <a:gd name="connsiteY15" fmla="*/ 8023602 h 9793745"/>
              <a:gd name="connsiteX16" fmla="*/ 2 w 12213780"/>
              <a:gd name="connsiteY16" fmla="*/ 8195674 h 9793745"/>
              <a:gd name="connsiteX0" fmla="*/ 2 w 12213780"/>
              <a:gd name="connsiteY0" fmla="*/ 8195674 h 9793745"/>
              <a:gd name="connsiteX1" fmla="*/ 18235 w 12213780"/>
              <a:gd name="connsiteY1" fmla="*/ 0 h 9793745"/>
              <a:gd name="connsiteX2" fmla="*/ 12213780 w 12213780"/>
              <a:gd name="connsiteY2" fmla="*/ 0 h 9793745"/>
              <a:gd name="connsiteX3" fmla="*/ 12207430 w 12213780"/>
              <a:gd name="connsiteY3" fmla="*/ 5790866 h 9793745"/>
              <a:gd name="connsiteX4" fmla="*/ 11549952 w 12213780"/>
              <a:gd name="connsiteY4" fmla="*/ 6033311 h 9793745"/>
              <a:gd name="connsiteX5" fmla="*/ 10618748 w 12213780"/>
              <a:gd name="connsiteY5" fmla="*/ 6178705 h 9793745"/>
              <a:gd name="connsiteX6" fmla="*/ 9650890 w 12213780"/>
              <a:gd name="connsiteY6" fmla="*/ 9793342 h 9793745"/>
              <a:gd name="connsiteX7" fmla="*/ 8388938 w 12213780"/>
              <a:gd name="connsiteY7" fmla="*/ 8264853 h 9793745"/>
              <a:gd name="connsiteX8" fmla="*/ 7211752 w 12213780"/>
              <a:gd name="connsiteY8" fmla="*/ 6816787 h 9793745"/>
              <a:gd name="connsiteX9" fmla="*/ 6005982 w 12213780"/>
              <a:gd name="connsiteY9" fmla="*/ 5434301 h 9793745"/>
              <a:gd name="connsiteX10" fmla="*/ 4907145 w 12213780"/>
              <a:gd name="connsiteY10" fmla="*/ 5384855 h 9793745"/>
              <a:gd name="connsiteX11" fmla="*/ 3818341 w 12213780"/>
              <a:gd name="connsiteY11" fmla="*/ 5917390 h 9793745"/>
              <a:gd name="connsiteX12" fmla="*/ 2815115 w 12213780"/>
              <a:gd name="connsiteY12" fmla="*/ 6780004 h 9793745"/>
              <a:gd name="connsiteX13" fmla="*/ 1814360 w 12213780"/>
              <a:gd name="connsiteY13" fmla="*/ 7375592 h 9793745"/>
              <a:gd name="connsiteX14" fmla="*/ 961809 w 12213780"/>
              <a:gd name="connsiteY14" fmla="*/ 7875931 h 9793745"/>
              <a:gd name="connsiteX15" fmla="*/ 611990 w 12213780"/>
              <a:gd name="connsiteY15" fmla="*/ 8023602 h 9793745"/>
              <a:gd name="connsiteX16" fmla="*/ 2 w 12213780"/>
              <a:gd name="connsiteY16" fmla="*/ 8195674 h 9793745"/>
              <a:gd name="connsiteX0" fmla="*/ 2 w 12213780"/>
              <a:gd name="connsiteY0" fmla="*/ 8195674 h 12071141"/>
              <a:gd name="connsiteX1" fmla="*/ 18235 w 12213780"/>
              <a:gd name="connsiteY1" fmla="*/ 0 h 12071141"/>
              <a:gd name="connsiteX2" fmla="*/ 12213780 w 12213780"/>
              <a:gd name="connsiteY2" fmla="*/ 0 h 12071141"/>
              <a:gd name="connsiteX3" fmla="*/ 12207430 w 12213780"/>
              <a:gd name="connsiteY3" fmla="*/ 12070519 h 12071141"/>
              <a:gd name="connsiteX4" fmla="*/ 11549952 w 12213780"/>
              <a:gd name="connsiteY4" fmla="*/ 6033311 h 12071141"/>
              <a:gd name="connsiteX5" fmla="*/ 10618748 w 12213780"/>
              <a:gd name="connsiteY5" fmla="*/ 6178705 h 12071141"/>
              <a:gd name="connsiteX6" fmla="*/ 9650890 w 12213780"/>
              <a:gd name="connsiteY6" fmla="*/ 9793342 h 12071141"/>
              <a:gd name="connsiteX7" fmla="*/ 8388938 w 12213780"/>
              <a:gd name="connsiteY7" fmla="*/ 8264853 h 12071141"/>
              <a:gd name="connsiteX8" fmla="*/ 7211752 w 12213780"/>
              <a:gd name="connsiteY8" fmla="*/ 6816787 h 12071141"/>
              <a:gd name="connsiteX9" fmla="*/ 6005982 w 12213780"/>
              <a:gd name="connsiteY9" fmla="*/ 5434301 h 12071141"/>
              <a:gd name="connsiteX10" fmla="*/ 4907145 w 12213780"/>
              <a:gd name="connsiteY10" fmla="*/ 5384855 h 12071141"/>
              <a:gd name="connsiteX11" fmla="*/ 3818341 w 12213780"/>
              <a:gd name="connsiteY11" fmla="*/ 5917390 h 12071141"/>
              <a:gd name="connsiteX12" fmla="*/ 2815115 w 12213780"/>
              <a:gd name="connsiteY12" fmla="*/ 6780004 h 12071141"/>
              <a:gd name="connsiteX13" fmla="*/ 1814360 w 12213780"/>
              <a:gd name="connsiteY13" fmla="*/ 7375592 h 12071141"/>
              <a:gd name="connsiteX14" fmla="*/ 961809 w 12213780"/>
              <a:gd name="connsiteY14" fmla="*/ 7875931 h 12071141"/>
              <a:gd name="connsiteX15" fmla="*/ 611990 w 12213780"/>
              <a:gd name="connsiteY15" fmla="*/ 8023602 h 12071141"/>
              <a:gd name="connsiteX16" fmla="*/ 2 w 12213780"/>
              <a:gd name="connsiteY16" fmla="*/ 8195674 h 12071141"/>
              <a:gd name="connsiteX0" fmla="*/ 2 w 12213780"/>
              <a:gd name="connsiteY0" fmla="*/ 8195674 h 12132161"/>
              <a:gd name="connsiteX1" fmla="*/ 18235 w 12213780"/>
              <a:gd name="connsiteY1" fmla="*/ 0 h 12132161"/>
              <a:gd name="connsiteX2" fmla="*/ 12213780 w 12213780"/>
              <a:gd name="connsiteY2" fmla="*/ 0 h 12132161"/>
              <a:gd name="connsiteX3" fmla="*/ 12207430 w 12213780"/>
              <a:gd name="connsiteY3" fmla="*/ 12070519 h 12132161"/>
              <a:gd name="connsiteX4" fmla="*/ 11311827 w 12213780"/>
              <a:gd name="connsiteY4" fmla="*/ 11353577 h 12132161"/>
              <a:gd name="connsiteX5" fmla="*/ 10618748 w 12213780"/>
              <a:gd name="connsiteY5" fmla="*/ 6178705 h 12132161"/>
              <a:gd name="connsiteX6" fmla="*/ 9650890 w 12213780"/>
              <a:gd name="connsiteY6" fmla="*/ 9793342 h 12132161"/>
              <a:gd name="connsiteX7" fmla="*/ 8388938 w 12213780"/>
              <a:gd name="connsiteY7" fmla="*/ 8264853 h 12132161"/>
              <a:gd name="connsiteX8" fmla="*/ 7211752 w 12213780"/>
              <a:gd name="connsiteY8" fmla="*/ 6816787 h 12132161"/>
              <a:gd name="connsiteX9" fmla="*/ 6005982 w 12213780"/>
              <a:gd name="connsiteY9" fmla="*/ 5434301 h 12132161"/>
              <a:gd name="connsiteX10" fmla="*/ 4907145 w 12213780"/>
              <a:gd name="connsiteY10" fmla="*/ 5384855 h 12132161"/>
              <a:gd name="connsiteX11" fmla="*/ 3818341 w 12213780"/>
              <a:gd name="connsiteY11" fmla="*/ 5917390 h 12132161"/>
              <a:gd name="connsiteX12" fmla="*/ 2815115 w 12213780"/>
              <a:gd name="connsiteY12" fmla="*/ 6780004 h 12132161"/>
              <a:gd name="connsiteX13" fmla="*/ 1814360 w 12213780"/>
              <a:gd name="connsiteY13" fmla="*/ 7375592 h 12132161"/>
              <a:gd name="connsiteX14" fmla="*/ 961809 w 12213780"/>
              <a:gd name="connsiteY14" fmla="*/ 7875931 h 12132161"/>
              <a:gd name="connsiteX15" fmla="*/ 611990 w 12213780"/>
              <a:gd name="connsiteY15" fmla="*/ 8023602 h 12132161"/>
              <a:gd name="connsiteX16" fmla="*/ 2 w 12213780"/>
              <a:gd name="connsiteY16" fmla="*/ 8195674 h 12132161"/>
              <a:gd name="connsiteX0" fmla="*/ 2 w 12213780"/>
              <a:gd name="connsiteY0" fmla="*/ 8195674 h 12075490"/>
              <a:gd name="connsiteX1" fmla="*/ 18235 w 12213780"/>
              <a:gd name="connsiteY1" fmla="*/ 0 h 12075490"/>
              <a:gd name="connsiteX2" fmla="*/ 12213780 w 12213780"/>
              <a:gd name="connsiteY2" fmla="*/ 0 h 12075490"/>
              <a:gd name="connsiteX3" fmla="*/ 12207430 w 12213780"/>
              <a:gd name="connsiteY3" fmla="*/ 12070519 h 12075490"/>
              <a:gd name="connsiteX4" fmla="*/ 11311827 w 12213780"/>
              <a:gd name="connsiteY4" fmla="*/ 11353577 h 12075490"/>
              <a:gd name="connsiteX5" fmla="*/ 10609223 w 12213780"/>
              <a:gd name="connsiteY5" fmla="*/ 10975662 h 12075490"/>
              <a:gd name="connsiteX6" fmla="*/ 9650890 w 12213780"/>
              <a:gd name="connsiteY6" fmla="*/ 9793342 h 12075490"/>
              <a:gd name="connsiteX7" fmla="*/ 8388938 w 12213780"/>
              <a:gd name="connsiteY7" fmla="*/ 8264853 h 12075490"/>
              <a:gd name="connsiteX8" fmla="*/ 7211752 w 12213780"/>
              <a:gd name="connsiteY8" fmla="*/ 6816787 h 12075490"/>
              <a:gd name="connsiteX9" fmla="*/ 6005982 w 12213780"/>
              <a:gd name="connsiteY9" fmla="*/ 5434301 h 12075490"/>
              <a:gd name="connsiteX10" fmla="*/ 4907145 w 12213780"/>
              <a:gd name="connsiteY10" fmla="*/ 5384855 h 12075490"/>
              <a:gd name="connsiteX11" fmla="*/ 3818341 w 12213780"/>
              <a:gd name="connsiteY11" fmla="*/ 5917390 h 12075490"/>
              <a:gd name="connsiteX12" fmla="*/ 2815115 w 12213780"/>
              <a:gd name="connsiteY12" fmla="*/ 6780004 h 12075490"/>
              <a:gd name="connsiteX13" fmla="*/ 1814360 w 12213780"/>
              <a:gd name="connsiteY13" fmla="*/ 7375592 h 12075490"/>
              <a:gd name="connsiteX14" fmla="*/ 961809 w 12213780"/>
              <a:gd name="connsiteY14" fmla="*/ 7875931 h 12075490"/>
              <a:gd name="connsiteX15" fmla="*/ 611990 w 12213780"/>
              <a:gd name="connsiteY15" fmla="*/ 8023602 h 12075490"/>
              <a:gd name="connsiteX16" fmla="*/ 2 w 12213780"/>
              <a:gd name="connsiteY16" fmla="*/ 8195674 h 12075490"/>
              <a:gd name="connsiteX0" fmla="*/ 2 w 12213780"/>
              <a:gd name="connsiteY0" fmla="*/ 8195674 h 12075490"/>
              <a:gd name="connsiteX1" fmla="*/ 18235 w 12213780"/>
              <a:gd name="connsiteY1" fmla="*/ 0 h 12075490"/>
              <a:gd name="connsiteX2" fmla="*/ 12213780 w 12213780"/>
              <a:gd name="connsiteY2" fmla="*/ 0 h 12075490"/>
              <a:gd name="connsiteX3" fmla="*/ 12207430 w 12213780"/>
              <a:gd name="connsiteY3" fmla="*/ 12070519 h 12075490"/>
              <a:gd name="connsiteX4" fmla="*/ 11311827 w 12213780"/>
              <a:gd name="connsiteY4" fmla="*/ 11353577 h 12075490"/>
              <a:gd name="connsiteX5" fmla="*/ 10609223 w 12213780"/>
              <a:gd name="connsiteY5" fmla="*/ 10975662 h 12075490"/>
              <a:gd name="connsiteX6" fmla="*/ 9650890 w 12213780"/>
              <a:gd name="connsiteY6" fmla="*/ 9793342 h 12075490"/>
              <a:gd name="connsiteX7" fmla="*/ 8388938 w 12213780"/>
              <a:gd name="connsiteY7" fmla="*/ 8264853 h 12075490"/>
              <a:gd name="connsiteX8" fmla="*/ 7211752 w 12213780"/>
              <a:gd name="connsiteY8" fmla="*/ 6816787 h 12075490"/>
              <a:gd name="connsiteX9" fmla="*/ 6005982 w 12213780"/>
              <a:gd name="connsiteY9" fmla="*/ 5434301 h 12075490"/>
              <a:gd name="connsiteX10" fmla="*/ 4907145 w 12213780"/>
              <a:gd name="connsiteY10" fmla="*/ 5384855 h 12075490"/>
              <a:gd name="connsiteX11" fmla="*/ 3818341 w 12213780"/>
              <a:gd name="connsiteY11" fmla="*/ 5917390 h 12075490"/>
              <a:gd name="connsiteX12" fmla="*/ 2815115 w 12213780"/>
              <a:gd name="connsiteY12" fmla="*/ 6780004 h 12075490"/>
              <a:gd name="connsiteX13" fmla="*/ 1814360 w 12213780"/>
              <a:gd name="connsiteY13" fmla="*/ 7375592 h 12075490"/>
              <a:gd name="connsiteX14" fmla="*/ 961809 w 12213780"/>
              <a:gd name="connsiteY14" fmla="*/ 7875931 h 12075490"/>
              <a:gd name="connsiteX15" fmla="*/ 611990 w 12213780"/>
              <a:gd name="connsiteY15" fmla="*/ 8023602 h 12075490"/>
              <a:gd name="connsiteX16" fmla="*/ 2 w 12213780"/>
              <a:gd name="connsiteY16" fmla="*/ 8195674 h 12075490"/>
              <a:gd name="connsiteX0" fmla="*/ 2 w 12213780"/>
              <a:gd name="connsiteY0" fmla="*/ 8195674 h 12085233"/>
              <a:gd name="connsiteX1" fmla="*/ 18235 w 12213780"/>
              <a:gd name="connsiteY1" fmla="*/ 0 h 12085233"/>
              <a:gd name="connsiteX2" fmla="*/ 12213780 w 12213780"/>
              <a:gd name="connsiteY2" fmla="*/ 0 h 12085233"/>
              <a:gd name="connsiteX3" fmla="*/ 12207430 w 12213780"/>
              <a:gd name="connsiteY3" fmla="*/ 12070519 h 12085233"/>
              <a:gd name="connsiteX4" fmla="*/ 11292777 w 12213780"/>
              <a:gd name="connsiteY4" fmla="*/ 11789664 h 12085233"/>
              <a:gd name="connsiteX5" fmla="*/ 10609223 w 12213780"/>
              <a:gd name="connsiteY5" fmla="*/ 10975662 h 12085233"/>
              <a:gd name="connsiteX6" fmla="*/ 9650890 w 12213780"/>
              <a:gd name="connsiteY6" fmla="*/ 9793342 h 12085233"/>
              <a:gd name="connsiteX7" fmla="*/ 8388938 w 12213780"/>
              <a:gd name="connsiteY7" fmla="*/ 8264853 h 12085233"/>
              <a:gd name="connsiteX8" fmla="*/ 7211752 w 12213780"/>
              <a:gd name="connsiteY8" fmla="*/ 6816787 h 12085233"/>
              <a:gd name="connsiteX9" fmla="*/ 6005982 w 12213780"/>
              <a:gd name="connsiteY9" fmla="*/ 5434301 h 12085233"/>
              <a:gd name="connsiteX10" fmla="*/ 4907145 w 12213780"/>
              <a:gd name="connsiteY10" fmla="*/ 5384855 h 12085233"/>
              <a:gd name="connsiteX11" fmla="*/ 3818341 w 12213780"/>
              <a:gd name="connsiteY11" fmla="*/ 5917390 h 12085233"/>
              <a:gd name="connsiteX12" fmla="*/ 2815115 w 12213780"/>
              <a:gd name="connsiteY12" fmla="*/ 6780004 h 12085233"/>
              <a:gd name="connsiteX13" fmla="*/ 1814360 w 12213780"/>
              <a:gd name="connsiteY13" fmla="*/ 7375592 h 12085233"/>
              <a:gd name="connsiteX14" fmla="*/ 961809 w 12213780"/>
              <a:gd name="connsiteY14" fmla="*/ 7875931 h 12085233"/>
              <a:gd name="connsiteX15" fmla="*/ 611990 w 12213780"/>
              <a:gd name="connsiteY15" fmla="*/ 8023602 h 12085233"/>
              <a:gd name="connsiteX16" fmla="*/ 2 w 12213780"/>
              <a:gd name="connsiteY16" fmla="*/ 8195674 h 12085233"/>
              <a:gd name="connsiteX0" fmla="*/ 2 w 12213780"/>
              <a:gd name="connsiteY0" fmla="*/ 8195674 h 12085233"/>
              <a:gd name="connsiteX1" fmla="*/ 18235 w 12213780"/>
              <a:gd name="connsiteY1" fmla="*/ 0 h 12085233"/>
              <a:gd name="connsiteX2" fmla="*/ 12213780 w 12213780"/>
              <a:gd name="connsiteY2" fmla="*/ 0 h 12085233"/>
              <a:gd name="connsiteX3" fmla="*/ 12207430 w 12213780"/>
              <a:gd name="connsiteY3" fmla="*/ 12070519 h 12085233"/>
              <a:gd name="connsiteX4" fmla="*/ 11292777 w 12213780"/>
              <a:gd name="connsiteY4" fmla="*/ 11789664 h 12085233"/>
              <a:gd name="connsiteX5" fmla="*/ 10609223 w 12213780"/>
              <a:gd name="connsiteY5" fmla="*/ 10975662 h 12085233"/>
              <a:gd name="connsiteX6" fmla="*/ 9650890 w 12213780"/>
              <a:gd name="connsiteY6" fmla="*/ 9793342 h 12085233"/>
              <a:gd name="connsiteX7" fmla="*/ 8388938 w 12213780"/>
              <a:gd name="connsiteY7" fmla="*/ 8264853 h 12085233"/>
              <a:gd name="connsiteX8" fmla="*/ 7211752 w 12213780"/>
              <a:gd name="connsiteY8" fmla="*/ 6816787 h 12085233"/>
              <a:gd name="connsiteX9" fmla="*/ 6005982 w 12213780"/>
              <a:gd name="connsiteY9" fmla="*/ 5434301 h 12085233"/>
              <a:gd name="connsiteX10" fmla="*/ 4907145 w 12213780"/>
              <a:gd name="connsiteY10" fmla="*/ 5384855 h 12085233"/>
              <a:gd name="connsiteX11" fmla="*/ 3818341 w 12213780"/>
              <a:gd name="connsiteY11" fmla="*/ 5917390 h 12085233"/>
              <a:gd name="connsiteX12" fmla="*/ 2815115 w 12213780"/>
              <a:gd name="connsiteY12" fmla="*/ 6780004 h 12085233"/>
              <a:gd name="connsiteX13" fmla="*/ 1814360 w 12213780"/>
              <a:gd name="connsiteY13" fmla="*/ 7375592 h 12085233"/>
              <a:gd name="connsiteX14" fmla="*/ 961809 w 12213780"/>
              <a:gd name="connsiteY14" fmla="*/ 7875931 h 12085233"/>
              <a:gd name="connsiteX15" fmla="*/ 611990 w 12213780"/>
              <a:gd name="connsiteY15" fmla="*/ 8023602 h 12085233"/>
              <a:gd name="connsiteX16" fmla="*/ 2 w 12213780"/>
              <a:gd name="connsiteY16" fmla="*/ 8195674 h 12085233"/>
              <a:gd name="connsiteX0" fmla="*/ 2 w 12213780"/>
              <a:gd name="connsiteY0" fmla="*/ 8195674 h 12085233"/>
              <a:gd name="connsiteX1" fmla="*/ 18235 w 12213780"/>
              <a:gd name="connsiteY1" fmla="*/ 0 h 12085233"/>
              <a:gd name="connsiteX2" fmla="*/ 12213780 w 12213780"/>
              <a:gd name="connsiteY2" fmla="*/ 0 h 12085233"/>
              <a:gd name="connsiteX3" fmla="*/ 12207430 w 12213780"/>
              <a:gd name="connsiteY3" fmla="*/ 12070519 h 12085233"/>
              <a:gd name="connsiteX4" fmla="*/ 11292777 w 12213780"/>
              <a:gd name="connsiteY4" fmla="*/ 11789664 h 12085233"/>
              <a:gd name="connsiteX5" fmla="*/ 10609223 w 12213780"/>
              <a:gd name="connsiteY5" fmla="*/ 10975662 h 12085233"/>
              <a:gd name="connsiteX6" fmla="*/ 9650890 w 12213780"/>
              <a:gd name="connsiteY6" fmla="*/ 9793342 h 12085233"/>
              <a:gd name="connsiteX7" fmla="*/ 8388938 w 12213780"/>
              <a:gd name="connsiteY7" fmla="*/ 8264853 h 12085233"/>
              <a:gd name="connsiteX8" fmla="*/ 7211752 w 12213780"/>
              <a:gd name="connsiteY8" fmla="*/ 6816787 h 12085233"/>
              <a:gd name="connsiteX9" fmla="*/ 6005982 w 12213780"/>
              <a:gd name="connsiteY9" fmla="*/ 5434301 h 12085233"/>
              <a:gd name="connsiteX10" fmla="*/ 4907145 w 12213780"/>
              <a:gd name="connsiteY10" fmla="*/ 5384855 h 12085233"/>
              <a:gd name="connsiteX11" fmla="*/ 3818341 w 12213780"/>
              <a:gd name="connsiteY11" fmla="*/ 5917390 h 12085233"/>
              <a:gd name="connsiteX12" fmla="*/ 2815115 w 12213780"/>
              <a:gd name="connsiteY12" fmla="*/ 6780004 h 12085233"/>
              <a:gd name="connsiteX13" fmla="*/ 1814360 w 12213780"/>
              <a:gd name="connsiteY13" fmla="*/ 7375592 h 12085233"/>
              <a:gd name="connsiteX14" fmla="*/ 961809 w 12213780"/>
              <a:gd name="connsiteY14" fmla="*/ 7875931 h 12085233"/>
              <a:gd name="connsiteX15" fmla="*/ 611990 w 12213780"/>
              <a:gd name="connsiteY15" fmla="*/ 8023602 h 12085233"/>
              <a:gd name="connsiteX16" fmla="*/ 2 w 12213780"/>
              <a:gd name="connsiteY16" fmla="*/ 8195674 h 12085233"/>
              <a:gd name="connsiteX0" fmla="*/ 2 w 12213780"/>
              <a:gd name="connsiteY0" fmla="*/ 8195674 h 12085233"/>
              <a:gd name="connsiteX1" fmla="*/ 18235 w 12213780"/>
              <a:gd name="connsiteY1" fmla="*/ 0 h 12085233"/>
              <a:gd name="connsiteX2" fmla="*/ 12213780 w 12213780"/>
              <a:gd name="connsiteY2" fmla="*/ 0 h 12085233"/>
              <a:gd name="connsiteX3" fmla="*/ 12207430 w 12213780"/>
              <a:gd name="connsiteY3" fmla="*/ 12070519 h 12085233"/>
              <a:gd name="connsiteX4" fmla="*/ 11292777 w 12213780"/>
              <a:gd name="connsiteY4" fmla="*/ 11789664 h 12085233"/>
              <a:gd name="connsiteX5" fmla="*/ 10599698 w 12213780"/>
              <a:gd name="connsiteY5" fmla="*/ 10975662 h 12085233"/>
              <a:gd name="connsiteX6" fmla="*/ 9650890 w 12213780"/>
              <a:gd name="connsiteY6" fmla="*/ 9793342 h 12085233"/>
              <a:gd name="connsiteX7" fmla="*/ 8388938 w 12213780"/>
              <a:gd name="connsiteY7" fmla="*/ 8264853 h 12085233"/>
              <a:gd name="connsiteX8" fmla="*/ 7211752 w 12213780"/>
              <a:gd name="connsiteY8" fmla="*/ 6816787 h 12085233"/>
              <a:gd name="connsiteX9" fmla="*/ 6005982 w 12213780"/>
              <a:gd name="connsiteY9" fmla="*/ 5434301 h 12085233"/>
              <a:gd name="connsiteX10" fmla="*/ 4907145 w 12213780"/>
              <a:gd name="connsiteY10" fmla="*/ 5384855 h 12085233"/>
              <a:gd name="connsiteX11" fmla="*/ 3818341 w 12213780"/>
              <a:gd name="connsiteY11" fmla="*/ 5917390 h 12085233"/>
              <a:gd name="connsiteX12" fmla="*/ 2815115 w 12213780"/>
              <a:gd name="connsiteY12" fmla="*/ 6780004 h 12085233"/>
              <a:gd name="connsiteX13" fmla="*/ 1814360 w 12213780"/>
              <a:gd name="connsiteY13" fmla="*/ 7375592 h 12085233"/>
              <a:gd name="connsiteX14" fmla="*/ 961809 w 12213780"/>
              <a:gd name="connsiteY14" fmla="*/ 7875931 h 12085233"/>
              <a:gd name="connsiteX15" fmla="*/ 611990 w 12213780"/>
              <a:gd name="connsiteY15" fmla="*/ 8023602 h 12085233"/>
              <a:gd name="connsiteX16" fmla="*/ 2 w 12213780"/>
              <a:gd name="connsiteY16" fmla="*/ 8195674 h 12085233"/>
              <a:gd name="connsiteX0" fmla="*/ 2 w 12213780"/>
              <a:gd name="connsiteY0" fmla="*/ 8195674 h 12085233"/>
              <a:gd name="connsiteX1" fmla="*/ 18235 w 12213780"/>
              <a:gd name="connsiteY1" fmla="*/ 0 h 12085233"/>
              <a:gd name="connsiteX2" fmla="*/ 12213780 w 12213780"/>
              <a:gd name="connsiteY2" fmla="*/ 0 h 12085233"/>
              <a:gd name="connsiteX3" fmla="*/ 12207430 w 12213780"/>
              <a:gd name="connsiteY3" fmla="*/ 12070519 h 12085233"/>
              <a:gd name="connsiteX4" fmla="*/ 11292777 w 12213780"/>
              <a:gd name="connsiteY4" fmla="*/ 11789664 h 12085233"/>
              <a:gd name="connsiteX5" fmla="*/ 10599698 w 12213780"/>
              <a:gd name="connsiteY5" fmla="*/ 10975662 h 12085233"/>
              <a:gd name="connsiteX6" fmla="*/ 9650890 w 12213780"/>
              <a:gd name="connsiteY6" fmla="*/ 9793342 h 12085233"/>
              <a:gd name="connsiteX7" fmla="*/ 8388938 w 12213780"/>
              <a:gd name="connsiteY7" fmla="*/ 8264853 h 12085233"/>
              <a:gd name="connsiteX8" fmla="*/ 7211752 w 12213780"/>
              <a:gd name="connsiteY8" fmla="*/ 6816787 h 12085233"/>
              <a:gd name="connsiteX9" fmla="*/ 6005982 w 12213780"/>
              <a:gd name="connsiteY9" fmla="*/ 5434301 h 12085233"/>
              <a:gd name="connsiteX10" fmla="*/ 4907145 w 12213780"/>
              <a:gd name="connsiteY10" fmla="*/ 5384855 h 12085233"/>
              <a:gd name="connsiteX11" fmla="*/ 3818341 w 12213780"/>
              <a:gd name="connsiteY11" fmla="*/ 5917390 h 12085233"/>
              <a:gd name="connsiteX12" fmla="*/ 2815115 w 12213780"/>
              <a:gd name="connsiteY12" fmla="*/ 6780004 h 12085233"/>
              <a:gd name="connsiteX13" fmla="*/ 1814360 w 12213780"/>
              <a:gd name="connsiteY13" fmla="*/ 7375592 h 12085233"/>
              <a:gd name="connsiteX14" fmla="*/ 961809 w 12213780"/>
              <a:gd name="connsiteY14" fmla="*/ 7875931 h 12085233"/>
              <a:gd name="connsiteX15" fmla="*/ 611990 w 12213780"/>
              <a:gd name="connsiteY15" fmla="*/ 8023602 h 12085233"/>
              <a:gd name="connsiteX16" fmla="*/ 2 w 12213780"/>
              <a:gd name="connsiteY16" fmla="*/ 8195674 h 12085233"/>
              <a:gd name="connsiteX0" fmla="*/ 2 w 12213780"/>
              <a:gd name="connsiteY0" fmla="*/ 8195674 h 12085233"/>
              <a:gd name="connsiteX1" fmla="*/ 18235 w 12213780"/>
              <a:gd name="connsiteY1" fmla="*/ 0 h 12085233"/>
              <a:gd name="connsiteX2" fmla="*/ 12213780 w 12213780"/>
              <a:gd name="connsiteY2" fmla="*/ 0 h 12085233"/>
              <a:gd name="connsiteX3" fmla="*/ 12207430 w 12213780"/>
              <a:gd name="connsiteY3" fmla="*/ 12070519 h 12085233"/>
              <a:gd name="connsiteX4" fmla="*/ 11292777 w 12213780"/>
              <a:gd name="connsiteY4" fmla="*/ 11789664 h 12085233"/>
              <a:gd name="connsiteX5" fmla="*/ 10599698 w 12213780"/>
              <a:gd name="connsiteY5" fmla="*/ 10975662 h 12085233"/>
              <a:gd name="connsiteX6" fmla="*/ 9650890 w 12213780"/>
              <a:gd name="connsiteY6" fmla="*/ 9793342 h 12085233"/>
              <a:gd name="connsiteX7" fmla="*/ 8388938 w 12213780"/>
              <a:gd name="connsiteY7" fmla="*/ 8264853 h 12085233"/>
              <a:gd name="connsiteX8" fmla="*/ 7211752 w 12213780"/>
              <a:gd name="connsiteY8" fmla="*/ 6816787 h 12085233"/>
              <a:gd name="connsiteX9" fmla="*/ 6005982 w 12213780"/>
              <a:gd name="connsiteY9" fmla="*/ 5434301 h 12085233"/>
              <a:gd name="connsiteX10" fmla="*/ 4907145 w 12213780"/>
              <a:gd name="connsiteY10" fmla="*/ 5384855 h 12085233"/>
              <a:gd name="connsiteX11" fmla="*/ 3818341 w 12213780"/>
              <a:gd name="connsiteY11" fmla="*/ 5917390 h 12085233"/>
              <a:gd name="connsiteX12" fmla="*/ 2815115 w 12213780"/>
              <a:gd name="connsiteY12" fmla="*/ 6780004 h 12085233"/>
              <a:gd name="connsiteX13" fmla="*/ 1814360 w 12213780"/>
              <a:gd name="connsiteY13" fmla="*/ 7375592 h 12085233"/>
              <a:gd name="connsiteX14" fmla="*/ 961809 w 12213780"/>
              <a:gd name="connsiteY14" fmla="*/ 7875931 h 12085233"/>
              <a:gd name="connsiteX15" fmla="*/ 611990 w 12213780"/>
              <a:gd name="connsiteY15" fmla="*/ 8023602 h 12085233"/>
              <a:gd name="connsiteX16" fmla="*/ 2 w 12213780"/>
              <a:gd name="connsiteY16" fmla="*/ 8195674 h 120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13780" h="12085233">
                <a:moveTo>
                  <a:pt x="2" y="8195674"/>
                </a:moveTo>
                <a:cubicBezTo>
                  <a:pt x="-270" y="5638218"/>
                  <a:pt x="18507" y="2557456"/>
                  <a:pt x="18235" y="0"/>
                </a:cubicBezTo>
                <a:lnTo>
                  <a:pt x="12213780" y="0"/>
                </a:lnTo>
                <a:cubicBezTo>
                  <a:pt x="12211663" y="1930289"/>
                  <a:pt x="12209547" y="10140230"/>
                  <a:pt x="12207430" y="12070519"/>
                </a:cubicBezTo>
                <a:cubicBezTo>
                  <a:pt x="11969221" y="12136031"/>
                  <a:pt x="11560732" y="11972140"/>
                  <a:pt x="11292777" y="11789664"/>
                </a:cubicBezTo>
                <a:cubicBezTo>
                  <a:pt x="11024822" y="11607188"/>
                  <a:pt x="10956526" y="11394123"/>
                  <a:pt x="10599698" y="10975662"/>
                </a:cubicBezTo>
                <a:cubicBezTo>
                  <a:pt x="10163837" y="10312947"/>
                  <a:pt x="10011929" y="10361093"/>
                  <a:pt x="9650890" y="9793342"/>
                </a:cubicBezTo>
                <a:cubicBezTo>
                  <a:pt x="9156615" y="9295703"/>
                  <a:pt x="8825464" y="8392840"/>
                  <a:pt x="8388938" y="8264853"/>
                </a:cubicBezTo>
                <a:cubicBezTo>
                  <a:pt x="7899176" y="7812870"/>
                  <a:pt x="7608911" y="7288546"/>
                  <a:pt x="7211752" y="6816787"/>
                </a:cubicBezTo>
                <a:cubicBezTo>
                  <a:pt x="6814593" y="6345028"/>
                  <a:pt x="6412296" y="5513501"/>
                  <a:pt x="6005982" y="5434301"/>
                </a:cubicBezTo>
                <a:cubicBezTo>
                  <a:pt x="5642538" y="5373504"/>
                  <a:pt x="5271752" y="5304340"/>
                  <a:pt x="4907145" y="5384855"/>
                </a:cubicBezTo>
                <a:cubicBezTo>
                  <a:pt x="4542538" y="5465370"/>
                  <a:pt x="4178419" y="5773234"/>
                  <a:pt x="3818341" y="5917390"/>
                </a:cubicBezTo>
                <a:cubicBezTo>
                  <a:pt x="3442657" y="6047577"/>
                  <a:pt x="3149112" y="6536970"/>
                  <a:pt x="2815115" y="6780004"/>
                </a:cubicBezTo>
                <a:cubicBezTo>
                  <a:pt x="2481118" y="7023038"/>
                  <a:pt x="2126558" y="7156658"/>
                  <a:pt x="1814360" y="7375592"/>
                </a:cubicBezTo>
                <a:lnTo>
                  <a:pt x="961809" y="7875931"/>
                </a:lnTo>
                <a:cubicBezTo>
                  <a:pt x="839139" y="7947265"/>
                  <a:pt x="734660" y="7952268"/>
                  <a:pt x="611990" y="8023602"/>
                </a:cubicBezTo>
                <a:lnTo>
                  <a:pt x="2" y="8195674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>
              <a:cs typeface="+mn-ea"/>
              <a:sym typeface="+mn-lt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58FF2B2E-B787-4D9F-A9F8-01BA25547C2F}"/>
              </a:ext>
            </a:extLst>
          </p:cNvPr>
          <p:cNvSpPr txBox="1">
            <a:spLocks/>
          </p:cNvSpPr>
          <p:nvPr/>
        </p:nvSpPr>
        <p:spPr>
          <a:xfrm>
            <a:off x="2226365" y="4401523"/>
            <a:ext cx="5136429" cy="385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dirty="0">
                <a:solidFill>
                  <a:prstClr val="black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cs"/>
              </a:rPr>
              <a:t>REPORT </a:t>
            </a:r>
            <a:r>
              <a:rPr lang="zh-CN" altLang="en-US" sz="1600" dirty="0">
                <a:solidFill>
                  <a:prstClr val="black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cs"/>
              </a:rPr>
              <a:t>：</a:t>
            </a:r>
            <a:r>
              <a:rPr lang="en-US" altLang="zh-CN" sz="1600" dirty="0">
                <a:solidFill>
                  <a:prstClr val="black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cs"/>
              </a:rPr>
              <a:t>FREEPPT7.COM    TIME </a:t>
            </a:r>
            <a:r>
              <a:rPr lang="zh-CN" altLang="en-US" sz="1600" dirty="0">
                <a:solidFill>
                  <a:prstClr val="black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cs"/>
              </a:rPr>
              <a:t>：</a:t>
            </a:r>
            <a:r>
              <a:rPr lang="en-US" altLang="zh-CN" sz="1600" dirty="0">
                <a:solidFill>
                  <a:prstClr val="black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cs"/>
              </a:rPr>
              <a:t>20XX.XX</a:t>
            </a:r>
            <a:endParaRPr lang="zh-CN" altLang="en-US" sz="1600" dirty="0">
              <a:solidFill>
                <a:prstClr val="black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cs"/>
            </a:endParaRPr>
          </a:p>
        </p:txBody>
      </p:sp>
      <p:sp>
        <p:nvSpPr>
          <p:cNvPr id="13" name="TextBox 3">
            <a:hlinkClick r:id="rId4"/>
            <a:extLst>
              <a:ext uri="{FF2B5EF4-FFF2-40B4-BE49-F238E27FC236}">
                <a16:creationId xmlns:a16="http://schemas.microsoft.com/office/drawing/2014/main" id="{83E7CAE1-49B7-46CD-8C33-EDF45BBFB4EF}"/>
              </a:ext>
            </a:extLst>
          </p:cNvPr>
          <p:cNvSpPr txBox="1"/>
          <p:nvPr/>
        </p:nvSpPr>
        <p:spPr>
          <a:xfrm>
            <a:off x="1275347" y="660664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4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  <p:bldP spid="17" grpId="0" animBg="1"/>
      <p:bldP spid="18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506FBE4-B80B-4136-AD6E-65C886496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87"/>
            <a:ext cx="12192000" cy="452996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AEDD4A7-16E2-4B67-A751-A749B137E4B7}"/>
              </a:ext>
            </a:extLst>
          </p:cNvPr>
          <p:cNvSpPr txBox="1"/>
          <p:nvPr/>
        </p:nvSpPr>
        <p:spPr>
          <a:xfrm>
            <a:off x="2610577" y="1704600"/>
            <a:ext cx="7319486" cy="6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 I'm just a sunflower, waiting for belong to me only sunshine.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0A340D1-F64C-4830-96CF-EC5E6B92AAC6}"/>
              </a:ext>
            </a:extLst>
          </p:cNvPr>
          <p:cNvSpPr txBox="1"/>
          <p:nvPr/>
        </p:nvSpPr>
        <p:spPr>
          <a:xfrm>
            <a:off x="3240506" y="793447"/>
            <a:ext cx="5710988" cy="10754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zh-CN" altLang="en-US" sz="2800" spc="3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2800" spc="300" dirty="0">
                <a:latin typeface="+mn-lt"/>
                <a:ea typeface="+mn-ea"/>
                <a:cs typeface="+mn-ea"/>
                <a:sym typeface="+mn-lt"/>
              </a:rPr>
              <a:t>ERSONAL INTRODUCTION</a:t>
            </a:r>
            <a:endParaRPr lang="zh-CN" altLang="en-US" sz="2800" spc="3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828BC2A-C765-4FBA-9B97-05BF4EC3EAD0}"/>
              </a:ext>
            </a:extLst>
          </p:cNvPr>
          <p:cNvSpPr/>
          <p:nvPr/>
        </p:nvSpPr>
        <p:spPr>
          <a:xfrm>
            <a:off x="930443" y="3023035"/>
            <a:ext cx="10315073" cy="3027479"/>
          </a:xfrm>
          <a:prstGeom prst="roundRect">
            <a:avLst>
              <a:gd name="adj" fmla="val 8189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02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ïšļïdé">
            <a:extLst>
              <a:ext uri="{FF2B5EF4-FFF2-40B4-BE49-F238E27FC236}">
                <a16:creationId xmlns:a16="http://schemas.microsoft.com/office/drawing/2014/main" id="{23317A02-B378-4664-8AC3-EA6A351EF6F1}"/>
              </a:ext>
            </a:extLst>
          </p:cNvPr>
          <p:cNvSpPr/>
          <p:nvPr/>
        </p:nvSpPr>
        <p:spPr>
          <a:xfrm>
            <a:off x="-9144" y="-29688"/>
            <a:ext cx="12201144" cy="3383281"/>
          </a:xfrm>
          <a:custGeom>
            <a:avLst/>
            <a:gdLst>
              <a:gd name="connsiteX0" fmla="*/ 0 w 12192000"/>
              <a:gd name="connsiteY0" fmla="*/ 0 h 3235680"/>
              <a:gd name="connsiteX1" fmla="*/ 12192000 w 12192000"/>
              <a:gd name="connsiteY1" fmla="*/ 0 h 3235680"/>
              <a:gd name="connsiteX2" fmla="*/ 12192000 w 12192000"/>
              <a:gd name="connsiteY2" fmla="*/ 3235680 h 3235680"/>
              <a:gd name="connsiteX3" fmla="*/ 0 w 12192000"/>
              <a:gd name="connsiteY3" fmla="*/ 3235680 h 3235680"/>
              <a:gd name="connsiteX4" fmla="*/ 0 w 12192000"/>
              <a:gd name="connsiteY4" fmla="*/ 0 h 3235680"/>
              <a:gd name="connsiteX0" fmla="*/ 9144 w 12201144"/>
              <a:gd name="connsiteY0" fmla="*/ 0 h 3235680"/>
              <a:gd name="connsiteX1" fmla="*/ 12201144 w 12201144"/>
              <a:gd name="connsiteY1" fmla="*/ 0 h 3235680"/>
              <a:gd name="connsiteX2" fmla="*/ 12201144 w 12201144"/>
              <a:gd name="connsiteY2" fmla="*/ 3235680 h 3235680"/>
              <a:gd name="connsiteX3" fmla="*/ 0 w 12201144"/>
              <a:gd name="connsiteY3" fmla="*/ 2101824 h 3235680"/>
              <a:gd name="connsiteX4" fmla="*/ 9144 w 12201144"/>
              <a:gd name="connsiteY4" fmla="*/ 0 h 3235680"/>
              <a:gd name="connsiteX0" fmla="*/ 9144 w 12201144"/>
              <a:gd name="connsiteY0" fmla="*/ 0 h 3235680"/>
              <a:gd name="connsiteX1" fmla="*/ 12201144 w 12201144"/>
              <a:gd name="connsiteY1" fmla="*/ 0 h 3235680"/>
              <a:gd name="connsiteX2" fmla="*/ 12201144 w 12201144"/>
              <a:gd name="connsiteY2" fmla="*/ 3235680 h 3235680"/>
              <a:gd name="connsiteX3" fmla="*/ 12198096 w 12201144"/>
              <a:gd name="connsiteY3" fmla="*/ 3191256 h 3235680"/>
              <a:gd name="connsiteX4" fmla="*/ 0 w 12201144"/>
              <a:gd name="connsiteY4" fmla="*/ 2101824 h 3235680"/>
              <a:gd name="connsiteX5" fmla="*/ 9144 w 12201144"/>
              <a:gd name="connsiteY5" fmla="*/ 0 h 3235680"/>
              <a:gd name="connsiteX0" fmla="*/ 9144 w 12201144"/>
              <a:gd name="connsiteY0" fmla="*/ 0 h 3235680"/>
              <a:gd name="connsiteX1" fmla="*/ 12201144 w 12201144"/>
              <a:gd name="connsiteY1" fmla="*/ 0 h 3235680"/>
              <a:gd name="connsiteX2" fmla="*/ 12201144 w 12201144"/>
              <a:gd name="connsiteY2" fmla="*/ 3235680 h 3235680"/>
              <a:gd name="connsiteX3" fmla="*/ 2011680 w 12201144"/>
              <a:gd name="connsiteY3" fmla="*/ 3127248 h 3235680"/>
              <a:gd name="connsiteX4" fmla="*/ 0 w 12201144"/>
              <a:gd name="connsiteY4" fmla="*/ 2101824 h 3235680"/>
              <a:gd name="connsiteX5" fmla="*/ 9144 w 12201144"/>
              <a:gd name="connsiteY5" fmla="*/ 0 h 3235680"/>
              <a:gd name="connsiteX0" fmla="*/ 9144 w 12207240"/>
              <a:gd name="connsiteY0" fmla="*/ 0 h 3246120"/>
              <a:gd name="connsiteX1" fmla="*/ 12201144 w 12207240"/>
              <a:gd name="connsiteY1" fmla="*/ 0 h 3246120"/>
              <a:gd name="connsiteX2" fmla="*/ 12201144 w 12207240"/>
              <a:gd name="connsiteY2" fmla="*/ 3235680 h 3246120"/>
              <a:gd name="connsiteX3" fmla="*/ 12207240 w 12207240"/>
              <a:gd name="connsiteY3" fmla="*/ 3246120 h 3246120"/>
              <a:gd name="connsiteX4" fmla="*/ 2011680 w 12207240"/>
              <a:gd name="connsiteY4" fmla="*/ 3127248 h 3246120"/>
              <a:gd name="connsiteX5" fmla="*/ 0 w 12207240"/>
              <a:gd name="connsiteY5" fmla="*/ 2101824 h 3246120"/>
              <a:gd name="connsiteX6" fmla="*/ 9144 w 12207240"/>
              <a:gd name="connsiteY6" fmla="*/ 0 h 3246120"/>
              <a:gd name="connsiteX0" fmla="*/ 9144 w 12201144"/>
              <a:gd name="connsiteY0" fmla="*/ 0 h 3235680"/>
              <a:gd name="connsiteX1" fmla="*/ 12201144 w 12201144"/>
              <a:gd name="connsiteY1" fmla="*/ 0 h 3235680"/>
              <a:gd name="connsiteX2" fmla="*/ 12201144 w 12201144"/>
              <a:gd name="connsiteY2" fmla="*/ 3235680 h 3235680"/>
              <a:gd name="connsiteX3" fmla="*/ 6117336 w 12201144"/>
              <a:gd name="connsiteY3" fmla="*/ 2103120 h 3235680"/>
              <a:gd name="connsiteX4" fmla="*/ 2011680 w 12201144"/>
              <a:gd name="connsiteY4" fmla="*/ 3127248 h 3235680"/>
              <a:gd name="connsiteX5" fmla="*/ 0 w 12201144"/>
              <a:gd name="connsiteY5" fmla="*/ 2101824 h 3235680"/>
              <a:gd name="connsiteX6" fmla="*/ 9144 w 12201144"/>
              <a:gd name="connsiteY6" fmla="*/ 0 h 3235680"/>
              <a:gd name="connsiteX0" fmla="*/ 9144 w 12201144"/>
              <a:gd name="connsiteY0" fmla="*/ 0 h 3235680"/>
              <a:gd name="connsiteX1" fmla="*/ 12201144 w 12201144"/>
              <a:gd name="connsiteY1" fmla="*/ 0 h 3235680"/>
              <a:gd name="connsiteX2" fmla="*/ 12201144 w 12201144"/>
              <a:gd name="connsiteY2" fmla="*/ 3235680 h 3235680"/>
              <a:gd name="connsiteX3" fmla="*/ 12188952 w 12201144"/>
              <a:gd name="connsiteY3" fmla="*/ 3218688 h 3235680"/>
              <a:gd name="connsiteX4" fmla="*/ 6117336 w 12201144"/>
              <a:gd name="connsiteY4" fmla="*/ 2103120 h 3235680"/>
              <a:gd name="connsiteX5" fmla="*/ 2011680 w 12201144"/>
              <a:gd name="connsiteY5" fmla="*/ 3127248 h 3235680"/>
              <a:gd name="connsiteX6" fmla="*/ 0 w 12201144"/>
              <a:gd name="connsiteY6" fmla="*/ 2101824 h 3235680"/>
              <a:gd name="connsiteX7" fmla="*/ 9144 w 12201144"/>
              <a:gd name="connsiteY7" fmla="*/ 0 h 3235680"/>
              <a:gd name="connsiteX0" fmla="*/ 9144 w 12201144"/>
              <a:gd name="connsiteY0" fmla="*/ 0 h 3235680"/>
              <a:gd name="connsiteX1" fmla="*/ 12201144 w 12201144"/>
              <a:gd name="connsiteY1" fmla="*/ 0 h 3235680"/>
              <a:gd name="connsiteX2" fmla="*/ 12201144 w 12201144"/>
              <a:gd name="connsiteY2" fmla="*/ 3235680 h 3235680"/>
              <a:gd name="connsiteX3" fmla="*/ 7690104 w 12201144"/>
              <a:gd name="connsiteY3" fmla="*/ 3154680 h 3235680"/>
              <a:gd name="connsiteX4" fmla="*/ 6117336 w 12201144"/>
              <a:gd name="connsiteY4" fmla="*/ 2103120 h 3235680"/>
              <a:gd name="connsiteX5" fmla="*/ 2011680 w 12201144"/>
              <a:gd name="connsiteY5" fmla="*/ 3127248 h 3235680"/>
              <a:gd name="connsiteX6" fmla="*/ 0 w 12201144"/>
              <a:gd name="connsiteY6" fmla="*/ 2101824 h 3235680"/>
              <a:gd name="connsiteX7" fmla="*/ 9144 w 12201144"/>
              <a:gd name="connsiteY7" fmla="*/ 0 h 3235680"/>
              <a:gd name="connsiteX0" fmla="*/ 9144 w 12201144"/>
              <a:gd name="connsiteY0" fmla="*/ 0 h 3235680"/>
              <a:gd name="connsiteX1" fmla="*/ 12201144 w 12201144"/>
              <a:gd name="connsiteY1" fmla="*/ 0 h 3235680"/>
              <a:gd name="connsiteX2" fmla="*/ 12201144 w 12201144"/>
              <a:gd name="connsiteY2" fmla="*/ 3235680 h 3235680"/>
              <a:gd name="connsiteX3" fmla="*/ 12124944 w 12201144"/>
              <a:gd name="connsiteY3" fmla="*/ 3227832 h 3235680"/>
              <a:gd name="connsiteX4" fmla="*/ 7690104 w 12201144"/>
              <a:gd name="connsiteY4" fmla="*/ 3154680 h 3235680"/>
              <a:gd name="connsiteX5" fmla="*/ 6117336 w 12201144"/>
              <a:gd name="connsiteY5" fmla="*/ 2103120 h 3235680"/>
              <a:gd name="connsiteX6" fmla="*/ 2011680 w 12201144"/>
              <a:gd name="connsiteY6" fmla="*/ 3127248 h 3235680"/>
              <a:gd name="connsiteX7" fmla="*/ 0 w 12201144"/>
              <a:gd name="connsiteY7" fmla="*/ 2101824 h 3235680"/>
              <a:gd name="connsiteX8" fmla="*/ 9144 w 12201144"/>
              <a:gd name="connsiteY8" fmla="*/ 0 h 3235680"/>
              <a:gd name="connsiteX0" fmla="*/ 9144 w 12201144"/>
              <a:gd name="connsiteY0" fmla="*/ 0 h 3383280"/>
              <a:gd name="connsiteX1" fmla="*/ 12201144 w 12201144"/>
              <a:gd name="connsiteY1" fmla="*/ 0 h 3383280"/>
              <a:gd name="connsiteX2" fmla="*/ 12201144 w 12201144"/>
              <a:gd name="connsiteY2" fmla="*/ 3235680 h 3383280"/>
              <a:gd name="connsiteX3" fmla="*/ 10332720 w 12201144"/>
              <a:gd name="connsiteY3" fmla="*/ 3383280 h 3383280"/>
              <a:gd name="connsiteX4" fmla="*/ 7690104 w 12201144"/>
              <a:gd name="connsiteY4" fmla="*/ 3154680 h 3383280"/>
              <a:gd name="connsiteX5" fmla="*/ 6117336 w 12201144"/>
              <a:gd name="connsiteY5" fmla="*/ 2103120 h 3383280"/>
              <a:gd name="connsiteX6" fmla="*/ 2011680 w 12201144"/>
              <a:gd name="connsiteY6" fmla="*/ 3127248 h 3383280"/>
              <a:gd name="connsiteX7" fmla="*/ 0 w 12201144"/>
              <a:gd name="connsiteY7" fmla="*/ 2101824 h 3383280"/>
              <a:gd name="connsiteX8" fmla="*/ 9144 w 12201144"/>
              <a:gd name="connsiteY8" fmla="*/ 0 h 3383280"/>
              <a:gd name="connsiteX0" fmla="*/ 9144 w 12201144"/>
              <a:gd name="connsiteY0" fmla="*/ 0 h 3383280"/>
              <a:gd name="connsiteX1" fmla="*/ 12201144 w 12201144"/>
              <a:gd name="connsiteY1" fmla="*/ 0 h 3383280"/>
              <a:gd name="connsiteX2" fmla="*/ 12173712 w 12201144"/>
              <a:gd name="connsiteY2" fmla="*/ 2092680 h 3383280"/>
              <a:gd name="connsiteX3" fmla="*/ 10332720 w 12201144"/>
              <a:gd name="connsiteY3" fmla="*/ 3383280 h 3383280"/>
              <a:gd name="connsiteX4" fmla="*/ 7690104 w 12201144"/>
              <a:gd name="connsiteY4" fmla="*/ 3154680 h 3383280"/>
              <a:gd name="connsiteX5" fmla="*/ 6117336 w 12201144"/>
              <a:gd name="connsiteY5" fmla="*/ 2103120 h 3383280"/>
              <a:gd name="connsiteX6" fmla="*/ 2011680 w 12201144"/>
              <a:gd name="connsiteY6" fmla="*/ 3127248 h 3383280"/>
              <a:gd name="connsiteX7" fmla="*/ 0 w 12201144"/>
              <a:gd name="connsiteY7" fmla="*/ 2101824 h 3383280"/>
              <a:gd name="connsiteX8" fmla="*/ 9144 w 12201144"/>
              <a:gd name="connsiteY8" fmla="*/ 0 h 3383280"/>
              <a:gd name="connsiteX0" fmla="*/ 9144 w 12210288"/>
              <a:gd name="connsiteY0" fmla="*/ 0 h 3383280"/>
              <a:gd name="connsiteX1" fmla="*/ 12201144 w 12210288"/>
              <a:gd name="connsiteY1" fmla="*/ 0 h 3383280"/>
              <a:gd name="connsiteX2" fmla="*/ 12210288 w 12210288"/>
              <a:gd name="connsiteY2" fmla="*/ 2065248 h 3383280"/>
              <a:gd name="connsiteX3" fmla="*/ 10332720 w 12210288"/>
              <a:gd name="connsiteY3" fmla="*/ 3383280 h 3383280"/>
              <a:gd name="connsiteX4" fmla="*/ 7690104 w 12210288"/>
              <a:gd name="connsiteY4" fmla="*/ 3154680 h 3383280"/>
              <a:gd name="connsiteX5" fmla="*/ 6117336 w 12210288"/>
              <a:gd name="connsiteY5" fmla="*/ 2103120 h 3383280"/>
              <a:gd name="connsiteX6" fmla="*/ 2011680 w 12210288"/>
              <a:gd name="connsiteY6" fmla="*/ 3127248 h 3383280"/>
              <a:gd name="connsiteX7" fmla="*/ 0 w 12210288"/>
              <a:gd name="connsiteY7" fmla="*/ 2101824 h 3383280"/>
              <a:gd name="connsiteX8" fmla="*/ 9144 w 12210288"/>
              <a:gd name="connsiteY8" fmla="*/ 0 h 3383280"/>
              <a:gd name="connsiteX0" fmla="*/ 9144 w 12210288"/>
              <a:gd name="connsiteY0" fmla="*/ 0 h 3383280"/>
              <a:gd name="connsiteX1" fmla="*/ 12201144 w 12210288"/>
              <a:gd name="connsiteY1" fmla="*/ 0 h 3383280"/>
              <a:gd name="connsiteX2" fmla="*/ 12210288 w 12210288"/>
              <a:gd name="connsiteY2" fmla="*/ 2065248 h 3383280"/>
              <a:gd name="connsiteX3" fmla="*/ 10332720 w 12210288"/>
              <a:gd name="connsiteY3" fmla="*/ 3383280 h 3383280"/>
              <a:gd name="connsiteX4" fmla="*/ 7690104 w 12210288"/>
              <a:gd name="connsiteY4" fmla="*/ 3154680 h 3383280"/>
              <a:gd name="connsiteX5" fmla="*/ 5394960 w 12210288"/>
              <a:gd name="connsiteY5" fmla="*/ 2313432 h 3383280"/>
              <a:gd name="connsiteX6" fmla="*/ 2011680 w 12210288"/>
              <a:gd name="connsiteY6" fmla="*/ 3127248 h 3383280"/>
              <a:gd name="connsiteX7" fmla="*/ 0 w 12210288"/>
              <a:gd name="connsiteY7" fmla="*/ 2101824 h 3383280"/>
              <a:gd name="connsiteX8" fmla="*/ 9144 w 12210288"/>
              <a:gd name="connsiteY8" fmla="*/ 0 h 3383280"/>
              <a:gd name="connsiteX0" fmla="*/ 9144 w 12210288"/>
              <a:gd name="connsiteY0" fmla="*/ 0 h 3383280"/>
              <a:gd name="connsiteX1" fmla="*/ 12201144 w 12210288"/>
              <a:gd name="connsiteY1" fmla="*/ 0 h 3383280"/>
              <a:gd name="connsiteX2" fmla="*/ 12210288 w 12210288"/>
              <a:gd name="connsiteY2" fmla="*/ 2065248 h 3383280"/>
              <a:gd name="connsiteX3" fmla="*/ 10332720 w 12210288"/>
              <a:gd name="connsiteY3" fmla="*/ 3383280 h 3383280"/>
              <a:gd name="connsiteX4" fmla="*/ 7690104 w 12210288"/>
              <a:gd name="connsiteY4" fmla="*/ 3154680 h 3383280"/>
              <a:gd name="connsiteX5" fmla="*/ 4642485 w 12210288"/>
              <a:gd name="connsiteY5" fmla="*/ 2227707 h 3383280"/>
              <a:gd name="connsiteX6" fmla="*/ 2011680 w 12210288"/>
              <a:gd name="connsiteY6" fmla="*/ 3127248 h 3383280"/>
              <a:gd name="connsiteX7" fmla="*/ 0 w 12210288"/>
              <a:gd name="connsiteY7" fmla="*/ 2101824 h 3383280"/>
              <a:gd name="connsiteX8" fmla="*/ 9144 w 12210288"/>
              <a:gd name="connsiteY8" fmla="*/ 0 h 3383280"/>
              <a:gd name="connsiteX0" fmla="*/ 9144 w 12210288"/>
              <a:gd name="connsiteY0" fmla="*/ 0 h 3383280"/>
              <a:gd name="connsiteX1" fmla="*/ 12201144 w 12210288"/>
              <a:gd name="connsiteY1" fmla="*/ 0 h 3383280"/>
              <a:gd name="connsiteX2" fmla="*/ 12210288 w 12210288"/>
              <a:gd name="connsiteY2" fmla="*/ 2065248 h 3383280"/>
              <a:gd name="connsiteX3" fmla="*/ 10332720 w 12210288"/>
              <a:gd name="connsiteY3" fmla="*/ 3383280 h 3383280"/>
              <a:gd name="connsiteX4" fmla="*/ 7004304 w 12210288"/>
              <a:gd name="connsiteY4" fmla="*/ 3097530 h 3383280"/>
              <a:gd name="connsiteX5" fmla="*/ 4642485 w 12210288"/>
              <a:gd name="connsiteY5" fmla="*/ 2227707 h 3383280"/>
              <a:gd name="connsiteX6" fmla="*/ 2011680 w 12210288"/>
              <a:gd name="connsiteY6" fmla="*/ 3127248 h 3383280"/>
              <a:gd name="connsiteX7" fmla="*/ 0 w 12210288"/>
              <a:gd name="connsiteY7" fmla="*/ 2101824 h 3383280"/>
              <a:gd name="connsiteX8" fmla="*/ 9144 w 12210288"/>
              <a:gd name="connsiteY8" fmla="*/ 0 h 3383280"/>
              <a:gd name="connsiteX0" fmla="*/ 9144 w 12210288"/>
              <a:gd name="connsiteY0" fmla="*/ 0 h 3383280"/>
              <a:gd name="connsiteX1" fmla="*/ 12201144 w 12210288"/>
              <a:gd name="connsiteY1" fmla="*/ 0 h 3383280"/>
              <a:gd name="connsiteX2" fmla="*/ 12210288 w 12210288"/>
              <a:gd name="connsiteY2" fmla="*/ 2065248 h 3383280"/>
              <a:gd name="connsiteX3" fmla="*/ 10332720 w 12210288"/>
              <a:gd name="connsiteY3" fmla="*/ 3383280 h 3383280"/>
              <a:gd name="connsiteX4" fmla="*/ 7318629 w 12210288"/>
              <a:gd name="connsiteY4" fmla="*/ 3154680 h 3383280"/>
              <a:gd name="connsiteX5" fmla="*/ 4642485 w 12210288"/>
              <a:gd name="connsiteY5" fmla="*/ 2227707 h 3383280"/>
              <a:gd name="connsiteX6" fmla="*/ 2011680 w 12210288"/>
              <a:gd name="connsiteY6" fmla="*/ 3127248 h 3383280"/>
              <a:gd name="connsiteX7" fmla="*/ 0 w 12210288"/>
              <a:gd name="connsiteY7" fmla="*/ 2101824 h 3383280"/>
              <a:gd name="connsiteX8" fmla="*/ 9144 w 12210288"/>
              <a:gd name="connsiteY8" fmla="*/ 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0288" h="3383280">
                <a:moveTo>
                  <a:pt x="9144" y="0"/>
                </a:moveTo>
                <a:lnTo>
                  <a:pt x="12201144" y="0"/>
                </a:lnTo>
                <a:lnTo>
                  <a:pt x="12210288" y="2065248"/>
                </a:lnTo>
                <a:lnTo>
                  <a:pt x="10332720" y="3383280"/>
                </a:lnTo>
                <a:lnTo>
                  <a:pt x="7318629" y="3154680"/>
                </a:lnTo>
                <a:lnTo>
                  <a:pt x="4642485" y="2227707"/>
                </a:lnTo>
                <a:lnTo>
                  <a:pt x="2011680" y="3127248"/>
                </a:lnTo>
                <a:lnTo>
                  <a:pt x="0" y="2101824"/>
                </a:lnTo>
                <a:lnTo>
                  <a:pt x="9144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ïşļïďé">
            <a:extLst>
              <a:ext uri="{FF2B5EF4-FFF2-40B4-BE49-F238E27FC236}">
                <a16:creationId xmlns:a16="http://schemas.microsoft.com/office/drawing/2014/main" id="{A6DED6E1-48D7-4B59-AE9F-5697524C1C48}"/>
              </a:ext>
            </a:extLst>
          </p:cNvPr>
          <p:cNvSpPr txBox="1"/>
          <p:nvPr/>
        </p:nvSpPr>
        <p:spPr>
          <a:xfrm>
            <a:off x="673611" y="3947080"/>
            <a:ext cx="2452390" cy="13372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We are all too young, a lot of things don‘t ye t know, don't put the wrong loves when gardeners.</a:t>
            </a:r>
          </a:p>
        </p:txBody>
      </p:sp>
      <p:sp>
        <p:nvSpPr>
          <p:cNvPr id="15" name="îṥḻïďê">
            <a:extLst>
              <a:ext uri="{FF2B5EF4-FFF2-40B4-BE49-F238E27FC236}">
                <a16:creationId xmlns:a16="http://schemas.microsoft.com/office/drawing/2014/main" id="{85A61D72-F3DB-4D11-AB81-7DD1E880E23A}"/>
              </a:ext>
            </a:extLst>
          </p:cNvPr>
          <p:cNvSpPr txBox="1"/>
          <p:nvPr/>
        </p:nvSpPr>
        <p:spPr>
          <a:xfrm>
            <a:off x="673611" y="3475260"/>
            <a:ext cx="2452390" cy="3938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8" name="íṣļídê">
            <a:extLst>
              <a:ext uri="{FF2B5EF4-FFF2-40B4-BE49-F238E27FC236}">
                <a16:creationId xmlns:a16="http://schemas.microsoft.com/office/drawing/2014/main" id="{C8C47E95-0E42-4FC1-8945-7C8E8642FEF7}"/>
              </a:ext>
            </a:extLst>
          </p:cNvPr>
          <p:cNvSpPr txBox="1"/>
          <p:nvPr/>
        </p:nvSpPr>
        <p:spPr>
          <a:xfrm>
            <a:off x="3355691" y="3049564"/>
            <a:ext cx="2428376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don‘t ye t know, don't put the wrong loves when gardeners.</a:t>
            </a:r>
          </a:p>
        </p:txBody>
      </p:sp>
      <p:sp>
        <p:nvSpPr>
          <p:cNvPr id="19" name="îṩḷíḋê">
            <a:extLst>
              <a:ext uri="{FF2B5EF4-FFF2-40B4-BE49-F238E27FC236}">
                <a16:creationId xmlns:a16="http://schemas.microsoft.com/office/drawing/2014/main" id="{3615D11F-C066-4562-A60D-B6E03487CB27}"/>
              </a:ext>
            </a:extLst>
          </p:cNvPr>
          <p:cNvSpPr txBox="1"/>
          <p:nvPr/>
        </p:nvSpPr>
        <p:spPr>
          <a:xfrm>
            <a:off x="3355691" y="2577743"/>
            <a:ext cx="2428376" cy="3938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0" name="ïŝlîďè">
            <a:extLst>
              <a:ext uri="{FF2B5EF4-FFF2-40B4-BE49-F238E27FC236}">
                <a16:creationId xmlns:a16="http://schemas.microsoft.com/office/drawing/2014/main" id="{A278324F-EF58-4314-8105-24C40EB1DF8E}"/>
              </a:ext>
            </a:extLst>
          </p:cNvPr>
          <p:cNvSpPr txBox="1"/>
          <p:nvPr/>
        </p:nvSpPr>
        <p:spPr>
          <a:xfrm>
            <a:off x="6086250" y="3947080"/>
            <a:ext cx="2452390" cy="13372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don‘t ye t know, don't put the wrong loves when gardeners.</a:t>
            </a:r>
          </a:p>
        </p:txBody>
      </p:sp>
      <p:sp>
        <p:nvSpPr>
          <p:cNvPr id="21" name="ïŝḻíďé">
            <a:extLst>
              <a:ext uri="{FF2B5EF4-FFF2-40B4-BE49-F238E27FC236}">
                <a16:creationId xmlns:a16="http://schemas.microsoft.com/office/drawing/2014/main" id="{D0A14B14-9BCB-4E6F-B4A7-E49E64180F9D}"/>
              </a:ext>
            </a:extLst>
          </p:cNvPr>
          <p:cNvSpPr txBox="1"/>
          <p:nvPr/>
        </p:nvSpPr>
        <p:spPr>
          <a:xfrm>
            <a:off x="6086250" y="3475260"/>
            <a:ext cx="2452390" cy="3938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2" name="îṣḷîḑê">
            <a:extLst>
              <a:ext uri="{FF2B5EF4-FFF2-40B4-BE49-F238E27FC236}">
                <a16:creationId xmlns:a16="http://schemas.microsoft.com/office/drawing/2014/main" id="{7760DA05-16BC-42BA-88EA-86A09A34E193}"/>
              </a:ext>
            </a:extLst>
          </p:cNvPr>
          <p:cNvSpPr txBox="1"/>
          <p:nvPr/>
        </p:nvSpPr>
        <p:spPr>
          <a:xfrm>
            <a:off x="9060697" y="4116603"/>
            <a:ext cx="2428376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don‘t ye t know, don't put the wrong loves when gardeners.</a:t>
            </a:r>
          </a:p>
        </p:txBody>
      </p:sp>
      <p:sp>
        <p:nvSpPr>
          <p:cNvPr id="23" name="ïsḷïḍe">
            <a:extLst>
              <a:ext uri="{FF2B5EF4-FFF2-40B4-BE49-F238E27FC236}">
                <a16:creationId xmlns:a16="http://schemas.microsoft.com/office/drawing/2014/main" id="{A750E13A-B61A-4B41-B143-09FDAD32F202}"/>
              </a:ext>
            </a:extLst>
          </p:cNvPr>
          <p:cNvSpPr txBox="1"/>
          <p:nvPr/>
        </p:nvSpPr>
        <p:spPr>
          <a:xfrm>
            <a:off x="9060697" y="3644782"/>
            <a:ext cx="2428376" cy="3938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B05D4B3-AA7B-4B8E-94D3-BC974464FEEA}"/>
              </a:ext>
            </a:extLst>
          </p:cNvPr>
          <p:cNvCxnSpPr/>
          <p:nvPr/>
        </p:nvCxnSpPr>
        <p:spPr>
          <a:xfrm>
            <a:off x="3251475" y="3049563"/>
            <a:ext cx="0" cy="309406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EC3DD03-91B6-49AA-9C6E-DC117232EF89}"/>
              </a:ext>
            </a:extLst>
          </p:cNvPr>
          <p:cNvCxnSpPr/>
          <p:nvPr/>
        </p:nvCxnSpPr>
        <p:spPr>
          <a:xfrm>
            <a:off x="5918475" y="3049563"/>
            <a:ext cx="0" cy="309406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C8A2793-B573-4B26-9061-C03E9B4F23FB}"/>
              </a:ext>
            </a:extLst>
          </p:cNvPr>
          <p:cNvCxnSpPr>
            <a:cxnSpLocks/>
          </p:cNvCxnSpPr>
          <p:nvPr/>
        </p:nvCxnSpPr>
        <p:spPr>
          <a:xfrm>
            <a:off x="8852175" y="3426721"/>
            <a:ext cx="0" cy="271690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523B1B79-F4A2-4290-AAD3-325923A71117}"/>
              </a:ext>
            </a:extLst>
          </p:cNvPr>
          <p:cNvGrpSpPr/>
          <p:nvPr/>
        </p:nvGrpSpPr>
        <p:grpSpPr>
          <a:xfrm>
            <a:off x="1614195" y="2811221"/>
            <a:ext cx="571222" cy="571221"/>
            <a:chOff x="1614195" y="2811221"/>
            <a:chExt cx="571222" cy="571221"/>
          </a:xfrm>
        </p:grpSpPr>
        <p:sp>
          <p:nvSpPr>
            <p:cNvPr id="8" name="îsľîḑê">
              <a:extLst>
                <a:ext uri="{FF2B5EF4-FFF2-40B4-BE49-F238E27FC236}">
                  <a16:creationId xmlns:a16="http://schemas.microsoft.com/office/drawing/2014/main" id="{A8CB8BE7-CAED-4F7E-9420-898B4B972902}"/>
                </a:ext>
              </a:extLst>
            </p:cNvPr>
            <p:cNvSpPr/>
            <p:nvPr/>
          </p:nvSpPr>
          <p:spPr>
            <a:xfrm>
              <a:off x="1614195" y="2811221"/>
              <a:ext cx="571222" cy="571221"/>
            </a:xfrm>
            <a:prstGeom prst="ellipse">
              <a:avLst/>
            </a:prstGeom>
            <a:solidFill>
              <a:srgbClr val="034AA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形 3">
              <a:extLst>
                <a:ext uri="{FF2B5EF4-FFF2-40B4-BE49-F238E27FC236}">
                  <a16:creationId xmlns:a16="http://schemas.microsoft.com/office/drawing/2014/main" id="{1B040CCA-AA83-4132-A7B1-757BF7371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31839" y="2920000"/>
              <a:ext cx="342900" cy="347662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8D8AE42-E2E5-47BE-9E4D-A3D1203403F5}"/>
              </a:ext>
            </a:extLst>
          </p:cNvPr>
          <p:cNvGrpSpPr/>
          <p:nvPr/>
        </p:nvGrpSpPr>
        <p:grpSpPr>
          <a:xfrm>
            <a:off x="4284268" y="1988840"/>
            <a:ext cx="571222" cy="571221"/>
            <a:chOff x="4284268" y="1988840"/>
            <a:chExt cx="571222" cy="571221"/>
          </a:xfrm>
        </p:grpSpPr>
        <p:sp>
          <p:nvSpPr>
            <p:cNvPr id="16" name="íš1ïḋê">
              <a:extLst>
                <a:ext uri="{FF2B5EF4-FFF2-40B4-BE49-F238E27FC236}">
                  <a16:creationId xmlns:a16="http://schemas.microsoft.com/office/drawing/2014/main" id="{DC013E92-A5C4-4CCA-A8A4-A7F94E88440E}"/>
                </a:ext>
              </a:extLst>
            </p:cNvPr>
            <p:cNvSpPr/>
            <p:nvPr/>
          </p:nvSpPr>
          <p:spPr>
            <a:xfrm>
              <a:off x="4284268" y="1988840"/>
              <a:ext cx="571222" cy="571221"/>
            </a:xfrm>
            <a:prstGeom prst="ellipse">
              <a:avLst/>
            </a:prstGeom>
            <a:solidFill>
              <a:srgbClr val="034AA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7" name="图形 26">
              <a:extLst>
                <a:ext uri="{FF2B5EF4-FFF2-40B4-BE49-F238E27FC236}">
                  <a16:creationId xmlns:a16="http://schemas.microsoft.com/office/drawing/2014/main" id="{75A3D09F-32B2-492B-BA16-6F0C5148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17479" y="2097075"/>
              <a:ext cx="304800" cy="347662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12446DD-8FA7-4258-9AE8-ECA926A25AA7}"/>
              </a:ext>
            </a:extLst>
          </p:cNvPr>
          <p:cNvGrpSpPr/>
          <p:nvPr/>
        </p:nvGrpSpPr>
        <p:grpSpPr>
          <a:xfrm>
            <a:off x="7026834" y="2855499"/>
            <a:ext cx="571222" cy="571221"/>
            <a:chOff x="7026834" y="2855499"/>
            <a:chExt cx="571222" cy="571221"/>
          </a:xfrm>
        </p:grpSpPr>
        <p:sp>
          <p:nvSpPr>
            <p:cNvPr id="10" name="íṧļiḓé">
              <a:extLst>
                <a:ext uri="{FF2B5EF4-FFF2-40B4-BE49-F238E27FC236}">
                  <a16:creationId xmlns:a16="http://schemas.microsoft.com/office/drawing/2014/main" id="{D1F8FB8F-992F-41E5-A779-E3E8CD6ABE3A}"/>
                </a:ext>
              </a:extLst>
            </p:cNvPr>
            <p:cNvSpPr/>
            <p:nvPr/>
          </p:nvSpPr>
          <p:spPr>
            <a:xfrm>
              <a:off x="7026834" y="2855499"/>
              <a:ext cx="571222" cy="571221"/>
            </a:xfrm>
            <a:prstGeom prst="ellipse">
              <a:avLst/>
            </a:prstGeom>
            <a:solidFill>
              <a:srgbClr val="034AA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8" name="图形 27">
              <a:extLst>
                <a:ext uri="{FF2B5EF4-FFF2-40B4-BE49-F238E27FC236}">
                  <a16:creationId xmlns:a16="http://schemas.microsoft.com/office/drawing/2014/main" id="{23964805-216A-4C6F-9F92-DB382B05D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61243" y="2958918"/>
              <a:ext cx="314324" cy="352424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99C9272-96F2-43C2-8508-772C872DF215}"/>
              </a:ext>
            </a:extLst>
          </p:cNvPr>
          <p:cNvGrpSpPr/>
          <p:nvPr/>
        </p:nvGrpSpPr>
        <p:grpSpPr>
          <a:xfrm>
            <a:off x="9989274" y="3018577"/>
            <a:ext cx="571222" cy="571221"/>
            <a:chOff x="9989274" y="3018577"/>
            <a:chExt cx="571222" cy="571221"/>
          </a:xfrm>
        </p:grpSpPr>
        <p:sp>
          <p:nvSpPr>
            <p:cNvPr id="12" name="íṧľíḍê">
              <a:extLst>
                <a:ext uri="{FF2B5EF4-FFF2-40B4-BE49-F238E27FC236}">
                  <a16:creationId xmlns:a16="http://schemas.microsoft.com/office/drawing/2014/main" id="{E82F4D4B-44B9-43C0-955F-5E04D466A81C}"/>
                </a:ext>
              </a:extLst>
            </p:cNvPr>
            <p:cNvSpPr/>
            <p:nvPr/>
          </p:nvSpPr>
          <p:spPr>
            <a:xfrm>
              <a:off x="9989274" y="3018577"/>
              <a:ext cx="571222" cy="571221"/>
            </a:xfrm>
            <a:prstGeom prst="ellipse">
              <a:avLst/>
            </a:prstGeom>
            <a:solidFill>
              <a:srgbClr val="034AA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9" name="图形 28">
              <a:extLst>
                <a:ext uri="{FF2B5EF4-FFF2-40B4-BE49-F238E27FC236}">
                  <a16:creationId xmlns:a16="http://schemas.microsoft.com/office/drawing/2014/main" id="{8296E0BA-3CF4-49B7-9B65-1109E56E9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093910" y="3133322"/>
              <a:ext cx="361949" cy="319087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3498143" y="67014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94543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A1C7E7-F7A6-422B-8C4C-D95550262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2669446" y="-2664556"/>
            <a:ext cx="6853110" cy="12192002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C04D6EAA-E19E-4CB0-8E78-9A813BAC6E9D}"/>
              </a:ext>
            </a:extLst>
          </p:cNvPr>
          <p:cNvSpPr/>
          <p:nvPr/>
        </p:nvSpPr>
        <p:spPr>
          <a:xfrm>
            <a:off x="583462" y="458273"/>
            <a:ext cx="11029418" cy="5942888"/>
          </a:xfrm>
          <a:prstGeom prst="roundRect">
            <a:avLst>
              <a:gd name="adj" fmla="val 0"/>
            </a:avLst>
          </a:prstGeom>
          <a:solidFill>
            <a:schemeClr val="bg1">
              <a:alpha val="76000"/>
            </a:schemeClr>
          </a:solidFill>
          <a:ln>
            <a:noFill/>
          </a:ln>
          <a:effectLst>
            <a:outerShdw blurRad="1397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953F8EE1-2CA1-460C-8B9C-AFDE85DAA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973693"/>
              </p:ext>
            </p:extLst>
          </p:nvPr>
        </p:nvGraphicFramePr>
        <p:xfrm>
          <a:off x="5727547" y="2496633"/>
          <a:ext cx="4919062" cy="293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oup 8">
            <a:extLst>
              <a:ext uri="{FF2B5EF4-FFF2-40B4-BE49-F238E27FC236}">
                <a16:creationId xmlns:a16="http://schemas.microsoft.com/office/drawing/2014/main" id="{BCEFEB93-625D-4B53-8825-CB457E17D2C0}"/>
              </a:ext>
            </a:extLst>
          </p:cNvPr>
          <p:cNvGrpSpPr/>
          <p:nvPr/>
        </p:nvGrpSpPr>
        <p:grpSpPr>
          <a:xfrm>
            <a:off x="1557438" y="2684526"/>
            <a:ext cx="3924311" cy="1419167"/>
            <a:chOff x="6827152" y="2520372"/>
            <a:chExt cx="3924311" cy="1419167"/>
          </a:xfrm>
        </p:grpSpPr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CCF55CDF-FB4F-4FFD-82B9-2C59CA701E7F}"/>
                </a:ext>
              </a:extLst>
            </p:cNvPr>
            <p:cNvSpPr txBox="1">
              <a:spLocks/>
            </p:cNvSpPr>
            <p:nvPr/>
          </p:nvSpPr>
          <p:spPr>
            <a:xfrm>
              <a:off x="6827152" y="2885404"/>
              <a:ext cx="3924311" cy="1054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 t know, don't put the wrong loves when gardeners.</a:t>
              </a:r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7875D5DB-6232-420B-B197-A386631D357D}"/>
                </a:ext>
              </a:extLst>
            </p:cNvPr>
            <p:cNvSpPr txBox="1"/>
            <p:nvPr/>
          </p:nvSpPr>
          <p:spPr>
            <a:xfrm>
              <a:off x="6827152" y="2520372"/>
              <a:ext cx="1587266" cy="393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B7C212C-B1AB-4596-8D9F-C57CA5FA668C}"/>
              </a:ext>
            </a:extLst>
          </p:cNvPr>
          <p:cNvSpPr txBox="1"/>
          <p:nvPr/>
        </p:nvSpPr>
        <p:spPr>
          <a:xfrm>
            <a:off x="3314698" y="1359141"/>
            <a:ext cx="5591008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400" dirty="0">
                <a:cs typeface="+mn-ea"/>
                <a:sym typeface="+mn-lt"/>
              </a:rPr>
              <a:t>I'm just a sunflower, waiting for belong to me only sunshine.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9C2F179-9C9B-42CC-BED6-C88829AF59F0}"/>
              </a:ext>
            </a:extLst>
          </p:cNvPr>
          <p:cNvSpPr txBox="1"/>
          <p:nvPr/>
        </p:nvSpPr>
        <p:spPr>
          <a:xfrm>
            <a:off x="3870963" y="806089"/>
            <a:ext cx="4478477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zh-CN" altLang="en-US" sz="2400" spc="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2400" spc="0" dirty="0">
                <a:latin typeface="+mn-lt"/>
                <a:ea typeface="+mn-ea"/>
                <a:cs typeface="+mn-ea"/>
                <a:sym typeface="+mn-lt"/>
              </a:rPr>
              <a:t>ERSONAL INTRODUCTION</a:t>
            </a:r>
            <a:endParaRPr lang="zh-CN" altLang="en-US" sz="2400" spc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E76FF191-67BD-43EB-829B-5B657F300ECF}"/>
              </a:ext>
            </a:extLst>
          </p:cNvPr>
          <p:cNvGrpSpPr/>
          <p:nvPr/>
        </p:nvGrpSpPr>
        <p:grpSpPr>
          <a:xfrm>
            <a:off x="1581142" y="4157607"/>
            <a:ext cx="3924311" cy="1419167"/>
            <a:chOff x="6827152" y="2520372"/>
            <a:chExt cx="3924311" cy="1419167"/>
          </a:xfrm>
        </p:grpSpPr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3DC8EC4E-6436-44B2-81DE-D56C1B436BA9}"/>
                </a:ext>
              </a:extLst>
            </p:cNvPr>
            <p:cNvSpPr txBox="1">
              <a:spLocks/>
            </p:cNvSpPr>
            <p:nvPr/>
          </p:nvSpPr>
          <p:spPr>
            <a:xfrm>
              <a:off x="6827152" y="2885404"/>
              <a:ext cx="3924311" cy="1054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 t know, don't put the wrong loves when gardeners.</a:t>
              </a:r>
            </a:p>
          </p:txBody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9CD03CFF-F222-4C15-AEAF-3DEC1F665D4E}"/>
                </a:ext>
              </a:extLst>
            </p:cNvPr>
            <p:cNvSpPr txBox="1"/>
            <p:nvPr/>
          </p:nvSpPr>
          <p:spPr>
            <a:xfrm>
              <a:off x="6827152" y="2520372"/>
              <a:ext cx="1587266" cy="393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9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E021A36-0B36-47E9-AC73-2F3C420E6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82475" cy="216217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63B3023-F2D0-471A-B2A3-339360D1B624}"/>
              </a:ext>
            </a:extLst>
          </p:cNvPr>
          <p:cNvGrpSpPr/>
          <p:nvPr/>
        </p:nvGrpSpPr>
        <p:grpSpPr>
          <a:xfrm>
            <a:off x="1143000" y="854243"/>
            <a:ext cx="4343400" cy="5342020"/>
            <a:chOff x="1143000" y="854243"/>
            <a:chExt cx="4343400" cy="534202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42057F0-013A-4CA9-AEFF-BB42956C229C}"/>
                </a:ext>
              </a:extLst>
            </p:cNvPr>
            <p:cNvSpPr/>
            <p:nvPr/>
          </p:nvSpPr>
          <p:spPr>
            <a:xfrm>
              <a:off x="1143000" y="854243"/>
              <a:ext cx="4343400" cy="5342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sx="101000" sy="101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961F27-7F66-48E7-85BA-363AC16AC795}"/>
                </a:ext>
              </a:extLst>
            </p:cNvPr>
            <p:cNvSpPr/>
            <p:nvPr/>
          </p:nvSpPr>
          <p:spPr>
            <a:xfrm>
              <a:off x="1419726" y="1081087"/>
              <a:ext cx="3765885" cy="479032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E76BA716-C6BA-4C0F-8051-AE37EE973694}"/>
              </a:ext>
            </a:extLst>
          </p:cNvPr>
          <p:cNvSpPr txBox="1"/>
          <p:nvPr/>
        </p:nvSpPr>
        <p:spPr>
          <a:xfrm>
            <a:off x="6864663" y="1500455"/>
            <a:ext cx="45907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5400" b="1" dirty="0">
                <a:solidFill>
                  <a:srgbClr val="034AA3"/>
                </a:solidFill>
                <a:latin typeface="+mn-lt"/>
                <a:ea typeface="+mn-ea"/>
                <a:cs typeface="+mn-ea"/>
                <a:sym typeface="+mn-lt"/>
              </a:rPr>
              <a:t>PART THREE</a:t>
            </a:r>
            <a:endParaRPr lang="zh-CN" altLang="en-US" sz="5400" b="1" dirty="0">
              <a:solidFill>
                <a:srgbClr val="034A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CD9D73C-2755-4F8D-B424-9ACF300BFFEC}"/>
              </a:ext>
            </a:extLst>
          </p:cNvPr>
          <p:cNvSpPr txBox="1"/>
          <p:nvPr/>
        </p:nvSpPr>
        <p:spPr>
          <a:xfrm>
            <a:off x="6765790" y="2416335"/>
            <a:ext cx="4343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54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sz="5400" b="1" spc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AC1FFD3-75CB-45F9-92BA-FDE2C8B00E10}"/>
              </a:ext>
            </a:extLst>
          </p:cNvPr>
          <p:cNvSpPr txBox="1"/>
          <p:nvPr/>
        </p:nvSpPr>
        <p:spPr>
          <a:xfrm>
            <a:off x="6970327" y="3401020"/>
            <a:ext cx="3340706" cy="10166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3A4088E-8880-4568-998D-97F3DE4303BC}"/>
              </a:ext>
            </a:extLst>
          </p:cNvPr>
          <p:cNvSpPr txBox="1"/>
          <p:nvPr/>
        </p:nvSpPr>
        <p:spPr>
          <a:xfrm>
            <a:off x="6970327" y="4538313"/>
            <a:ext cx="3340706" cy="10166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</p:spTree>
    <p:extLst>
      <p:ext uri="{BB962C8B-B14F-4D97-AF65-F5344CB8AC3E}">
        <p14:creationId xmlns:p14="http://schemas.microsoft.com/office/powerpoint/2010/main" val="39524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3C76B8D-4476-4FE8-904B-7022231A8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2669445" y="-2664556"/>
            <a:ext cx="6853110" cy="12192001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6EF3BE10-CA6D-471E-A053-4E9E85656ACD}"/>
              </a:ext>
            </a:extLst>
          </p:cNvPr>
          <p:cNvGrpSpPr/>
          <p:nvPr/>
        </p:nvGrpSpPr>
        <p:grpSpPr>
          <a:xfrm>
            <a:off x="-80210" y="-21266"/>
            <a:ext cx="6579569" cy="6879265"/>
            <a:chOff x="-80210" y="-21265"/>
            <a:chExt cx="6579569" cy="6868632"/>
          </a:xfrm>
          <a:blipFill>
            <a:blip r:embed="rId3"/>
            <a:stretch>
              <a:fillRect/>
            </a:stretch>
          </a:blipFill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567C361A-6F91-44B2-8D29-96AD197BFE31}"/>
                </a:ext>
              </a:extLst>
            </p:cNvPr>
            <p:cNvSpPr/>
            <p:nvPr/>
          </p:nvSpPr>
          <p:spPr>
            <a:xfrm>
              <a:off x="-80210" y="-16042"/>
              <a:ext cx="3730277" cy="6863009"/>
            </a:xfrm>
            <a:custGeom>
              <a:avLst/>
              <a:gdLst>
                <a:gd name="connsiteX0" fmla="*/ 64168 w 3785937"/>
                <a:gd name="connsiteY0" fmla="*/ 481263 h 6914147"/>
                <a:gd name="connsiteX1" fmla="*/ 1090863 w 3785937"/>
                <a:gd name="connsiteY1" fmla="*/ 3449053 h 6914147"/>
                <a:gd name="connsiteX2" fmla="*/ 0 w 3785937"/>
                <a:gd name="connsiteY2" fmla="*/ 6464968 h 6914147"/>
                <a:gd name="connsiteX3" fmla="*/ 32084 w 3785937"/>
                <a:gd name="connsiteY3" fmla="*/ 6914147 h 6914147"/>
                <a:gd name="connsiteX4" fmla="*/ 2630905 w 3785937"/>
                <a:gd name="connsiteY4" fmla="*/ 6914147 h 6914147"/>
                <a:gd name="connsiteX5" fmla="*/ 3785937 w 3785937"/>
                <a:gd name="connsiteY5" fmla="*/ 3545305 h 6914147"/>
                <a:gd name="connsiteX6" fmla="*/ 2679031 w 3785937"/>
                <a:gd name="connsiteY6" fmla="*/ 0 h 6914147"/>
                <a:gd name="connsiteX7" fmla="*/ 64168 w 3785937"/>
                <a:gd name="connsiteY7" fmla="*/ 0 h 6914147"/>
                <a:gd name="connsiteX8" fmla="*/ 64168 w 3785937"/>
                <a:gd name="connsiteY8" fmla="*/ 481263 h 6914147"/>
                <a:gd name="connsiteX0" fmla="*/ 64168 w 3730277"/>
                <a:gd name="connsiteY0" fmla="*/ 481263 h 6914147"/>
                <a:gd name="connsiteX1" fmla="*/ 1090863 w 3730277"/>
                <a:gd name="connsiteY1" fmla="*/ 3449053 h 6914147"/>
                <a:gd name="connsiteX2" fmla="*/ 0 w 3730277"/>
                <a:gd name="connsiteY2" fmla="*/ 6464968 h 6914147"/>
                <a:gd name="connsiteX3" fmla="*/ 32084 w 3730277"/>
                <a:gd name="connsiteY3" fmla="*/ 6914147 h 6914147"/>
                <a:gd name="connsiteX4" fmla="*/ 2630905 w 3730277"/>
                <a:gd name="connsiteY4" fmla="*/ 6914147 h 6914147"/>
                <a:gd name="connsiteX5" fmla="*/ 3730277 w 3730277"/>
                <a:gd name="connsiteY5" fmla="*/ 3449889 h 6914147"/>
                <a:gd name="connsiteX6" fmla="*/ 2679031 w 3730277"/>
                <a:gd name="connsiteY6" fmla="*/ 0 h 6914147"/>
                <a:gd name="connsiteX7" fmla="*/ 64168 w 3730277"/>
                <a:gd name="connsiteY7" fmla="*/ 0 h 6914147"/>
                <a:gd name="connsiteX8" fmla="*/ 64168 w 3730277"/>
                <a:gd name="connsiteY8" fmla="*/ 481263 h 6914147"/>
                <a:gd name="connsiteX0" fmla="*/ 64168 w 3730277"/>
                <a:gd name="connsiteY0" fmla="*/ 481263 h 6914147"/>
                <a:gd name="connsiteX1" fmla="*/ 1090863 w 3730277"/>
                <a:gd name="connsiteY1" fmla="*/ 3449053 h 6914147"/>
                <a:gd name="connsiteX2" fmla="*/ 0 w 3730277"/>
                <a:gd name="connsiteY2" fmla="*/ 6464968 h 6914147"/>
                <a:gd name="connsiteX3" fmla="*/ 32084 w 3730277"/>
                <a:gd name="connsiteY3" fmla="*/ 6914147 h 6914147"/>
                <a:gd name="connsiteX4" fmla="*/ 2630905 w 3730277"/>
                <a:gd name="connsiteY4" fmla="*/ 6914147 h 6914147"/>
                <a:gd name="connsiteX5" fmla="*/ 3730277 w 3730277"/>
                <a:gd name="connsiteY5" fmla="*/ 3487035 h 6914147"/>
                <a:gd name="connsiteX6" fmla="*/ 2679031 w 3730277"/>
                <a:gd name="connsiteY6" fmla="*/ 0 h 6914147"/>
                <a:gd name="connsiteX7" fmla="*/ 64168 w 3730277"/>
                <a:gd name="connsiteY7" fmla="*/ 0 h 6914147"/>
                <a:gd name="connsiteX8" fmla="*/ 64168 w 3730277"/>
                <a:gd name="connsiteY8" fmla="*/ 481263 h 691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0277" h="6914147">
                  <a:moveTo>
                    <a:pt x="64168" y="481263"/>
                  </a:moveTo>
                  <a:lnTo>
                    <a:pt x="1090863" y="3449053"/>
                  </a:lnTo>
                  <a:lnTo>
                    <a:pt x="0" y="6464968"/>
                  </a:lnTo>
                  <a:lnTo>
                    <a:pt x="32084" y="6914147"/>
                  </a:lnTo>
                  <a:lnTo>
                    <a:pt x="2630905" y="6914147"/>
                  </a:lnTo>
                  <a:lnTo>
                    <a:pt x="3730277" y="3487035"/>
                  </a:lnTo>
                  <a:lnTo>
                    <a:pt x="2679031" y="0"/>
                  </a:lnTo>
                  <a:lnTo>
                    <a:pt x="64168" y="0"/>
                  </a:lnTo>
                  <a:lnTo>
                    <a:pt x="64168" y="4812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4D0E2E60-1DB6-4F36-8C48-96570D1C06F2}"/>
                </a:ext>
              </a:extLst>
            </p:cNvPr>
            <p:cNvSpPr/>
            <p:nvPr/>
          </p:nvSpPr>
          <p:spPr>
            <a:xfrm>
              <a:off x="2647507" y="-21265"/>
              <a:ext cx="3851852" cy="6868632"/>
            </a:xfrm>
            <a:custGeom>
              <a:avLst/>
              <a:gdLst>
                <a:gd name="connsiteX0" fmla="*/ 31898 w 3923414"/>
                <a:gd name="connsiteY0" fmla="*/ 0 h 6868632"/>
                <a:gd name="connsiteX1" fmla="*/ 2743200 w 3923414"/>
                <a:gd name="connsiteY1" fmla="*/ 0 h 6868632"/>
                <a:gd name="connsiteX2" fmla="*/ 3923414 w 3923414"/>
                <a:gd name="connsiteY2" fmla="*/ 3242930 h 6868632"/>
                <a:gd name="connsiteX3" fmla="*/ 2743200 w 3923414"/>
                <a:gd name="connsiteY3" fmla="*/ 6868632 h 6868632"/>
                <a:gd name="connsiteX4" fmla="*/ 0 w 3923414"/>
                <a:gd name="connsiteY4" fmla="*/ 6868632 h 6868632"/>
                <a:gd name="connsiteX5" fmla="*/ 1105786 w 3923414"/>
                <a:gd name="connsiteY5" fmla="*/ 3551274 h 6868632"/>
                <a:gd name="connsiteX6" fmla="*/ 31898 w 3923414"/>
                <a:gd name="connsiteY6" fmla="*/ 0 h 6868632"/>
                <a:gd name="connsiteX0" fmla="*/ 31898 w 3923414"/>
                <a:gd name="connsiteY0" fmla="*/ 0 h 6868632"/>
                <a:gd name="connsiteX1" fmla="*/ 2743200 w 3923414"/>
                <a:gd name="connsiteY1" fmla="*/ 0 h 6868632"/>
                <a:gd name="connsiteX2" fmla="*/ 3923414 w 3923414"/>
                <a:gd name="connsiteY2" fmla="*/ 3242930 h 6868632"/>
                <a:gd name="connsiteX3" fmla="*/ 2743200 w 3923414"/>
                <a:gd name="connsiteY3" fmla="*/ 6868632 h 6868632"/>
                <a:gd name="connsiteX4" fmla="*/ 0 w 3923414"/>
                <a:gd name="connsiteY4" fmla="*/ 6868632 h 6868632"/>
                <a:gd name="connsiteX5" fmla="*/ 1089883 w 3923414"/>
                <a:gd name="connsiteY5" fmla="*/ 3447907 h 6868632"/>
                <a:gd name="connsiteX6" fmla="*/ 31898 w 3923414"/>
                <a:gd name="connsiteY6" fmla="*/ 0 h 6868632"/>
                <a:gd name="connsiteX0" fmla="*/ 31898 w 3851852"/>
                <a:gd name="connsiteY0" fmla="*/ 0 h 6868632"/>
                <a:gd name="connsiteX1" fmla="*/ 2743200 w 3851852"/>
                <a:gd name="connsiteY1" fmla="*/ 0 h 6868632"/>
                <a:gd name="connsiteX2" fmla="*/ 3851852 w 3851852"/>
                <a:gd name="connsiteY2" fmla="*/ 3457615 h 6868632"/>
                <a:gd name="connsiteX3" fmla="*/ 2743200 w 3851852"/>
                <a:gd name="connsiteY3" fmla="*/ 6868632 h 6868632"/>
                <a:gd name="connsiteX4" fmla="*/ 0 w 3851852"/>
                <a:gd name="connsiteY4" fmla="*/ 6868632 h 6868632"/>
                <a:gd name="connsiteX5" fmla="*/ 1089883 w 3851852"/>
                <a:gd name="connsiteY5" fmla="*/ 3447907 h 6868632"/>
                <a:gd name="connsiteX6" fmla="*/ 31898 w 3851852"/>
                <a:gd name="connsiteY6" fmla="*/ 0 h 686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852" h="6868632">
                  <a:moveTo>
                    <a:pt x="31898" y="0"/>
                  </a:moveTo>
                  <a:lnTo>
                    <a:pt x="2743200" y="0"/>
                  </a:lnTo>
                  <a:lnTo>
                    <a:pt x="3851852" y="3457615"/>
                  </a:lnTo>
                  <a:lnTo>
                    <a:pt x="2743200" y="6868632"/>
                  </a:lnTo>
                  <a:lnTo>
                    <a:pt x="0" y="6868632"/>
                  </a:lnTo>
                  <a:lnTo>
                    <a:pt x="1089883" y="3447907"/>
                  </a:lnTo>
                  <a:lnTo>
                    <a:pt x="3189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290733A1-96A3-4E60-B0CF-0E6C1B7EFC95}"/>
              </a:ext>
            </a:extLst>
          </p:cNvPr>
          <p:cNvSpPr/>
          <p:nvPr/>
        </p:nvSpPr>
        <p:spPr>
          <a:xfrm>
            <a:off x="1679944" y="1499191"/>
            <a:ext cx="8846289" cy="37958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DD35DC8-D49D-402A-A8E6-DC643D2DABF3}"/>
              </a:ext>
            </a:extLst>
          </p:cNvPr>
          <p:cNvGrpSpPr/>
          <p:nvPr/>
        </p:nvGrpSpPr>
        <p:grpSpPr>
          <a:xfrm>
            <a:off x="2764465" y="2759148"/>
            <a:ext cx="1291857" cy="1291857"/>
            <a:chOff x="2764465" y="2759148"/>
            <a:chExt cx="1291857" cy="1291857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2DDE40C-48BF-4B8E-B428-454846A1ACD0}"/>
                </a:ext>
              </a:extLst>
            </p:cNvPr>
            <p:cNvSpPr/>
            <p:nvPr/>
          </p:nvSpPr>
          <p:spPr>
            <a:xfrm>
              <a:off x="2764465" y="2759148"/>
              <a:ext cx="1291857" cy="1291857"/>
            </a:xfrm>
            <a:prstGeom prst="ellipse">
              <a:avLst/>
            </a:prstGeom>
            <a:solidFill>
              <a:srgbClr val="034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形 21">
              <a:extLst>
                <a:ext uri="{FF2B5EF4-FFF2-40B4-BE49-F238E27FC236}">
                  <a16:creationId xmlns:a16="http://schemas.microsoft.com/office/drawing/2014/main" id="{6557B8FC-851D-4F4C-9D8E-0777160F5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21119" y="3040966"/>
              <a:ext cx="628650" cy="638175"/>
            </a:xfrm>
            <a:prstGeom prst="rect">
              <a:avLst/>
            </a:prstGeom>
          </p:spPr>
        </p:pic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148874E3-0A10-4E97-AD6E-1E11E1300367}"/>
              </a:ext>
            </a:extLst>
          </p:cNvPr>
          <p:cNvSpPr txBox="1"/>
          <p:nvPr/>
        </p:nvSpPr>
        <p:spPr>
          <a:xfrm>
            <a:off x="5220184" y="3074383"/>
            <a:ext cx="3726245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 I'm just a sunflower, waiting for belong to me only sunshine.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1B8FFF9-B841-4557-8694-71CFF397EA2A}"/>
              </a:ext>
            </a:extLst>
          </p:cNvPr>
          <p:cNvSpPr txBox="1"/>
          <p:nvPr/>
        </p:nvSpPr>
        <p:spPr>
          <a:xfrm>
            <a:off x="5216152" y="2239598"/>
            <a:ext cx="3730277" cy="10632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2400" spc="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2400" spc="0" dirty="0">
                <a:latin typeface="+mn-lt"/>
                <a:ea typeface="+mn-ea"/>
                <a:cs typeface="+mn-ea"/>
                <a:sym typeface="+mn-lt"/>
              </a:rPr>
              <a:t>ERSONAL INTRODUCTION</a:t>
            </a:r>
            <a:endParaRPr lang="zh-CN" altLang="en-US" sz="2400" spc="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41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500A887-91C6-45B2-B52A-A1B0061D6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58"/>
            <a:ext cx="12192001" cy="167049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5400A4D-8CEE-4DE6-9C31-5260E940E3D8}"/>
              </a:ext>
            </a:extLst>
          </p:cNvPr>
          <p:cNvGrpSpPr/>
          <p:nvPr/>
        </p:nvGrpSpPr>
        <p:grpSpPr>
          <a:xfrm>
            <a:off x="0" y="3382017"/>
            <a:ext cx="12192000" cy="2734518"/>
            <a:chOff x="0" y="3382017"/>
            <a:chExt cx="12192000" cy="2734518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5A7DAB4-1BF7-4F87-BB43-BC1781DF68D8}"/>
                </a:ext>
              </a:extLst>
            </p:cNvPr>
            <p:cNvCxnSpPr/>
            <p:nvPr/>
          </p:nvCxnSpPr>
          <p:spPr>
            <a:xfrm>
              <a:off x="0" y="4620126"/>
              <a:ext cx="1219200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泪滴形 13">
              <a:extLst>
                <a:ext uri="{FF2B5EF4-FFF2-40B4-BE49-F238E27FC236}">
                  <a16:creationId xmlns:a16="http://schemas.microsoft.com/office/drawing/2014/main" id="{22694E29-56F3-4802-9575-C35226D70415}"/>
                </a:ext>
              </a:extLst>
            </p:cNvPr>
            <p:cNvSpPr/>
            <p:nvPr/>
          </p:nvSpPr>
          <p:spPr>
            <a:xfrm rot="8100000">
              <a:off x="1826824" y="3382017"/>
              <a:ext cx="813848" cy="813848"/>
            </a:xfrm>
            <a:prstGeom prst="teardrop">
              <a:avLst/>
            </a:prstGeom>
            <a:solidFill>
              <a:srgbClr val="034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泪滴形 15">
              <a:extLst>
                <a:ext uri="{FF2B5EF4-FFF2-40B4-BE49-F238E27FC236}">
                  <a16:creationId xmlns:a16="http://schemas.microsoft.com/office/drawing/2014/main" id="{76EBE652-4296-4FDF-A061-03B7BF882747}"/>
                </a:ext>
              </a:extLst>
            </p:cNvPr>
            <p:cNvSpPr/>
            <p:nvPr/>
          </p:nvSpPr>
          <p:spPr>
            <a:xfrm rot="8100000">
              <a:off x="7030196" y="3403681"/>
              <a:ext cx="813848" cy="813848"/>
            </a:xfrm>
            <a:prstGeom prst="teardrop">
              <a:avLst/>
            </a:prstGeom>
            <a:solidFill>
              <a:srgbClr val="034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泪滴形 17">
              <a:extLst>
                <a:ext uri="{FF2B5EF4-FFF2-40B4-BE49-F238E27FC236}">
                  <a16:creationId xmlns:a16="http://schemas.microsoft.com/office/drawing/2014/main" id="{E213A560-6558-4BC8-9B41-83A6B3F7F557}"/>
                </a:ext>
              </a:extLst>
            </p:cNvPr>
            <p:cNvSpPr/>
            <p:nvPr/>
          </p:nvSpPr>
          <p:spPr>
            <a:xfrm rot="18900000">
              <a:off x="4426333" y="5087783"/>
              <a:ext cx="813848" cy="813848"/>
            </a:xfrm>
            <a:prstGeom prst="teardrop">
              <a:avLst/>
            </a:prstGeom>
            <a:solidFill>
              <a:srgbClr val="034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泪滴形 19">
              <a:extLst>
                <a:ext uri="{FF2B5EF4-FFF2-40B4-BE49-F238E27FC236}">
                  <a16:creationId xmlns:a16="http://schemas.microsoft.com/office/drawing/2014/main" id="{2F5CE7F1-ED9A-41C3-8CC0-0E0ECE836F78}"/>
                </a:ext>
              </a:extLst>
            </p:cNvPr>
            <p:cNvSpPr/>
            <p:nvPr/>
          </p:nvSpPr>
          <p:spPr>
            <a:xfrm rot="18900000">
              <a:off x="9629705" y="5109447"/>
              <a:ext cx="813848" cy="813848"/>
            </a:xfrm>
            <a:prstGeom prst="teardrop">
              <a:avLst/>
            </a:prstGeom>
            <a:solidFill>
              <a:srgbClr val="034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CF97DD7-8480-43DB-9137-5D63D8037321}"/>
                </a:ext>
              </a:extLst>
            </p:cNvPr>
            <p:cNvSpPr txBox="1"/>
            <p:nvPr/>
          </p:nvSpPr>
          <p:spPr>
            <a:xfrm>
              <a:off x="1028145" y="5254761"/>
              <a:ext cx="2563221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4810B8F-DA4F-4B06-9C2C-631AFB95040B}"/>
                </a:ext>
              </a:extLst>
            </p:cNvPr>
            <p:cNvSpPr txBox="1"/>
            <p:nvPr/>
          </p:nvSpPr>
          <p:spPr>
            <a:xfrm>
              <a:off x="1968002" y="4877811"/>
              <a:ext cx="531492" cy="348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01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34CDCB9-9141-4C46-B698-47EEC2284534}"/>
                </a:ext>
              </a:extLst>
            </p:cNvPr>
            <p:cNvSpPr/>
            <p:nvPr/>
          </p:nvSpPr>
          <p:spPr>
            <a:xfrm>
              <a:off x="2183301" y="4569679"/>
              <a:ext cx="100893" cy="1008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B0F5074A-4685-4BEE-B00C-899883098254}"/>
                </a:ext>
              </a:extLst>
            </p:cNvPr>
            <p:cNvSpPr/>
            <p:nvPr/>
          </p:nvSpPr>
          <p:spPr>
            <a:xfrm>
              <a:off x="4782810" y="4569679"/>
              <a:ext cx="100893" cy="1008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C97242B-31D7-4EB4-B6A6-DAF5A27660FA}"/>
                </a:ext>
              </a:extLst>
            </p:cNvPr>
            <p:cNvSpPr/>
            <p:nvPr/>
          </p:nvSpPr>
          <p:spPr>
            <a:xfrm>
              <a:off x="7382319" y="4569679"/>
              <a:ext cx="100893" cy="1008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5AD50C4-E832-48FF-B93D-C6E50954F3D1}"/>
                </a:ext>
              </a:extLst>
            </p:cNvPr>
            <p:cNvSpPr/>
            <p:nvPr/>
          </p:nvSpPr>
          <p:spPr>
            <a:xfrm>
              <a:off x="9981828" y="4569679"/>
              <a:ext cx="100893" cy="1008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41557B8-051A-4D9D-948E-B3C7B1436B71}"/>
                </a:ext>
              </a:extLst>
            </p:cNvPr>
            <p:cNvSpPr txBox="1"/>
            <p:nvPr/>
          </p:nvSpPr>
          <p:spPr>
            <a:xfrm>
              <a:off x="3655781" y="3736518"/>
              <a:ext cx="2563221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0BC535B7-593C-4A06-8498-59B5C433D49E}"/>
                </a:ext>
              </a:extLst>
            </p:cNvPr>
            <p:cNvSpPr txBox="1"/>
            <p:nvPr/>
          </p:nvSpPr>
          <p:spPr>
            <a:xfrm>
              <a:off x="4595638" y="3465584"/>
              <a:ext cx="531492" cy="348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02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E52FD85-F3BD-4E70-9ED3-D7E64649927B}"/>
                </a:ext>
              </a:extLst>
            </p:cNvPr>
            <p:cNvSpPr txBox="1"/>
            <p:nvPr/>
          </p:nvSpPr>
          <p:spPr>
            <a:xfrm>
              <a:off x="6204938" y="5254761"/>
              <a:ext cx="2563221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B711589-6DDE-46C0-BCB2-7F935E299EEE}"/>
                </a:ext>
              </a:extLst>
            </p:cNvPr>
            <p:cNvSpPr txBox="1"/>
            <p:nvPr/>
          </p:nvSpPr>
          <p:spPr>
            <a:xfrm>
              <a:off x="7144795" y="4877811"/>
              <a:ext cx="531492" cy="348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03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BE1F2B64-80C9-4826-9964-AE35B28F5C72}"/>
                </a:ext>
              </a:extLst>
            </p:cNvPr>
            <p:cNvSpPr txBox="1"/>
            <p:nvPr/>
          </p:nvSpPr>
          <p:spPr>
            <a:xfrm>
              <a:off x="8832574" y="3736518"/>
              <a:ext cx="2563221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29C823C1-1293-4F03-9EFF-8D15BBBDBB82}"/>
                </a:ext>
              </a:extLst>
            </p:cNvPr>
            <p:cNvSpPr txBox="1"/>
            <p:nvPr/>
          </p:nvSpPr>
          <p:spPr>
            <a:xfrm>
              <a:off x="9772431" y="3465584"/>
              <a:ext cx="531492" cy="348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04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pic>
          <p:nvPicPr>
            <p:cNvPr id="46" name="图形 45">
              <a:extLst>
                <a:ext uri="{FF2B5EF4-FFF2-40B4-BE49-F238E27FC236}">
                  <a16:creationId xmlns:a16="http://schemas.microsoft.com/office/drawing/2014/main" id="{6E335DD6-5981-422F-A2DD-E332BAAFA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55430" y="3582125"/>
              <a:ext cx="542823" cy="520817"/>
            </a:xfrm>
            <a:prstGeom prst="rect">
              <a:avLst/>
            </a:prstGeom>
          </p:spPr>
        </p:pic>
        <p:pic>
          <p:nvPicPr>
            <p:cNvPr id="47" name="图形 46">
              <a:extLst>
                <a:ext uri="{FF2B5EF4-FFF2-40B4-BE49-F238E27FC236}">
                  <a16:creationId xmlns:a16="http://schemas.microsoft.com/office/drawing/2014/main" id="{BA532B6A-17AB-4A87-8C5A-E36282616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58176" y="5188904"/>
              <a:ext cx="550159" cy="550159"/>
            </a:xfrm>
            <a:prstGeom prst="rect">
              <a:avLst/>
            </a:prstGeom>
          </p:spPr>
        </p:pic>
        <p:pic>
          <p:nvPicPr>
            <p:cNvPr id="48" name="图形 47">
              <a:extLst>
                <a:ext uri="{FF2B5EF4-FFF2-40B4-BE49-F238E27FC236}">
                  <a16:creationId xmlns:a16="http://schemas.microsoft.com/office/drawing/2014/main" id="{5C6C055E-AAEE-4AB1-A821-DC146E519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31040" y="3634515"/>
              <a:ext cx="403450" cy="381443"/>
            </a:xfrm>
            <a:prstGeom prst="rect">
              <a:avLst/>
            </a:prstGeom>
          </p:spPr>
        </p:pic>
        <p:pic>
          <p:nvPicPr>
            <p:cNvPr id="49" name="图形 48">
              <a:extLst>
                <a:ext uri="{FF2B5EF4-FFF2-40B4-BE49-F238E27FC236}">
                  <a16:creationId xmlns:a16="http://schemas.microsoft.com/office/drawing/2014/main" id="{E30E9477-68D4-4451-93E0-F864FE148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05113" y="5188904"/>
              <a:ext cx="498810" cy="535488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EA7F5B2-B268-41D9-B6E1-BFC7C9B05EC3}"/>
              </a:ext>
            </a:extLst>
          </p:cNvPr>
          <p:cNvGrpSpPr/>
          <p:nvPr/>
        </p:nvGrpSpPr>
        <p:grpSpPr>
          <a:xfrm>
            <a:off x="3345712" y="838806"/>
            <a:ext cx="5533594" cy="1579541"/>
            <a:chOff x="3345712" y="838806"/>
            <a:chExt cx="5533594" cy="157954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4A0DFBF-89A4-4028-90E7-3C42F4EDB63B}"/>
                </a:ext>
              </a:extLst>
            </p:cNvPr>
            <p:cNvSpPr/>
            <p:nvPr/>
          </p:nvSpPr>
          <p:spPr>
            <a:xfrm>
              <a:off x="3345712" y="838806"/>
              <a:ext cx="5533594" cy="1579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sx="101000" sy="101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A0E30E53-AC0F-4FA7-AB8E-1C898E4FA111}"/>
                </a:ext>
              </a:extLst>
            </p:cNvPr>
            <p:cNvSpPr txBox="1"/>
            <p:nvPr/>
          </p:nvSpPr>
          <p:spPr>
            <a:xfrm>
              <a:off x="4429343" y="1309731"/>
              <a:ext cx="3730277" cy="1063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5400" b="1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4000"/>
                </a:lnSpc>
              </a:pPr>
              <a:r>
                <a:rPr lang="zh-CN" altLang="en-US" sz="2400" spc="0" dirty="0">
                  <a:latin typeface="+mn-lt"/>
                  <a:ea typeface="+mn-ea"/>
                  <a:cs typeface="+mn-ea"/>
                  <a:sym typeface="+mn-lt"/>
                </a:rPr>
                <a:t>P</a:t>
              </a:r>
              <a:r>
                <a:rPr lang="en-US" altLang="zh-CN" sz="2400" spc="0" dirty="0">
                  <a:latin typeface="+mn-lt"/>
                  <a:ea typeface="+mn-ea"/>
                  <a:cs typeface="+mn-ea"/>
                  <a:sym typeface="+mn-lt"/>
                </a:rPr>
                <a:t>ERSONAL INTRODUCTION</a:t>
              </a:r>
              <a:endParaRPr lang="zh-CN" altLang="en-US" sz="24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9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EAEBBD2-6E5D-4045-94A0-0794456DC88E}"/>
              </a:ext>
            </a:extLst>
          </p:cNvPr>
          <p:cNvSpPr/>
          <p:nvPr/>
        </p:nvSpPr>
        <p:spPr>
          <a:xfrm>
            <a:off x="-11430" y="5108964"/>
            <a:ext cx="12203430" cy="1760466"/>
          </a:xfrm>
          <a:custGeom>
            <a:avLst/>
            <a:gdLst>
              <a:gd name="connsiteX0" fmla="*/ 0 w 12218670"/>
              <a:gd name="connsiteY0" fmla="*/ 0 h 1748790"/>
              <a:gd name="connsiteX1" fmla="*/ 0 w 12218670"/>
              <a:gd name="connsiteY1" fmla="*/ 1748790 h 1748790"/>
              <a:gd name="connsiteX2" fmla="*/ 12218670 w 12218670"/>
              <a:gd name="connsiteY2" fmla="*/ 1748790 h 1748790"/>
              <a:gd name="connsiteX3" fmla="*/ 12218670 w 12218670"/>
              <a:gd name="connsiteY3" fmla="*/ 582930 h 1748790"/>
              <a:gd name="connsiteX4" fmla="*/ 11750040 w 12218670"/>
              <a:gd name="connsiteY4" fmla="*/ 514350 h 1748790"/>
              <a:gd name="connsiteX5" fmla="*/ 10732770 w 12218670"/>
              <a:gd name="connsiteY5" fmla="*/ 582930 h 1748790"/>
              <a:gd name="connsiteX6" fmla="*/ 8869680 w 12218670"/>
              <a:gd name="connsiteY6" fmla="*/ 777240 h 1748790"/>
              <a:gd name="connsiteX7" fmla="*/ 7543800 w 12218670"/>
              <a:gd name="connsiteY7" fmla="*/ 834390 h 1748790"/>
              <a:gd name="connsiteX8" fmla="*/ 6800850 w 12218670"/>
              <a:gd name="connsiteY8" fmla="*/ 880110 h 1748790"/>
              <a:gd name="connsiteX9" fmla="*/ 5737860 w 12218670"/>
              <a:gd name="connsiteY9" fmla="*/ 800100 h 1748790"/>
              <a:gd name="connsiteX10" fmla="*/ 3977640 w 12218670"/>
              <a:gd name="connsiteY10" fmla="*/ 537210 h 1748790"/>
              <a:gd name="connsiteX11" fmla="*/ 2503170 w 12218670"/>
              <a:gd name="connsiteY11" fmla="*/ 262890 h 1748790"/>
              <a:gd name="connsiteX12" fmla="*/ 1417320 w 12218670"/>
              <a:gd name="connsiteY12" fmla="*/ 68580 h 1748790"/>
              <a:gd name="connsiteX13" fmla="*/ 548640 w 12218670"/>
              <a:gd name="connsiteY13" fmla="*/ 0 h 1748790"/>
              <a:gd name="connsiteX14" fmla="*/ 0 w 12218670"/>
              <a:gd name="connsiteY14" fmla="*/ 0 h 1748790"/>
              <a:gd name="connsiteX0" fmla="*/ 0 w 12218670"/>
              <a:gd name="connsiteY0" fmla="*/ 4738 h 1753528"/>
              <a:gd name="connsiteX1" fmla="*/ 0 w 12218670"/>
              <a:gd name="connsiteY1" fmla="*/ 1753528 h 1753528"/>
              <a:gd name="connsiteX2" fmla="*/ 12218670 w 12218670"/>
              <a:gd name="connsiteY2" fmla="*/ 1753528 h 1753528"/>
              <a:gd name="connsiteX3" fmla="*/ 12218670 w 12218670"/>
              <a:gd name="connsiteY3" fmla="*/ 587668 h 1753528"/>
              <a:gd name="connsiteX4" fmla="*/ 11750040 w 12218670"/>
              <a:gd name="connsiteY4" fmla="*/ 519088 h 1753528"/>
              <a:gd name="connsiteX5" fmla="*/ 10732770 w 12218670"/>
              <a:gd name="connsiteY5" fmla="*/ 587668 h 1753528"/>
              <a:gd name="connsiteX6" fmla="*/ 8869680 w 12218670"/>
              <a:gd name="connsiteY6" fmla="*/ 781978 h 1753528"/>
              <a:gd name="connsiteX7" fmla="*/ 7543800 w 12218670"/>
              <a:gd name="connsiteY7" fmla="*/ 839128 h 1753528"/>
              <a:gd name="connsiteX8" fmla="*/ 6800850 w 12218670"/>
              <a:gd name="connsiteY8" fmla="*/ 884848 h 1753528"/>
              <a:gd name="connsiteX9" fmla="*/ 5737860 w 12218670"/>
              <a:gd name="connsiteY9" fmla="*/ 804838 h 1753528"/>
              <a:gd name="connsiteX10" fmla="*/ 3977640 w 12218670"/>
              <a:gd name="connsiteY10" fmla="*/ 541948 h 1753528"/>
              <a:gd name="connsiteX11" fmla="*/ 2503170 w 12218670"/>
              <a:gd name="connsiteY11" fmla="*/ 267628 h 1753528"/>
              <a:gd name="connsiteX12" fmla="*/ 1417320 w 12218670"/>
              <a:gd name="connsiteY12" fmla="*/ 73318 h 1753528"/>
              <a:gd name="connsiteX13" fmla="*/ 548640 w 12218670"/>
              <a:gd name="connsiteY13" fmla="*/ 0 h 1753528"/>
              <a:gd name="connsiteX14" fmla="*/ 0 w 12218670"/>
              <a:gd name="connsiteY14" fmla="*/ 4738 h 1753528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7543800 w 12218670"/>
              <a:gd name="connsiteY7" fmla="*/ 846066 h 1760466"/>
              <a:gd name="connsiteX8" fmla="*/ 6800850 w 12218670"/>
              <a:gd name="connsiteY8" fmla="*/ 891786 h 1760466"/>
              <a:gd name="connsiteX9" fmla="*/ 5737860 w 12218670"/>
              <a:gd name="connsiteY9" fmla="*/ 811776 h 1760466"/>
              <a:gd name="connsiteX10" fmla="*/ 3977640 w 12218670"/>
              <a:gd name="connsiteY10" fmla="*/ 548886 h 1760466"/>
              <a:gd name="connsiteX11" fmla="*/ 2503170 w 12218670"/>
              <a:gd name="connsiteY11" fmla="*/ 274566 h 1760466"/>
              <a:gd name="connsiteX12" fmla="*/ 1417320 w 12218670"/>
              <a:gd name="connsiteY12" fmla="*/ 80256 h 1760466"/>
              <a:gd name="connsiteX13" fmla="*/ 548640 w 12218670"/>
              <a:gd name="connsiteY13" fmla="*/ 6938 h 1760466"/>
              <a:gd name="connsiteX14" fmla="*/ 0 w 12218670"/>
              <a:gd name="connsiteY14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7543800 w 12218670"/>
              <a:gd name="connsiteY7" fmla="*/ 846066 h 1760466"/>
              <a:gd name="connsiteX8" fmla="*/ 6800850 w 12218670"/>
              <a:gd name="connsiteY8" fmla="*/ 891786 h 1760466"/>
              <a:gd name="connsiteX9" fmla="*/ 5737860 w 12218670"/>
              <a:gd name="connsiteY9" fmla="*/ 811776 h 1760466"/>
              <a:gd name="connsiteX10" fmla="*/ 3977640 w 12218670"/>
              <a:gd name="connsiteY10" fmla="*/ 548886 h 1760466"/>
              <a:gd name="connsiteX11" fmla="*/ 2503170 w 12218670"/>
              <a:gd name="connsiteY11" fmla="*/ 274566 h 1760466"/>
              <a:gd name="connsiteX12" fmla="*/ 1417320 w 12218670"/>
              <a:gd name="connsiteY12" fmla="*/ 80256 h 1760466"/>
              <a:gd name="connsiteX13" fmla="*/ 548640 w 12218670"/>
              <a:gd name="connsiteY13" fmla="*/ 6938 h 1760466"/>
              <a:gd name="connsiteX14" fmla="*/ 0 w 12218670"/>
              <a:gd name="connsiteY14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7543800 w 12218670"/>
              <a:gd name="connsiteY7" fmla="*/ 846066 h 1760466"/>
              <a:gd name="connsiteX8" fmla="*/ 6800850 w 12218670"/>
              <a:gd name="connsiteY8" fmla="*/ 891786 h 1760466"/>
              <a:gd name="connsiteX9" fmla="*/ 5737860 w 12218670"/>
              <a:gd name="connsiteY9" fmla="*/ 811776 h 1760466"/>
              <a:gd name="connsiteX10" fmla="*/ 3977640 w 12218670"/>
              <a:gd name="connsiteY10" fmla="*/ 548886 h 1760466"/>
              <a:gd name="connsiteX11" fmla="*/ 2503170 w 12218670"/>
              <a:gd name="connsiteY11" fmla="*/ 274566 h 1760466"/>
              <a:gd name="connsiteX12" fmla="*/ 1417320 w 12218670"/>
              <a:gd name="connsiteY12" fmla="*/ 80256 h 1760466"/>
              <a:gd name="connsiteX13" fmla="*/ 548640 w 12218670"/>
              <a:gd name="connsiteY13" fmla="*/ 6938 h 1760466"/>
              <a:gd name="connsiteX14" fmla="*/ 0 w 12218670"/>
              <a:gd name="connsiteY14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7543800 w 12218670"/>
              <a:gd name="connsiteY7" fmla="*/ 846066 h 1760466"/>
              <a:gd name="connsiteX8" fmla="*/ 6800850 w 12218670"/>
              <a:gd name="connsiteY8" fmla="*/ 891786 h 1760466"/>
              <a:gd name="connsiteX9" fmla="*/ 5737860 w 12218670"/>
              <a:gd name="connsiteY9" fmla="*/ 811776 h 1760466"/>
              <a:gd name="connsiteX10" fmla="*/ 3977640 w 12218670"/>
              <a:gd name="connsiteY10" fmla="*/ 548886 h 1760466"/>
              <a:gd name="connsiteX11" fmla="*/ 2503170 w 12218670"/>
              <a:gd name="connsiteY11" fmla="*/ 274566 h 1760466"/>
              <a:gd name="connsiteX12" fmla="*/ 1417320 w 12218670"/>
              <a:gd name="connsiteY12" fmla="*/ 80256 h 1760466"/>
              <a:gd name="connsiteX13" fmla="*/ 548640 w 12218670"/>
              <a:gd name="connsiteY13" fmla="*/ 6938 h 1760466"/>
              <a:gd name="connsiteX14" fmla="*/ 0 w 12218670"/>
              <a:gd name="connsiteY14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7543800 w 12218670"/>
              <a:gd name="connsiteY7" fmla="*/ 846066 h 1760466"/>
              <a:gd name="connsiteX8" fmla="*/ 6800850 w 12218670"/>
              <a:gd name="connsiteY8" fmla="*/ 891786 h 1760466"/>
              <a:gd name="connsiteX9" fmla="*/ 5737860 w 12218670"/>
              <a:gd name="connsiteY9" fmla="*/ 811776 h 1760466"/>
              <a:gd name="connsiteX10" fmla="*/ 3977640 w 12218670"/>
              <a:gd name="connsiteY10" fmla="*/ 548886 h 1760466"/>
              <a:gd name="connsiteX11" fmla="*/ 2503170 w 12218670"/>
              <a:gd name="connsiteY11" fmla="*/ 274566 h 1760466"/>
              <a:gd name="connsiteX12" fmla="*/ 1417320 w 12218670"/>
              <a:gd name="connsiteY12" fmla="*/ 80256 h 1760466"/>
              <a:gd name="connsiteX13" fmla="*/ 548640 w 12218670"/>
              <a:gd name="connsiteY13" fmla="*/ 6938 h 1760466"/>
              <a:gd name="connsiteX14" fmla="*/ 0 w 12218670"/>
              <a:gd name="connsiteY14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7543800 w 12218670"/>
              <a:gd name="connsiteY7" fmla="*/ 846066 h 1760466"/>
              <a:gd name="connsiteX8" fmla="*/ 6800850 w 12218670"/>
              <a:gd name="connsiteY8" fmla="*/ 891786 h 1760466"/>
              <a:gd name="connsiteX9" fmla="*/ 5737860 w 12218670"/>
              <a:gd name="connsiteY9" fmla="*/ 811776 h 1760466"/>
              <a:gd name="connsiteX10" fmla="*/ 3977640 w 12218670"/>
              <a:gd name="connsiteY10" fmla="*/ 548886 h 1760466"/>
              <a:gd name="connsiteX11" fmla="*/ 2503170 w 12218670"/>
              <a:gd name="connsiteY11" fmla="*/ 274566 h 1760466"/>
              <a:gd name="connsiteX12" fmla="*/ 1417320 w 12218670"/>
              <a:gd name="connsiteY12" fmla="*/ 80256 h 1760466"/>
              <a:gd name="connsiteX13" fmla="*/ 548640 w 12218670"/>
              <a:gd name="connsiteY13" fmla="*/ 6938 h 1760466"/>
              <a:gd name="connsiteX14" fmla="*/ 0 w 12218670"/>
              <a:gd name="connsiteY14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7543800 w 12218670"/>
              <a:gd name="connsiteY7" fmla="*/ 846066 h 1760466"/>
              <a:gd name="connsiteX8" fmla="*/ 6800850 w 12218670"/>
              <a:gd name="connsiteY8" fmla="*/ 891786 h 1760466"/>
              <a:gd name="connsiteX9" fmla="*/ 5737860 w 12218670"/>
              <a:gd name="connsiteY9" fmla="*/ 811776 h 1760466"/>
              <a:gd name="connsiteX10" fmla="*/ 3977640 w 12218670"/>
              <a:gd name="connsiteY10" fmla="*/ 548886 h 1760466"/>
              <a:gd name="connsiteX11" fmla="*/ 2503170 w 12218670"/>
              <a:gd name="connsiteY11" fmla="*/ 274566 h 1760466"/>
              <a:gd name="connsiteX12" fmla="*/ 1417320 w 12218670"/>
              <a:gd name="connsiteY12" fmla="*/ 80256 h 1760466"/>
              <a:gd name="connsiteX13" fmla="*/ 548640 w 12218670"/>
              <a:gd name="connsiteY13" fmla="*/ 6938 h 1760466"/>
              <a:gd name="connsiteX14" fmla="*/ 0 w 12218670"/>
              <a:gd name="connsiteY14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7543800 w 12218670"/>
              <a:gd name="connsiteY7" fmla="*/ 846066 h 1760466"/>
              <a:gd name="connsiteX8" fmla="*/ 6800850 w 12218670"/>
              <a:gd name="connsiteY8" fmla="*/ 891786 h 1760466"/>
              <a:gd name="connsiteX9" fmla="*/ 5737860 w 12218670"/>
              <a:gd name="connsiteY9" fmla="*/ 811776 h 1760466"/>
              <a:gd name="connsiteX10" fmla="*/ 3977640 w 12218670"/>
              <a:gd name="connsiteY10" fmla="*/ 548886 h 1760466"/>
              <a:gd name="connsiteX11" fmla="*/ 2503170 w 12218670"/>
              <a:gd name="connsiteY11" fmla="*/ 274566 h 1760466"/>
              <a:gd name="connsiteX12" fmla="*/ 1417320 w 12218670"/>
              <a:gd name="connsiteY12" fmla="*/ 80256 h 1760466"/>
              <a:gd name="connsiteX13" fmla="*/ 548640 w 12218670"/>
              <a:gd name="connsiteY13" fmla="*/ 6938 h 1760466"/>
              <a:gd name="connsiteX14" fmla="*/ 0 w 12218670"/>
              <a:gd name="connsiteY14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7543800 w 12218670"/>
              <a:gd name="connsiteY7" fmla="*/ 846066 h 1760466"/>
              <a:gd name="connsiteX8" fmla="*/ 6800850 w 12218670"/>
              <a:gd name="connsiteY8" fmla="*/ 891786 h 1760466"/>
              <a:gd name="connsiteX9" fmla="*/ 5737860 w 12218670"/>
              <a:gd name="connsiteY9" fmla="*/ 811776 h 1760466"/>
              <a:gd name="connsiteX10" fmla="*/ 3977640 w 12218670"/>
              <a:gd name="connsiteY10" fmla="*/ 548886 h 1760466"/>
              <a:gd name="connsiteX11" fmla="*/ 2503170 w 12218670"/>
              <a:gd name="connsiteY11" fmla="*/ 274566 h 1760466"/>
              <a:gd name="connsiteX12" fmla="*/ 1417320 w 12218670"/>
              <a:gd name="connsiteY12" fmla="*/ 80256 h 1760466"/>
              <a:gd name="connsiteX13" fmla="*/ 548640 w 12218670"/>
              <a:gd name="connsiteY13" fmla="*/ 6938 h 1760466"/>
              <a:gd name="connsiteX14" fmla="*/ 0 w 12218670"/>
              <a:gd name="connsiteY14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7543800 w 12218670"/>
              <a:gd name="connsiteY7" fmla="*/ 846066 h 1760466"/>
              <a:gd name="connsiteX8" fmla="*/ 6800850 w 12218670"/>
              <a:gd name="connsiteY8" fmla="*/ 891786 h 1760466"/>
              <a:gd name="connsiteX9" fmla="*/ 5737860 w 12218670"/>
              <a:gd name="connsiteY9" fmla="*/ 811776 h 1760466"/>
              <a:gd name="connsiteX10" fmla="*/ 3977640 w 12218670"/>
              <a:gd name="connsiteY10" fmla="*/ 548886 h 1760466"/>
              <a:gd name="connsiteX11" fmla="*/ 2503170 w 12218670"/>
              <a:gd name="connsiteY11" fmla="*/ 274566 h 1760466"/>
              <a:gd name="connsiteX12" fmla="*/ 1417320 w 12218670"/>
              <a:gd name="connsiteY12" fmla="*/ 80256 h 1760466"/>
              <a:gd name="connsiteX13" fmla="*/ 548640 w 12218670"/>
              <a:gd name="connsiteY13" fmla="*/ 6938 h 1760466"/>
              <a:gd name="connsiteX14" fmla="*/ 0 w 12218670"/>
              <a:gd name="connsiteY14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7543800 w 12218670"/>
              <a:gd name="connsiteY7" fmla="*/ 846066 h 1760466"/>
              <a:gd name="connsiteX8" fmla="*/ 6800850 w 12218670"/>
              <a:gd name="connsiteY8" fmla="*/ 891786 h 1760466"/>
              <a:gd name="connsiteX9" fmla="*/ 5737860 w 12218670"/>
              <a:gd name="connsiteY9" fmla="*/ 811776 h 1760466"/>
              <a:gd name="connsiteX10" fmla="*/ 3977640 w 12218670"/>
              <a:gd name="connsiteY10" fmla="*/ 548886 h 1760466"/>
              <a:gd name="connsiteX11" fmla="*/ 2503170 w 12218670"/>
              <a:gd name="connsiteY11" fmla="*/ 274566 h 1760466"/>
              <a:gd name="connsiteX12" fmla="*/ 1417320 w 12218670"/>
              <a:gd name="connsiteY12" fmla="*/ 80256 h 1760466"/>
              <a:gd name="connsiteX13" fmla="*/ 548640 w 12218670"/>
              <a:gd name="connsiteY13" fmla="*/ 6938 h 1760466"/>
              <a:gd name="connsiteX14" fmla="*/ 0 w 12218670"/>
              <a:gd name="connsiteY14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7543800 w 12218670"/>
              <a:gd name="connsiteY7" fmla="*/ 846066 h 1760466"/>
              <a:gd name="connsiteX8" fmla="*/ 6800850 w 12218670"/>
              <a:gd name="connsiteY8" fmla="*/ 891786 h 1760466"/>
              <a:gd name="connsiteX9" fmla="*/ 5737860 w 12218670"/>
              <a:gd name="connsiteY9" fmla="*/ 811776 h 1760466"/>
              <a:gd name="connsiteX10" fmla="*/ 3977640 w 12218670"/>
              <a:gd name="connsiteY10" fmla="*/ 548886 h 1760466"/>
              <a:gd name="connsiteX11" fmla="*/ 2503170 w 12218670"/>
              <a:gd name="connsiteY11" fmla="*/ 274566 h 1760466"/>
              <a:gd name="connsiteX12" fmla="*/ 1417320 w 12218670"/>
              <a:gd name="connsiteY12" fmla="*/ 80256 h 1760466"/>
              <a:gd name="connsiteX13" fmla="*/ 548640 w 12218670"/>
              <a:gd name="connsiteY13" fmla="*/ 6938 h 1760466"/>
              <a:gd name="connsiteX14" fmla="*/ 0 w 12218670"/>
              <a:gd name="connsiteY14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7543800 w 12218670"/>
              <a:gd name="connsiteY7" fmla="*/ 846066 h 1760466"/>
              <a:gd name="connsiteX8" fmla="*/ 6800850 w 12218670"/>
              <a:gd name="connsiteY8" fmla="*/ 891786 h 1760466"/>
              <a:gd name="connsiteX9" fmla="*/ 5737860 w 12218670"/>
              <a:gd name="connsiteY9" fmla="*/ 811776 h 1760466"/>
              <a:gd name="connsiteX10" fmla="*/ 3977640 w 12218670"/>
              <a:gd name="connsiteY10" fmla="*/ 548886 h 1760466"/>
              <a:gd name="connsiteX11" fmla="*/ 2503170 w 12218670"/>
              <a:gd name="connsiteY11" fmla="*/ 274566 h 1760466"/>
              <a:gd name="connsiteX12" fmla="*/ 1417320 w 12218670"/>
              <a:gd name="connsiteY12" fmla="*/ 80256 h 1760466"/>
              <a:gd name="connsiteX13" fmla="*/ 548640 w 12218670"/>
              <a:gd name="connsiteY13" fmla="*/ 6938 h 1760466"/>
              <a:gd name="connsiteX14" fmla="*/ 0 w 12218670"/>
              <a:gd name="connsiteY14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7576965 w 12218670"/>
              <a:gd name="connsiteY7" fmla="*/ 898182 h 1760466"/>
              <a:gd name="connsiteX8" fmla="*/ 6800850 w 12218670"/>
              <a:gd name="connsiteY8" fmla="*/ 891786 h 1760466"/>
              <a:gd name="connsiteX9" fmla="*/ 5737860 w 12218670"/>
              <a:gd name="connsiteY9" fmla="*/ 811776 h 1760466"/>
              <a:gd name="connsiteX10" fmla="*/ 3977640 w 12218670"/>
              <a:gd name="connsiteY10" fmla="*/ 548886 h 1760466"/>
              <a:gd name="connsiteX11" fmla="*/ 2503170 w 12218670"/>
              <a:gd name="connsiteY11" fmla="*/ 274566 h 1760466"/>
              <a:gd name="connsiteX12" fmla="*/ 1417320 w 12218670"/>
              <a:gd name="connsiteY12" fmla="*/ 80256 h 1760466"/>
              <a:gd name="connsiteX13" fmla="*/ 548640 w 12218670"/>
              <a:gd name="connsiteY13" fmla="*/ 6938 h 1760466"/>
              <a:gd name="connsiteX14" fmla="*/ 0 w 12218670"/>
              <a:gd name="connsiteY14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7576965 w 12218670"/>
              <a:gd name="connsiteY7" fmla="*/ 898182 h 1760466"/>
              <a:gd name="connsiteX8" fmla="*/ 6800850 w 12218670"/>
              <a:gd name="connsiteY8" fmla="*/ 891786 h 1760466"/>
              <a:gd name="connsiteX9" fmla="*/ 5737860 w 12218670"/>
              <a:gd name="connsiteY9" fmla="*/ 811776 h 1760466"/>
              <a:gd name="connsiteX10" fmla="*/ 3977640 w 12218670"/>
              <a:gd name="connsiteY10" fmla="*/ 548886 h 1760466"/>
              <a:gd name="connsiteX11" fmla="*/ 2503170 w 12218670"/>
              <a:gd name="connsiteY11" fmla="*/ 274566 h 1760466"/>
              <a:gd name="connsiteX12" fmla="*/ 1417320 w 12218670"/>
              <a:gd name="connsiteY12" fmla="*/ 80256 h 1760466"/>
              <a:gd name="connsiteX13" fmla="*/ 548640 w 12218670"/>
              <a:gd name="connsiteY13" fmla="*/ 6938 h 1760466"/>
              <a:gd name="connsiteX14" fmla="*/ 0 w 12218670"/>
              <a:gd name="connsiteY14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8018352 w 12218670"/>
              <a:gd name="connsiteY7" fmla="*/ 874908 h 1760466"/>
              <a:gd name="connsiteX8" fmla="*/ 7576965 w 12218670"/>
              <a:gd name="connsiteY8" fmla="*/ 898182 h 1760466"/>
              <a:gd name="connsiteX9" fmla="*/ 6800850 w 12218670"/>
              <a:gd name="connsiteY9" fmla="*/ 891786 h 1760466"/>
              <a:gd name="connsiteX10" fmla="*/ 5737860 w 12218670"/>
              <a:gd name="connsiteY10" fmla="*/ 811776 h 1760466"/>
              <a:gd name="connsiteX11" fmla="*/ 3977640 w 12218670"/>
              <a:gd name="connsiteY11" fmla="*/ 548886 h 1760466"/>
              <a:gd name="connsiteX12" fmla="*/ 2503170 w 12218670"/>
              <a:gd name="connsiteY12" fmla="*/ 274566 h 1760466"/>
              <a:gd name="connsiteX13" fmla="*/ 1417320 w 12218670"/>
              <a:gd name="connsiteY13" fmla="*/ 80256 h 1760466"/>
              <a:gd name="connsiteX14" fmla="*/ 548640 w 12218670"/>
              <a:gd name="connsiteY14" fmla="*/ 6938 h 1760466"/>
              <a:gd name="connsiteX15" fmla="*/ 0 w 12218670"/>
              <a:gd name="connsiteY15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869680 w 12218670"/>
              <a:gd name="connsiteY6" fmla="*/ 788916 h 1760466"/>
              <a:gd name="connsiteX7" fmla="*/ 8018352 w 12218670"/>
              <a:gd name="connsiteY7" fmla="*/ 874908 h 1760466"/>
              <a:gd name="connsiteX8" fmla="*/ 7576965 w 12218670"/>
              <a:gd name="connsiteY8" fmla="*/ 898182 h 1760466"/>
              <a:gd name="connsiteX9" fmla="*/ 6800850 w 12218670"/>
              <a:gd name="connsiteY9" fmla="*/ 891786 h 1760466"/>
              <a:gd name="connsiteX10" fmla="*/ 5737860 w 12218670"/>
              <a:gd name="connsiteY10" fmla="*/ 811776 h 1760466"/>
              <a:gd name="connsiteX11" fmla="*/ 3977640 w 12218670"/>
              <a:gd name="connsiteY11" fmla="*/ 548886 h 1760466"/>
              <a:gd name="connsiteX12" fmla="*/ 2503170 w 12218670"/>
              <a:gd name="connsiteY12" fmla="*/ 274566 h 1760466"/>
              <a:gd name="connsiteX13" fmla="*/ 1417320 w 12218670"/>
              <a:gd name="connsiteY13" fmla="*/ 80256 h 1760466"/>
              <a:gd name="connsiteX14" fmla="*/ 548640 w 12218670"/>
              <a:gd name="connsiteY14" fmla="*/ 6938 h 1760466"/>
              <a:gd name="connsiteX15" fmla="*/ 0 w 12218670"/>
              <a:gd name="connsiteY15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907583 w 12218670"/>
              <a:gd name="connsiteY6" fmla="*/ 803130 h 1760466"/>
              <a:gd name="connsiteX7" fmla="*/ 8018352 w 12218670"/>
              <a:gd name="connsiteY7" fmla="*/ 874908 h 1760466"/>
              <a:gd name="connsiteX8" fmla="*/ 7576965 w 12218670"/>
              <a:gd name="connsiteY8" fmla="*/ 898182 h 1760466"/>
              <a:gd name="connsiteX9" fmla="*/ 6800850 w 12218670"/>
              <a:gd name="connsiteY9" fmla="*/ 891786 h 1760466"/>
              <a:gd name="connsiteX10" fmla="*/ 5737860 w 12218670"/>
              <a:gd name="connsiteY10" fmla="*/ 811776 h 1760466"/>
              <a:gd name="connsiteX11" fmla="*/ 3977640 w 12218670"/>
              <a:gd name="connsiteY11" fmla="*/ 548886 h 1760466"/>
              <a:gd name="connsiteX12" fmla="*/ 2503170 w 12218670"/>
              <a:gd name="connsiteY12" fmla="*/ 274566 h 1760466"/>
              <a:gd name="connsiteX13" fmla="*/ 1417320 w 12218670"/>
              <a:gd name="connsiteY13" fmla="*/ 80256 h 1760466"/>
              <a:gd name="connsiteX14" fmla="*/ 548640 w 12218670"/>
              <a:gd name="connsiteY14" fmla="*/ 6938 h 1760466"/>
              <a:gd name="connsiteX15" fmla="*/ 0 w 12218670"/>
              <a:gd name="connsiteY15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907583 w 12218670"/>
              <a:gd name="connsiteY6" fmla="*/ 803130 h 1760466"/>
              <a:gd name="connsiteX7" fmla="*/ 8018352 w 12218670"/>
              <a:gd name="connsiteY7" fmla="*/ 874908 h 1760466"/>
              <a:gd name="connsiteX8" fmla="*/ 7576965 w 12218670"/>
              <a:gd name="connsiteY8" fmla="*/ 898182 h 1760466"/>
              <a:gd name="connsiteX9" fmla="*/ 6800850 w 12218670"/>
              <a:gd name="connsiteY9" fmla="*/ 891786 h 1760466"/>
              <a:gd name="connsiteX10" fmla="*/ 5737860 w 12218670"/>
              <a:gd name="connsiteY10" fmla="*/ 811776 h 1760466"/>
              <a:gd name="connsiteX11" fmla="*/ 3977640 w 12218670"/>
              <a:gd name="connsiteY11" fmla="*/ 548886 h 1760466"/>
              <a:gd name="connsiteX12" fmla="*/ 2503170 w 12218670"/>
              <a:gd name="connsiteY12" fmla="*/ 274566 h 1760466"/>
              <a:gd name="connsiteX13" fmla="*/ 1417320 w 12218670"/>
              <a:gd name="connsiteY13" fmla="*/ 80256 h 1760466"/>
              <a:gd name="connsiteX14" fmla="*/ 548640 w 12218670"/>
              <a:gd name="connsiteY14" fmla="*/ 6938 h 1760466"/>
              <a:gd name="connsiteX15" fmla="*/ 0 w 12218670"/>
              <a:gd name="connsiteY15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907583 w 12218670"/>
              <a:gd name="connsiteY6" fmla="*/ 798392 h 1760466"/>
              <a:gd name="connsiteX7" fmla="*/ 8018352 w 12218670"/>
              <a:gd name="connsiteY7" fmla="*/ 874908 h 1760466"/>
              <a:gd name="connsiteX8" fmla="*/ 7576965 w 12218670"/>
              <a:gd name="connsiteY8" fmla="*/ 898182 h 1760466"/>
              <a:gd name="connsiteX9" fmla="*/ 6800850 w 12218670"/>
              <a:gd name="connsiteY9" fmla="*/ 891786 h 1760466"/>
              <a:gd name="connsiteX10" fmla="*/ 5737860 w 12218670"/>
              <a:gd name="connsiteY10" fmla="*/ 811776 h 1760466"/>
              <a:gd name="connsiteX11" fmla="*/ 3977640 w 12218670"/>
              <a:gd name="connsiteY11" fmla="*/ 548886 h 1760466"/>
              <a:gd name="connsiteX12" fmla="*/ 2503170 w 12218670"/>
              <a:gd name="connsiteY12" fmla="*/ 274566 h 1760466"/>
              <a:gd name="connsiteX13" fmla="*/ 1417320 w 12218670"/>
              <a:gd name="connsiteY13" fmla="*/ 80256 h 1760466"/>
              <a:gd name="connsiteX14" fmla="*/ 548640 w 12218670"/>
              <a:gd name="connsiteY14" fmla="*/ 6938 h 1760466"/>
              <a:gd name="connsiteX15" fmla="*/ 0 w 12218670"/>
              <a:gd name="connsiteY15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907583 w 12218670"/>
              <a:gd name="connsiteY6" fmla="*/ 798392 h 1760466"/>
              <a:gd name="connsiteX7" fmla="*/ 8018352 w 12218670"/>
              <a:gd name="connsiteY7" fmla="*/ 874908 h 1760466"/>
              <a:gd name="connsiteX8" fmla="*/ 7576965 w 12218670"/>
              <a:gd name="connsiteY8" fmla="*/ 898182 h 1760466"/>
              <a:gd name="connsiteX9" fmla="*/ 6800850 w 12218670"/>
              <a:gd name="connsiteY9" fmla="*/ 891786 h 1760466"/>
              <a:gd name="connsiteX10" fmla="*/ 5737860 w 12218670"/>
              <a:gd name="connsiteY10" fmla="*/ 811776 h 1760466"/>
              <a:gd name="connsiteX11" fmla="*/ 3977640 w 12218670"/>
              <a:gd name="connsiteY11" fmla="*/ 548886 h 1760466"/>
              <a:gd name="connsiteX12" fmla="*/ 2503170 w 12218670"/>
              <a:gd name="connsiteY12" fmla="*/ 274566 h 1760466"/>
              <a:gd name="connsiteX13" fmla="*/ 1417320 w 12218670"/>
              <a:gd name="connsiteY13" fmla="*/ 80256 h 1760466"/>
              <a:gd name="connsiteX14" fmla="*/ 548640 w 12218670"/>
              <a:gd name="connsiteY14" fmla="*/ 6938 h 1760466"/>
              <a:gd name="connsiteX15" fmla="*/ 0 w 12218670"/>
              <a:gd name="connsiteY15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907583 w 12218670"/>
              <a:gd name="connsiteY6" fmla="*/ 798392 h 1760466"/>
              <a:gd name="connsiteX7" fmla="*/ 8018352 w 12218670"/>
              <a:gd name="connsiteY7" fmla="*/ 874908 h 1760466"/>
              <a:gd name="connsiteX8" fmla="*/ 7576965 w 12218670"/>
              <a:gd name="connsiteY8" fmla="*/ 898182 h 1760466"/>
              <a:gd name="connsiteX9" fmla="*/ 6800850 w 12218670"/>
              <a:gd name="connsiteY9" fmla="*/ 891786 h 1760466"/>
              <a:gd name="connsiteX10" fmla="*/ 5737860 w 12218670"/>
              <a:gd name="connsiteY10" fmla="*/ 811776 h 1760466"/>
              <a:gd name="connsiteX11" fmla="*/ 3977640 w 12218670"/>
              <a:gd name="connsiteY11" fmla="*/ 548886 h 1760466"/>
              <a:gd name="connsiteX12" fmla="*/ 2503170 w 12218670"/>
              <a:gd name="connsiteY12" fmla="*/ 274566 h 1760466"/>
              <a:gd name="connsiteX13" fmla="*/ 1417320 w 12218670"/>
              <a:gd name="connsiteY13" fmla="*/ 80256 h 1760466"/>
              <a:gd name="connsiteX14" fmla="*/ 548640 w 12218670"/>
              <a:gd name="connsiteY14" fmla="*/ 6938 h 1760466"/>
              <a:gd name="connsiteX15" fmla="*/ 0 w 12218670"/>
              <a:gd name="connsiteY15" fmla="*/ 11676 h 1760466"/>
              <a:gd name="connsiteX0" fmla="*/ 0 w 12218670"/>
              <a:gd name="connsiteY0" fmla="*/ 11676 h 1760466"/>
              <a:gd name="connsiteX1" fmla="*/ 0 w 12218670"/>
              <a:gd name="connsiteY1" fmla="*/ 1760466 h 1760466"/>
              <a:gd name="connsiteX2" fmla="*/ 12218670 w 12218670"/>
              <a:gd name="connsiteY2" fmla="*/ 1760466 h 1760466"/>
              <a:gd name="connsiteX3" fmla="*/ 12218670 w 12218670"/>
              <a:gd name="connsiteY3" fmla="*/ 594606 h 1760466"/>
              <a:gd name="connsiteX4" fmla="*/ 11750040 w 12218670"/>
              <a:gd name="connsiteY4" fmla="*/ 526026 h 1760466"/>
              <a:gd name="connsiteX5" fmla="*/ 10732770 w 12218670"/>
              <a:gd name="connsiteY5" fmla="*/ 594606 h 1760466"/>
              <a:gd name="connsiteX6" fmla="*/ 8907583 w 12218670"/>
              <a:gd name="connsiteY6" fmla="*/ 798392 h 1760466"/>
              <a:gd name="connsiteX7" fmla="*/ 8018352 w 12218670"/>
              <a:gd name="connsiteY7" fmla="*/ 874908 h 1760466"/>
              <a:gd name="connsiteX8" fmla="*/ 7576965 w 12218670"/>
              <a:gd name="connsiteY8" fmla="*/ 898182 h 1760466"/>
              <a:gd name="connsiteX9" fmla="*/ 6800850 w 12218670"/>
              <a:gd name="connsiteY9" fmla="*/ 891786 h 1760466"/>
              <a:gd name="connsiteX10" fmla="*/ 5737860 w 12218670"/>
              <a:gd name="connsiteY10" fmla="*/ 811776 h 1760466"/>
              <a:gd name="connsiteX11" fmla="*/ 3977640 w 12218670"/>
              <a:gd name="connsiteY11" fmla="*/ 548886 h 1760466"/>
              <a:gd name="connsiteX12" fmla="*/ 2503170 w 12218670"/>
              <a:gd name="connsiteY12" fmla="*/ 274566 h 1760466"/>
              <a:gd name="connsiteX13" fmla="*/ 1417320 w 12218670"/>
              <a:gd name="connsiteY13" fmla="*/ 80256 h 1760466"/>
              <a:gd name="connsiteX14" fmla="*/ 548640 w 12218670"/>
              <a:gd name="connsiteY14" fmla="*/ 6938 h 1760466"/>
              <a:gd name="connsiteX15" fmla="*/ 0 w 12218670"/>
              <a:gd name="connsiteY15" fmla="*/ 11676 h 176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8670" h="1760466">
                <a:moveTo>
                  <a:pt x="0" y="11676"/>
                </a:moveTo>
                <a:lnTo>
                  <a:pt x="0" y="1760466"/>
                </a:lnTo>
                <a:lnTo>
                  <a:pt x="12218670" y="1760466"/>
                </a:lnTo>
                <a:lnTo>
                  <a:pt x="12218670" y="594606"/>
                </a:lnTo>
                <a:cubicBezTo>
                  <a:pt x="12062460" y="571746"/>
                  <a:pt x="11963104" y="534672"/>
                  <a:pt x="11750040" y="526026"/>
                </a:cubicBezTo>
                <a:cubicBezTo>
                  <a:pt x="11415688" y="520459"/>
                  <a:pt x="11090811" y="548057"/>
                  <a:pt x="10732770" y="594606"/>
                </a:cubicBezTo>
                <a:lnTo>
                  <a:pt x="8907583" y="798392"/>
                </a:lnTo>
                <a:cubicBezTo>
                  <a:pt x="8568532" y="833373"/>
                  <a:pt x="8319500" y="854141"/>
                  <a:pt x="8018352" y="874908"/>
                </a:cubicBezTo>
                <a:lnTo>
                  <a:pt x="7576965" y="898182"/>
                </a:lnTo>
                <a:cubicBezTo>
                  <a:pt x="7324577" y="908684"/>
                  <a:pt x="7095878" y="900235"/>
                  <a:pt x="6800850" y="891786"/>
                </a:cubicBezTo>
                <a:cubicBezTo>
                  <a:pt x="6437044" y="888805"/>
                  <a:pt x="6149044" y="862135"/>
                  <a:pt x="5737860" y="811776"/>
                </a:cubicBezTo>
                <a:cubicBezTo>
                  <a:pt x="5089528" y="738359"/>
                  <a:pt x="4564380" y="636516"/>
                  <a:pt x="3977640" y="548886"/>
                </a:cubicBezTo>
                <a:cubicBezTo>
                  <a:pt x="3481412" y="471660"/>
                  <a:pt x="2994660" y="366006"/>
                  <a:pt x="2503170" y="274566"/>
                </a:cubicBezTo>
                <a:cubicBezTo>
                  <a:pt x="2155433" y="205059"/>
                  <a:pt x="1812435" y="140288"/>
                  <a:pt x="1417320" y="80256"/>
                </a:cubicBezTo>
                <a:cubicBezTo>
                  <a:pt x="1160925" y="41604"/>
                  <a:pt x="838200" y="31377"/>
                  <a:pt x="548640" y="6938"/>
                </a:cubicBezTo>
                <a:cubicBezTo>
                  <a:pt x="365760" y="-10434"/>
                  <a:pt x="182880" y="10097"/>
                  <a:pt x="0" y="11676"/>
                </a:cubicBezTo>
                <a:close/>
              </a:path>
            </a:pathLst>
          </a:custGeom>
          <a:solidFill>
            <a:srgbClr val="36BCE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847B7D3-0DC0-4C10-9848-D9C23F15A37D}"/>
              </a:ext>
            </a:extLst>
          </p:cNvPr>
          <p:cNvGrpSpPr/>
          <p:nvPr/>
        </p:nvGrpSpPr>
        <p:grpSpPr>
          <a:xfrm>
            <a:off x="4021155" y="2127045"/>
            <a:ext cx="8290195" cy="2963329"/>
            <a:chOff x="4021155" y="2127045"/>
            <a:chExt cx="8290195" cy="2963329"/>
          </a:xfrm>
          <a:blipFill dpi="0" rotWithShape="1">
            <a:blip r:embed="rId2"/>
            <a:srcRect/>
            <a:stretch>
              <a:fillRect b="-10000"/>
            </a:stretch>
          </a:blipFill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3F633AFB-CBFD-45F4-8849-7DD6815E891F}"/>
                </a:ext>
              </a:extLst>
            </p:cNvPr>
            <p:cNvSpPr/>
            <p:nvPr/>
          </p:nvSpPr>
          <p:spPr>
            <a:xfrm>
              <a:off x="4021155" y="2159888"/>
              <a:ext cx="2930487" cy="2930486"/>
            </a:xfrm>
            <a:prstGeom prst="roundRect">
              <a:avLst>
                <a:gd name="adj" fmla="val 31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B11028A0-1276-4693-8E19-5C703275910C}"/>
                </a:ext>
              </a:extLst>
            </p:cNvPr>
            <p:cNvSpPr/>
            <p:nvPr/>
          </p:nvSpPr>
          <p:spPr>
            <a:xfrm>
              <a:off x="7070991" y="2159888"/>
              <a:ext cx="2930487" cy="2930486"/>
            </a:xfrm>
            <a:prstGeom prst="roundRect">
              <a:avLst>
                <a:gd name="adj" fmla="val 31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2DBEEA2-9793-4AE4-A956-D4DB1EE9B783}"/>
                </a:ext>
              </a:extLst>
            </p:cNvPr>
            <p:cNvSpPr/>
            <p:nvPr/>
          </p:nvSpPr>
          <p:spPr>
            <a:xfrm>
              <a:off x="10120828" y="2127045"/>
              <a:ext cx="2190522" cy="2930486"/>
            </a:xfrm>
            <a:prstGeom prst="roundRect">
              <a:avLst>
                <a:gd name="adj" fmla="val 31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22E10FFE-11A7-4ED5-95CF-1F465968A4BB}"/>
              </a:ext>
            </a:extLst>
          </p:cNvPr>
          <p:cNvSpPr/>
          <p:nvPr/>
        </p:nvSpPr>
        <p:spPr>
          <a:xfrm>
            <a:off x="685718" y="4993440"/>
            <a:ext cx="1849380" cy="512131"/>
          </a:xfrm>
          <a:prstGeom prst="roundRect">
            <a:avLst>
              <a:gd name="adj" fmla="val 50000"/>
            </a:avLst>
          </a:prstGeom>
          <a:solidFill>
            <a:srgbClr val="034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MORE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68FF18-3665-433D-AD2C-4A4DDF273C51}"/>
              </a:ext>
            </a:extLst>
          </p:cNvPr>
          <p:cNvSpPr txBox="1"/>
          <p:nvPr/>
        </p:nvSpPr>
        <p:spPr>
          <a:xfrm>
            <a:off x="685718" y="1949845"/>
            <a:ext cx="3846525" cy="10876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3200" spc="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3200" spc="0" dirty="0">
                <a:latin typeface="+mn-lt"/>
                <a:ea typeface="+mn-ea"/>
                <a:cs typeface="+mn-ea"/>
                <a:sym typeface="+mn-lt"/>
              </a:rPr>
              <a:t>ERSONAL </a:t>
            </a:r>
          </a:p>
          <a:p>
            <a:pPr>
              <a:lnSpc>
                <a:spcPts val="4000"/>
              </a:lnSpc>
            </a:pPr>
            <a:r>
              <a:rPr lang="en-US" altLang="zh-CN" sz="3200" spc="0" dirty="0">
                <a:latin typeface="+mn-lt"/>
                <a:ea typeface="+mn-ea"/>
                <a:cs typeface="+mn-ea"/>
                <a:sym typeface="+mn-lt"/>
              </a:rPr>
              <a:t>INTRODUCTION</a:t>
            </a:r>
            <a:endParaRPr lang="zh-CN" altLang="en-US" sz="32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ADD7B41-0261-47C5-9304-ACE260E043BC}"/>
              </a:ext>
            </a:extLst>
          </p:cNvPr>
          <p:cNvSpPr txBox="1"/>
          <p:nvPr/>
        </p:nvSpPr>
        <p:spPr>
          <a:xfrm>
            <a:off x="685718" y="3305613"/>
            <a:ext cx="2984805" cy="10166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 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9D8DD8F-CB11-4C73-9B24-983596BF173A}"/>
              </a:ext>
            </a:extLst>
          </p:cNvPr>
          <p:cNvCxnSpPr>
            <a:cxnSpLocks/>
          </p:cNvCxnSpPr>
          <p:nvPr/>
        </p:nvCxnSpPr>
        <p:spPr>
          <a:xfrm>
            <a:off x="799619" y="3139044"/>
            <a:ext cx="879056" cy="0"/>
          </a:xfrm>
          <a:prstGeom prst="line">
            <a:avLst/>
          </a:prstGeom>
          <a:ln w="38100">
            <a:solidFill>
              <a:srgbClr val="36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A312E4CC-091A-41C5-8B68-BFC8D84588BE}"/>
              </a:ext>
            </a:extLst>
          </p:cNvPr>
          <p:cNvSpPr txBox="1"/>
          <p:nvPr/>
        </p:nvSpPr>
        <p:spPr>
          <a:xfrm>
            <a:off x="8908828" y="1027977"/>
            <a:ext cx="2984805" cy="5747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 algn="r">
              <a:lnSpc>
                <a:spcPts val="4000"/>
              </a:lnSpc>
            </a:pPr>
            <a:r>
              <a:rPr lang="en-US" altLang="zh-CN" sz="3200" spc="0" dirty="0"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sz="3200" spc="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279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0" grpId="0"/>
      <p:bldP spid="21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24E648-72E1-4D0C-85D1-36FDE9ED6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2669446" y="-2664556"/>
            <a:ext cx="6853110" cy="12192002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67B907A7-D193-46A6-89BB-8EAE1F717843}"/>
              </a:ext>
            </a:extLst>
          </p:cNvPr>
          <p:cNvSpPr/>
          <p:nvPr/>
        </p:nvSpPr>
        <p:spPr>
          <a:xfrm>
            <a:off x="583462" y="458273"/>
            <a:ext cx="11029418" cy="5942888"/>
          </a:xfrm>
          <a:prstGeom prst="roundRect">
            <a:avLst>
              <a:gd name="adj" fmla="val 0"/>
            </a:avLst>
          </a:prstGeom>
          <a:solidFill>
            <a:schemeClr val="bg1">
              <a:alpha val="76000"/>
            </a:schemeClr>
          </a:solidFill>
          <a:ln>
            <a:noFill/>
          </a:ln>
          <a:effectLst>
            <a:outerShdw blurRad="1397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EDF74A9-4EBA-4F14-A0DD-F0AAD7DAA1AB}"/>
              </a:ext>
            </a:extLst>
          </p:cNvPr>
          <p:cNvSpPr txBox="1"/>
          <p:nvPr/>
        </p:nvSpPr>
        <p:spPr>
          <a:xfrm>
            <a:off x="3314698" y="1359141"/>
            <a:ext cx="5591008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400" dirty="0">
                <a:cs typeface="+mn-ea"/>
                <a:sym typeface="+mn-lt"/>
              </a:rPr>
              <a:t>I'm just a sunflower, waiting for belong to me only sunshine.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2D5258-0FD4-4D15-B04D-AB0541A4050D}"/>
              </a:ext>
            </a:extLst>
          </p:cNvPr>
          <p:cNvSpPr txBox="1"/>
          <p:nvPr/>
        </p:nvSpPr>
        <p:spPr>
          <a:xfrm>
            <a:off x="3893047" y="816941"/>
            <a:ext cx="4557990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2400" spc="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2400" spc="0" dirty="0">
                <a:latin typeface="+mn-lt"/>
                <a:ea typeface="+mn-ea"/>
                <a:cs typeface="+mn-ea"/>
                <a:sym typeface="+mn-lt"/>
              </a:rPr>
              <a:t>ERSONAL INTRODUCTION</a:t>
            </a:r>
            <a:endParaRPr lang="zh-CN" altLang="en-US" sz="24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23695D70-C0FE-42C0-A370-8277EBC0F2DF}"/>
              </a:ext>
            </a:extLst>
          </p:cNvPr>
          <p:cNvSpPr/>
          <p:nvPr/>
        </p:nvSpPr>
        <p:spPr>
          <a:xfrm>
            <a:off x="4316939" y="2661601"/>
            <a:ext cx="2170040" cy="217004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901352D6-6497-4494-87B7-BC5244105BD2}"/>
              </a:ext>
            </a:extLst>
          </p:cNvPr>
          <p:cNvSpPr/>
          <p:nvPr/>
        </p:nvSpPr>
        <p:spPr>
          <a:xfrm>
            <a:off x="5650834" y="2709942"/>
            <a:ext cx="2170040" cy="217004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CB417D5-CC75-47EB-8885-F6AE6F975091}"/>
              </a:ext>
            </a:extLst>
          </p:cNvPr>
          <p:cNvGrpSpPr/>
          <p:nvPr/>
        </p:nvGrpSpPr>
        <p:grpSpPr>
          <a:xfrm>
            <a:off x="1026694" y="2233574"/>
            <a:ext cx="3186064" cy="3122777"/>
            <a:chOff x="1026694" y="2233574"/>
            <a:chExt cx="3186064" cy="3122777"/>
          </a:xfrm>
        </p:grpSpPr>
        <p:grpSp>
          <p:nvGrpSpPr>
            <p:cNvPr id="8" name="ïŝlidê">
              <a:extLst>
                <a:ext uri="{FF2B5EF4-FFF2-40B4-BE49-F238E27FC236}">
                  <a16:creationId xmlns:a16="http://schemas.microsoft.com/office/drawing/2014/main" id="{2CC58666-C3DD-45EF-AF9D-A81E4A58103D}"/>
                </a:ext>
              </a:extLst>
            </p:cNvPr>
            <p:cNvGrpSpPr/>
            <p:nvPr/>
          </p:nvGrpSpPr>
          <p:grpSpPr>
            <a:xfrm>
              <a:off x="1026694" y="2233574"/>
              <a:ext cx="3186064" cy="3122777"/>
              <a:chOff x="1026694" y="2023385"/>
              <a:chExt cx="3186064" cy="3122777"/>
            </a:xfrm>
          </p:grpSpPr>
          <p:sp>
            <p:nvSpPr>
              <p:cNvPr id="9" name="ísľiḍe">
                <a:extLst>
                  <a:ext uri="{FF2B5EF4-FFF2-40B4-BE49-F238E27FC236}">
                    <a16:creationId xmlns:a16="http://schemas.microsoft.com/office/drawing/2014/main" id="{70E3DBD7-A7B7-4313-AE40-7755905343FF}"/>
                  </a:ext>
                </a:extLst>
              </p:cNvPr>
              <p:cNvSpPr/>
              <p:nvPr/>
            </p:nvSpPr>
            <p:spPr>
              <a:xfrm>
                <a:off x="1884350" y="2023385"/>
                <a:ext cx="2274221" cy="3122777"/>
              </a:xfrm>
              <a:prstGeom prst="arc">
                <a:avLst>
                  <a:gd name="adj1" fmla="val 17752484"/>
                  <a:gd name="adj2" fmla="val 3682540"/>
                </a:avLst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íṡlîḍè">
                <a:extLst>
                  <a:ext uri="{FF2B5EF4-FFF2-40B4-BE49-F238E27FC236}">
                    <a16:creationId xmlns:a16="http://schemas.microsoft.com/office/drawing/2014/main" id="{91772601-E1AF-4ABB-B430-D30C340F7D7B}"/>
                  </a:ext>
                </a:extLst>
              </p:cNvPr>
              <p:cNvSpPr/>
              <p:nvPr/>
            </p:nvSpPr>
            <p:spPr>
              <a:xfrm>
                <a:off x="3708038" y="2444738"/>
                <a:ext cx="504720" cy="504720"/>
              </a:xfrm>
              <a:prstGeom prst="ellipse">
                <a:avLst/>
              </a:prstGeom>
              <a:solidFill>
                <a:srgbClr val="36BCE8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1" name="iṥḻiḑê">
                <a:extLst>
                  <a:ext uri="{FF2B5EF4-FFF2-40B4-BE49-F238E27FC236}">
                    <a16:creationId xmlns:a16="http://schemas.microsoft.com/office/drawing/2014/main" id="{11EC6B2E-00A5-4223-80C5-2EB7DCA6AF20}"/>
                  </a:ext>
                </a:extLst>
              </p:cNvPr>
              <p:cNvGrpSpPr/>
              <p:nvPr/>
            </p:nvGrpSpPr>
            <p:grpSpPr>
              <a:xfrm>
                <a:off x="1026694" y="2301298"/>
                <a:ext cx="2591693" cy="1056041"/>
                <a:chOff x="1026694" y="2457286"/>
                <a:chExt cx="2591693" cy="1056041"/>
              </a:xfrm>
            </p:grpSpPr>
            <p:sp>
              <p:nvSpPr>
                <p:cNvPr id="18" name="ïṡ1iḍé">
                  <a:extLst>
                    <a:ext uri="{FF2B5EF4-FFF2-40B4-BE49-F238E27FC236}">
                      <a16:creationId xmlns:a16="http://schemas.microsoft.com/office/drawing/2014/main" id="{769DCBC2-D1E6-49E0-B781-966E7FAC616A}"/>
                    </a:ext>
                  </a:extLst>
                </p:cNvPr>
                <p:cNvSpPr/>
                <p:nvPr/>
              </p:nvSpPr>
              <p:spPr>
                <a:xfrm>
                  <a:off x="2215774" y="2457286"/>
                  <a:ext cx="1402613" cy="427278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ts val="2500"/>
                    </a:lnSpc>
                  </a:pPr>
                  <a:r>
                    <a:rPr lang="en-US" altLang="zh-CN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Title text</a:t>
                  </a:r>
                </a:p>
              </p:txBody>
            </p:sp>
            <p:sp>
              <p:nvSpPr>
                <p:cNvPr id="19" name="îşḷîḑê">
                  <a:extLst>
                    <a:ext uri="{FF2B5EF4-FFF2-40B4-BE49-F238E27FC236}">
                      <a16:creationId xmlns:a16="http://schemas.microsoft.com/office/drawing/2014/main" id="{00045C72-37C8-4249-90EB-F71591781A08}"/>
                    </a:ext>
                  </a:extLst>
                </p:cNvPr>
                <p:cNvSpPr/>
                <p:nvPr/>
              </p:nvSpPr>
              <p:spPr bwMode="auto">
                <a:xfrm>
                  <a:off x="1026694" y="2884565"/>
                  <a:ext cx="2591693" cy="6287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ts val="22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We are all too young, a lot of things don‘t ye t know.</a:t>
                  </a:r>
                </a:p>
              </p:txBody>
            </p:sp>
          </p:grpSp>
          <p:sp>
            <p:nvSpPr>
              <p:cNvPr id="16" name="íSḻidê">
                <a:extLst>
                  <a:ext uri="{FF2B5EF4-FFF2-40B4-BE49-F238E27FC236}">
                    <a16:creationId xmlns:a16="http://schemas.microsoft.com/office/drawing/2014/main" id="{83CB5B34-91B6-4394-B1A0-D9788721EDEE}"/>
                  </a:ext>
                </a:extLst>
              </p:cNvPr>
              <p:cNvSpPr/>
              <p:nvPr/>
            </p:nvSpPr>
            <p:spPr>
              <a:xfrm>
                <a:off x="3708038" y="4078730"/>
                <a:ext cx="504720" cy="504720"/>
              </a:xfrm>
              <a:prstGeom prst="ellipse">
                <a:avLst/>
              </a:prstGeom>
              <a:solidFill>
                <a:srgbClr val="36BCE8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3" name="ïṡļïďe">
                <a:extLst>
                  <a:ext uri="{FF2B5EF4-FFF2-40B4-BE49-F238E27FC236}">
                    <a16:creationId xmlns:a16="http://schemas.microsoft.com/office/drawing/2014/main" id="{63042094-02D5-48AD-A3DF-A92B963A75EE}"/>
                  </a:ext>
                </a:extLst>
              </p:cNvPr>
              <p:cNvGrpSpPr/>
              <p:nvPr/>
            </p:nvGrpSpPr>
            <p:grpSpPr>
              <a:xfrm>
                <a:off x="1139682" y="3935290"/>
                <a:ext cx="2478705" cy="1056041"/>
                <a:chOff x="1139682" y="3957541"/>
                <a:chExt cx="2478705" cy="1056041"/>
              </a:xfrm>
            </p:grpSpPr>
            <p:sp>
              <p:nvSpPr>
                <p:cNvPr id="14" name="îṡļíḑé">
                  <a:extLst>
                    <a:ext uri="{FF2B5EF4-FFF2-40B4-BE49-F238E27FC236}">
                      <a16:creationId xmlns:a16="http://schemas.microsoft.com/office/drawing/2014/main" id="{97ED2A3B-1887-421F-BD56-8200C5E40719}"/>
                    </a:ext>
                  </a:extLst>
                </p:cNvPr>
                <p:cNvSpPr/>
                <p:nvPr/>
              </p:nvSpPr>
              <p:spPr>
                <a:xfrm>
                  <a:off x="2215774" y="3957541"/>
                  <a:ext cx="1402613" cy="427278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ts val="2500"/>
                    </a:lnSpc>
                  </a:pPr>
                  <a:r>
                    <a:rPr lang="en-US" altLang="zh-CN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Title text</a:t>
                  </a:r>
                </a:p>
              </p:txBody>
            </p:sp>
            <p:sp>
              <p:nvSpPr>
                <p:cNvPr id="15" name="iŝľiḋè">
                  <a:extLst>
                    <a:ext uri="{FF2B5EF4-FFF2-40B4-BE49-F238E27FC236}">
                      <a16:creationId xmlns:a16="http://schemas.microsoft.com/office/drawing/2014/main" id="{30B77670-FB08-4F9C-9C25-43B81ADB32DB}"/>
                    </a:ext>
                  </a:extLst>
                </p:cNvPr>
                <p:cNvSpPr/>
                <p:nvPr/>
              </p:nvSpPr>
              <p:spPr bwMode="auto">
                <a:xfrm>
                  <a:off x="1139682" y="4384820"/>
                  <a:ext cx="2478705" cy="6287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ts val="22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We are all too young, a lot of things don‘t ye t know.</a:t>
                  </a:r>
                </a:p>
              </p:txBody>
            </p:sp>
          </p:grpSp>
        </p:grpSp>
        <p:pic>
          <p:nvPicPr>
            <p:cNvPr id="50" name="图形 49">
              <a:extLst>
                <a:ext uri="{FF2B5EF4-FFF2-40B4-BE49-F238E27FC236}">
                  <a16:creationId xmlns:a16="http://schemas.microsoft.com/office/drawing/2014/main" id="{67712CD3-5008-42E7-AEFD-F2266B5D1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1170" y="2734766"/>
              <a:ext cx="359618" cy="345039"/>
            </a:xfrm>
            <a:prstGeom prst="rect">
              <a:avLst/>
            </a:prstGeom>
          </p:spPr>
        </p:pic>
        <p:pic>
          <p:nvPicPr>
            <p:cNvPr id="52" name="图形 51">
              <a:extLst>
                <a:ext uri="{FF2B5EF4-FFF2-40B4-BE49-F238E27FC236}">
                  <a16:creationId xmlns:a16="http://schemas.microsoft.com/office/drawing/2014/main" id="{C1CEF8BA-5EFC-4D04-B017-2E99F1CEE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00889" y="4366136"/>
              <a:ext cx="340179" cy="34017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09ADC3A-EF3C-44E3-9CD3-060559E0BB99}"/>
              </a:ext>
            </a:extLst>
          </p:cNvPr>
          <p:cNvGrpSpPr/>
          <p:nvPr/>
        </p:nvGrpSpPr>
        <p:grpSpPr>
          <a:xfrm>
            <a:off x="7979242" y="2233574"/>
            <a:ext cx="3186063" cy="3122777"/>
            <a:chOff x="7979242" y="2233574"/>
            <a:chExt cx="3186063" cy="3122777"/>
          </a:xfrm>
        </p:grpSpPr>
        <p:grpSp>
          <p:nvGrpSpPr>
            <p:cNvPr id="22" name="íšḻïďè">
              <a:extLst>
                <a:ext uri="{FF2B5EF4-FFF2-40B4-BE49-F238E27FC236}">
                  <a16:creationId xmlns:a16="http://schemas.microsoft.com/office/drawing/2014/main" id="{989112C6-BF0E-457D-AC48-444D19CA6C37}"/>
                </a:ext>
              </a:extLst>
            </p:cNvPr>
            <p:cNvGrpSpPr/>
            <p:nvPr/>
          </p:nvGrpSpPr>
          <p:grpSpPr>
            <a:xfrm>
              <a:off x="7979242" y="2233574"/>
              <a:ext cx="3186063" cy="3122777"/>
              <a:chOff x="7979242" y="2077162"/>
              <a:chExt cx="3186063" cy="3122777"/>
            </a:xfrm>
          </p:grpSpPr>
          <p:sp>
            <p:nvSpPr>
              <p:cNvPr id="23" name="îśḷïḍè">
                <a:extLst>
                  <a:ext uri="{FF2B5EF4-FFF2-40B4-BE49-F238E27FC236}">
                    <a16:creationId xmlns:a16="http://schemas.microsoft.com/office/drawing/2014/main" id="{28F44406-7CFE-49AE-B622-0A1368FE116D}"/>
                  </a:ext>
                </a:extLst>
              </p:cNvPr>
              <p:cNvSpPr/>
              <p:nvPr/>
            </p:nvSpPr>
            <p:spPr>
              <a:xfrm flipH="1">
                <a:off x="8033429" y="2077162"/>
                <a:ext cx="2274221" cy="3122777"/>
              </a:xfrm>
              <a:prstGeom prst="arc">
                <a:avLst>
                  <a:gd name="adj1" fmla="val 17752484"/>
                  <a:gd name="adj2" fmla="val 3682540"/>
                </a:avLst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îŝḷídè">
                <a:extLst>
                  <a:ext uri="{FF2B5EF4-FFF2-40B4-BE49-F238E27FC236}">
                    <a16:creationId xmlns:a16="http://schemas.microsoft.com/office/drawing/2014/main" id="{AD82319E-F223-4E8F-A4AF-6609F907176F}"/>
                  </a:ext>
                </a:extLst>
              </p:cNvPr>
              <p:cNvSpPr/>
              <p:nvPr/>
            </p:nvSpPr>
            <p:spPr>
              <a:xfrm>
                <a:off x="7979242" y="2498515"/>
                <a:ext cx="504720" cy="504720"/>
              </a:xfrm>
              <a:prstGeom prst="ellipse">
                <a:avLst/>
              </a:prstGeom>
              <a:solidFill>
                <a:srgbClr val="034AA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5" name="ïŝḷiḑè">
                <a:extLst>
                  <a:ext uri="{FF2B5EF4-FFF2-40B4-BE49-F238E27FC236}">
                    <a16:creationId xmlns:a16="http://schemas.microsoft.com/office/drawing/2014/main" id="{10A266A0-5850-42B9-BEF0-205B9CD13D7B}"/>
                  </a:ext>
                </a:extLst>
              </p:cNvPr>
              <p:cNvGrpSpPr/>
              <p:nvPr/>
            </p:nvGrpSpPr>
            <p:grpSpPr>
              <a:xfrm>
                <a:off x="8573612" y="2355075"/>
                <a:ext cx="2478705" cy="1365998"/>
                <a:chOff x="673100" y="2457286"/>
                <a:chExt cx="2478705" cy="1365998"/>
              </a:xfrm>
            </p:grpSpPr>
            <p:sp>
              <p:nvSpPr>
                <p:cNvPr id="32" name="iṩḻiḑê">
                  <a:extLst>
                    <a:ext uri="{FF2B5EF4-FFF2-40B4-BE49-F238E27FC236}">
                      <a16:creationId xmlns:a16="http://schemas.microsoft.com/office/drawing/2014/main" id="{50925B2E-EA01-48D4-AF7A-EB9AD36F52C6}"/>
                    </a:ext>
                  </a:extLst>
                </p:cNvPr>
                <p:cNvSpPr/>
                <p:nvPr/>
              </p:nvSpPr>
              <p:spPr>
                <a:xfrm>
                  <a:off x="673100" y="2457286"/>
                  <a:ext cx="1402613" cy="427278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ts val="2500"/>
                    </a:lnSpc>
                  </a:pPr>
                  <a:r>
                    <a:rPr lang="en-US" altLang="zh-CN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Title text</a:t>
                  </a:r>
                </a:p>
              </p:txBody>
            </p:sp>
            <p:sp>
              <p:nvSpPr>
                <p:cNvPr id="33" name="ï$ľiḑê">
                  <a:extLst>
                    <a:ext uri="{FF2B5EF4-FFF2-40B4-BE49-F238E27FC236}">
                      <a16:creationId xmlns:a16="http://schemas.microsoft.com/office/drawing/2014/main" id="{CB17F09E-8A0F-4387-9984-FB426A1AABE1}"/>
                    </a:ext>
                  </a:extLst>
                </p:cNvPr>
                <p:cNvSpPr/>
                <p:nvPr/>
              </p:nvSpPr>
              <p:spPr bwMode="auto">
                <a:xfrm>
                  <a:off x="673100" y="2884565"/>
                  <a:ext cx="2478705" cy="9387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We are all too young, a lot of things don‘t ye t know.</a:t>
                  </a:r>
                </a:p>
              </p:txBody>
            </p:sp>
          </p:grpSp>
          <p:sp>
            <p:nvSpPr>
              <p:cNvPr id="30" name="îśḷîḑê">
                <a:extLst>
                  <a:ext uri="{FF2B5EF4-FFF2-40B4-BE49-F238E27FC236}">
                    <a16:creationId xmlns:a16="http://schemas.microsoft.com/office/drawing/2014/main" id="{E0B4497D-6676-4A06-B05E-2B8E5738614E}"/>
                  </a:ext>
                </a:extLst>
              </p:cNvPr>
              <p:cNvSpPr/>
              <p:nvPr/>
            </p:nvSpPr>
            <p:spPr>
              <a:xfrm>
                <a:off x="7979242" y="4132507"/>
                <a:ext cx="504720" cy="504720"/>
              </a:xfrm>
              <a:prstGeom prst="ellipse">
                <a:avLst/>
              </a:prstGeom>
              <a:solidFill>
                <a:srgbClr val="034AA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 defTabSz="913765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7" name="îśḻîḋé">
                <a:extLst>
                  <a:ext uri="{FF2B5EF4-FFF2-40B4-BE49-F238E27FC236}">
                    <a16:creationId xmlns:a16="http://schemas.microsoft.com/office/drawing/2014/main" id="{97B5FC91-0413-4792-A6DE-1BBEB88F2880}"/>
                  </a:ext>
                </a:extLst>
              </p:cNvPr>
              <p:cNvGrpSpPr/>
              <p:nvPr/>
            </p:nvGrpSpPr>
            <p:grpSpPr>
              <a:xfrm>
                <a:off x="8573612" y="3989067"/>
                <a:ext cx="2591693" cy="1056041"/>
                <a:chOff x="673100" y="3957541"/>
                <a:chExt cx="2591693" cy="1056041"/>
              </a:xfrm>
            </p:grpSpPr>
            <p:sp>
              <p:nvSpPr>
                <p:cNvPr id="28" name="í$líďê">
                  <a:extLst>
                    <a:ext uri="{FF2B5EF4-FFF2-40B4-BE49-F238E27FC236}">
                      <a16:creationId xmlns:a16="http://schemas.microsoft.com/office/drawing/2014/main" id="{145E3D62-CF00-48F8-8CF8-6359FE0ACD1D}"/>
                    </a:ext>
                  </a:extLst>
                </p:cNvPr>
                <p:cNvSpPr/>
                <p:nvPr/>
              </p:nvSpPr>
              <p:spPr>
                <a:xfrm>
                  <a:off x="673100" y="3957541"/>
                  <a:ext cx="1256188" cy="427278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lIns="91440" tIns="45720" rIns="91440" bIns="45720" anchor="ctr" anchorCtr="0">
                  <a:normAutofit fontScale="85000"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ts val="2500"/>
                    </a:lnSpc>
                  </a:pPr>
                  <a:r>
                    <a:rPr lang="en-US" altLang="zh-CN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Title text</a:t>
                  </a:r>
                </a:p>
              </p:txBody>
            </p:sp>
            <p:sp>
              <p:nvSpPr>
                <p:cNvPr id="29" name="iSḷïďê">
                  <a:extLst>
                    <a:ext uri="{FF2B5EF4-FFF2-40B4-BE49-F238E27FC236}">
                      <a16:creationId xmlns:a16="http://schemas.microsoft.com/office/drawing/2014/main" id="{BC058EF2-4F16-434C-B8BB-BF8AA8C9BF11}"/>
                    </a:ext>
                  </a:extLst>
                </p:cNvPr>
                <p:cNvSpPr/>
                <p:nvPr/>
              </p:nvSpPr>
              <p:spPr bwMode="auto">
                <a:xfrm>
                  <a:off x="673100" y="4384820"/>
                  <a:ext cx="2591693" cy="6287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We are all too young, a lot of things don‘t ye t know.</a:t>
                  </a:r>
                </a:p>
              </p:txBody>
            </p:sp>
          </p:grpSp>
        </p:grpSp>
        <p:pic>
          <p:nvPicPr>
            <p:cNvPr id="51" name="图形 50">
              <a:extLst>
                <a:ext uri="{FF2B5EF4-FFF2-40B4-BE49-F238E27FC236}">
                  <a16:creationId xmlns:a16="http://schemas.microsoft.com/office/drawing/2014/main" id="{867B553C-3B26-454F-9BB2-A71387946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59948" y="2725126"/>
              <a:ext cx="364477" cy="364477"/>
            </a:xfrm>
            <a:prstGeom prst="rect">
              <a:avLst/>
            </a:prstGeom>
          </p:spPr>
        </p:pic>
        <p:pic>
          <p:nvPicPr>
            <p:cNvPr id="53" name="图形 52">
              <a:extLst>
                <a:ext uri="{FF2B5EF4-FFF2-40B4-BE49-F238E27FC236}">
                  <a16:creationId xmlns:a16="http://schemas.microsoft.com/office/drawing/2014/main" id="{CEF3E377-FAFF-402D-ADC7-7D90D6B35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116060" y="4409873"/>
              <a:ext cx="267283" cy="252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4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39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08288C5-794A-4E73-AB70-BDCA3361077A}"/>
              </a:ext>
            </a:extLst>
          </p:cNvPr>
          <p:cNvSpPr/>
          <p:nvPr/>
        </p:nvSpPr>
        <p:spPr>
          <a:xfrm flipH="1">
            <a:off x="0" y="0"/>
            <a:ext cx="6809874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53FDF5-FFA5-48ED-9E0F-D2E44D683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04" y="9525"/>
            <a:ext cx="1565860" cy="68389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84BBB87-1C50-4758-86CD-015576BBC02F}"/>
              </a:ext>
            </a:extLst>
          </p:cNvPr>
          <p:cNvSpPr txBox="1"/>
          <p:nvPr/>
        </p:nvSpPr>
        <p:spPr>
          <a:xfrm rot="5400000">
            <a:off x="-1066623" y="2465313"/>
            <a:ext cx="51875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7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</a:t>
            </a:r>
            <a:r>
              <a:rPr lang="en-US" altLang="zh-CN" sz="7200" b="1" spc="600" dirty="0">
                <a:solidFill>
                  <a:srgbClr val="034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FOUR</a:t>
            </a:r>
            <a:endParaRPr lang="zh-CN" altLang="en-US" sz="7200" b="1" spc="600" dirty="0">
              <a:solidFill>
                <a:srgbClr val="034A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1E6573-BF7D-49CA-9AAB-F8B0BAF4449F}"/>
              </a:ext>
            </a:extLst>
          </p:cNvPr>
          <p:cNvSpPr txBox="1"/>
          <p:nvPr/>
        </p:nvSpPr>
        <p:spPr>
          <a:xfrm>
            <a:off x="7451590" y="1417714"/>
            <a:ext cx="35452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221B98-32EF-4726-8B82-59E80B0C870D}"/>
              </a:ext>
            </a:extLst>
          </p:cNvPr>
          <p:cNvSpPr txBox="1"/>
          <p:nvPr/>
        </p:nvSpPr>
        <p:spPr>
          <a:xfrm>
            <a:off x="7475651" y="2402399"/>
            <a:ext cx="3340706" cy="10166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179E98F-4111-4F67-96E8-F34D220607DC}"/>
              </a:ext>
            </a:extLst>
          </p:cNvPr>
          <p:cNvSpPr txBox="1"/>
          <p:nvPr/>
        </p:nvSpPr>
        <p:spPr>
          <a:xfrm>
            <a:off x="7475651" y="3539692"/>
            <a:ext cx="3340706" cy="10166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1AAAD18-A468-468F-86E9-A38318275758}"/>
              </a:ext>
            </a:extLst>
          </p:cNvPr>
          <p:cNvSpPr/>
          <p:nvPr/>
        </p:nvSpPr>
        <p:spPr>
          <a:xfrm>
            <a:off x="7571904" y="5051874"/>
            <a:ext cx="1849380" cy="512131"/>
          </a:xfrm>
          <a:prstGeom prst="roundRect">
            <a:avLst>
              <a:gd name="adj" fmla="val 50000"/>
            </a:avLst>
          </a:prstGeom>
          <a:solidFill>
            <a:srgbClr val="034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MORE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17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3" grpId="0"/>
      <p:bldP spid="14" grpId="0"/>
      <p:bldP spid="2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11B62119-6996-4D24-9604-76E7A2B13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403" y="1"/>
            <a:ext cx="2781300" cy="6858000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64C5DC2C-328D-42D4-B3DF-7C79793FC8F7}"/>
              </a:ext>
            </a:extLst>
          </p:cNvPr>
          <p:cNvSpPr txBox="1"/>
          <p:nvPr/>
        </p:nvSpPr>
        <p:spPr>
          <a:xfrm>
            <a:off x="792419" y="3751197"/>
            <a:ext cx="2153931" cy="26196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 I'm just a sunflower, waiting for belong to me only sunshine.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4A8C771-F3F7-4134-8AB2-DDB4E02A7558}"/>
              </a:ext>
            </a:extLst>
          </p:cNvPr>
          <p:cNvCxnSpPr/>
          <p:nvPr/>
        </p:nvCxnSpPr>
        <p:spPr>
          <a:xfrm>
            <a:off x="926606" y="3474457"/>
            <a:ext cx="866304" cy="0"/>
          </a:xfrm>
          <a:prstGeom prst="line">
            <a:avLst/>
          </a:prstGeom>
          <a:ln w="38100">
            <a:solidFill>
              <a:srgbClr val="034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5328FB4B-897D-4FDC-B072-D5BAD3BB7746}"/>
              </a:ext>
            </a:extLst>
          </p:cNvPr>
          <p:cNvSpPr/>
          <p:nvPr/>
        </p:nvSpPr>
        <p:spPr>
          <a:xfrm>
            <a:off x="3080404" y="1698171"/>
            <a:ext cx="5111620" cy="397691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4EB1D31-5F4D-452C-9390-A4EE9BB4B970}"/>
              </a:ext>
            </a:extLst>
          </p:cNvPr>
          <p:cNvSpPr/>
          <p:nvPr/>
        </p:nvSpPr>
        <p:spPr>
          <a:xfrm>
            <a:off x="7862257" y="1951587"/>
            <a:ext cx="677966" cy="701235"/>
          </a:xfrm>
          <a:prstGeom prst="rect">
            <a:avLst/>
          </a:prstGeom>
          <a:solidFill>
            <a:srgbClr val="034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01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F5ACCC6-F6CD-4864-9916-E86A9D680497}"/>
              </a:ext>
            </a:extLst>
          </p:cNvPr>
          <p:cNvSpPr/>
          <p:nvPr/>
        </p:nvSpPr>
        <p:spPr>
          <a:xfrm>
            <a:off x="7862257" y="4675878"/>
            <a:ext cx="677966" cy="701235"/>
          </a:xfrm>
          <a:prstGeom prst="rect">
            <a:avLst/>
          </a:prstGeom>
          <a:solidFill>
            <a:srgbClr val="034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03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6CA188F-0D25-473F-96D5-B3590C2FC9FA}"/>
              </a:ext>
            </a:extLst>
          </p:cNvPr>
          <p:cNvSpPr/>
          <p:nvPr/>
        </p:nvSpPr>
        <p:spPr>
          <a:xfrm>
            <a:off x="7862257" y="3261222"/>
            <a:ext cx="677966" cy="701235"/>
          </a:xfrm>
          <a:prstGeom prst="rect">
            <a:avLst/>
          </a:prstGeom>
          <a:solidFill>
            <a:srgbClr val="034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02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DDECA0C-9CC5-4846-8081-7E28C20D6566}"/>
              </a:ext>
            </a:extLst>
          </p:cNvPr>
          <p:cNvSpPr txBox="1"/>
          <p:nvPr/>
        </p:nvSpPr>
        <p:spPr>
          <a:xfrm>
            <a:off x="8683587" y="2005228"/>
            <a:ext cx="25632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I'm just a sunflower, waiting for belong to me only sunshine.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FA610C0-0622-4693-8237-92E8FB2E0227}"/>
              </a:ext>
            </a:extLst>
          </p:cNvPr>
          <p:cNvSpPr txBox="1"/>
          <p:nvPr/>
        </p:nvSpPr>
        <p:spPr>
          <a:xfrm>
            <a:off x="8674276" y="3353381"/>
            <a:ext cx="25632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I'm just a sunflower, waiting for belong to me only sunshine.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48E66D3-4E73-4CAD-B76B-605C12B75DB2}"/>
              </a:ext>
            </a:extLst>
          </p:cNvPr>
          <p:cNvSpPr txBox="1"/>
          <p:nvPr/>
        </p:nvSpPr>
        <p:spPr>
          <a:xfrm>
            <a:off x="8674275" y="4759019"/>
            <a:ext cx="25632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I'm just a sunflower, waiting for belong to me only sunshine.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20F8E2B-A882-47F5-98DC-A681F222440D}"/>
              </a:ext>
            </a:extLst>
          </p:cNvPr>
          <p:cNvSpPr txBox="1"/>
          <p:nvPr/>
        </p:nvSpPr>
        <p:spPr>
          <a:xfrm>
            <a:off x="750082" y="2043563"/>
            <a:ext cx="2920217" cy="10632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2400" spc="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2400" spc="0" dirty="0">
                <a:latin typeface="+mn-lt"/>
                <a:ea typeface="+mn-ea"/>
                <a:cs typeface="+mn-ea"/>
                <a:sym typeface="+mn-lt"/>
              </a:rPr>
              <a:t>ERSONAL INTRODUCTION</a:t>
            </a:r>
            <a:endParaRPr lang="zh-CN" altLang="en-US" sz="2400" spc="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17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hecker/>
      </p:transition>
    </mc:Choice>
    <mc:Fallback xmlns:a14="http://schemas.microsoft.com/office/drawing/2010/main" xmlns:a16="http://schemas.microsoft.com/office/drawing/2014/main"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0" grpId="0" animBg="1"/>
      <p:bldP spid="21" grpId="0" animBg="1"/>
      <p:bldP spid="25" grpId="0" animBg="1"/>
      <p:bldP spid="27" grpId="0" animBg="1"/>
      <p:bldP spid="29" grpId="0"/>
      <p:bldP spid="31" grpId="0"/>
      <p:bldP spid="3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6C5E5E46-3343-4575-90B3-6699F48B8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919" y="405310"/>
            <a:ext cx="4308560" cy="60184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85D8DD6-0CB8-421F-9B3E-9B76488B6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15" y="-6144"/>
            <a:ext cx="723900" cy="68389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940E429-CC93-47C1-A23D-941E9060208B}"/>
              </a:ext>
            </a:extLst>
          </p:cNvPr>
          <p:cNvSpPr txBox="1"/>
          <p:nvPr/>
        </p:nvSpPr>
        <p:spPr>
          <a:xfrm>
            <a:off x="1070738" y="1430311"/>
            <a:ext cx="10574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40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01.</a:t>
            </a:r>
            <a:endParaRPr lang="zh-CN" altLang="en-US" sz="40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5C1F835-09EA-4155-A6AA-42825318B98F}"/>
              </a:ext>
            </a:extLst>
          </p:cNvPr>
          <p:cNvSpPr txBox="1"/>
          <p:nvPr/>
        </p:nvSpPr>
        <p:spPr>
          <a:xfrm>
            <a:off x="1070739" y="2687555"/>
            <a:ext cx="25632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I'm just a sunflower, waiting for belong to me only sunshine.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F519898-EB87-4B0A-9E53-C96F525B95A0}"/>
              </a:ext>
            </a:extLst>
          </p:cNvPr>
          <p:cNvSpPr txBox="1"/>
          <p:nvPr/>
        </p:nvSpPr>
        <p:spPr>
          <a:xfrm>
            <a:off x="936850" y="2041224"/>
            <a:ext cx="2382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Title text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1EB1759-3A95-4B21-ADB2-66D23AEDD318}"/>
              </a:ext>
            </a:extLst>
          </p:cNvPr>
          <p:cNvSpPr txBox="1"/>
          <p:nvPr/>
        </p:nvSpPr>
        <p:spPr>
          <a:xfrm>
            <a:off x="4165654" y="1430311"/>
            <a:ext cx="10574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40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02.</a:t>
            </a:r>
            <a:endParaRPr lang="zh-CN" altLang="en-US" sz="40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E35279B-A13E-4BBE-A086-BCF8EABD98A1}"/>
              </a:ext>
            </a:extLst>
          </p:cNvPr>
          <p:cNvSpPr txBox="1"/>
          <p:nvPr/>
        </p:nvSpPr>
        <p:spPr>
          <a:xfrm>
            <a:off x="4165655" y="2687555"/>
            <a:ext cx="25632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I'm just a sunflower, waiting for belong to me only sunshine.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58F0BE9-F070-4516-913B-59B85A4266A7}"/>
              </a:ext>
            </a:extLst>
          </p:cNvPr>
          <p:cNvSpPr txBox="1"/>
          <p:nvPr/>
        </p:nvSpPr>
        <p:spPr>
          <a:xfrm>
            <a:off x="4151036" y="2041224"/>
            <a:ext cx="2382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Title text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671BFD8-233E-4707-8E4D-EC83C67C54AD}"/>
              </a:ext>
            </a:extLst>
          </p:cNvPr>
          <p:cNvSpPr txBox="1"/>
          <p:nvPr/>
        </p:nvSpPr>
        <p:spPr>
          <a:xfrm>
            <a:off x="1070738" y="3725224"/>
            <a:ext cx="10574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40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03.</a:t>
            </a:r>
            <a:endParaRPr lang="zh-CN" altLang="en-US" sz="40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3B58169-552D-4203-B004-362C3B7C0647}"/>
              </a:ext>
            </a:extLst>
          </p:cNvPr>
          <p:cNvSpPr txBox="1"/>
          <p:nvPr/>
        </p:nvSpPr>
        <p:spPr>
          <a:xfrm>
            <a:off x="1078690" y="4990419"/>
            <a:ext cx="25632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I'm just a sunflower, waiting for belong to me only sunshine.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F6420C1-DDC7-4639-856A-0FDCE2CAB8C2}"/>
              </a:ext>
            </a:extLst>
          </p:cNvPr>
          <p:cNvSpPr txBox="1"/>
          <p:nvPr/>
        </p:nvSpPr>
        <p:spPr>
          <a:xfrm>
            <a:off x="1048165" y="4336137"/>
            <a:ext cx="2382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Title text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287357C-A5F5-4751-8882-29C64DE5D54E}"/>
              </a:ext>
            </a:extLst>
          </p:cNvPr>
          <p:cNvSpPr txBox="1"/>
          <p:nvPr/>
        </p:nvSpPr>
        <p:spPr>
          <a:xfrm>
            <a:off x="4165654" y="3725224"/>
            <a:ext cx="10574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40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04.</a:t>
            </a:r>
            <a:endParaRPr lang="zh-CN" altLang="en-US" sz="40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A087E65-8CC1-4CFE-9236-9572B4601D86}"/>
              </a:ext>
            </a:extLst>
          </p:cNvPr>
          <p:cNvSpPr txBox="1"/>
          <p:nvPr/>
        </p:nvSpPr>
        <p:spPr>
          <a:xfrm>
            <a:off x="4165655" y="4998370"/>
            <a:ext cx="25632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I'm just a sunflower, waiting for belong to me only sunshine.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5D28E53-4F28-4565-B674-73F5435A949E}"/>
              </a:ext>
            </a:extLst>
          </p:cNvPr>
          <p:cNvSpPr txBox="1"/>
          <p:nvPr/>
        </p:nvSpPr>
        <p:spPr>
          <a:xfrm>
            <a:off x="4166937" y="4336137"/>
            <a:ext cx="2382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Title text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975209E-7F83-48B9-95B4-D996B27A5815}"/>
              </a:ext>
            </a:extLst>
          </p:cNvPr>
          <p:cNvSpPr txBox="1"/>
          <p:nvPr/>
        </p:nvSpPr>
        <p:spPr>
          <a:xfrm rot="5400000">
            <a:off x="7992637" y="2897869"/>
            <a:ext cx="5401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60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6000" b="1" spc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4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C92A20-C714-4571-A18E-AF6AECA0389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6BCE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731A440-F077-4160-9E3E-60C9F679129E}"/>
              </a:ext>
            </a:extLst>
          </p:cNvPr>
          <p:cNvSpPr/>
          <p:nvPr/>
        </p:nvSpPr>
        <p:spPr>
          <a:xfrm>
            <a:off x="4275995" y="998659"/>
            <a:ext cx="3602731" cy="49343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FDAA139-7D4D-4957-B433-BD87B87BAB6E}"/>
              </a:ext>
            </a:extLst>
          </p:cNvPr>
          <p:cNvSpPr txBox="1"/>
          <p:nvPr/>
        </p:nvSpPr>
        <p:spPr>
          <a:xfrm>
            <a:off x="1898787" y="1745666"/>
            <a:ext cx="3730277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3200" spc="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3200" spc="0" dirty="0">
                <a:latin typeface="+mn-lt"/>
                <a:ea typeface="+mn-ea"/>
                <a:cs typeface="+mn-ea"/>
                <a:sym typeface="+mn-lt"/>
              </a:rPr>
              <a:t>ERSONAL </a:t>
            </a:r>
          </a:p>
          <a:p>
            <a:pPr>
              <a:lnSpc>
                <a:spcPts val="4000"/>
              </a:lnSpc>
            </a:pPr>
            <a:r>
              <a:rPr lang="en-US" altLang="zh-CN" sz="3200" spc="0" dirty="0">
                <a:latin typeface="+mn-lt"/>
                <a:ea typeface="+mn-ea"/>
                <a:cs typeface="+mn-ea"/>
                <a:sym typeface="+mn-lt"/>
              </a:rPr>
              <a:t>INTRODUCTION</a:t>
            </a:r>
            <a:endParaRPr lang="zh-CN" altLang="en-US" sz="32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31D0071-A3B4-43B0-A7D6-750C89A82057}"/>
              </a:ext>
            </a:extLst>
          </p:cNvPr>
          <p:cNvSpPr txBox="1"/>
          <p:nvPr/>
        </p:nvSpPr>
        <p:spPr>
          <a:xfrm>
            <a:off x="885446" y="4272190"/>
            <a:ext cx="2984805" cy="16578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 I'm just a sunflower, waiting for belong to me only sunshine.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D447BA9-7FE9-423A-8D8E-5877950114EE}"/>
              </a:ext>
            </a:extLst>
          </p:cNvPr>
          <p:cNvGrpSpPr/>
          <p:nvPr/>
        </p:nvGrpSpPr>
        <p:grpSpPr>
          <a:xfrm>
            <a:off x="6698512" y="1382231"/>
            <a:ext cx="4114800" cy="1584251"/>
            <a:chOff x="6698512" y="1382231"/>
            <a:chExt cx="4114800" cy="1584251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73B70F5-17B9-41D7-8D87-E7884F68BDBA}"/>
                </a:ext>
              </a:extLst>
            </p:cNvPr>
            <p:cNvSpPr/>
            <p:nvPr/>
          </p:nvSpPr>
          <p:spPr>
            <a:xfrm>
              <a:off x="6698512" y="1382231"/>
              <a:ext cx="4114800" cy="1584251"/>
            </a:xfrm>
            <a:prstGeom prst="roundRect">
              <a:avLst>
                <a:gd name="adj" fmla="val 10627"/>
              </a:avLst>
            </a:prstGeom>
            <a:solidFill>
              <a:schemeClr val="bg1"/>
            </a:solidFill>
            <a:ln>
              <a:noFill/>
            </a:ln>
            <a:effectLst>
              <a:outerShdw blurRad="139700" sx="101000" sy="101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8A74C14-9FD7-49EF-A286-0C614DB92F89}"/>
                </a:ext>
              </a:extLst>
            </p:cNvPr>
            <p:cNvSpPr/>
            <p:nvPr/>
          </p:nvSpPr>
          <p:spPr>
            <a:xfrm>
              <a:off x="6932468" y="1818205"/>
              <a:ext cx="712301" cy="712301"/>
            </a:xfrm>
            <a:prstGeom prst="ellipse">
              <a:avLst/>
            </a:prstGeom>
            <a:solidFill>
              <a:srgbClr val="034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形 19">
              <a:extLst>
                <a:ext uri="{FF2B5EF4-FFF2-40B4-BE49-F238E27FC236}">
                  <a16:creationId xmlns:a16="http://schemas.microsoft.com/office/drawing/2014/main" id="{E4CF0FA7-A045-416A-9EE3-24B303ED7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79391" y="1935351"/>
              <a:ext cx="470873" cy="478007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915E8B9-FF9E-4A26-92BD-76626EA7161F}"/>
                </a:ext>
              </a:extLst>
            </p:cNvPr>
            <p:cNvSpPr txBox="1"/>
            <p:nvPr/>
          </p:nvSpPr>
          <p:spPr>
            <a:xfrm>
              <a:off x="7791692" y="2042513"/>
              <a:ext cx="2819773" cy="6960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25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know.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692BEFA-6DC9-4DF9-938E-1E0D9815C981}"/>
                </a:ext>
              </a:extLst>
            </p:cNvPr>
            <p:cNvSpPr txBox="1"/>
            <p:nvPr/>
          </p:nvSpPr>
          <p:spPr>
            <a:xfrm>
              <a:off x="7697187" y="1558165"/>
              <a:ext cx="2308204" cy="502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5400" b="1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en-US" altLang="zh-CN" sz="2400" spc="300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400" spc="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D3C30E0-38B2-4BBF-B174-FBC687DE5905}"/>
              </a:ext>
            </a:extLst>
          </p:cNvPr>
          <p:cNvGrpSpPr/>
          <p:nvPr/>
        </p:nvGrpSpPr>
        <p:grpSpPr>
          <a:xfrm>
            <a:off x="7288619" y="3929607"/>
            <a:ext cx="4114800" cy="1584251"/>
            <a:chOff x="7288619" y="3929607"/>
            <a:chExt cx="4114800" cy="1584251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FA74C76A-02CE-4869-AC25-854C60E7A2D9}"/>
                </a:ext>
              </a:extLst>
            </p:cNvPr>
            <p:cNvSpPr/>
            <p:nvPr/>
          </p:nvSpPr>
          <p:spPr>
            <a:xfrm>
              <a:off x="7288619" y="3929607"/>
              <a:ext cx="4114800" cy="1584251"/>
            </a:xfrm>
            <a:prstGeom prst="roundRect">
              <a:avLst>
                <a:gd name="adj" fmla="val 10627"/>
              </a:avLst>
            </a:prstGeom>
            <a:solidFill>
              <a:schemeClr val="bg1"/>
            </a:solidFill>
            <a:ln>
              <a:noFill/>
            </a:ln>
            <a:effectLst>
              <a:outerShdw blurRad="139700" sx="101000" sy="101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41CA6D6-D849-4223-88C3-6660666BE5C9}"/>
                </a:ext>
              </a:extLst>
            </p:cNvPr>
            <p:cNvSpPr/>
            <p:nvPr/>
          </p:nvSpPr>
          <p:spPr>
            <a:xfrm>
              <a:off x="7534506" y="4381966"/>
              <a:ext cx="712301" cy="712301"/>
            </a:xfrm>
            <a:prstGeom prst="ellipse">
              <a:avLst/>
            </a:prstGeom>
            <a:solidFill>
              <a:srgbClr val="034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4" name="图形 23">
              <a:extLst>
                <a:ext uri="{FF2B5EF4-FFF2-40B4-BE49-F238E27FC236}">
                  <a16:creationId xmlns:a16="http://schemas.microsoft.com/office/drawing/2014/main" id="{3A332145-F12D-40A3-A364-01B82C7FD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81429" y="4499112"/>
              <a:ext cx="470873" cy="478007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3A8A661-8C7E-4A44-B3C5-5EA0EC1986F4}"/>
                </a:ext>
              </a:extLst>
            </p:cNvPr>
            <p:cNvSpPr txBox="1"/>
            <p:nvPr/>
          </p:nvSpPr>
          <p:spPr>
            <a:xfrm>
              <a:off x="8366446" y="4600861"/>
              <a:ext cx="2819773" cy="6960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25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know.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6441013-6FEC-439F-9C83-7D1F82CBD201}"/>
                </a:ext>
              </a:extLst>
            </p:cNvPr>
            <p:cNvSpPr txBox="1"/>
            <p:nvPr/>
          </p:nvSpPr>
          <p:spPr>
            <a:xfrm>
              <a:off x="8299225" y="4143284"/>
              <a:ext cx="2312240" cy="502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5400" b="1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en-US" altLang="zh-CN" sz="2400" spc="300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400" spc="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9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0CF2A5C-616A-42D7-9732-F002B8278DDE}"/>
              </a:ext>
            </a:extLst>
          </p:cNvPr>
          <p:cNvSpPr/>
          <p:nvPr/>
        </p:nvSpPr>
        <p:spPr>
          <a:xfrm>
            <a:off x="0" y="-22860"/>
            <a:ext cx="12192000" cy="2674620"/>
          </a:xfrm>
          <a:custGeom>
            <a:avLst/>
            <a:gdLst>
              <a:gd name="connsiteX0" fmla="*/ 0 w 12161520"/>
              <a:gd name="connsiteY0" fmla="*/ 0 h 2674620"/>
              <a:gd name="connsiteX1" fmla="*/ 0 w 12161520"/>
              <a:gd name="connsiteY1" fmla="*/ 2114550 h 2674620"/>
              <a:gd name="connsiteX2" fmla="*/ 7372350 w 12161520"/>
              <a:gd name="connsiteY2" fmla="*/ 2674620 h 2674620"/>
              <a:gd name="connsiteX3" fmla="*/ 12161520 w 12161520"/>
              <a:gd name="connsiteY3" fmla="*/ 2491740 h 2674620"/>
              <a:gd name="connsiteX4" fmla="*/ 12161520 w 12161520"/>
              <a:gd name="connsiteY4" fmla="*/ 22860 h 2674620"/>
              <a:gd name="connsiteX5" fmla="*/ 0 w 12161520"/>
              <a:gd name="connsiteY5" fmla="*/ 0 h 267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1520" h="2674620">
                <a:moveTo>
                  <a:pt x="0" y="0"/>
                </a:moveTo>
                <a:lnTo>
                  <a:pt x="0" y="2114550"/>
                </a:lnTo>
                <a:lnTo>
                  <a:pt x="7372350" y="2674620"/>
                </a:lnTo>
                <a:lnTo>
                  <a:pt x="12161520" y="2491740"/>
                </a:lnTo>
                <a:lnTo>
                  <a:pt x="12161520" y="22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861FEF5-DD0F-4587-AAB2-86596B916166}"/>
              </a:ext>
            </a:extLst>
          </p:cNvPr>
          <p:cNvSpPr/>
          <p:nvPr/>
        </p:nvSpPr>
        <p:spPr>
          <a:xfrm>
            <a:off x="1515751" y="748665"/>
            <a:ext cx="2674620" cy="267462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397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FBC8FB1-7CB7-40F7-8C6E-60794291DCE4}"/>
              </a:ext>
            </a:extLst>
          </p:cNvPr>
          <p:cNvGrpSpPr/>
          <p:nvPr/>
        </p:nvGrpSpPr>
        <p:grpSpPr>
          <a:xfrm>
            <a:off x="5823686" y="1817370"/>
            <a:ext cx="5710988" cy="994410"/>
            <a:chOff x="5823686" y="1817370"/>
            <a:chExt cx="5710988" cy="99441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4926B2C-CEF4-4817-9478-CA2238D9773E}"/>
                </a:ext>
              </a:extLst>
            </p:cNvPr>
            <p:cNvSpPr/>
            <p:nvPr/>
          </p:nvSpPr>
          <p:spPr>
            <a:xfrm>
              <a:off x="6252210" y="1817370"/>
              <a:ext cx="5017770" cy="994410"/>
            </a:xfrm>
            <a:prstGeom prst="rect">
              <a:avLst/>
            </a:prstGeom>
            <a:solidFill>
              <a:srgbClr val="034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138921D-3FDC-4ED9-BC66-1D31925E5231}"/>
                </a:ext>
              </a:extLst>
            </p:cNvPr>
            <p:cNvSpPr txBox="1"/>
            <p:nvPr/>
          </p:nvSpPr>
          <p:spPr>
            <a:xfrm>
              <a:off x="5823686" y="2036999"/>
              <a:ext cx="5710988" cy="569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5400" b="1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 algn="ctr">
                <a:lnSpc>
                  <a:spcPts val="4000"/>
                </a:lnSpc>
              </a:pPr>
              <a:r>
                <a:rPr lang="zh-CN" altLang="en-US" sz="24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</a:t>
              </a:r>
              <a:r>
                <a:rPr lang="en-US" altLang="zh-CN" sz="24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ERSONAL INTRODUCTION</a:t>
              </a:r>
              <a:endParaRPr lang="zh-CN" altLang="en-US" sz="2400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ïşļïďé">
            <a:extLst>
              <a:ext uri="{FF2B5EF4-FFF2-40B4-BE49-F238E27FC236}">
                <a16:creationId xmlns:a16="http://schemas.microsoft.com/office/drawing/2014/main" id="{E5AD6799-0B52-4521-AE50-2360378ACCB4}"/>
              </a:ext>
            </a:extLst>
          </p:cNvPr>
          <p:cNvSpPr txBox="1"/>
          <p:nvPr/>
        </p:nvSpPr>
        <p:spPr>
          <a:xfrm>
            <a:off x="1646541" y="4230836"/>
            <a:ext cx="2452390" cy="13372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We are all too young, a lot of things don‘t ye t know, don't put the wrong loves when gardeners.</a:t>
            </a:r>
          </a:p>
        </p:txBody>
      </p:sp>
      <p:sp>
        <p:nvSpPr>
          <p:cNvPr id="21" name="îṥḻïďê">
            <a:extLst>
              <a:ext uri="{FF2B5EF4-FFF2-40B4-BE49-F238E27FC236}">
                <a16:creationId xmlns:a16="http://schemas.microsoft.com/office/drawing/2014/main" id="{CEDDAE2F-85B0-4EFE-B739-0F864581C11E}"/>
              </a:ext>
            </a:extLst>
          </p:cNvPr>
          <p:cNvSpPr txBox="1"/>
          <p:nvPr/>
        </p:nvSpPr>
        <p:spPr>
          <a:xfrm>
            <a:off x="1646541" y="3759016"/>
            <a:ext cx="2452390" cy="3938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CE840AE-E53E-47C3-95C6-2375E0D1003D}"/>
              </a:ext>
            </a:extLst>
          </p:cNvPr>
          <p:cNvSpPr txBox="1"/>
          <p:nvPr/>
        </p:nvSpPr>
        <p:spPr>
          <a:xfrm>
            <a:off x="6252210" y="3246669"/>
            <a:ext cx="5132070" cy="6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FE25FAE-8F34-4E6F-A23C-54CFDC99A4BD}"/>
              </a:ext>
            </a:extLst>
          </p:cNvPr>
          <p:cNvSpPr txBox="1"/>
          <p:nvPr/>
        </p:nvSpPr>
        <p:spPr>
          <a:xfrm>
            <a:off x="6252210" y="4061621"/>
            <a:ext cx="5132070" cy="6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1EAEDBD-DF3D-4368-A17C-4C87ACF0DE9D}"/>
              </a:ext>
            </a:extLst>
          </p:cNvPr>
          <p:cNvSpPr txBox="1"/>
          <p:nvPr/>
        </p:nvSpPr>
        <p:spPr>
          <a:xfrm>
            <a:off x="6252210" y="4900923"/>
            <a:ext cx="5132070" cy="6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</p:spTree>
    <p:extLst>
      <p:ext uri="{BB962C8B-B14F-4D97-AF65-F5344CB8AC3E}">
        <p14:creationId xmlns:p14="http://schemas.microsoft.com/office/powerpoint/2010/main" val="213469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/>
      <p:bldP spid="21" grpId="0"/>
      <p:bldP spid="23" grpId="0"/>
      <p:bldP spid="25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F1CD525-8394-43CC-9179-CB42B24FF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026" y="0"/>
            <a:ext cx="5992444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32D9629D-15FD-4BB6-A876-8EF6CD4CECC5}"/>
              </a:ext>
            </a:extLst>
          </p:cNvPr>
          <p:cNvGrpSpPr/>
          <p:nvPr/>
        </p:nvGrpSpPr>
        <p:grpSpPr>
          <a:xfrm>
            <a:off x="1099864" y="1733107"/>
            <a:ext cx="2759756" cy="4178595"/>
            <a:chOff x="1099864" y="1733107"/>
            <a:chExt cx="2759756" cy="4178595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74783B5-E000-4AFA-B240-4C992D6DCAC1}"/>
                </a:ext>
              </a:extLst>
            </p:cNvPr>
            <p:cNvSpPr/>
            <p:nvPr/>
          </p:nvSpPr>
          <p:spPr>
            <a:xfrm>
              <a:off x="1099864" y="2567761"/>
              <a:ext cx="2759756" cy="3343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sx="101000" sy="101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7F73BF6-3B8B-4A51-BB10-75DB3C1A9826}"/>
                </a:ext>
              </a:extLst>
            </p:cNvPr>
            <p:cNvSpPr/>
            <p:nvPr/>
          </p:nvSpPr>
          <p:spPr>
            <a:xfrm>
              <a:off x="1552353" y="1733107"/>
              <a:ext cx="1765006" cy="17650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sx="101000" sy="101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E7CF784-770A-488B-B3AD-B2444F4F9053}"/>
                </a:ext>
              </a:extLst>
            </p:cNvPr>
            <p:cNvSpPr/>
            <p:nvPr/>
          </p:nvSpPr>
          <p:spPr>
            <a:xfrm>
              <a:off x="1701209" y="1881963"/>
              <a:ext cx="1467293" cy="1467293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ïşļïďé">
              <a:extLst>
                <a:ext uri="{FF2B5EF4-FFF2-40B4-BE49-F238E27FC236}">
                  <a16:creationId xmlns:a16="http://schemas.microsoft.com/office/drawing/2014/main" id="{B2255A3D-FEB4-4A0B-9BF9-9AFA21943A80}"/>
                </a:ext>
              </a:extLst>
            </p:cNvPr>
            <p:cNvSpPr txBox="1"/>
            <p:nvPr/>
          </p:nvSpPr>
          <p:spPr>
            <a:xfrm>
              <a:off x="1339702" y="4610601"/>
              <a:ext cx="2053227" cy="9108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don‘t ye t know.</a:t>
              </a:r>
            </a:p>
          </p:txBody>
        </p:sp>
        <p:sp>
          <p:nvSpPr>
            <p:cNvPr id="29" name="îṥḻïďê">
              <a:extLst>
                <a:ext uri="{FF2B5EF4-FFF2-40B4-BE49-F238E27FC236}">
                  <a16:creationId xmlns:a16="http://schemas.microsoft.com/office/drawing/2014/main" id="{FD791AFA-076A-482A-AECD-0620A9F0996B}"/>
                </a:ext>
              </a:extLst>
            </p:cNvPr>
            <p:cNvSpPr txBox="1"/>
            <p:nvPr/>
          </p:nvSpPr>
          <p:spPr>
            <a:xfrm>
              <a:off x="1178923" y="4035054"/>
              <a:ext cx="2452390" cy="393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12376963-7133-46D8-95A1-D4679BE9A507}"/>
              </a:ext>
            </a:extLst>
          </p:cNvPr>
          <p:cNvGrpSpPr/>
          <p:nvPr/>
        </p:nvGrpSpPr>
        <p:grpSpPr>
          <a:xfrm>
            <a:off x="4716122" y="1685259"/>
            <a:ext cx="2759756" cy="4226442"/>
            <a:chOff x="4716122" y="1685259"/>
            <a:chExt cx="2759756" cy="4226442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49A073A-FF7E-4E87-83BB-FD56E06AD0FF}"/>
                </a:ext>
              </a:extLst>
            </p:cNvPr>
            <p:cNvSpPr/>
            <p:nvPr/>
          </p:nvSpPr>
          <p:spPr>
            <a:xfrm>
              <a:off x="4716122" y="2567760"/>
              <a:ext cx="2759756" cy="3343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sx="101000" sy="101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153C36C-6F94-4CFE-94D1-63F961D1BCAE}"/>
                </a:ext>
              </a:extLst>
            </p:cNvPr>
            <p:cNvSpPr/>
            <p:nvPr/>
          </p:nvSpPr>
          <p:spPr>
            <a:xfrm>
              <a:off x="5178055" y="1685259"/>
              <a:ext cx="1765006" cy="17650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sx="101000" sy="101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725A40B-2E4E-4BB2-8A00-7882EDACF5B8}"/>
                </a:ext>
              </a:extLst>
            </p:cNvPr>
            <p:cNvSpPr/>
            <p:nvPr/>
          </p:nvSpPr>
          <p:spPr>
            <a:xfrm>
              <a:off x="5326911" y="1834115"/>
              <a:ext cx="1467293" cy="1467293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ïşļïďé">
              <a:extLst>
                <a:ext uri="{FF2B5EF4-FFF2-40B4-BE49-F238E27FC236}">
                  <a16:creationId xmlns:a16="http://schemas.microsoft.com/office/drawing/2014/main" id="{45B4CF09-89C8-4886-A54D-9CB7BAED3554}"/>
                </a:ext>
              </a:extLst>
            </p:cNvPr>
            <p:cNvSpPr txBox="1"/>
            <p:nvPr/>
          </p:nvSpPr>
          <p:spPr>
            <a:xfrm>
              <a:off x="5069979" y="4610600"/>
              <a:ext cx="2053227" cy="9108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don‘t ye t know.</a:t>
              </a:r>
            </a:p>
          </p:txBody>
        </p:sp>
        <p:sp>
          <p:nvSpPr>
            <p:cNvPr id="31" name="îṥḻïďê">
              <a:extLst>
                <a:ext uri="{FF2B5EF4-FFF2-40B4-BE49-F238E27FC236}">
                  <a16:creationId xmlns:a16="http://schemas.microsoft.com/office/drawing/2014/main" id="{FF0001FE-51A4-4650-9861-81576FF9C519}"/>
                </a:ext>
              </a:extLst>
            </p:cNvPr>
            <p:cNvSpPr txBox="1"/>
            <p:nvPr/>
          </p:nvSpPr>
          <p:spPr>
            <a:xfrm>
              <a:off x="4909200" y="4035053"/>
              <a:ext cx="2452390" cy="393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3E09421-FD65-49C2-A433-CFCA6C72524F}"/>
              </a:ext>
            </a:extLst>
          </p:cNvPr>
          <p:cNvGrpSpPr/>
          <p:nvPr/>
        </p:nvGrpSpPr>
        <p:grpSpPr>
          <a:xfrm>
            <a:off x="8326641" y="1733107"/>
            <a:ext cx="2759756" cy="4199859"/>
            <a:chOff x="8326641" y="1733107"/>
            <a:chExt cx="2759756" cy="419985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60B3FB0-8648-4930-8773-0762B07B25DC}"/>
                </a:ext>
              </a:extLst>
            </p:cNvPr>
            <p:cNvSpPr/>
            <p:nvPr/>
          </p:nvSpPr>
          <p:spPr>
            <a:xfrm>
              <a:off x="8326641" y="2589025"/>
              <a:ext cx="2759756" cy="3343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sx="101000" sy="101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BE7A6A3-626B-47BA-9567-79B27A785F36}"/>
                </a:ext>
              </a:extLst>
            </p:cNvPr>
            <p:cNvSpPr/>
            <p:nvPr/>
          </p:nvSpPr>
          <p:spPr>
            <a:xfrm>
              <a:off x="8761227" y="1733107"/>
              <a:ext cx="1765006" cy="17650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sx="101000" sy="101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E14025C-CB3B-485B-A0D6-5B93BF32865F}"/>
                </a:ext>
              </a:extLst>
            </p:cNvPr>
            <p:cNvSpPr/>
            <p:nvPr/>
          </p:nvSpPr>
          <p:spPr>
            <a:xfrm>
              <a:off x="8910083" y="1881963"/>
              <a:ext cx="1467293" cy="1467293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ïşļïďé">
              <a:extLst>
                <a:ext uri="{FF2B5EF4-FFF2-40B4-BE49-F238E27FC236}">
                  <a16:creationId xmlns:a16="http://schemas.microsoft.com/office/drawing/2014/main" id="{FA5C841B-F404-4A87-9758-EC2884DA6276}"/>
                </a:ext>
              </a:extLst>
            </p:cNvPr>
            <p:cNvSpPr txBox="1"/>
            <p:nvPr/>
          </p:nvSpPr>
          <p:spPr>
            <a:xfrm>
              <a:off x="8674007" y="4574254"/>
              <a:ext cx="2053227" cy="9108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don‘t ye t know.</a:t>
              </a:r>
            </a:p>
          </p:txBody>
        </p:sp>
        <p:sp>
          <p:nvSpPr>
            <p:cNvPr id="33" name="îṥḻïďê">
              <a:extLst>
                <a:ext uri="{FF2B5EF4-FFF2-40B4-BE49-F238E27FC236}">
                  <a16:creationId xmlns:a16="http://schemas.microsoft.com/office/drawing/2014/main" id="{BC46D992-ABB0-4B3D-889B-25079FC2DE60}"/>
                </a:ext>
              </a:extLst>
            </p:cNvPr>
            <p:cNvSpPr txBox="1"/>
            <p:nvPr/>
          </p:nvSpPr>
          <p:spPr>
            <a:xfrm>
              <a:off x="8513228" y="3998707"/>
              <a:ext cx="2452390" cy="393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7882CA57-9411-48C8-8350-E8EBBD62E8E0}"/>
              </a:ext>
            </a:extLst>
          </p:cNvPr>
          <p:cNvSpPr txBox="1"/>
          <p:nvPr/>
        </p:nvSpPr>
        <p:spPr>
          <a:xfrm>
            <a:off x="3175678" y="534379"/>
            <a:ext cx="6164590" cy="5747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zh-CN" altLang="en-US" sz="320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320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ERSONAL INTRODUCTION</a:t>
            </a:r>
            <a:endParaRPr lang="zh-CN" altLang="en-US" sz="3200" spc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384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id="{7BA31DFB-2C4E-4755-B69A-017A9327AA55}"/>
              </a:ext>
            </a:extLst>
          </p:cNvPr>
          <p:cNvSpPr/>
          <p:nvPr/>
        </p:nvSpPr>
        <p:spPr>
          <a:xfrm>
            <a:off x="2081463" y="1251280"/>
            <a:ext cx="4331369" cy="433136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BEAA865-7E23-4C40-83DB-1301F95C2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1230" y="0"/>
            <a:ext cx="400050" cy="68389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C86EEF2-6EE8-4192-892E-B512F37A6EE2}"/>
              </a:ext>
            </a:extLst>
          </p:cNvPr>
          <p:cNvSpPr/>
          <p:nvPr/>
        </p:nvSpPr>
        <p:spPr>
          <a:xfrm>
            <a:off x="979343" y="962560"/>
            <a:ext cx="3929541" cy="493430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9456E9-EAD3-4968-9FA7-C50C765047E9}"/>
              </a:ext>
            </a:extLst>
          </p:cNvPr>
          <p:cNvSpPr txBox="1"/>
          <p:nvPr/>
        </p:nvSpPr>
        <p:spPr>
          <a:xfrm>
            <a:off x="7426173" y="1829883"/>
            <a:ext cx="3730277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3200" spc="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3200" spc="0" dirty="0">
                <a:latin typeface="+mn-lt"/>
                <a:ea typeface="+mn-ea"/>
                <a:cs typeface="+mn-ea"/>
                <a:sym typeface="+mn-lt"/>
              </a:rPr>
              <a:t>ERSONAL </a:t>
            </a:r>
          </a:p>
          <a:p>
            <a:pPr>
              <a:lnSpc>
                <a:spcPts val="4000"/>
              </a:lnSpc>
            </a:pPr>
            <a:r>
              <a:rPr lang="en-US" altLang="zh-CN" sz="3200" spc="0" dirty="0">
                <a:solidFill>
                  <a:srgbClr val="034AA3"/>
                </a:solidFill>
                <a:latin typeface="+mn-lt"/>
                <a:ea typeface="+mn-ea"/>
                <a:cs typeface="+mn-ea"/>
                <a:sym typeface="+mn-lt"/>
              </a:rPr>
              <a:t>INTRODUCTION</a:t>
            </a:r>
            <a:endParaRPr lang="zh-CN" altLang="en-US" sz="3200" spc="0" dirty="0">
              <a:solidFill>
                <a:srgbClr val="034A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119567-91CB-473C-A519-9658904EFD0B}"/>
              </a:ext>
            </a:extLst>
          </p:cNvPr>
          <p:cNvSpPr txBox="1"/>
          <p:nvPr/>
        </p:nvSpPr>
        <p:spPr>
          <a:xfrm>
            <a:off x="7321103" y="3275092"/>
            <a:ext cx="3627634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 I'm just a sunflower, waiting for belong to me only sunshine.</a:t>
            </a:r>
          </a:p>
        </p:txBody>
      </p:sp>
    </p:spTree>
    <p:extLst>
      <p:ext uri="{BB962C8B-B14F-4D97-AF65-F5344CB8AC3E}">
        <p14:creationId xmlns:p14="http://schemas.microsoft.com/office/powerpoint/2010/main" val="212309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BFC4D9EC-C0F3-49FF-8A6A-F32A512D1BFA}"/>
              </a:ext>
            </a:extLst>
          </p:cNvPr>
          <p:cNvSpPr txBox="1"/>
          <p:nvPr/>
        </p:nvSpPr>
        <p:spPr>
          <a:xfrm>
            <a:off x="793898" y="2297135"/>
            <a:ext cx="3730277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3200" spc="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3200" spc="0" dirty="0">
                <a:latin typeface="+mn-lt"/>
                <a:ea typeface="+mn-ea"/>
                <a:cs typeface="+mn-ea"/>
                <a:sym typeface="+mn-lt"/>
              </a:rPr>
              <a:t>ERSONAL </a:t>
            </a:r>
          </a:p>
          <a:p>
            <a:pPr>
              <a:lnSpc>
                <a:spcPts val="4000"/>
              </a:lnSpc>
            </a:pPr>
            <a:r>
              <a:rPr lang="en-US" altLang="zh-CN" sz="3200" spc="0" dirty="0">
                <a:latin typeface="+mn-lt"/>
                <a:ea typeface="+mn-ea"/>
                <a:cs typeface="+mn-ea"/>
                <a:sym typeface="+mn-lt"/>
              </a:rPr>
              <a:t>INTRODUCTION</a:t>
            </a:r>
            <a:endParaRPr lang="zh-CN" altLang="en-US" sz="32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90771C4-F3B0-46A1-AB59-865E58C9C18F}"/>
              </a:ext>
            </a:extLst>
          </p:cNvPr>
          <p:cNvSpPr txBox="1"/>
          <p:nvPr/>
        </p:nvSpPr>
        <p:spPr>
          <a:xfrm>
            <a:off x="810215" y="3518745"/>
            <a:ext cx="3892384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 </a:t>
            </a: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A6253141-FB59-4434-8FAB-9A6BC2E7E6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215" y="4887250"/>
            <a:ext cx="4171840" cy="41998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8552840-4053-4B09-850B-247ECB626B20}"/>
              </a:ext>
            </a:extLst>
          </p:cNvPr>
          <p:cNvGrpSpPr/>
          <p:nvPr/>
        </p:nvGrpSpPr>
        <p:grpSpPr>
          <a:xfrm>
            <a:off x="5741582" y="999459"/>
            <a:ext cx="5656520" cy="1698629"/>
            <a:chOff x="5741582" y="999459"/>
            <a:chExt cx="5656520" cy="1698629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D21AD3C0-FFD4-4247-BBD1-FFEDE2184BF6}"/>
                </a:ext>
              </a:extLst>
            </p:cNvPr>
            <p:cNvSpPr/>
            <p:nvPr/>
          </p:nvSpPr>
          <p:spPr>
            <a:xfrm>
              <a:off x="5741582" y="999459"/>
              <a:ext cx="5656520" cy="158425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39700" sx="101000" sy="101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8E5F504-9084-49A1-B951-06329DD2DDAF}"/>
                </a:ext>
              </a:extLst>
            </p:cNvPr>
            <p:cNvSpPr/>
            <p:nvPr/>
          </p:nvSpPr>
          <p:spPr>
            <a:xfrm>
              <a:off x="6096000" y="1387746"/>
              <a:ext cx="712301" cy="712301"/>
            </a:xfrm>
            <a:prstGeom prst="ellipse">
              <a:avLst/>
            </a:prstGeom>
            <a:solidFill>
              <a:srgbClr val="034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形 15">
              <a:extLst>
                <a:ext uri="{FF2B5EF4-FFF2-40B4-BE49-F238E27FC236}">
                  <a16:creationId xmlns:a16="http://schemas.microsoft.com/office/drawing/2014/main" id="{7E71B07F-EFA5-4363-A4FD-BB3BBAA0C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30971" y="1498916"/>
              <a:ext cx="470873" cy="478007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9916A90-03BB-4AC8-8922-7E3DBF5B6F27}"/>
                </a:ext>
              </a:extLst>
            </p:cNvPr>
            <p:cNvSpPr txBox="1"/>
            <p:nvPr/>
          </p:nvSpPr>
          <p:spPr>
            <a:xfrm>
              <a:off x="7049729" y="1643953"/>
              <a:ext cx="3933704" cy="1054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25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 wrong loves when gardeners. 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CEEC259-69F7-4C69-B28F-359AB0A7DB6D}"/>
                </a:ext>
              </a:extLst>
            </p:cNvPr>
            <p:cNvSpPr txBox="1"/>
            <p:nvPr/>
          </p:nvSpPr>
          <p:spPr>
            <a:xfrm>
              <a:off x="7040286" y="1159605"/>
              <a:ext cx="2395261" cy="502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5400" b="1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en-US" altLang="zh-CN" sz="2400" spc="300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400" spc="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3F46E73-DAF1-4C80-87EA-2D6C03174253}"/>
              </a:ext>
            </a:extLst>
          </p:cNvPr>
          <p:cNvGrpSpPr/>
          <p:nvPr/>
        </p:nvGrpSpPr>
        <p:grpSpPr>
          <a:xfrm>
            <a:off x="5756412" y="2844208"/>
            <a:ext cx="5656520" cy="1667459"/>
            <a:chOff x="5756412" y="2844208"/>
            <a:chExt cx="5656520" cy="1667459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6B44D97-DE53-4E8D-938E-5D9BB8E7E7EC}"/>
                </a:ext>
              </a:extLst>
            </p:cNvPr>
            <p:cNvSpPr/>
            <p:nvPr/>
          </p:nvSpPr>
          <p:spPr>
            <a:xfrm>
              <a:off x="5756412" y="2844208"/>
              <a:ext cx="5656520" cy="1584251"/>
            </a:xfrm>
            <a:prstGeom prst="roundRect">
              <a:avLst>
                <a:gd name="adj" fmla="val 0"/>
              </a:avLst>
            </a:prstGeom>
            <a:solidFill>
              <a:srgbClr val="36BCE8"/>
            </a:solidFill>
            <a:ln>
              <a:noFill/>
            </a:ln>
            <a:effectLst>
              <a:outerShdw blurRad="139700" sx="101000" sy="101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BEED727-3376-4EE1-B666-EE6AEA9440B7}"/>
                </a:ext>
              </a:extLst>
            </p:cNvPr>
            <p:cNvSpPr/>
            <p:nvPr/>
          </p:nvSpPr>
          <p:spPr>
            <a:xfrm>
              <a:off x="6132096" y="3201325"/>
              <a:ext cx="712301" cy="712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形 21">
              <a:extLst>
                <a:ext uri="{FF2B5EF4-FFF2-40B4-BE49-F238E27FC236}">
                  <a16:creationId xmlns:a16="http://schemas.microsoft.com/office/drawing/2014/main" id="{CC334973-EE52-48DD-B352-9D1523C79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67067" y="3312495"/>
              <a:ext cx="470873" cy="478007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529FFAB-C161-49B2-A6C8-5E3AEAB6D7A8}"/>
                </a:ext>
              </a:extLst>
            </p:cNvPr>
            <p:cNvSpPr txBox="1"/>
            <p:nvPr/>
          </p:nvSpPr>
          <p:spPr>
            <a:xfrm>
              <a:off x="7085825" y="3457532"/>
              <a:ext cx="3933704" cy="1054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25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 wrong loves when gardeners. 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66273B7-41BA-4F21-9579-63CDBEC7FF1F}"/>
                </a:ext>
              </a:extLst>
            </p:cNvPr>
            <p:cNvSpPr txBox="1"/>
            <p:nvPr/>
          </p:nvSpPr>
          <p:spPr>
            <a:xfrm>
              <a:off x="7076383" y="2973184"/>
              <a:ext cx="2151240" cy="502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5400" b="1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4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5F7F0D2-3573-4E45-B1C8-18B98BAF4A8A}"/>
              </a:ext>
            </a:extLst>
          </p:cNvPr>
          <p:cNvGrpSpPr/>
          <p:nvPr/>
        </p:nvGrpSpPr>
        <p:grpSpPr>
          <a:xfrm>
            <a:off x="5756412" y="4635792"/>
            <a:ext cx="5656520" cy="1713340"/>
            <a:chOff x="5756412" y="4635792"/>
            <a:chExt cx="5656520" cy="171334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D01A9B2B-245A-4A9E-A03C-524281380B39}"/>
                </a:ext>
              </a:extLst>
            </p:cNvPr>
            <p:cNvSpPr/>
            <p:nvPr/>
          </p:nvSpPr>
          <p:spPr>
            <a:xfrm>
              <a:off x="5756412" y="4635792"/>
              <a:ext cx="5656520" cy="158425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39700" sx="101000" sy="101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52A8DF28-3626-4DD2-B6A7-5420BA659CDA}"/>
                </a:ext>
              </a:extLst>
            </p:cNvPr>
            <p:cNvSpPr/>
            <p:nvPr/>
          </p:nvSpPr>
          <p:spPr>
            <a:xfrm>
              <a:off x="6132096" y="5038790"/>
              <a:ext cx="712301" cy="712301"/>
            </a:xfrm>
            <a:prstGeom prst="ellipse">
              <a:avLst/>
            </a:prstGeom>
            <a:solidFill>
              <a:srgbClr val="034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6" name="图形 25">
              <a:extLst>
                <a:ext uri="{FF2B5EF4-FFF2-40B4-BE49-F238E27FC236}">
                  <a16:creationId xmlns:a16="http://schemas.microsoft.com/office/drawing/2014/main" id="{832D5E46-31B3-4DE8-A683-0F0DFE600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67067" y="5149960"/>
              <a:ext cx="470873" cy="478007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08185C1-1A94-4AB4-BE18-AB91DFDEDC2C}"/>
                </a:ext>
              </a:extLst>
            </p:cNvPr>
            <p:cNvSpPr txBox="1"/>
            <p:nvPr/>
          </p:nvSpPr>
          <p:spPr>
            <a:xfrm>
              <a:off x="7085825" y="5294997"/>
              <a:ext cx="3933704" cy="1054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25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 wrong loves when gardeners. 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46468A5-CD1A-45EA-A10D-E00F2350AF8D}"/>
                </a:ext>
              </a:extLst>
            </p:cNvPr>
            <p:cNvSpPr txBox="1"/>
            <p:nvPr/>
          </p:nvSpPr>
          <p:spPr>
            <a:xfrm>
              <a:off x="7076383" y="4810649"/>
              <a:ext cx="2465182" cy="502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5400" b="1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en-US" altLang="zh-CN" sz="2400" spc="300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400" spc="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0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94496E87-D1B5-46C6-AA68-BDE8564D73E3}"/>
              </a:ext>
            </a:extLst>
          </p:cNvPr>
          <p:cNvSpPr/>
          <p:nvPr/>
        </p:nvSpPr>
        <p:spPr>
          <a:xfrm rot="10800000">
            <a:off x="-18389" y="4966792"/>
            <a:ext cx="12205070" cy="1886076"/>
          </a:xfrm>
          <a:custGeom>
            <a:avLst/>
            <a:gdLst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93796 w 12195545"/>
              <a:gd name="connsiteY4" fmla="*/ 5890437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68038 w 12195545"/>
              <a:gd name="connsiteY4" fmla="*/ 5789981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86600 w 12195545"/>
              <a:gd name="connsiteY13" fmla="*/ 6335088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86600 w 12195545"/>
              <a:gd name="connsiteY13" fmla="*/ 6335088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86600 w 12195545"/>
              <a:gd name="connsiteY13" fmla="*/ 6335088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57012"/>
              <a:gd name="connsiteX1" fmla="*/ 0 w 12195545"/>
              <a:gd name="connsiteY1" fmla="*/ 0 h 6857012"/>
              <a:gd name="connsiteX2" fmla="*/ 12195545 w 12195545"/>
              <a:gd name="connsiteY2" fmla="*/ 0 h 6857012"/>
              <a:gd name="connsiteX3" fmla="*/ 12195545 w 12195545"/>
              <a:gd name="connsiteY3" fmla="*/ 5699051 h 6857012"/>
              <a:gd name="connsiteX4" fmla="*/ 11480917 w 12195545"/>
              <a:gd name="connsiteY4" fmla="*/ 5895588 h 6857012"/>
              <a:gd name="connsiteX5" fmla="*/ 10568763 w 12195545"/>
              <a:gd name="connsiteY5" fmla="*/ 6018028 h 6857012"/>
              <a:gd name="connsiteX6" fmla="*/ 9537405 w 12195545"/>
              <a:gd name="connsiteY6" fmla="*/ 5954233 h 6857012"/>
              <a:gd name="connsiteX7" fmla="*/ 8304028 w 12195545"/>
              <a:gd name="connsiteY7" fmla="*/ 5730949 h 6857012"/>
              <a:gd name="connsiteX8" fmla="*/ 7091917 w 12195545"/>
              <a:gd name="connsiteY8" fmla="*/ 5390707 h 6857012"/>
              <a:gd name="connsiteX9" fmla="*/ 6009972 w 12195545"/>
              <a:gd name="connsiteY9" fmla="*/ 5180301 h 6857012"/>
              <a:gd name="connsiteX10" fmla="*/ 4901610 w 12195545"/>
              <a:gd name="connsiteY10" fmla="*/ 5146158 h 6857012"/>
              <a:gd name="connsiteX11" fmla="*/ 3806456 w 12195545"/>
              <a:gd name="connsiteY11" fmla="*/ 5348177 h 6857012"/>
              <a:gd name="connsiteX12" fmla="*/ 2679405 w 12195545"/>
              <a:gd name="connsiteY12" fmla="*/ 5816009 h 6857012"/>
              <a:gd name="connsiteX13" fmla="*/ 1786600 w 12195545"/>
              <a:gd name="connsiteY13" fmla="*/ 6335088 h 6857012"/>
              <a:gd name="connsiteX14" fmla="*/ 911824 w 12195545"/>
              <a:gd name="connsiteY14" fmla="*/ 6857012 h 6857012"/>
              <a:gd name="connsiteX15" fmla="*/ 0 w 12195545"/>
              <a:gd name="connsiteY15" fmla="*/ 6847367 h 6857012"/>
              <a:gd name="connsiteX0" fmla="*/ 5151 w 12195545"/>
              <a:gd name="connsiteY0" fmla="*/ 6860246 h 6860246"/>
              <a:gd name="connsiteX1" fmla="*/ 0 w 12195545"/>
              <a:gd name="connsiteY1" fmla="*/ 0 h 6860246"/>
              <a:gd name="connsiteX2" fmla="*/ 12195545 w 12195545"/>
              <a:gd name="connsiteY2" fmla="*/ 0 h 6860246"/>
              <a:gd name="connsiteX3" fmla="*/ 12195545 w 12195545"/>
              <a:gd name="connsiteY3" fmla="*/ 5699051 h 6860246"/>
              <a:gd name="connsiteX4" fmla="*/ 11480917 w 12195545"/>
              <a:gd name="connsiteY4" fmla="*/ 5895588 h 6860246"/>
              <a:gd name="connsiteX5" fmla="*/ 10568763 w 12195545"/>
              <a:gd name="connsiteY5" fmla="*/ 6018028 h 6860246"/>
              <a:gd name="connsiteX6" fmla="*/ 9537405 w 12195545"/>
              <a:gd name="connsiteY6" fmla="*/ 5954233 h 6860246"/>
              <a:gd name="connsiteX7" fmla="*/ 8304028 w 12195545"/>
              <a:gd name="connsiteY7" fmla="*/ 5730949 h 6860246"/>
              <a:gd name="connsiteX8" fmla="*/ 7091917 w 12195545"/>
              <a:gd name="connsiteY8" fmla="*/ 5390707 h 6860246"/>
              <a:gd name="connsiteX9" fmla="*/ 6009972 w 12195545"/>
              <a:gd name="connsiteY9" fmla="*/ 5180301 h 6860246"/>
              <a:gd name="connsiteX10" fmla="*/ 4901610 w 12195545"/>
              <a:gd name="connsiteY10" fmla="*/ 5146158 h 6860246"/>
              <a:gd name="connsiteX11" fmla="*/ 3806456 w 12195545"/>
              <a:gd name="connsiteY11" fmla="*/ 5348177 h 6860246"/>
              <a:gd name="connsiteX12" fmla="*/ 2679405 w 12195545"/>
              <a:gd name="connsiteY12" fmla="*/ 5816009 h 6860246"/>
              <a:gd name="connsiteX13" fmla="*/ 1786600 w 12195545"/>
              <a:gd name="connsiteY13" fmla="*/ 6335088 h 6860246"/>
              <a:gd name="connsiteX14" fmla="*/ 911824 w 12195545"/>
              <a:gd name="connsiteY14" fmla="*/ 6857012 h 6860246"/>
              <a:gd name="connsiteX15" fmla="*/ 5151 w 12195545"/>
              <a:gd name="connsiteY15" fmla="*/ 6860246 h 6860246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95545 w 12195545"/>
              <a:gd name="connsiteY3" fmla="*/ 5699051 h 6862163"/>
              <a:gd name="connsiteX4" fmla="*/ 11480917 w 12195545"/>
              <a:gd name="connsiteY4" fmla="*/ 5895588 h 6862163"/>
              <a:gd name="connsiteX5" fmla="*/ 10568763 w 12195545"/>
              <a:gd name="connsiteY5" fmla="*/ 6018028 h 6862163"/>
              <a:gd name="connsiteX6" fmla="*/ 9537405 w 12195545"/>
              <a:gd name="connsiteY6" fmla="*/ 5954233 h 6862163"/>
              <a:gd name="connsiteX7" fmla="*/ 8304028 w 12195545"/>
              <a:gd name="connsiteY7" fmla="*/ 5730949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205070"/>
              <a:gd name="connsiteY0" fmla="*/ 6860246 h 10083759"/>
              <a:gd name="connsiteX1" fmla="*/ 0 w 12205070"/>
              <a:gd name="connsiteY1" fmla="*/ 0 h 10083759"/>
              <a:gd name="connsiteX2" fmla="*/ 12195545 w 12205070"/>
              <a:gd name="connsiteY2" fmla="*/ 0 h 10083759"/>
              <a:gd name="connsiteX3" fmla="*/ 12205070 w 12205070"/>
              <a:gd name="connsiteY3" fmla="*/ 10082871 h 10083759"/>
              <a:gd name="connsiteX4" fmla="*/ 11480917 w 12205070"/>
              <a:gd name="connsiteY4" fmla="*/ 5895588 h 10083759"/>
              <a:gd name="connsiteX5" fmla="*/ 10568763 w 12205070"/>
              <a:gd name="connsiteY5" fmla="*/ 6018028 h 10083759"/>
              <a:gd name="connsiteX6" fmla="*/ 9537405 w 12205070"/>
              <a:gd name="connsiteY6" fmla="*/ 5954233 h 10083759"/>
              <a:gd name="connsiteX7" fmla="*/ 8304028 w 12205070"/>
              <a:gd name="connsiteY7" fmla="*/ 5730949 h 10083759"/>
              <a:gd name="connsiteX8" fmla="*/ 7091917 w 12205070"/>
              <a:gd name="connsiteY8" fmla="*/ 5390707 h 10083759"/>
              <a:gd name="connsiteX9" fmla="*/ 6009972 w 12205070"/>
              <a:gd name="connsiteY9" fmla="*/ 5180301 h 10083759"/>
              <a:gd name="connsiteX10" fmla="*/ 4901610 w 12205070"/>
              <a:gd name="connsiteY10" fmla="*/ 5146158 h 10083759"/>
              <a:gd name="connsiteX11" fmla="*/ 3806456 w 12205070"/>
              <a:gd name="connsiteY11" fmla="*/ 5348177 h 10083759"/>
              <a:gd name="connsiteX12" fmla="*/ 2679405 w 12205070"/>
              <a:gd name="connsiteY12" fmla="*/ 5816009 h 10083759"/>
              <a:gd name="connsiteX13" fmla="*/ 1786600 w 12205070"/>
              <a:gd name="connsiteY13" fmla="*/ 6335088 h 10083759"/>
              <a:gd name="connsiteX14" fmla="*/ 911824 w 12205070"/>
              <a:gd name="connsiteY14" fmla="*/ 6862163 h 10083759"/>
              <a:gd name="connsiteX15" fmla="*/ 5151 w 12205070"/>
              <a:gd name="connsiteY15" fmla="*/ 6860246 h 10083759"/>
              <a:gd name="connsiteX0" fmla="*/ 5151 w 12205070"/>
              <a:gd name="connsiteY0" fmla="*/ 6860246 h 10160400"/>
              <a:gd name="connsiteX1" fmla="*/ 0 w 12205070"/>
              <a:gd name="connsiteY1" fmla="*/ 0 h 10160400"/>
              <a:gd name="connsiteX2" fmla="*/ 12195545 w 12205070"/>
              <a:gd name="connsiteY2" fmla="*/ 0 h 10160400"/>
              <a:gd name="connsiteX3" fmla="*/ 12205070 w 12205070"/>
              <a:gd name="connsiteY3" fmla="*/ 10082871 h 10160400"/>
              <a:gd name="connsiteX4" fmla="*/ 11195167 w 12205070"/>
              <a:gd name="connsiteY4" fmla="*/ 9667710 h 10160400"/>
              <a:gd name="connsiteX5" fmla="*/ 10568763 w 12205070"/>
              <a:gd name="connsiteY5" fmla="*/ 6018028 h 10160400"/>
              <a:gd name="connsiteX6" fmla="*/ 9537405 w 12205070"/>
              <a:gd name="connsiteY6" fmla="*/ 5954233 h 10160400"/>
              <a:gd name="connsiteX7" fmla="*/ 8304028 w 12205070"/>
              <a:gd name="connsiteY7" fmla="*/ 5730949 h 10160400"/>
              <a:gd name="connsiteX8" fmla="*/ 7091917 w 12205070"/>
              <a:gd name="connsiteY8" fmla="*/ 5390707 h 10160400"/>
              <a:gd name="connsiteX9" fmla="*/ 6009972 w 12205070"/>
              <a:gd name="connsiteY9" fmla="*/ 5180301 h 10160400"/>
              <a:gd name="connsiteX10" fmla="*/ 4901610 w 12205070"/>
              <a:gd name="connsiteY10" fmla="*/ 5146158 h 10160400"/>
              <a:gd name="connsiteX11" fmla="*/ 3806456 w 12205070"/>
              <a:gd name="connsiteY11" fmla="*/ 5348177 h 10160400"/>
              <a:gd name="connsiteX12" fmla="*/ 2679405 w 12205070"/>
              <a:gd name="connsiteY12" fmla="*/ 5816009 h 10160400"/>
              <a:gd name="connsiteX13" fmla="*/ 1786600 w 12205070"/>
              <a:gd name="connsiteY13" fmla="*/ 6335088 h 10160400"/>
              <a:gd name="connsiteX14" fmla="*/ 911824 w 12205070"/>
              <a:gd name="connsiteY14" fmla="*/ 6862163 h 10160400"/>
              <a:gd name="connsiteX15" fmla="*/ 5151 w 12205070"/>
              <a:gd name="connsiteY15" fmla="*/ 6860246 h 10160400"/>
              <a:gd name="connsiteX0" fmla="*/ 5151 w 12205070"/>
              <a:gd name="connsiteY0" fmla="*/ 6860246 h 10091749"/>
              <a:gd name="connsiteX1" fmla="*/ 0 w 12205070"/>
              <a:gd name="connsiteY1" fmla="*/ 0 h 10091749"/>
              <a:gd name="connsiteX2" fmla="*/ 12195545 w 12205070"/>
              <a:gd name="connsiteY2" fmla="*/ 0 h 10091749"/>
              <a:gd name="connsiteX3" fmla="*/ 12205070 w 12205070"/>
              <a:gd name="connsiteY3" fmla="*/ 10082871 h 10091749"/>
              <a:gd name="connsiteX4" fmla="*/ 11195167 w 12205070"/>
              <a:gd name="connsiteY4" fmla="*/ 9667710 h 10091749"/>
              <a:gd name="connsiteX5" fmla="*/ 10159188 w 12205070"/>
              <a:gd name="connsiteY5" fmla="*/ 9076506 h 10091749"/>
              <a:gd name="connsiteX6" fmla="*/ 9537405 w 12205070"/>
              <a:gd name="connsiteY6" fmla="*/ 5954233 h 10091749"/>
              <a:gd name="connsiteX7" fmla="*/ 8304028 w 12205070"/>
              <a:gd name="connsiteY7" fmla="*/ 5730949 h 10091749"/>
              <a:gd name="connsiteX8" fmla="*/ 7091917 w 12205070"/>
              <a:gd name="connsiteY8" fmla="*/ 5390707 h 10091749"/>
              <a:gd name="connsiteX9" fmla="*/ 6009972 w 12205070"/>
              <a:gd name="connsiteY9" fmla="*/ 5180301 h 10091749"/>
              <a:gd name="connsiteX10" fmla="*/ 4901610 w 12205070"/>
              <a:gd name="connsiteY10" fmla="*/ 5146158 h 10091749"/>
              <a:gd name="connsiteX11" fmla="*/ 3806456 w 12205070"/>
              <a:gd name="connsiteY11" fmla="*/ 5348177 h 10091749"/>
              <a:gd name="connsiteX12" fmla="*/ 2679405 w 12205070"/>
              <a:gd name="connsiteY12" fmla="*/ 5816009 h 10091749"/>
              <a:gd name="connsiteX13" fmla="*/ 1786600 w 12205070"/>
              <a:gd name="connsiteY13" fmla="*/ 6335088 h 10091749"/>
              <a:gd name="connsiteX14" fmla="*/ 911824 w 12205070"/>
              <a:gd name="connsiteY14" fmla="*/ 6862163 h 10091749"/>
              <a:gd name="connsiteX15" fmla="*/ 5151 w 12205070"/>
              <a:gd name="connsiteY15" fmla="*/ 6860246 h 10091749"/>
              <a:gd name="connsiteX0" fmla="*/ 5151 w 12205070"/>
              <a:gd name="connsiteY0" fmla="*/ 6860246 h 10091749"/>
              <a:gd name="connsiteX1" fmla="*/ 0 w 12205070"/>
              <a:gd name="connsiteY1" fmla="*/ 0 h 10091749"/>
              <a:gd name="connsiteX2" fmla="*/ 12195545 w 12205070"/>
              <a:gd name="connsiteY2" fmla="*/ 0 h 10091749"/>
              <a:gd name="connsiteX3" fmla="*/ 12205070 w 12205070"/>
              <a:gd name="connsiteY3" fmla="*/ 10082871 h 10091749"/>
              <a:gd name="connsiteX4" fmla="*/ 11195167 w 12205070"/>
              <a:gd name="connsiteY4" fmla="*/ 9667710 h 10091749"/>
              <a:gd name="connsiteX5" fmla="*/ 10159188 w 12205070"/>
              <a:gd name="connsiteY5" fmla="*/ 9076506 h 10091749"/>
              <a:gd name="connsiteX6" fmla="*/ 9070680 w 12205070"/>
              <a:gd name="connsiteY6" fmla="*/ 7891267 h 10091749"/>
              <a:gd name="connsiteX7" fmla="*/ 8304028 w 12205070"/>
              <a:gd name="connsiteY7" fmla="*/ 5730949 h 10091749"/>
              <a:gd name="connsiteX8" fmla="*/ 7091917 w 12205070"/>
              <a:gd name="connsiteY8" fmla="*/ 5390707 h 10091749"/>
              <a:gd name="connsiteX9" fmla="*/ 6009972 w 12205070"/>
              <a:gd name="connsiteY9" fmla="*/ 5180301 h 10091749"/>
              <a:gd name="connsiteX10" fmla="*/ 4901610 w 12205070"/>
              <a:gd name="connsiteY10" fmla="*/ 5146158 h 10091749"/>
              <a:gd name="connsiteX11" fmla="*/ 3806456 w 12205070"/>
              <a:gd name="connsiteY11" fmla="*/ 5348177 h 10091749"/>
              <a:gd name="connsiteX12" fmla="*/ 2679405 w 12205070"/>
              <a:gd name="connsiteY12" fmla="*/ 5816009 h 10091749"/>
              <a:gd name="connsiteX13" fmla="*/ 1786600 w 12205070"/>
              <a:gd name="connsiteY13" fmla="*/ 6335088 h 10091749"/>
              <a:gd name="connsiteX14" fmla="*/ 911824 w 12205070"/>
              <a:gd name="connsiteY14" fmla="*/ 6862163 h 10091749"/>
              <a:gd name="connsiteX15" fmla="*/ 5151 w 12205070"/>
              <a:gd name="connsiteY15" fmla="*/ 6860246 h 10091749"/>
              <a:gd name="connsiteX0" fmla="*/ 5151 w 12205070"/>
              <a:gd name="connsiteY0" fmla="*/ 6860246 h 10091749"/>
              <a:gd name="connsiteX1" fmla="*/ 0 w 12205070"/>
              <a:gd name="connsiteY1" fmla="*/ 0 h 10091749"/>
              <a:gd name="connsiteX2" fmla="*/ 12195545 w 12205070"/>
              <a:gd name="connsiteY2" fmla="*/ 0 h 10091749"/>
              <a:gd name="connsiteX3" fmla="*/ 12205070 w 12205070"/>
              <a:gd name="connsiteY3" fmla="*/ 10082871 h 10091749"/>
              <a:gd name="connsiteX4" fmla="*/ 11195167 w 12205070"/>
              <a:gd name="connsiteY4" fmla="*/ 9667710 h 10091749"/>
              <a:gd name="connsiteX5" fmla="*/ 10159188 w 12205070"/>
              <a:gd name="connsiteY5" fmla="*/ 9076506 h 10091749"/>
              <a:gd name="connsiteX6" fmla="*/ 9070680 w 12205070"/>
              <a:gd name="connsiteY6" fmla="*/ 7891267 h 10091749"/>
              <a:gd name="connsiteX7" fmla="*/ 8304028 w 12205070"/>
              <a:gd name="connsiteY7" fmla="*/ 5730949 h 10091749"/>
              <a:gd name="connsiteX8" fmla="*/ 7091917 w 12205070"/>
              <a:gd name="connsiteY8" fmla="*/ 5390707 h 10091749"/>
              <a:gd name="connsiteX9" fmla="*/ 6009972 w 12205070"/>
              <a:gd name="connsiteY9" fmla="*/ 5180301 h 10091749"/>
              <a:gd name="connsiteX10" fmla="*/ 4901610 w 12205070"/>
              <a:gd name="connsiteY10" fmla="*/ 5146158 h 10091749"/>
              <a:gd name="connsiteX11" fmla="*/ 3806456 w 12205070"/>
              <a:gd name="connsiteY11" fmla="*/ 5348177 h 10091749"/>
              <a:gd name="connsiteX12" fmla="*/ 2679405 w 12205070"/>
              <a:gd name="connsiteY12" fmla="*/ 5816009 h 10091749"/>
              <a:gd name="connsiteX13" fmla="*/ 1786600 w 12205070"/>
              <a:gd name="connsiteY13" fmla="*/ 6335088 h 10091749"/>
              <a:gd name="connsiteX14" fmla="*/ 911824 w 12205070"/>
              <a:gd name="connsiteY14" fmla="*/ 6862163 h 10091749"/>
              <a:gd name="connsiteX15" fmla="*/ 5151 w 12205070"/>
              <a:gd name="connsiteY15" fmla="*/ 6860246 h 10091749"/>
              <a:gd name="connsiteX0" fmla="*/ 5151 w 12205070"/>
              <a:gd name="connsiteY0" fmla="*/ 6860246 h 10091749"/>
              <a:gd name="connsiteX1" fmla="*/ 0 w 12205070"/>
              <a:gd name="connsiteY1" fmla="*/ 0 h 10091749"/>
              <a:gd name="connsiteX2" fmla="*/ 12195545 w 12205070"/>
              <a:gd name="connsiteY2" fmla="*/ 0 h 10091749"/>
              <a:gd name="connsiteX3" fmla="*/ 12205070 w 12205070"/>
              <a:gd name="connsiteY3" fmla="*/ 10082871 h 10091749"/>
              <a:gd name="connsiteX4" fmla="*/ 11195167 w 12205070"/>
              <a:gd name="connsiteY4" fmla="*/ 9667710 h 10091749"/>
              <a:gd name="connsiteX5" fmla="*/ 10159188 w 12205070"/>
              <a:gd name="connsiteY5" fmla="*/ 9076506 h 10091749"/>
              <a:gd name="connsiteX6" fmla="*/ 9070680 w 12205070"/>
              <a:gd name="connsiteY6" fmla="*/ 7891267 h 10091749"/>
              <a:gd name="connsiteX7" fmla="*/ 8304028 w 12205070"/>
              <a:gd name="connsiteY7" fmla="*/ 5730949 h 10091749"/>
              <a:gd name="connsiteX8" fmla="*/ 7091917 w 12205070"/>
              <a:gd name="connsiteY8" fmla="*/ 5390707 h 10091749"/>
              <a:gd name="connsiteX9" fmla="*/ 6009972 w 12205070"/>
              <a:gd name="connsiteY9" fmla="*/ 5180301 h 10091749"/>
              <a:gd name="connsiteX10" fmla="*/ 4901610 w 12205070"/>
              <a:gd name="connsiteY10" fmla="*/ 5146158 h 10091749"/>
              <a:gd name="connsiteX11" fmla="*/ 3806456 w 12205070"/>
              <a:gd name="connsiteY11" fmla="*/ 5348177 h 10091749"/>
              <a:gd name="connsiteX12" fmla="*/ 2679405 w 12205070"/>
              <a:gd name="connsiteY12" fmla="*/ 5816009 h 10091749"/>
              <a:gd name="connsiteX13" fmla="*/ 1786600 w 12205070"/>
              <a:gd name="connsiteY13" fmla="*/ 6335088 h 10091749"/>
              <a:gd name="connsiteX14" fmla="*/ 911824 w 12205070"/>
              <a:gd name="connsiteY14" fmla="*/ 6862163 h 10091749"/>
              <a:gd name="connsiteX15" fmla="*/ 5151 w 12205070"/>
              <a:gd name="connsiteY15" fmla="*/ 6860246 h 10091749"/>
              <a:gd name="connsiteX0" fmla="*/ 5151 w 12205070"/>
              <a:gd name="connsiteY0" fmla="*/ 6860246 h 10093702"/>
              <a:gd name="connsiteX1" fmla="*/ 0 w 12205070"/>
              <a:gd name="connsiteY1" fmla="*/ 0 h 10093702"/>
              <a:gd name="connsiteX2" fmla="*/ 12195545 w 12205070"/>
              <a:gd name="connsiteY2" fmla="*/ 0 h 10093702"/>
              <a:gd name="connsiteX3" fmla="*/ 12205070 w 12205070"/>
              <a:gd name="connsiteY3" fmla="*/ 10082871 h 10093702"/>
              <a:gd name="connsiteX4" fmla="*/ 11195167 w 12205070"/>
              <a:gd name="connsiteY4" fmla="*/ 9667710 h 10093702"/>
              <a:gd name="connsiteX5" fmla="*/ 10159188 w 12205070"/>
              <a:gd name="connsiteY5" fmla="*/ 9076506 h 10093702"/>
              <a:gd name="connsiteX6" fmla="*/ 9070680 w 12205070"/>
              <a:gd name="connsiteY6" fmla="*/ 7891267 h 10093702"/>
              <a:gd name="connsiteX7" fmla="*/ 8304028 w 12205070"/>
              <a:gd name="connsiteY7" fmla="*/ 5730949 h 10093702"/>
              <a:gd name="connsiteX8" fmla="*/ 7091917 w 12205070"/>
              <a:gd name="connsiteY8" fmla="*/ 5390707 h 10093702"/>
              <a:gd name="connsiteX9" fmla="*/ 6009972 w 12205070"/>
              <a:gd name="connsiteY9" fmla="*/ 5180301 h 10093702"/>
              <a:gd name="connsiteX10" fmla="*/ 4901610 w 12205070"/>
              <a:gd name="connsiteY10" fmla="*/ 5146158 h 10093702"/>
              <a:gd name="connsiteX11" fmla="*/ 3806456 w 12205070"/>
              <a:gd name="connsiteY11" fmla="*/ 5348177 h 10093702"/>
              <a:gd name="connsiteX12" fmla="*/ 2679405 w 12205070"/>
              <a:gd name="connsiteY12" fmla="*/ 5816009 h 10093702"/>
              <a:gd name="connsiteX13" fmla="*/ 1786600 w 12205070"/>
              <a:gd name="connsiteY13" fmla="*/ 6335088 h 10093702"/>
              <a:gd name="connsiteX14" fmla="*/ 911824 w 12205070"/>
              <a:gd name="connsiteY14" fmla="*/ 6862163 h 10093702"/>
              <a:gd name="connsiteX15" fmla="*/ 5151 w 12205070"/>
              <a:gd name="connsiteY15" fmla="*/ 6860246 h 10093702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9070680 w 12205070"/>
              <a:gd name="connsiteY6" fmla="*/ 7891267 h 10093648"/>
              <a:gd name="connsiteX7" fmla="*/ 8304028 w 12205070"/>
              <a:gd name="connsiteY7" fmla="*/ 5730949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9004005 w 12205070"/>
              <a:gd name="connsiteY6" fmla="*/ 7636393 h 10093648"/>
              <a:gd name="connsiteX7" fmla="*/ 8304028 w 12205070"/>
              <a:gd name="connsiteY7" fmla="*/ 5730949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9004005 w 12205070"/>
              <a:gd name="connsiteY6" fmla="*/ 7636393 h 10093648"/>
              <a:gd name="connsiteX7" fmla="*/ 8304028 w 12205070"/>
              <a:gd name="connsiteY7" fmla="*/ 5730949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9004005 w 12205070"/>
              <a:gd name="connsiteY6" fmla="*/ 7636393 h 10093648"/>
              <a:gd name="connsiteX7" fmla="*/ 8304028 w 12205070"/>
              <a:gd name="connsiteY7" fmla="*/ 5730949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84955 w 12205070"/>
              <a:gd name="connsiteY6" fmla="*/ 7177622 h 10093648"/>
              <a:gd name="connsiteX7" fmla="*/ 8304028 w 12205070"/>
              <a:gd name="connsiteY7" fmla="*/ 5730949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304028 w 12205070"/>
              <a:gd name="connsiteY7" fmla="*/ 5730949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7091917 w 12205070"/>
              <a:gd name="connsiteY8" fmla="*/ 5390707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6009972 w 12205070"/>
              <a:gd name="connsiteY9" fmla="*/ 5180301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62347 w 12205070"/>
              <a:gd name="connsiteY9" fmla="*/ 4823478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901610 w 12205070"/>
              <a:gd name="connsiteY10" fmla="*/ 5146158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53985 w 12205070"/>
              <a:gd name="connsiteY10" fmla="*/ 4891283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806456 w 12205070"/>
              <a:gd name="connsiteY11" fmla="*/ 5348177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711206 w 12205070"/>
              <a:gd name="connsiteY11" fmla="*/ 5144278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711206 w 12205070"/>
              <a:gd name="connsiteY11" fmla="*/ 5144278 h 10093648"/>
              <a:gd name="connsiteX12" fmla="*/ 2679405 w 12205070"/>
              <a:gd name="connsiteY12" fmla="*/ 5816009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711206 w 12205070"/>
              <a:gd name="connsiteY11" fmla="*/ 5144278 h 10093648"/>
              <a:gd name="connsiteX12" fmla="*/ 2650830 w 12205070"/>
              <a:gd name="connsiteY12" fmla="*/ 5612110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711206 w 12205070"/>
              <a:gd name="connsiteY11" fmla="*/ 5144278 h 10093648"/>
              <a:gd name="connsiteX12" fmla="*/ 2650830 w 12205070"/>
              <a:gd name="connsiteY12" fmla="*/ 5612110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673106 w 12205070"/>
              <a:gd name="connsiteY11" fmla="*/ 4787456 h 10093648"/>
              <a:gd name="connsiteX12" fmla="*/ 2650830 w 12205070"/>
              <a:gd name="connsiteY12" fmla="*/ 5612110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673106 w 12205070"/>
              <a:gd name="connsiteY11" fmla="*/ 4787456 h 10093648"/>
              <a:gd name="connsiteX12" fmla="*/ 2650830 w 12205070"/>
              <a:gd name="connsiteY12" fmla="*/ 5612110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44460 w 12205070"/>
              <a:gd name="connsiteY10" fmla="*/ 4585436 h 10093648"/>
              <a:gd name="connsiteX11" fmla="*/ 3673106 w 12205070"/>
              <a:gd name="connsiteY11" fmla="*/ 5093303 h 10093648"/>
              <a:gd name="connsiteX12" fmla="*/ 2650830 w 12205070"/>
              <a:gd name="connsiteY12" fmla="*/ 5612110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  <a:gd name="connsiteX0" fmla="*/ 5151 w 12205070"/>
              <a:gd name="connsiteY0" fmla="*/ 6860246 h 10093648"/>
              <a:gd name="connsiteX1" fmla="*/ 0 w 12205070"/>
              <a:gd name="connsiteY1" fmla="*/ 0 h 10093648"/>
              <a:gd name="connsiteX2" fmla="*/ 12195545 w 12205070"/>
              <a:gd name="connsiteY2" fmla="*/ 0 h 10093648"/>
              <a:gd name="connsiteX3" fmla="*/ 12205070 w 12205070"/>
              <a:gd name="connsiteY3" fmla="*/ 10082871 h 10093648"/>
              <a:gd name="connsiteX4" fmla="*/ 11195167 w 12205070"/>
              <a:gd name="connsiteY4" fmla="*/ 9667710 h 10093648"/>
              <a:gd name="connsiteX5" fmla="*/ 10025838 w 12205070"/>
              <a:gd name="connsiteY5" fmla="*/ 8668709 h 10093648"/>
              <a:gd name="connsiteX6" fmla="*/ 8975430 w 12205070"/>
              <a:gd name="connsiteY6" fmla="*/ 7636393 h 10093648"/>
              <a:gd name="connsiteX7" fmla="*/ 8123053 w 12205070"/>
              <a:gd name="connsiteY7" fmla="*/ 6648492 h 10093648"/>
              <a:gd name="connsiteX8" fmla="*/ 6958567 w 12205070"/>
              <a:gd name="connsiteY8" fmla="*/ 5390706 h 10093648"/>
              <a:gd name="connsiteX9" fmla="*/ 5952822 w 12205070"/>
              <a:gd name="connsiteY9" fmla="*/ 4925427 h 10093648"/>
              <a:gd name="connsiteX10" fmla="*/ 4825410 w 12205070"/>
              <a:gd name="connsiteY10" fmla="*/ 4738359 h 10093648"/>
              <a:gd name="connsiteX11" fmla="*/ 3673106 w 12205070"/>
              <a:gd name="connsiteY11" fmla="*/ 5093303 h 10093648"/>
              <a:gd name="connsiteX12" fmla="*/ 2650830 w 12205070"/>
              <a:gd name="connsiteY12" fmla="*/ 5612110 h 10093648"/>
              <a:gd name="connsiteX13" fmla="*/ 1786600 w 12205070"/>
              <a:gd name="connsiteY13" fmla="*/ 6335088 h 10093648"/>
              <a:gd name="connsiteX14" fmla="*/ 911824 w 12205070"/>
              <a:gd name="connsiteY14" fmla="*/ 6862163 h 10093648"/>
              <a:gd name="connsiteX15" fmla="*/ 5151 w 12205070"/>
              <a:gd name="connsiteY15" fmla="*/ 6860246 h 1009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070" h="10093648">
                <a:moveTo>
                  <a:pt x="5151" y="6860246"/>
                </a:moveTo>
                <a:lnTo>
                  <a:pt x="0" y="0"/>
                </a:lnTo>
                <a:lnTo>
                  <a:pt x="12195545" y="0"/>
                </a:lnTo>
                <a:cubicBezTo>
                  <a:pt x="12195545" y="1899684"/>
                  <a:pt x="12205070" y="8183187"/>
                  <a:pt x="12205070" y="10082871"/>
                </a:cubicBezTo>
                <a:cubicBezTo>
                  <a:pt x="11966861" y="10148383"/>
                  <a:pt x="11558372" y="9903404"/>
                  <a:pt x="11195167" y="9667710"/>
                </a:cubicBezTo>
                <a:cubicBezTo>
                  <a:pt x="10831962" y="9432016"/>
                  <a:pt x="10315991" y="9109852"/>
                  <a:pt x="10025838" y="8668709"/>
                </a:cubicBezTo>
                <a:cubicBezTo>
                  <a:pt x="9443927" y="8053781"/>
                  <a:pt x="9326944" y="8088636"/>
                  <a:pt x="8975430" y="7636393"/>
                </a:cubicBezTo>
                <a:cubicBezTo>
                  <a:pt x="8223980" y="6759250"/>
                  <a:pt x="8800879" y="7589491"/>
                  <a:pt x="8123053" y="6648492"/>
                </a:cubicBezTo>
                <a:cubicBezTo>
                  <a:pt x="7471366" y="5729788"/>
                  <a:pt x="7320272" y="5677884"/>
                  <a:pt x="6958567" y="5390706"/>
                </a:cubicBezTo>
                <a:cubicBezTo>
                  <a:pt x="6596862" y="5103529"/>
                  <a:pt x="6340086" y="4966371"/>
                  <a:pt x="5952822" y="4925427"/>
                </a:cubicBezTo>
                <a:cubicBezTo>
                  <a:pt x="5589378" y="4902885"/>
                  <a:pt x="5205363" y="4710380"/>
                  <a:pt x="4825410" y="4738359"/>
                </a:cubicBezTo>
                <a:cubicBezTo>
                  <a:pt x="4445457" y="4766338"/>
                  <a:pt x="4083984" y="4944077"/>
                  <a:pt x="3673106" y="5093303"/>
                </a:cubicBezTo>
                <a:cubicBezTo>
                  <a:pt x="3278372" y="5376416"/>
                  <a:pt x="3026514" y="5427833"/>
                  <a:pt x="2650830" y="5612110"/>
                </a:cubicBezTo>
                <a:cubicBezTo>
                  <a:pt x="2356663" y="5774834"/>
                  <a:pt x="2098798" y="6162061"/>
                  <a:pt x="1786600" y="6335088"/>
                </a:cubicBezTo>
                <a:lnTo>
                  <a:pt x="911824" y="6862163"/>
                </a:lnTo>
                <a:lnTo>
                  <a:pt x="5151" y="6860246"/>
                </a:ln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7F9500FE-B7B0-494D-AF81-578DE9663566}"/>
              </a:ext>
            </a:extLst>
          </p:cNvPr>
          <p:cNvSpPr/>
          <p:nvPr/>
        </p:nvSpPr>
        <p:spPr>
          <a:xfrm rot="10800000">
            <a:off x="-13626" y="5533042"/>
            <a:ext cx="12213780" cy="1319826"/>
          </a:xfrm>
          <a:custGeom>
            <a:avLst/>
            <a:gdLst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93796 w 12195545"/>
              <a:gd name="connsiteY4" fmla="*/ 5890437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68038 w 12195545"/>
              <a:gd name="connsiteY4" fmla="*/ 5789981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7396 w 12195545"/>
              <a:gd name="connsiteY9" fmla="*/ 5167423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96903 w 12195545"/>
              <a:gd name="connsiteY13" fmla="*/ 6358270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86600 w 12195545"/>
              <a:gd name="connsiteY13" fmla="*/ 6335088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86600 w 12195545"/>
              <a:gd name="connsiteY13" fmla="*/ 6335088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47367"/>
              <a:gd name="connsiteX1" fmla="*/ 0 w 12195545"/>
              <a:gd name="connsiteY1" fmla="*/ 0 h 6847367"/>
              <a:gd name="connsiteX2" fmla="*/ 12195545 w 12195545"/>
              <a:gd name="connsiteY2" fmla="*/ 0 h 6847367"/>
              <a:gd name="connsiteX3" fmla="*/ 12195545 w 12195545"/>
              <a:gd name="connsiteY3" fmla="*/ 5699051 h 6847367"/>
              <a:gd name="connsiteX4" fmla="*/ 11480917 w 12195545"/>
              <a:gd name="connsiteY4" fmla="*/ 5895588 h 6847367"/>
              <a:gd name="connsiteX5" fmla="*/ 10568763 w 12195545"/>
              <a:gd name="connsiteY5" fmla="*/ 6018028 h 6847367"/>
              <a:gd name="connsiteX6" fmla="*/ 9537405 w 12195545"/>
              <a:gd name="connsiteY6" fmla="*/ 5954233 h 6847367"/>
              <a:gd name="connsiteX7" fmla="*/ 8304028 w 12195545"/>
              <a:gd name="connsiteY7" fmla="*/ 5730949 h 6847367"/>
              <a:gd name="connsiteX8" fmla="*/ 7091917 w 12195545"/>
              <a:gd name="connsiteY8" fmla="*/ 5390707 h 6847367"/>
              <a:gd name="connsiteX9" fmla="*/ 6009972 w 12195545"/>
              <a:gd name="connsiteY9" fmla="*/ 5180301 h 6847367"/>
              <a:gd name="connsiteX10" fmla="*/ 4901610 w 12195545"/>
              <a:gd name="connsiteY10" fmla="*/ 5146158 h 6847367"/>
              <a:gd name="connsiteX11" fmla="*/ 3806456 w 12195545"/>
              <a:gd name="connsiteY11" fmla="*/ 5348177 h 6847367"/>
              <a:gd name="connsiteX12" fmla="*/ 2679405 w 12195545"/>
              <a:gd name="connsiteY12" fmla="*/ 5816009 h 6847367"/>
              <a:gd name="connsiteX13" fmla="*/ 1786600 w 12195545"/>
              <a:gd name="connsiteY13" fmla="*/ 6335088 h 6847367"/>
              <a:gd name="connsiteX14" fmla="*/ 914400 w 12195545"/>
              <a:gd name="connsiteY14" fmla="*/ 6826102 h 6847367"/>
              <a:gd name="connsiteX15" fmla="*/ 0 w 12195545"/>
              <a:gd name="connsiteY15" fmla="*/ 6847367 h 6847367"/>
              <a:gd name="connsiteX0" fmla="*/ 0 w 12195545"/>
              <a:gd name="connsiteY0" fmla="*/ 6847367 h 6857012"/>
              <a:gd name="connsiteX1" fmla="*/ 0 w 12195545"/>
              <a:gd name="connsiteY1" fmla="*/ 0 h 6857012"/>
              <a:gd name="connsiteX2" fmla="*/ 12195545 w 12195545"/>
              <a:gd name="connsiteY2" fmla="*/ 0 h 6857012"/>
              <a:gd name="connsiteX3" fmla="*/ 12195545 w 12195545"/>
              <a:gd name="connsiteY3" fmla="*/ 5699051 h 6857012"/>
              <a:gd name="connsiteX4" fmla="*/ 11480917 w 12195545"/>
              <a:gd name="connsiteY4" fmla="*/ 5895588 h 6857012"/>
              <a:gd name="connsiteX5" fmla="*/ 10568763 w 12195545"/>
              <a:gd name="connsiteY5" fmla="*/ 6018028 h 6857012"/>
              <a:gd name="connsiteX6" fmla="*/ 9537405 w 12195545"/>
              <a:gd name="connsiteY6" fmla="*/ 5954233 h 6857012"/>
              <a:gd name="connsiteX7" fmla="*/ 8304028 w 12195545"/>
              <a:gd name="connsiteY7" fmla="*/ 5730949 h 6857012"/>
              <a:gd name="connsiteX8" fmla="*/ 7091917 w 12195545"/>
              <a:gd name="connsiteY8" fmla="*/ 5390707 h 6857012"/>
              <a:gd name="connsiteX9" fmla="*/ 6009972 w 12195545"/>
              <a:gd name="connsiteY9" fmla="*/ 5180301 h 6857012"/>
              <a:gd name="connsiteX10" fmla="*/ 4901610 w 12195545"/>
              <a:gd name="connsiteY10" fmla="*/ 5146158 h 6857012"/>
              <a:gd name="connsiteX11" fmla="*/ 3806456 w 12195545"/>
              <a:gd name="connsiteY11" fmla="*/ 5348177 h 6857012"/>
              <a:gd name="connsiteX12" fmla="*/ 2679405 w 12195545"/>
              <a:gd name="connsiteY12" fmla="*/ 5816009 h 6857012"/>
              <a:gd name="connsiteX13" fmla="*/ 1786600 w 12195545"/>
              <a:gd name="connsiteY13" fmla="*/ 6335088 h 6857012"/>
              <a:gd name="connsiteX14" fmla="*/ 911824 w 12195545"/>
              <a:gd name="connsiteY14" fmla="*/ 6857012 h 6857012"/>
              <a:gd name="connsiteX15" fmla="*/ 0 w 12195545"/>
              <a:gd name="connsiteY15" fmla="*/ 6847367 h 6857012"/>
              <a:gd name="connsiteX0" fmla="*/ 5151 w 12195545"/>
              <a:gd name="connsiteY0" fmla="*/ 6860246 h 6860246"/>
              <a:gd name="connsiteX1" fmla="*/ 0 w 12195545"/>
              <a:gd name="connsiteY1" fmla="*/ 0 h 6860246"/>
              <a:gd name="connsiteX2" fmla="*/ 12195545 w 12195545"/>
              <a:gd name="connsiteY2" fmla="*/ 0 h 6860246"/>
              <a:gd name="connsiteX3" fmla="*/ 12195545 w 12195545"/>
              <a:gd name="connsiteY3" fmla="*/ 5699051 h 6860246"/>
              <a:gd name="connsiteX4" fmla="*/ 11480917 w 12195545"/>
              <a:gd name="connsiteY4" fmla="*/ 5895588 h 6860246"/>
              <a:gd name="connsiteX5" fmla="*/ 10568763 w 12195545"/>
              <a:gd name="connsiteY5" fmla="*/ 6018028 h 6860246"/>
              <a:gd name="connsiteX6" fmla="*/ 9537405 w 12195545"/>
              <a:gd name="connsiteY6" fmla="*/ 5954233 h 6860246"/>
              <a:gd name="connsiteX7" fmla="*/ 8304028 w 12195545"/>
              <a:gd name="connsiteY7" fmla="*/ 5730949 h 6860246"/>
              <a:gd name="connsiteX8" fmla="*/ 7091917 w 12195545"/>
              <a:gd name="connsiteY8" fmla="*/ 5390707 h 6860246"/>
              <a:gd name="connsiteX9" fmla="*/ 6009972 w 12195545"/>
              <a:gd name="connsiteY9" fmla="*/ 5180301 h 6860246"/>
              <a:gd name="connsiteX10" fmla="*/ 4901610 w 12195545"/>
              <a:gd name="connsiteY10" fmla="*/ 5146158 h 6860246"/>
              <a:gd name="connsiteX11" fmla="*/ 3806456 w 12195545"/>
              <a:gd name="connsiteY11" fmla="*/ 5348177 h 6860246"/>
              <a:gd name="connsiteX12" fmla="*/ 2679405 w 12195545"/>
              <a:gd name="connsiteY12" fmla="*/ 5816009 h 6860246"/>
              <a:gd name="connsiteX13" fmla="*/ 1786600 w 12195545"/>
              <a:gd name="connsiteY13" fmla="*/ 6335088 h 6860246"/>
              <a:gd name="connsiteX14" fmla="*/ 911824 w 12195545"/>
              <a:gd name="connsiteY14" fmla="*/ 6857012 h 6860246"/>
              <a:gd name="connsiteX15" fmla="*/ 5151 w 12195545"/>
              <a:gd name="connsiteY15" fmla="*/ 6860246 h 6860246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95545 w 12195545"/>
              <a:gd name="connsiteY3" fmla="*/ 5699051 h 6862163"/>
              <a:gd name="connsiteX4" fmla="*/ 11480917 w 12195545"/>
              <a:gd name="connsiteY4" fmla="*/ 5895588 h 6862163"/>
              <a:gd name="connsiteX5" fmla="*/ 10568763 w 12195545"/>
              <a:gd name="connsiteY5" fmla="*/ 6018028 h 6862163"/>
              <a:gd name="connsiteX6" fmla="*/ 9537405 w 12195545"/>
              <a:gd name="connsiteY6" fmla="*/ 5954233 h 6862163"/>
              <a:gd name="connsiteX7" fmla="*/ 8304028 w 12195545"/>
              <a:gd name="connsiteY7" fmla="*/ 5730949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95545 w 12195545"/>
              <a:gd name="connsiteY3" fmla="*/ 5699051 h 6862163"/>
              <a:gd name="connsiteX4" fmla="*/ 11480917 w 12195545"/>
              <a:gd name="connsiteY4" fmla="*/ 5895588 h 6862163"/>
              <a:gd name="connsiteX5" fmla="*/ 10568763 w 12195545"/>
              <a:gd name="connsiteY5" fmla="*/ 6018028 h 6862163"/>
              <a:gd name="connsiteX6" fmla="*/ 9594555 w 12195545"/>
              <a:gd name="connsiteY6" fmla="*/ 6130213 h 6862163"/>
              <a:gd name="connsiteX7" fmla="*/ 8304028 w 12195545"/>
              <a:gd name="connsiteY7" fmla="*/ 5730949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95545 w 12195545"/>
              <a:gd name="connsiteY3" fmla="*/ 5699051 h 6862163"/>
              <a:gd name="connsiteX4" fmla="*/ 11480917 w 12195545"/>
              <a:gd name="connsiteY4" fmla="*/ 5895588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730949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95545 w 12195545"/>
              <a:gd name="connsiteY3" fmla="*/ 5699051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730949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730949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1917 w 12195545"/>
              <a:gd name="connsiteY8" fmla="*/ 5390707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13661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6009972 w 12195545"/>
              <a:gd name="connsiteY9" fmla="*/ 518030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6016322 w 12195545"/>
              <a:gd name="connsiteY9" fmla="*/ 5119091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64999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64999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64999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64999 h 6862163"/>
              <a:gd name="connsiteX10" fmla="*/ 4901610 w 12195545"/>
              <a:gd name="connsiteY10" fmla="*/ 5146158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64999 h 6862163"/>
              <a:gd name="connsiteX10" fmla="*/ 4895260 w 12195545"/>
              <a:gd name="connsiteY10" fmla="*/ 5100251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64999 h 6862163"/>
              <a:gd name="connsiteX10" fmla="*/ 4888910 w 12195545"/>
              <a:gd name="connsiteY10" fmla="*/ 5123205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72651 h 6862163"/>
              <a:gd name="connsiteX10" fmla="*/ 4888910 w 12195545"/>
              <a:gd name="connsiteY10" fmla="*/ 5123205 h 6862163"/>
              <a:gd name="connsiteX11" fmla="*/ 3806456 w 12195545"/>
              <a:gd name="connsiteY11" fmla="*/ 5348177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72651 h 6862163"/>
              <a:gd name="connsiteX10" fmla="*/ 4888910 w 12195545"/>
              <a:gd name="connsiteY10" fmla="*/ 5123205 h 6862163"/>
              <a:gd name="connsiteX11" fmla="*/ 3800106 w 12195545"/>
              <a:gd name="connsiteY11" fmla="*/ 5394085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72651 h 6862163"/>
              <a:gd name="connsiteX10" fmla="*/ 4888910 w 12195545"/>
              <a:gd name="connsiteY10" fmla="*/ 5123205 h 6862163"/>
              <a:gd name="connsiteX11" fmla="*/ 3800106 w 12195545"/>
              <a:gd name="connsiteY11" fmla="*/ 5394085 h 6862163"/>
              <a:gd name="connsiteX12" fmla="*/ 2679405 w 12195545"/>
              <a:gd name="connsiteY12" fmla="*/ 5816009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72651 h 6862163"/>
              <a:gd name="connsiteX10" fmla="*/ 4888910 w 12195545"/>
              <a:gd name="connsiteY10" fmla="*/ 5123205 h 6862163"/>
              <a:gd name="connsiteX11" fmla="*/ 3800106 w 12195545"/>
              <a:gd name="connsiteY11" fmla="*/ 5394085 h 6862163"/>
              <a:gd name="connsiteX12" fmla="*/ 2736555 w 12195545"/>
              <a:gd name="connsiteY12" fmla="*/ 5930778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6860246 h 6862163"/>
              <a:gd name="connsiteX1" fmla="*/ 0 w 12195545"/>
              <a:gd name="connsiteY1" fmla="*/ 0 h 6862163"/>
              <a:gd name="connsiteX2" fmla="*/ 12195545 w 12195545"/>
              <a:gd name="connsiteY2" fmla="*/ 0 h 6862163"/>
              <a:gd name="connsiteX3" fmla="*/ 12189195 w 12195545"/>
              <a:gd name="connsiteY3" fmla="*/ 5790866 h 6862163"/>
              <a:gd name="connsiteX4" fmla="*/ 11531717 w 12195545"/>
              <a:gd name="connsiteY4" fmla="*/ 6033311 h 6862163"/>
              <a:gd name="connsiteX5" fmla="*/ 10600513 w 12195545"/>
              <a:gd name="connsiteY5" fmla="*/ 6178705 h 6862163"/>
              <a:gd name="connsiteX6" fmla="*/ 9594555 w 12195545"/>
              <a:gd name="connsiteY6" fmla="*/ 6130213 h 6862163"/>
              <a:gd name="connsiteX7" fmla="*/ 8304028 w 12195545"/>
              <a:gd name="connsiteY7" fmla="*/ 5822764 h 6862163"/>
              <a:gd name="connsiteX8" fmla="*/ 7098267 w 12195545"/>
              <a:gd name="connsiteY8" fmla="*/ 5421312 h 6862163"/>
              <a:gd name="connsiteX9" fmla="*/ 5997272 w 12195545"/>
              <a:gd name="connsiteY9" fmla="*/ 5172651 h 6862163"/>
              <a:gd name="connsiteX10" fmla="*/ 4888910 w 12195545"/>
              <a:gd name="connsiteY10" fmla="*/ 5123205 h 6862163"/>
              <a:gd name="connsiteX11" fmla="*/ 3800106 w 12195545"/>
              <a:gd name="connsiteY11" fmla="*/ 5394085 h 6862163"/>
              <a:gd name="connsiteX12" fmla="*/ 2736555 w 12195545"/>
              <a:gd name="connsiteY12" fmla="*/ 5930778 h 6862163"/>
              <a:gd name="connsiteX13" fmla="*/ 1786600 w 12195545"/>
              <a:gd name="connsiteY13" fmla="*/ 6335088 h 6862163"/>
              <a:gd name="connsiteX14" fmla="*/ 911824 w 12195545"/>
              <a:gd name="connsiteY14" fmla="*/ 6862163 h 6862163"/>
              <a:gd name="connsiteX15" fmla="*/ 5151 w 12195545"/>
              <a:gd name="connsiteY15" fmla="*/ 6860246 h 686216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736555 w 12195545"/>
              <a:gd name="connsiteY12" fmla="*/ 5930778 h 7625373"/>
              <a:gd name="connsiteX13" fmla="*/ 1786600 w 12195545"/>
              <a:gd name="connsiteY13" fmla="*/ 6335088 h 7625373"/>
              <a:gd name="connsiteX14" fmla="*/ 911824 w 12195545"/>
              <a:gd name="connsiteY14" fmla="*/ 6862163 h 7625373"/>
              <a:gd name="connsiteX15" fmla="*/ 5151 w 12195545"/>
              <a:gd name="connsiteY15" fmla="*/ 7625373 h 762537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736555 w 12195545"/>
              <a:gd name="connsiteY12" fmla="*/ 5930778 h 7625373"/>
              <a:gd name="connsiteX13" fmla="*/ 1786600 w 12195545"/>
              <a:gd name="connsiteY13" fmla="*/ 6335088 h 7625373"/>
              <a:gd name="connsiteX14" fmla="*/ 1000724 w 12195545"/>
              <a:gd name="connsiteY14" fmla="*/ 7122306 h 7625373"/>
              <a:gd name="connsiteX15" fmla="*/ 5151 w 12195545"/>
              <a:gd name="connsiteY15" fmla="*/ 7625373 h 762537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736555 w 12195545"/>
              <a:gd name="connsiteY12" fmla="*/ 5930778 h 7625373"/>
              <a:gd name="connsiteX13" fmla="*/ 1881850 w 12195545"/>
              <a:gd name="connsiteY13" fmla="*/ 6503416 h 7625373"/>
              <a:gd name="connsiteX14" fmla="*/ 1000724 w 12195545"/>
              <a:gd name="connsiteY14" fmla="*/ 7122306 h 7625373"/>
              <a:gd name="connsiteX15" fmla="*/ 5151 w 12195545"/>
              <a:gd name="connsiteY15" fmla="*/ 7625373 h 762537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736555 w 12195545"/>
              <a:gd name="connsiteY12" fmla="*/ 5930778 h 7625373"/>
              <a:gd name="connsiteX13" fmla="*/ 1881850 w 12195545"/>
              <a:gd name="connsiteY13" fmla="*/ 6503416 h 7625373"/>
              <a:gd name="connsiteX14" fmla="*/ 1000724 w 12195545"/>
              <a:gd name="connsiteY14" fmla="*/ 7122306 h 7625373"/>
              <a:gd name="connsiteX15" fmla="*/ 5151 w 12195545"/>
              <a:gd name="connsiteY15" fmla="*/ 7625373 h 762537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736555 w 12195545"/>
              <a:gd name="connsiteY12" fmla="*/ 5930778 h 7625373"/>
              <a:gd name="connsiteX13" fmla="*/ 1881850 w 12195545"/>
              <a:gd name="connsiteY13" fmla="*/ 6503416 h 7625373"/>
              <a:gd name="connsiteX14" fmla="*/ 1000724 w 12195545"/>
              <a:gd name="connsiteY14" fmla="*/ 7122306 h 7625373"/>
              <a:gd name="connsiteX15" fmla="*/ 5151 w 12195545"/>
              <a:gd name="connsiteY15" fmla="*/ 7625373 h 762537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736555 w 12195545"/>
              <a:gd name="connsiteY12" fmla="*/ 5930778 h 7625373"/>
              <a:gd name="connsiteX13" fmla="*/ 1881850 w 12195545"/>
              <a:gd name="connsiteY13" fmla="*/ 6503416 h 7625373"/>
              <a:gd name="connsiteX14" fmla="*/ 1000724 w 12195545"/>
              <a:gd name="connsiteY14" fmla="*/ 7122306 h 7625373"/>
              <a:gd name="connsiteX15" fmla="*/ 5151 w 12195545"/>
              <a:gd name="connsiteY15" fmla="*/ 7625373 h 762537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742905 w 12195545"/>
              <a:gd name="connsiteY12" fmla="*/ 5846615 h 7625373"/>
              <a:gd name="connsiteX13" fmla="*/ 1881850 w 12195545"/>
              <a:gd name="connsiteY13" fmla="*/ 6503416 h 7625373"/>
              <a:gd name="connsiteX14" fmla="*/ 1000724 w 12195545"/>
              <a:gd name="connsiteY14" fmla="*/ 7122306 h 7625373"/>
              <a:gd name="connsiteX15" fmla="*/ 5151 w 12195545"/>
              <a:gd name="connsiteY15" fmla="*/ 7625373 h 7625373"/>
              <a:gd name="connsiteX0" fmla="*/ 5151 w 12195545"/>
              <a:gd name="connsiteY0" fmla="*/ 7625373 h 7625373"/>
              <a:gd name="connsiteX1" fmla="*/ 0 w 12195545"/>
              <a:gd name="connsiteY1" fmla="*/ 0 h 7625373"/>
              <a:gd name="connsiteX2" fmla="*/ 12195545 w 12195545"/>
              <a:gd name="connsiteY2" fmla="*/ 0 h 7625373"/>
              <a:gd name="connsiteX3" fmla="*/ 12189195 w 12195545"/>
              <a:gd name="connsiteY3" fmla="*/ 5790866 h 7625373"/>
              <a:gd name="connsiteX4" fmla="*/ 11531717 w 12195545"/>
              <a:gd name="connsiteY4" fmla="*/ 6033311 h 7625373"/>
              <a:gd name="connsiteX5" fmla="*/ 10600513 w 12195545"/>
              <a:gd name="connsiteY5" fmla="*/ 6178705 h 7625373"/>
              <a:gd name="connsiteX6" fmla="*/ 9594555 w 12195545"/>
              <a:gd name="connsiteY6" fmla="*/ 6130213 h 7625373"/>
              <a:gd name="connsiteX7" fmla="*/ 8304028 w 12195545"/>
              <a:gd name="connsiteY7" fmla="*/ 5822764 h 7625373"/>
              <a:gd name="connsiteX8" fmla="*/ 7098267 w 12195545"/>
              <a:gd name="connsiteY8" fmla="*/ 5421312 h 7625373"/>
              <a:gd name="connsiteX9" fmla="*/ 5997272 w 12195545"/>
              <a:gd name="connsiteY9" fmla="*/ 5172651 h 7625373"/>
              <a:gd name="connsiteX10" fmla="*/ 4888910 w 12195545"/>
              <a:gd name="connsiteY10" fmla="*/ 5123205 h 7625373"/>
              <a:gd name="connsiteX11" fmla="*/ 3800106 w 12195545"/>
              <a:gd name="connsiteY11" fmla="*/ 5394085 h 7625373"/>
              <a:gd name="connsiteX12" fmla="*/ 2806405 w 12195545"/>
              <a:gd name="connsiteY12" fmla="*/ 5907826 h 7625373"/>
              <a:gd name="connsiteX13" fmla="*/ 1881850 w 12195545"/>
              <a:gd name="connsiteY13" fmla="*/ 6503416 h 7625373"/>
              <a:gd name="connsiteX14" fmla="*/ 1000724 w 12195545"/>
              <a:gd name="connsiteY14" fmla="*/ 7122306 h 7625373"/>
              <a:gd name="connsiteX15" fmla="*/ 5151 w 12195545"/>
              <a:gd name="connsiteY15" fmla="*/ 7625373 h 7625373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97272 w 12195545"/>
              <a:gd name="connsiteY9" fmla="*/ 5172651 h 7672369"/>
              <a:gd name="connsiteX10" fmla="*/ 4888910 w 12195545"/>
              <a:gd name="connsiteY10" fmla="*/ 5123205 h 7672369"/>
              <a:gd name="connsiteX11" fmla="*/ 3800106 w 12195545"/>
              <a:gd name="connsiteY11" fmla="*/ 5394085 h 7672369"/>
              <a:gd name="connsiteX12" fmla="*/ 2806405 w 12195545"/>
              <a:gd name="connsiteY12" fmla="*/ 5907826 h 7672369"/>
              <a:gd name="connsiteX13" fmla="*/ 1881850 w 12195545"/>
              <a:gd name="connsiteY13" fmla="*/ 6503416 h 7672369"/>
              <a:gd name="connsiteX14" fmla="*/ 1000724 w 12195545"/>
              <a:gd name="connsiteY14" fmla="*/ 7122306 h 7672369"/>
              <a:gd name="connsiteX15" fmla="*/ 817 w 12195545"/>
              <a:gd name="connsiteY15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97272 w 12195545"/>
              <a:gd name="connsiteY9" fmla="*/ 5172651 h 7672369"/>
              <a:gd name="connsiteX10" fmla="*/ 4888910 w 12195545"/>
              <a:gd name="connsiteY10" fmla="*/ 5123205 h 7672369"/>
              <a:gd name="connsiteX11" fmla="*/ 3800106 w 12195545"/>
              <a:gd name="connsiteY11" fmla="*/ 5394085 h 7672369"/>
              <a:gd name="connsiteX12" fmla="*/ 2806405 w 12195545"/>
              <a:gd name="connsiteY12" fmla="*/ 5907826 h 7672369"/>
              <a:gd name="connsiteX13" fmla="*/ 1881850 w 12195545"/>
              <a:gd name="connsiteY13" fmla="*/ 6503416 h 7672369"/>
              <a:gd name="connsiteX14" fmla="*/ 1000724 w 12195545"/>
              <a:gd name="connsiteY14" fmla="*/ 7090976 h 7672369"/>
              <a:gd name="connsiteX15" fmla="*/ 817 w 12195545"/>
              <a:gd name="connsiteY15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97272 w 12195545"/>
              <a:gd name="connsiteY9" fmla="*/ 5172651 h 7672369"/>
              <a:gd name="connsiteX10" fmla="*/ 4888910 w 12195545"/>
              <a:gd name="connsiteY10" fmla="*/ 5123205 h 7672369"/>
              <a:gd name="connsiteX11" fmla="*/ 3800106 w 12195545"/>
              <a:gd name="connsiteY11" fmla="*/ 5394085 h 7672369"/>
              <a:gd name="connsiteX12" fmla="*/ 2806405 w 12195545"/>
              <a:gd name="connsiteY12" fmla="*/ 5907826 h 7672369"/>
              <a:gd name="connsiteX13" fmla="*/ 1881850 w 12195545"/>
              <a:gd name="connsiteY13" fmla="*/ 6503416 h 7672369"/>
              <a:gd name="connsiteX14" fmla="*/ 1000724 w 12195545"/>
              <a:gd name="connsiteY14" fmla="*/ 7090976 h 7672369"/>
              <a:gd name="connsiteX15" fmla="*/ 641380 w 12195545"/>
              <a:gd name="connsiteY15" fmla="*/ 7325863 h 7672369"/>
              <a:gd name="connsiteX16" fmla="*/ 817 w 12195545"/>
              <a:gd name="connsiteY16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87747 w 12195545"/>
              <a:gd name="connsiteY9" fmla="*/ 5434301 h 7672369"/>
              <a:gd name="connsiteX10" fmla="*/ 4888910 w 12195545"/>
              <a:gd name="connsiteY10" fmla="*/ 5123205 h 7672369"/>
              <a:gd name="connsiteX11" fmla="*/ 3800106 w 12195545"/>
              <a:gd name="connsiteY11" fmla="*/ 5394085 h 7672369"/>
              <a:gd name="connsiteX12" fmla="*/ 2806405 w 12195545"/>
              <a:gd name="connsiteY12" fmla="*/ 5907826 h 7672369"/>
              <a:gd name="connsiteX13" fmla="*/ 1881850 w 12195545"/>
              <a:gd name="connsiteY13" fmla="*/ 6503416 h 7672369"/>
              <a:gd name="connsiteX14" fmla="*/ 1000724 w 12195545"/>
              <a:gd name="connsiteY14" fmla="*/ 7090976 h 7672369"/>
              <a:gd name="connsiteX15" fmla="*/ 641380 w 12195545"/>
              <a:gd name="connsiteY15" fmla="*/ 7325863 h 7672369"/>
              <a:gd name="connsiteX16" fmla="*/ 817 w 12195545"/>
              <a:gd name="connsiteY16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87747 w 12195545"/>
              <a:gd name="connsiteY9" fmla="*/ 5434301 h 7672369"/>
              <a:gd name="connsiteX10" fmla="*/ 4888910 w 12195545"/>
              <a:gd name="connsiteY10" fmla="*/ 5123205 h 7672369"/>
              <a:gd name="connsiteX11" fmla="*/ 3800106 w 12195545"/>
              <a:gd name="connsiteY11" fmla="*/ 5394085 h 7672369"/>
              <a:gd name="connsiteX12" fmla="*/ 2806405 w 12195545"/>
              <a:gd name="connsiteY12" fmla="*/ 5907826 h 7672369"/>
              <a:gd name="connsiteX13" fmla="*/ 1881850 w 12195545"/>
              <a:gd name="connsiteY13" fmla="*/ 6503416 h 7672369"/>
              <a:gd name="connsiteX14" fmla="*/ 1000724 w 12195545"/>
              <a:gd name="connsiteY14" fmla="*/ 7090976 h 7672369"/>
              <a:gd name="connsiteX15" fmla="*/ 641380 w 12195545"/>
              <a:gd name="connsiteY15" fmla="*/ 7325863 h 7672369"/>
              <a:gd name="connsiteX16" fmla="*/ 817 w 12195545"/>
              <a:gd name="connsiteY16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87747 w 12195545"/>
              <a:gd name="connsiteY9" fmla="*/ 5434301 h 7672369"/>
              <a:gd name="connsiteX10" fmla="*/ 4888910 w 12195545"/>
              <a:gd name="connsiteY10" fmla="*/ 5384855 h 7672369"/>
              <a:gd name="connsiteX11" fmla="*/ 3800106 w 12195545"/>
              <a:gd name="connsiteY11" fmla="*/ 5394085 h 7672369"/>
              <a:gd name="connsiteX12" fmla="*/ 2806405 w 12195545"/>
              <a:gd name="connsiteY12" fmla="*/ 5907826 h 7672369"/>
              <a:gd name="connsiteX13" fmla="*/ 1881850 w 12195545"/>
              <a:gd name="connsiteY13" fmla="*/ 6503416 h 7672369"/>
              <a:gd name="connsiteX14" fmla="*/ 1000724 w 12195545"/>
              <a:gd name="connsiteY14" fmla="*/ 7090976 h 7672369"/>
              <a:gd name="connsiteX15" fmla="*/ 641380 w 12195545"/>
              <a:gd name="connsiteY15" fmla="*/ 7325863 h 7672369"/>
              <a:gd name="connsiteX16" fmla="*/ 817 w 12195545"/>
              <a:gd name="connsiteY16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87747 w 12195545"/>
              <a:gd name="connsiteY9" fmla="*/ 5434301 h 7672369"/>
              <a:gd name="connsiteX10" fmla="*/ 4888910 w 12195545"/>
              <a:gd name="connsiteY10" fmla="*/ 5384855 h 7672369"/>
              <a:gd name="connsiteX11" fmla="*/ 3800106 w 12195545"/>
              <a:gd name="connsiteY11" fmla="*/ 5655737 h 7672369"/>
              <a:gd name="connsiteX12" fmla="*/ 2806405 w 12195545"/>
              <a:gd name="connsiteY12" fmla="*/ 5907826 h 7672369"/>
              <a:gd name="connsiteX13" fmla="*/ 1881850 w 12195545"/>
              <a:gd name="connsiteY13" fmla="*/ 6503416 h 7672369"/>
              <a:gd name="connsiteX14" fmla="*/ 1000724 w 12195545"/>
              <a:gd name="connsiteY14" fmla="*/ 7090976 h 7672369"/>
              <a:gd name="connsiteX15" fmla="*/ 641380 w 12195545"/>
              <a:gd name="connsiteY15" fmla="*/ 7325863 h 7672369"/>
              <a:gd name="connsiteX16" fmla="*/ 817 w 12195545"/>
              <a:gd name="connsiteY16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87747 w 12195545"/>
              <a:gd name="connsiteY9" fmla="*/ 5434301 h 7672369"/>
              <a:gd name="connsiteX10" fmla="*/ 4888910 w 12195545"/>
              <a:gd name="connsiteY10" fmla="*/ 5384855 h 7672369"/>
              <a:gd name="connsiteX11" fmla="*/ 3800106 w 12195545"/>
              <a:gd name="connsiteY11" fmla="*/ 5655737 h 7672369"/>
              <a:gd name="connsiteX12" fmla="*/ 2796880 w 12195545"/>
              <a:gd name="connsiteY12" fmla="*/ 6780004 h 7672369"/>
              <a:gd name="connsiteX13" fmla="*/ 1881850 w 12195545"/>
              <a:gd name="connsiteY13" fmla="*/ 6503416 h 7672369"/>
              <a:gd name="connsiteX14" fmla="*/ 1000724 w 12195545"/>
              <a:gd name="connsiteY14" fmla="*/ 7090976 h 7672369"/>
              <a:gd name="connsiteX15" fmla="*/ 641380 w 12195545"/>
              <a:gd name="connsiteY15" fmla="*/ 7325863 h 7672369"/>
              <a:gd name="connsiteX16" fmla="*/ 817 w 12195545"/>
              <a:gd name="connsiteY16" fmla="*/ 7672369 h 7672369"/>
              <a:gd name="connsiteX0" fmla="*/ 817 w 12195545"/>
              <a:gd name="connsiteY0" fmla="*/ 7672369 h 7672369"/>
              <a:gd name="connsiteX1" fmla="*/ 0 w 12195545"/>
              <a:gd name="connsiteY1" fmla="*/ 0 h 7672369"/>
              <a:gd name="connsiteX2" fmla="*/ 12195545 w 12195545"/>
              <a:gd name="connsiteY2" fmla="*/ 0 h 7672369"/>
              <a:gd name="connsiteX3" fmla="*/ 12189195 w 12195545"/>
              <a:gd name="connsiteY3" fmla="*/ 5790866 h 7672369"/>
              <a:gd name="connsiteX4" fmla="*/ 11531717 w 12195545"/>
              <a:gd name="connsiteY4" fmla="*/ 6033311 h 7672369"/>
              <a:gd name="connsiteX5" fmla="*/ 10600513 w 12195545"/>
              <a:gd name="connsiteY5" fmla="*/ 6178705 h 7672369"/>
              <a:gd name="connsiteX6" fmla="*/ 9594555 w 12195545"/>
              <a:gd name="connsiteY6" fmla="*/ 6130213 h 7672369"/>
              <a:gd name="connsiteX7" fmla="*/ 8304028 w 12195545"/>
              <a:gd name="connsiteY7" fmla="*/ 5822764 h 7672369"/>
              <a:gd name="connsiteX8" fmla="*/ 7098267 w 12195545"/>
              <a:gd name="connsiteY8" fmla="*/ 5421312 h 7672369"/>
              <a:gd name="connsiteX9" fmla="*/ 5987747 w 12195545"/>
              <a:gd name="connsiteY9" fmla="*/ 5434301 h 7672369"/>
              <a:gd name="connsiteX10" fmla="*/ 4888910 w 12195545"/>
              <a:gd name="connsiteY10" fmla="*/ 5384855 h 7672369"/>
              <a:gd name="connsiteX11" fmla="*/ 3800106 w 12195545"/>
              <a:gd name="connsiteY11" fmla="*/ 5655737 h 7672369"/>
              <a:gd name="connsiteX12" fmla="*/ 2796880 w 12195545"/>
              <a:gd name="connsiteY12" fmla="*/ 6780004 h 7672369"/>
              <a:gd name="connsiteX13" fmla="*/ 1796125 w 12195545"/>
              <a:gd name="connsiteY13" fmla="*/ 7375592 h 7672369"/>
              <a:gd name="connsiteX14" fmla="*/ 1000724 w 12195545"/>
              <a:gd name="connsiteY14" fmla="*/ 7090976 h 7672369"/>
              <a:gd name="connsiteX15" fmla="*/ 641380 w 12195545"/>
              <a:gd name="connsiteY15" fmla="*/ 7325863 h 7672369"/>
              <a:gd name="connsiteX16" fmla="*/ 817 w 12195545"/>
              <a:gd name="connsiteY16" fmla="*/ 7672369 h 7672369"/>
              <a:gd name="connsiteX0" fmla="*/ 817 w 12195545"/>
              <a:gd name="connsiteY0" fmla="*/ 7672369 h 7881096"/>
              <a:gd name="connsiteX1" fmla="*/ 0 w 12195545"/>
              <a:gd name="connsiteY1" fmla="*/ 0 h 7881096"/>
              <a:gd name="connsiteX2" fmla="*/ 12195545 w 12195545"/>
              <a:gd name="connsiteY2" fmla="*/ 0 h 7881096"/>
              <a:gd name="connsiteX3" fmla="*/ 12189195 w 12195545"/>
              <a:gd name="connsiteY3" fmla="*/ 5790866 h 7881096"/>
              <a:gd name="connsiteX4" fmla="*/ 11531717 w 12195545"/>
              <a:gd name="connsiteY4" fmla="*/ 6033311 h 7881096"/>
              <a:gd name="connsiteX5" fmla="*/ 10600513 w 12195545"/>
              <a:gd name="connsiteY5" fmla="*/ 6178705 h 7881096"/>
              <a:gd name="connsiteX6" fmla="*/ 9594555 w 12195545"/>
              <a:gd name="connsiteY6" fmla="*/ 6130213 h 7881096"/>
              <a:gd name="connsiteX7" fmla="*/ 8304028 w 12195545"/>
              <a:gd name="connsiteY7" fmla="*/ 5822764 h 7881096"/>
              <a:gd name="connsiteX8" fmla="*/ 7098267 w 12195545"/>
              <a:gd name="connsiteY8" fmla="*/ 5421312 h 7881096"/>
              <a:gd name="connsiteX9" fmla="*/ 5987747 w 12195545"/>
              <a:gd name="connsiteY9" fmla="*/ 5434301 h 7881096"/>
              <a:gd name="connsiteX10" fmla="*/ 4888910 w 12195545"/>
              <a:gd name="connsiteY10" fmla="*/ 5384855 h 7881096"/>
              <a:gd name="connsiteX11" fmla="*/ 3800106 w 12195545"/>
              <a:gd name="connsiteY11" fmla="*/ 5655737 h 7881096"/>
              <a:gd name="connsiteX12" fmla="*/ 2796880 w 12195545"/>
              <a:gd name="connsiteY12" fmla="*/ 6780004 h 7881096"/>
              <a:gd name="connsiteX13" fmla="*/ 1796125 w 12195545"/>
              <a:gd name="connsiteY13" fmla="*/ 7375592 h 7881096"/>
              <a:gd name="connsiteX14" fmla="*/ 943574 w 12195545"/>
              <a:gd name="connsiteY14" fmla="*/ 7875931 h 7881096"/>
              <a:gd name="connsiteX15" fmla="*/ 641380 w 12195545"/>
              <a:gd name="connsiteY15" fmla="*/ 7325863 h 7881096"/>
              <a:gd name="connsiteX16" fmla="*/ 817 w 12195545"/>
              <a:gd name="connsiteY16" fmla="*/ 7672369 h 7881096"/>
              <a:gd name="connsiteX0" fmla="*/ 817 w 12195545"/>
              <a:gd name="connsiteY0" fmla="*/ 7672369 h 8023602"/>
              <a:gd name="connsiteX1" fmla="*/ 0 w 12195545"/>
              <a:gd name="connsiteY1" fmla="*/ 0 h 8023602"/>
              <a:gd name="connsiteX2" fmla="*/ 12195545 w 12195545"/>
              <a:gd name="connsiteY2" fmla="*/ 0 h 8023602"/>
              <a:gd name="connsiteX3" fmla="*/ 12189195 w 12195545"/>
              <a:gd name="connsiteY3" fmla="*/ 5790866 h 8023602"/>
              <a:gd name="connsiteX4" fmla="*/ 11531717 w 12195545"/>
              <a:gd name="connsiteY4" fmla="*/ 6033311 h 8023602"/>
              <a:gd name="connsiteX5" fmla="*/ 10600513 w 12195545"/>
              <a:gd name="connsiteY5" fmla="*/ 6178705 h 8023602"/>
              <a:gd name="connsiteX6" fmla="*/ 9594555 w 12195545"/>
              <a:gd name="connsiteY6" fmla="*/ 6130213 h 8023602"/>
              <a:gd name="connsiteX7" fmla="*/ 8304028 w 12195545"/>
              <a:gd name="connsiteY7" fmla="*/ 5822764 h 8023602"/>
              <a:gd name="connsiteX8" fmla="*/ 7098267 w 12195545"/>
              <a:gd name="connsiteY8" fmla="*/ 5421312 h 8023602"/>
              <a:gd name="connsiteX9" fmla="*/ 5987747 w 12195545"/>
              <a:gd name="connsiteY9" fmla="*/ 5434301 h 8023602"/>
              <a:gd name="connsiteX10" fmla="*/ 4888910 w 12195545"/>
              <a:gd name="connsiteY10" fmla="*/ 5384855 h 8023602"/>
              <a:gd name="connsiteX11" fmla="*/ 3800106 w 12195545"/>
              <a:gd name="connsiteY11" fmla="*/ 5655737 h 8023602"/>
              <a:gd name="connsiteX12" fmla="*/ 2796880 w 12195545"/>
              <a:gd name="connsiteY12" fmla="*/ 6780004 h 8023602"/>
              <a:gd name="connsiteX13" fmla="*/ 1796125 w 12195545"/>
              <a:gd name="connsiteY13" fmla="*/ 7375592 h 8023602"/>
              <a:gd name="connsiteX14" fmla="*/ 943574 w 12195545"/>
              <a:gd name="connsiteY14" fmla="*/ 7875931 h 8023602"/>
              <a:gd name="connsiteX15" fmla="*/ 593755 w 12195545"/>
              <a:gd name="connsiteY15" fmla="*/ 8023602 h 8023602"/>
              <a:gd name="connsiteX16" fmla="*/ 817 w 12195545"/>
              <a:gd name="connsiteY16" fmla="*/ 7672369 h 8023602"/>
              <a:gd name="connsiteX0" fmla="*/ 2 w 12213780"/>
              <a:gd name="connsiteY0" fmla="*/ 8195674 h 8195674"/>
              <a:gd name="connsiteX1" fmla="*/ 18235 w 12213780"/>
              <a:gd name="connsiteY1" fmla="*/ 0 h 8195674"/>
              <a:gd name="connsiteX2" fmla="*/ 12213780 w 12213780"/>
              <a:gd name="connsiteY2" fmla="*/ 0 h 8195674"/>
              <a:gd name="connsiteX3" fmla="*/ 12207430 w 12213780"/>
              <a:gd name="connsiteY3" fmla="*/ 5790866 h 8195674"/>
              <a:gd name="connsiteX4" fmla="*/ 11549952 w 12213780"/>
              <a:gd name="connsiteY4" fmla="*/ 6033311 h 8195674"/>
              <a:gd name="connsiteX5" fmla="*/ 10618748 w 12213780"/>
              <a:gd name="connsiteY5" fmla="*/ 6178705 h 8195674"/>
              <a:gd name="connsiteX6" fmla="*/ 9612790 w 12213780"/>
              <a:gd name="connsiteY6" fmla="*/ 6130213 h 8195674"/>
              <a:gd name="connsiteX7" fmla="*/ 8322263 w 12213780"/>
              <a:gd name="connsiteY7" fmla="*/ 5822764 h 8195674"/>
              <a:gd name="connsiteX8" fmla="*/ 7116502 w 12213780"/>
              <a:gd name="connsiteY8" fmla="*/ 5421312 h 8195674"/>
              <a:gd name="connsiteX9" fmla="*/ 6005982 w 12213780"/>
              <a:gd name="connsiteY9" fmla="*/ 5434301 h 8195674"/>
              <a:gd name="connsiteX10" fmla="*/ 4907145 w 12213780"/>
              <a:gd name="connsiteY10" fmla="*/ 5384855 h 8195674"/>
              <a:gd name="connsiteX11" fmla="*/ 3818341 w 12213780"/>
              <a:gd name="connsiteY11" fmla="*/ 5655737 h 8195674"/>
              <a:gd name="connsiteX12" fmla="*/ 2815115 w 12213780"/>
              <a:gd name="connsiteY12" fmla="*/ 6780004 h 8195674"/>
              <a:gd name="connsiteX13" fmla="*/ 1814360 w 12213780"/>
              <a:gd name="connsiteY13" fmla="*/ 7375592 h 8195674"/>
              <a:gd name="connsiteX14" fmla="*/ 961809 w 12213780"/>
              <a:gd name="connsiteY14" fmla="*/ 7875931 h 8195674"/>
              <a:gd name="connsiteX15" fmla="*/ 611990 w 12213780"/>
              <a:gd name="connsiteY15" fmla="*/ 8023602 h 8195674"/>
              <a:gd name="connsiteX16" fmla="*/ 2 w 12213780"/>
              <a:gd name="connsiteY16" fmla="*/ 8195674 h 8195674"/>
              <a:gd name="connsiteX0" fmla="*/ 2 w 12213780"/>
              <a:gd name="connsiteY0" fmla="*/ 8195674 h 8195674"/>
              <a:gd name="connsiteX1" fmla="*/ 18235 w 12213780"/>
              <a:gd name="connsiteY1" fmla="*/ 0 h 8195674"/>
              <a:gd name="connsiteX2" fmla="*/ 12213780 w 12213780"/>
              <a:gd name="connsiteY2" fmla="*/ 0 h 8195674"/>
              <a:gd name="connsiteX3" fmla="*/ 12207430 w 12213780"/>
              <a:gd name="connsiteY3" fmla="*/ 5790866 h 8195674"/>
              <a:gd name="connsiteX4" fmla="*/ 11549952 w 12213780"/>
              <a:gd name="connsiteY4" fmla="*/ 6033311 h 8195674"/>
              <a:gd name="connsiteX5" fmla="*/ 10618748 w 12213780"/>
              <a:gd name="connsiteY5" fmla="*/ 6178705 h 8195674"/>
              <a:gd name="connsiteX6" fmla="*/ 9612790 w 12213780"/>
              <a:gd name="connsiteY6" fmla="*/ 6130213 h 8195674"/>
              <a:gd name="connsiteX7" fmla="*/ 8322263 w 12213780"/>
              <a:gd name="connsiteY7" fmla="*/ 5822764 h 8195674"/>
              <a:gd name="connsiteX8" fmla="*/ 7116502 w 12213780"/>
              <a:gd name="connsiteY8" fmla="*/ 5421312 h 8195674"/>
              <a:gd name="connsiteX9" fmla="*/ 6005982 w 12213780"/>
              <a:gd name="connsiteY9" fmla="*/ 5434301 h 8195674"/>
              <a:gd name="connsiteX10" fmla="*/ 4907145 w 12213780"/>
              <a:gd name="connsiteY10" fmla="*/ 5384855 h 8195674"/>
              <a:gd name="connsiteX11" fmla="*/ 3818341 w 12213780"/>
              <a:gd name="connsiteY11" fmla="*/ 5917390 h 8195674"/>
              <a:gd name="connsiteX12" fmla="*/ 2815115 w 12213780"/>
              <a:gd name="connsiteY12" fmla="*/ 6780004 h 8195674"/>
              <a:gd name="connsiteX13" fmla="*/ 1814360 w 12213780"/>
              <a:gd name="connsiteY13" fmla="*/ 7375592 h 8195674"/>
              <a:gd name="connsiteX14" fmla="*/ 961809 w 12213780"/>
              <a:gd name="connsiteY14" fmla="*/ 7875931 h 8195674"/>
              <a:gd name="connsiteX15" fmla="*/ 611990 w 12213780"/>
              <a:gd name="connsiteY15" fmla="*/ 8023602 h 8195674"/>
              <a:gd name="connsiteX16" fmla="*/ 2 w 12213780"/>
              <a:gd name="connsiteY16" fmla="*/ 8195674 h 8195674"/>
              <a:gd name="connsiteX0" fmla="*/ 2 w 12213780"/>
              <a:gd name="connsiteY0" fmla="*/ 8195674 h 8195674"/>
              <a:gd name="connsiteX1" fmla="*/ 18235 w 12213780"/>
              <a:gd name="connsiteY1" fmla="*/ 0 h 8195674"/>
              <a:gd name="connsiteX2" fmla="*/ 12213780 w 12213780"/>
              <a:gd name="connsiteY2" fmla="*/ 0 h 8195674"/>
              <a:gd name="connsiteX3" fmla="*/ 12207430 w 12213780"/>
              <a:gd name="connsiteY3" fmla="*/ 5790866 h 8195674"/>
              <a:gd name="connsiteX4" fmla="*/ 11549952 w 12213780"/>
              <a:gd name="connsiteY4" fmla="*/ 6033311 h 8195674"/>
              <a:gd name="connsiteX5" fmla="*/ 10618748 w 12213780"/>
              <a:gd name="connsiteY5" fmla="*/ 6178705 h 8195674"/>
              <a:gd name="connsiteX6" fmla="*/ 9612790 w 12213780"/>
              <a:gd name="connsiteY6" fmla="*/ 6130213 h 8195674"/>
              <a:gd name="connsiteX7" fmla="*/ 8322263 w 12213780"/>
              <a:gd name="connsiteY7" fmla="*/ 5822764 h 8195674"/>
              <a:gd name="connsiteX8" fmla="*/ 7211752 w 12213780"/>
              <a:gd name="connsiteY8" fmla="*/ 6816787 h 8195674"/>
              <a:gd name="connsiteX9" fmla="*/ 6005982 w 12213780"/>
              <a:gd name="connsiteY9" fmla="*/ 5434301 h 8195674"/>
              <a:gd name="connsiteX10" fmla="*/ 4907145 w 12213780"/>
              <a:gd name="connsiteY10" fmla="*/ 5384855 h 8195674"/>
              <a:gd name="connsiteX11" fmla="*/ 3818341 w 12213780"/>
              <a:gd name="connsiteY11" fmla="*/ 5917390 h 8195674"/>
              <a:gd name="connsiteX12" fmla="*/ 2815115 w 12213780"/>
              <a:gd name="connsiteY12" fmla="*/ 6780004 h 8195674"/>
              <a:gd name="connsiteX13" fmla="*/ 1814360 w 12213780"/>
              <a:gd name="connsiteY13" fmla="*/ 7375592 h 8195674"/>
              <a:gd name="connsiteX14" fmla="*/ 961809 w 12213780"/>
              <a:gd name="connsiteY14" fmla="*/ 7875931 h 8195674"/>
              <a:gd name="connsiteX15" fmla="*/ 611990 w 12213780"/>
              <a:gd name="connsiteY15" fmla="*/ 8023602 h 8195674"/>
              <a:gd name="connsiteX16" fmla="*/ 2 w 12213780"/>
              <a:gd name="connsiteY16" fmla="*/ 8195674 h 8195674"/>
              <a:gd name="connsiteX0" fmla="*/ 2 w 12213780"/>
              <a:gd name="connsiteY0" fmla="*/ 8195674 h 8195674"/>
              <a:gd name="connsiteX1" fmla="*/ 18235 w 12213780"/>
              <a:gd name="connsiteY1" fmla="*/ 0 h 8195674"/>
              <a:gd name="connsiteX2" fmla="*/ 12213780 w 12213780"/>
              <a:gd name="connsiteY2" fmla="*/ 0 h 8195674"/>
              <a:gd name="connsiteX3" fmla="*/ 12207430 w 12213780"/>
              <a:gd name="connsiteY3" fmla="*/ 5790866 h 8195674"/>
              <a:gd name="connsiteX4" fmla="*/ 11549952 w 12213780"/>
              <a:gd name="connsiteY4" fmla="*/ 6033311 h 8195674"/>
              <a:gd name="connsiteX5" fmla="*/ 10618748 w 12213780"/>
              <a:gd name="connsiteY5" fmla="*/ 6178705 h 8195674"/>
              <a:gd name="connsiteX6" fmla="*/ 9612790 w 12213780"/>
              <a:gd name="connsiteY6" fmla="*/ 6130213 h 8195674"/>
              <a:gd name="connsiteX7" fmla="*/ 8398463 w 12213780"/>
              <a:gd name="connsiteY7" fmla="*/ 7741548 h 8195674"/>
              <a:gd name="connsiteX8" fmla="*/ 7211752 w 12213780"/>
              <a:gd name="connsiteY8" fmla="*/ 6816787 h 8195674"/>
              <a:gd name="connsiteX9" fmla="*/ 6005982 w 12213780"/>
              <a:gd name="connsiteY9" fmla="*/ 5434301 h 8195674"/>
              <a:gd name="connsiteX10" fmla="*/ 4907145 w 12213780"/>
              <a:gd name="connsiteY10" fmla="*/ 5384855 h 8195674"/>
              <a:gd name="connsiteX11" fmla="*/ 3818341 w 12213780"/>
              <a:gd name="connsiteY11" fmla="*/ 5917390 h 8195674"/>
              <a:gd name="connsiteX12" fmla="*/ 2815115 w 12213780"/>
              <a:gd name="connsiteY12" fmla="*/ 6780004 h 8195674"/>
              <a:gd name="connsiteX13" fmla="*/ 1814360 w 12213780"/>
              <a:gd name="connsiteY13" fmla="*/ 7375592 h 8195674"/>
              <a:gd name="connsiteX14" fmla="*/ 961809 w 12213780"/>
              <a:gd name="connsiteY14" fmla="*/ 7875931 h 8195674"/>
              <a:gd name="connsiteX15" fmla="*/ 611990 w 12213780"/>
              <a:gd name="connsiteY15" fmla="*/ 8023602 h 8195674"/>
              <a:gd name="connsiteX16" fmla="*/ 2 w 12213780"/>
              <a:gd name="connsiteY16" fmla="*/ 8195674 h 8195674"/>
              <a:gd name="connsiteX0" fmla="*/ 2 w 12213780"/>
              <a:gd name="connsiteY0" fmla="*/ 8195674 h 8195674"/>
              <a:gd name="connsiteX1" fmla="*/ 18235 w 12213780"/>
              <a:gd name="connsiteY1" fmla="*/ 0 h 8195674"/>
              <a:gd name="connsiteX2" fmla="*/ 12213780 w 12213780"/>
              <a:gd name="connsiteY2" fmla="*/ 0 h 8195674"/>
              <a:gd name="connsiteX3" fmla="*/ 12207430 w 12213780"/>
              <a:gd name="connsiteY3" fmla="*/ 5790866 h 8195674"/>
              <a:gd name="connsiteX4" fmla="*/ 11549952 w 12213780"/>
              <a:gd name="connsiteY4" fmla="*/ 6033311 h 8195674"/>
              <a:gd name="connsiteX5" fmla="*/ 10618748 w 12213780"/>
              <a:gd name="connsiteY5" fmla="*/ 6178705 h 8195674"/>
              <a:gd name="connsiteX6" fmla="*/ 9612790 w 12213780"/>
              <a:gd name="connsiteY6" fmla="*/ 6130213 h 8195674"/>
              <a:gd name="connsiteX7" fmla="*/ 8398463 w 12213780"/>
              <a:gd name="connsiteY7" fmla="*/ 7741548 h 8195674"/>
              <a:gd name="connsiteX8" fmla="*/ 7211752 w 12213780"/>
              <a:gd name="connsiteY8" fmla="*/ 6816787 h 8195674"/>
              <a:gd name="connsiteX9" fmla="*/ 6005982 w 12213780"/>
              <a:gd name="connsiteY9" fmla="*/ 5434301 h 8195674"/>
              <a:gd name="connsiteX10" fmla="*/ 4907145 w 12213780"/>
              <a:gd name="connsiteY10" fmla="*/ 5384855 h 8195674"/>
              <a:gd name="connsiteX11" fmla="*/ 3818341 w 12213780"/>
              <a:gd name="connsiteY11" fmla="*/ 5917390 h 8195674"/>
              <a:gd name="connsiteX12" fmla="*/ 2815115 w 12213780"/>
              <a:gd name="connsiteY12" fmla="*/ 6780004 h 8195674"/>
              <a:gd name="connsiteX13" fmla="*/ 1814360 w 12213780"/>
              <a:gd name="connsiteY13" fmla="*/ 7375592 h 8195674"/>
              <a:gd name="connsiteX14" fmla="*/ 961809 w 12213780"/>
              <a:gd name="connsiteY14" fmla="*/ 7875931 h 8195674"/>
              <a:gd name="connsiteX15" fmla="*/ 611990 w 12213780"/>
              <a:gd name="connsiteY15" fmla="*/ 8023602 h 8195674"/>
              <a:gd name="connsiteX16" fmla="*/ 2 w 12213780"/>
              <a:gd name="connsiteY16" fmla="*/ 8195674 h 8195674"/>
              <a:gd name="connsiteX0" fmla="*/ 2 w 12213780"/>
              <a:gd name="connsiteY0" fmla="*/ 8195674 h 9793745"/>
              <a:gd name="connsiteX1" fmla="*/ 18235 w 12213780"/>
              <a:gd name="connsiteY1" fmla="*/ 0 h 9793745"/>
              <a:gd name="connsiteX2" fmla="*/ 12213780 w 12213780"/>
              <a:gd name="connsiteY2" fmla="*/ 0 h 9793745"/>
              <a:gd name="connsiteX3" fmla="*/ 12207430 w 12213780"/>
              <a:gd name="connsiteY3" fmla="*/ 5790866 h 9793745"/>
              <a:gd name="connsiteX4" fmla="*/ 11549952 w 12213780"/>
              <a:gd name="connsiteY4" fmla="*/ 6033311 h 9793745"/>
              <a:gd name="connsiteX5" fmla="*/ 10618748 w 12213780"/>
              <a:gd name="connsiteY5" fmla="*/ 6178705 h 9793745"/>
              <a:gd name="connsiteX6" fmla="*/ 9650890 w 12213780"/>
              <a:gd name="connsiteY6" fmla="*/ 9793342 h 9793745"/>
              <a:gd name="connsiteX7" fmla="*/ 8398463 w 12213780"/>
              <a:gd name="connsiteY7" fmla="*/ 7741548 h 9793745"/>
              <a:gd name="connsiteX8" fmla="*/ 7211752 w 12213780"/>
              <a:gd name="connsiteY8" fmla="*/ 6816787 h 9793745"/>
              <a:gd name="connsiteX9" fmla="*/ 6005982 w 12213780"/>
              <a:gd name="connsiteY9" fmla="*/ 5434301 h 9793745"/>
              <a:gd name="connsiteX10" fmla="*/ 4907145 w 12213780"/>
              <a:gd name="connsiteY10" fmla="*/ 5384855 h 9793745"/>
              <a:gd name="connsiteX11" fmla="*/ 3818341 w 12213780"/>
              <a:gd name="connsiteY11" fmla="*/ 5917390 h 9793745"/>
              <a:gd name="connsiteX12" fmla="*/ 2815115 w 12213780"/>
              <a:gd name="connsiteY12" fmla="*/ 6780004 h 9793745"/>
              <a:gd name="connsiteX13" fmla="*/ 1814360 w 12213780"/>
              <a:gd name="connsiteY13" fmla="*/ 7375592 h 9793745"/>
              <a:gd name="connsiteX14" fmla="*/ 961809 w 12213780"/>
              <a:gd name="connsiteY14" fmla="*/ 7875931 h 9793745"/>
              <a:gd name="connsiteX15" fmla="*/ 611990 w 12213780"/>
              <a:gd name="connsiteY15" fmla="*/ 8023602 h 9793745"/>
              <a:gd name="connsiteX16" fmla="*/ 2 w 12213780"/>
              <a:gd name="connsiteY16" fmla="*/ 8195674 h 9793745"/>
              <a:gd name="connsiteX0" fmla="*/ 2 w 12213780"/>
              <a:gd name="connsiteY0" fmla="*/ 8195674 h 9793745"/>
              <a:gd name="connsiteX1" fmla="*/ 18235 w 12213780"/>
              <a:gd name="connsiteY1" fmla="*/ 0 h 9793745"/>
              <a:gd name="connsiteX2" fmla="*/ 12213780 w 12213780"/>
              <a:gd name="connsiteY2" fmla="*/ 0 h 9793745"/>
              <a:gd name="connsiteX3" fmla="*/ 12207430 w 12213780"/>
              <a:gd name="connsiteY3" fmla="*/ 5790866 h 9793745"/>
              <a:gd name="connsiteX4" fmla="*/ 11549952 w 12213780"/>
              <a:gd name="connsiteY4" fmla="*/ 6033311 h 9793745"/>
              <a:gd name="connsiteX5" fmla="*/ 10618748 w 12213780"/>
              <a:gd name="connsiteY5" fmla="*/ 6178705 h 9793745"/>
              <a:gd name="connsiteX6" fmla="*/ 9650890 w 12213780"/>
              <a:gd name="connsiteY6" fmla="*/ 9793342 h 9793745"/>
              <a:gd name="connsiteX7" fmla="*/ 8388938 w 12213780"/>
              <a:gd name="connsiteY7" fmla="*/ 8264853 h 9793745"/>
              <a:gd name="connsiteX8" fmla="*/ 7211752 w 12213780"/>
              <a:gd name="connsiteY8" fmla="*/ 6816787 h 9793745"/>
              <a:gd name="connsiteX9" fmla="*/ 6005982 w 12213780"/>
              <a:gd name="connsiteY9" fmla="*/ 5434301 h 9793745"/>
              <a:gd name="connsiteX10" fmla="*/ 4907145 w 12213780"/>
              <a:gd name="connsiteY10" fmla="*/ 5384855 h 9793745"/>
              <a:gd name="connsiteX11" fmla="*/ 3818341 w 12213780"/>
              <a:gd name="connsiteY11" fmla="*/ 5917390 h 9793745"/>
              <a:gd name="connsiteX12" fmla="*/ 2815115 w 12213780"/>
              <a:gd name="connsiteY12" fmla="*/ 6780004 h 9793745"/>
              <a:gd name="connsiteX13" fmla="*/ 1814360 w 12213780"/>
              <a:gd name="connsiteY13" fmla="*/ 7375592 h 9793745"/>
              <a:gd name="connsiteX14" fmla="*/ 961809 w 12213780"/>
              <a:gd name="connsiteY14" fmla="*/ 7875931 h 9793745"/>
              <a:gd name="connsiteX15" fmla="*/ 611990 w 12213780"/>
              <a:gd name="connsiteY15" fmla="*/ 8023602 h 9793745"/>
              <a:gd name="connsiteX16" fmla="*/ 2 w 12213780"/>
              <a:gd name="connsiteY16" fmla="*/ 8195674 h 9793745"/>
              <a:gd name="connsiteX0" fmla="*/ 2 w 12213780"/>
              <a:gd name="connsiteY0" fmla="*/ 8195674 h 9793745"/>
              <a:gd name="connsiteX1" fmla="*/ 18235 w 12213780"/>
              <a:gd name="connsiteY1" fmla="*/ 0 h 9793745"/>
              <a:gd name="connsiteX2" fmla="*/ 12213780 w 12213780"/>
              <a:gd name="connsiteY2" fmla="*/ 0 h 9793745"/>
              <a:gd name="connsiteX3" fmla="*/ 12207430 w 12213780"/>
              <a:gd name="connsiteY3" fmla="*/ 5790866 h 9793745"/>
              <a:gd name="connsiteX4" fmla="*/ 11549952 w 12213780"/>
              <a:gd name="connsiteY4" fmla="*/ 6033311 h 9793745"/>
              <a:gd name="connsiteX5" fmla="*/ 10618748 w 12213780"/>
              <a:gd name="connsiteY5" fmla="*/ 6178705 h 9793745"/>
              <a:gd name="connsiteX6" fmla="*/ 9650890 w 12213780"/>
              <a:gd name="connsiteY6" fmla="*/ 9793342 h 9793745"/>
              <a:gd name="connsiteX7" fmla="*/ 8388938 w 12213780"/>
              <a:gd name="connsiteY7" fmla="*/ 8264853 h 9793745"/>
              <a:gd name="connsiteX8" fmla="*/ 7211752 w 12213780"/>
              <a:gd name="connsiteY8" fmla="*/ 6816787 h 9793745"/>
              <a:gd name="connsiteX9" fmla="*/ 6005982 w 12213780"/>
              <a:gd name="connsiteY9" fmla="*/ 5434301 h 9793745"/>
              <a:gd name="connsiteX10" fmla="*/ 4907145 w 12213780"/>
              <a:gd name="connsiteY10" fmla="*/ 5384855 h 9793745"/>
              <a:gd name="connsiteX11" fmla="*/ 3818341 w 12213780"/>
              <a:gd name="connsiteY11" fmla="*/ 5917390 h 9793745"/>
              <a:gd name="connsiteX12" fmla="*/ 2815115 w 12213780"/>
              <a:gd name="connsiteY12" fmla="*/ 6780004 h 9793745"/>
              <a:gd name="connsiteX13" fmla="*/ 1814360 w 12213780"/>
              <a:gd name="connsiteY13" fmla="*/ 7375592 h 9793745"/>
              <a:gd name="connsiteX14" fmla="*/ 961809 w 12213780"/>
              <a:gd name="connsiteY14" fmla="*/ 7875931 h 9793745"/>
              <a:gd name="connsiteX15" fmla="*/ 611990 w 12213780"/>
              <a:gd name="connsiteY15" fmla="*/ 8023602 h 9793745"/>
              <a:gd name="connsiteX16" fmla="*/ 2 w 12213780"/>
              <a:gd name="connsiteY16" fmla="*/ 8195674 h 9793745"/>
              <a:gd name="connsiteX0" fmla="*/ 2 w 12213780"/>
              <a:gd name="connsiteY0" fmla="*/ 8195674 h 12071141"/>
              <a:gd name="connsiteX1" fmla="*/ 18235 w 12213780"/>
              <a:gd name="connsiteY1" fmla="*/ 0 h 12071141"/>
              <a:gd name="connsiteX2" fmla="*/ 12213780 w 12213780"/>
              <a:gd name="connsiteY2" fmla="*/ 0 h 12071141"/>
              <a:gd name="connsiteX3" fmla="*/ 12207430 w 12213780"/>
              <a:gd name="connsiteY3" fmla="*/ 12070519 h 12071141"/>
              <a:gd name="connsiteX4" fmla="*/ 11549952 w 12213780"/>
              <a:gd name="connsiteY4" fmla="*/ 6033311 h 12071141"/>
              <a:gd name="connsiteX5" fmla="*/ 10618748 w 12213780"/>
              <a:gd name="connsiteY5" fmla="*/ 6178705 h 12071141"/>
              <a:gd name="connsiteX6" fmla="*/ 9650890 w 12213780"/>
              <a:gd name="connsiteY6" fmla="*/ 9793342 h 12071141"/>
              <a:gd name="connsiteX7" fmla="*/ 8388938 w 12213780"/>
              <a:gd name="connsiteY7" fmla="*/ 8264853 h 12071141"/>
              <a:gd name="connsiteX8" fmla="*/ 7211752 w 12213780"/>
              <a:gd name="connsiteY8" fmla="*/ 6816787 h 12071141"/>
              <a:gd name="connsiteX9" fmla="*/ 6005982 w 12213780"/>
              <a:gd name="connsiteY9" fmla="*/ 5434301 h 12071141"/>
              <a:gd name="connsiteX10" fmla="*/ 4907145 w 12213780"/>
              <a:gd name="connsiteY10" fmla="*/ 5384855 h 12071141"/>
              <a:gd name="connsiteX11" fmla="*/ 3818341 w 12213780"/>
              <a:gd name="connsiteY11" fmla="*/ 5917390 h 12071141"/>
              <a:gd name="connsiteX12" fmla="*/ 2815115 w 12213780"/>
              <a:gd name="connsiteY12" fmla="*/ 6780004 h 12071141"/>
              <a:gd name="connsiteX13" fmla="*/ 1814360 w 12213780"/>
              <a:gd name="connsiteY13" fmla="*/ 7375592 h 12071141"/>
              <a:gd name="connsiteX14" fmla="*/ 961809 w 12213780"/>
              <a:gd name="connsiteY14" fmla="*/ 7875931 h 12071141"/>
              <a:gd name="connsiteX15" fmla="*/ 611990 w 12213780"/>
              <a:gd name="connsiteY15" fmla="*/ 8023602 h 12071141"/>
              <a:gd name="connsiteX16" fmla="*/ 2 w 12213780"/>
              <a:gd name="connsiteY16" fmla="*/ 8195674 h 12071141"/>
              <a:gd name="connsiteX0" fmla="*/ 2 w 12213780"/>
              <a:gd name="connsiteY0" fmla="*/ 8195674 h 12132161"/>
              <a:gd name="connsiteX1" fmla="*/ 18235 w 12213780"/>
              <a:gd name="connsiteY1" fmla="*/ 0 h 12132161"/>
              <a:gd name="connsiteX2" fmla="*/ 12213780 w 12213780"/>
              <a:gd name="connsiteY2" fmla="*/ 0 h 12132161"/>
              <a:gd name="connsiteX3" fmla="*/ 12207430 w 12213780"/>
              <a:gd name="connsiteY3" fmla="*/ 12070519 h 12132161"/>
              <a:gd name="connsiteX4" fmla="*/ 11311827 w 12213780"/>
              <a:gd name="connsiteY4" fmla="*/ 11353577 h 12132161"/>
              <a:gd name="connsiteX5" fmla="*/ 10618748 w 12213780"/>
              <a:gd name="connsiteY5" fmla="*/ 6178705 h 12132161"/>
              <a:gd name="connsiteX6" fmla="*/ 9650890 w 12213780"/>
              <a:gd name="connsiteY6" fmla="*/ 9793342 h 12132161"/>
              <a:gd name="connsiteX7" fmla="*/ 8388938 w 12213780"/>
              <a:gd name="connsiteY7" fmla="*/ 8264853 h 12132161"/>
              <a:gd name="connsiteX8" fmla="*/ 7211752 w 12213780"/>
              <a:gd name="connsiteY8" fmla="*/ 6816787 h 12132161"/>
              <a:gd name="connsiteX9" fmla="*/ 6005982 w 12213780"/>
              <a:gd name="connsiteY9" fmla="*/ 5434301 h 12132161"/>
              <a:gd name="connsiteX10" fmla="*/ 4907145 w 12213780"/>
              <a:gd name="connsiteY10" fmla="*/ 5384855 h 12132161"/>
              <a:gd name="connsiteX11" fmla="*/ 3818341 w 12213780"/>
              <a:gd name="connsiteY11" fmla="*/ 5917390 h 12132161"/>
              <a:gd name="connsiteX12" fmla="*/ 2815115 w 12213780"/>
              <a:gd name="connsiteY12" fmla="*/ 6780004 h 12132161"/>
              <a:gd name="connsiteX13" fmla="*/ 1814360 w 12213780"/>
              <a:gd name="connsiteY13" fmla="*/ 7375592 h 12132161"/>
              <a:gd name="connsiteX14" fmla="*/ 961809 w 12213780"/>
              <a:gd name="connsiteY14" fmla="*/ 7875931 h 12132161"/>
              <a:gd name="connsiteX15" fmla="*/ 611990 w 12213780"/>
              <a:gd name="connsiteY15" fmla="*/ 8023602 h 12132161"/>
              <a:gd name="connsiteX16" fmla="*/ 2 w 12213780"/>
              <a:gd name="connsiteY16" fmla="*/ 8195674 h 12132161"/>
              <a:gd name="connsiteX0" fmla="*/ 2 w 12213780"/>
              <a:gd name="connsiteY0" fmla="*/ 8195674 h 12075490"/>
              <a:gd name="connsiteX1" fmla="*/ 18235 w 12213780"/>
              <a:gd name="connsiteY1" fmla="*/ 0 h 12075490"/>
              <a:gd name="connsiteX2" fmla="*/ 12213780 w 12213780"/>
              <a:gd name="connsiteY2" fmla="*/ 0 h 12075490"/>
              <a:gd name="connsiteX3" fmla="*/ 12207430 w 12213780"/>
              <a:gd name="connsiteY3" fmla="*/ 12070519 h 12075490"/>
              <a:gd name="connsiteX4" fmla="*/ 11311827 w 12213780"/>
              <a:gd name="connsiteY4" fmla="*/ 11353577 h 12075490"/>
              <a:gd name="connsiteX5" fmla="*/ 10609223 w 12213780"/>
              <a:gd name="connsiteY5" fmla="*/ 10975662 h 12075490"/>
              <a:gd name="connsiteX6" fmla="*/ 9650890 w 12213780"/>
              <a:gd name="connsiteY6" fmla="*/ 9793342 h 12075490"/>
              <a:gd name="connsiteX7" fmla="*/ 8388938 w 12213780"/>
              <a:gd name="connsiteY7" fmla="*/ 8264853 h 12075490"/>
              <a:gd name="connsiteX8" fmla="*/ 7211752 w 12213780"/>
              <a:gd name="connsiteY8" fmla="*/ 6816787 h 12075490"/>
              <a:gd name="connsiteX9" fmla="*/ 6005982 w 12213780"/>
              <a:gd name="connsiteY9" fmla="*/ 5434301 h 12075490"/>
              <a:gd name="connsiteX10" fmla="*/ 4907145 w 12213780"/>
              <a:gd name="connsiteY10" fmla="*/ 5384855 h 12075490"/>
              <a:gd name="connsiteX11" fmla="*/ 3818341 w 12213780"/>
              <a:gd name="connsiteY11" fmla="*/ 5917390 h 12075490"/>
              <a:gd name="connsiteX12" fmla="*/ 2815115 w 12213780"/>
              <a:gd name="connsiteY12" fmla="*/ 6780004 h 12075490"/>
              <a:gd name="connsiteX13" fmla="*/ 1814360 w 12213780"/>
              <a:gd name="connsiteY13" fmla="*/ 7375592 h 12075490"/>
              <a:gd name="connsiteX14" fmla="*/ 961809 w 12213780"/>
              <a:gd name="connsiteY14" fmla="*/ 7875931 h 12075490"/>
              <a:gd name="connsiteX15" fmla="*/ 611990 w 12213780"/>
              <a:gd name="connsiteY15" fmla="*/ 8023602 h 12075490"/>
              <a:gd name="connsiteX16" fmla="*/ 2 w 12213780"/>
              <a:gd name="connsiteY16" fmla="*/ 8195674 h 12075490"/>
              <a:gd name="connsiteX0" fmla="*/ 2 w 12213780"/>
              <a:gd name="connsiteY0" fmla="*/ 8195674 h 12075490"/>
              <a:gd name="connsiteX1" fmla="*/ 18235 w 12213780"/>
              <a:gd name="connsiteY1" fmla="*/ 0 h 12075490"/>
              <a:gd name="connsiteX2" fmla="*/ 12213780 w 12213780"/>
              <a:gd name="connsiteY2" fmla="*/ 0 h 12075490"/>
              <a:gd name="connsiteX3" fmla="*/ 12207430 w 12213780"/>
              <a:gd name="connsiteY3" fmla="*/ 12070519 h 12075490"/>
              <a:gd name="connsiteX4" fmla="*/ 11311827 w 12213780"/>
              <a:gd name="connsiteY4" fmla="*/ 11353577 h 12075490"/>
              <a:gd name="connsiteX5" fmla="*/ 10609223 w 12213780"/>
              <a:gd name="connsiteY5" fmla="*/ 10975662 h 12075490"/>
              <a:gd name="connsiteX6" fmla="*/ 9650890 w 12213780"/>
              <a:gd name="connsiteY6" fmla="*/ 9793342 h 12075490"/>
              <a:gd name="connsiteX7" fmla="*/ 8388938 w 12213780"/>
              <a:gd name="connsiteY7" fmla="*/ 8264853 h 12075490"/>
              <a:gd name="connsiteX8" fmla="*/ 7211752 w 12213780"/>
              <a:gd name="connsiteY8" fmla="*/ 6816787 h 12075490"/>
              <a:gd name="connsiteX9" fmla="*/ 6005982 w 12213780"/>
              <a:gd name="connsiteY9" fmla="*/ 5434301 h 12075490"/>
              <a:gd name="connsiteX10" fmla="*/ 4907145 w 12213780"/>
              <a:gd name="connsiteY10" fmla="*/ 5384855 h 12075490"/>
              <a:gd name="connsiteX11" fmla="*/ 3818341 w 12213780"/>
              <a:gd name="connsiteY11" fmla="*/ 5917390 h 12075490"/>
              <a:gd name="connsiteX12" fmla="*/ 2815115 w 12213780"/>
              <a:gd name="connsiteY12" fmla="*/ 6780004 h 12075490"/>
              <a:gd name="connsiteX13" fmla="*/ 1814360 w 12213780"/>
              <a:gd name="connsiteY13" fmla="*/ 7375592 h 12075490"/>
              <a:gd name="connsiteX14" fmla="*/ 961809 w 12213780"/>
              <a:gd name="connsiteY14" fmla="*/ 7875931 h 12075490"/>
              <a:gd name="connsiteX15" fmla="*/ 611990 w 12213780"/>
              <a:gd name="connsiteY15" fmla="*/ 8023602 h 12075490"/>
              <a:gd name="connsiteX16" fmla="*/ 2 w 12213780"/>
              <a:gd name="connsiteY16" fmla="*/ 8195674 h 12075490"/>
              <a:gd name="connsiteX0" fmla="*/ 2 w 12213780"/>
              <a:gd name="connsiteY0" fmla="*/ 8195674 h 12085233"/>
              <a:gd name="connsiteX1" fmla="*/ 18235 w 12213780"/>
              <a:gd name="connsiteY1" fmla="*/ 0 h 12085233"/>
              <a:gd name="connsiteX2" fmla="*/ 12213780 w 12213780"/>
              <a:gd name="connsiteY2" fmla="*/ 0 h 12085233"/>
              <a:gd name="connsiteX3" fmla="*/ 12207430 w 12213780"/>
              <a:gd name="connsiteY3" fmla="*/ 12070519 h 12085233"/>
              <a:gd name="connsiteX4" fmla="*/ 11292777 w 12213780"/>
              <a:gd name="connsiteY4" fmla="*/ 11789664 h 12085233"/>
              <a:gd name="connsiteX5" fmla="*/ 10609223 w 12213780"/>
              <a:gd name="connsiteY5" fmla="*/ 10975662 h 12085233"/>
              <a:gd name="connsiteX6" fmla="*/ 9650890 w 12213780"/>
              <a:gd name="connsiteY6" fmla="*/ 9793342 h 12085233"/>
              <a:gd name="connsiteX7" fmla="*/ 8388938 w 12213780"/>
              <a:gd name="connsiteY7" fmla="*/ 8264853 h 12085233"/>
              <a:gd name="connsiteX8" fmla="*/ 7211752 w 12213780"/>
              <a:gd name="connsiteY8" fmla="*/ 6816787 h 12085233"/>
              <a:gd name="connsiteX9" fmla="*/ 6005982 w 12213780"/>
              <a:gd name="connsiteY9" fmla="*/ 5434301 h 12085233"/>
              <a:gd name="connsiteX10" fmla="*/ 4907145 w 12213780"/>
              <a:gd name="connsiteY10" fmla="*/ 5384855 h 12085233"/>
              <a:gd name="connsiteX11" fmla="*/ 3818341 w 12213780"/>
              <a:gd name="connsiteY11" fmla="*/ 5917390 h 12085233"/>
              <a:gd name="connsiteX12" fmla="*/ 2815115 w 12213780"/>
              <a:gd name="connsiteY12" fmla="*/ 6780004 h 12085233"/>
              <a:gd name="connsiteX13" fmla="*/ 1814360 w 12213780"/>
              <a:gd name="connsiteY13" fmla="*/ 7375592 h 12085233"/>
              <a:gd name="connsiteX14" fmla="*/ 961809 w 12213780"/>
              <a:gd name="connsiteY14" fmla="*/ 7875931 h 12085233"/>
              <a:gd name="connsiteX15" fmla="*/ 611990 w 12213780"/>
              <a:gd name="connsiteY15" fmla="*/ 8023602 h 12085233"/>
              <a:gd name="connsiteX16" fmla="*/ 2 w 12213780"/>
              <a:gd name="connsiteY16" fmla="*/ 8195674 h 12085233"/>
              <a:gd name="connsiteX0" fmla="*/ 2 w 12213780"/>
              <a:gd name="connsiteY0" fmla="*/ 8195674 h 12085233"/>
              <a:gd name="connsiteX1" fmla="*/ 18235 w 12213780"/>
              <a:gd name="connsiteY1" fmla="*/ 0 h 12085233"/>
              <a:gd name="connsiteX2" fmla="*/ 12213780 w 12213780"/>
              <a:gd name="connsiteY2" fmla="*/ 0 h 12085233"/>
              <a:gd name="connsiteX3" fmla="*/ 12207430 w 12213780"/>
              <a:gd name="connsiteY3" fmla="*/ 12070519 h 12085233"/>
              <a:gd name="connsiteX4" fmla="*/ 11292777 w 12213780"/>
              <a:gd name="connsiteY4" fmla="*/ 11789664 h 12085233"/>
              <a:gd name="connsiteX5" fmla="*/ 10609223 w 12213780"/>
              <a:gd name="connsiteY5" fmla="*/ 10975662 h 12085233"/>
              <a:gd name="connsiteX6" fmla="*/ 9650890 w 12213780"/>
              <a:gd name="connsiteY6" fmla="*/ 9793342 h 12085233"/>
              <a:gd name="connsiteX7" fmla="*/ 8388938 w 12213780"/>
              <a:gd name="connsiteY7" fmla="*/ 8264853 h 12085233"/>
              <a:gd name="connsiteX8" fmla="*/ 7211752 w 12213780"/>
              <a:gd name="connsiteY8" fmla="*/ 6816787 h 12085233"/>
              <a:gd name="connsiteX9" fmla="*/ 6005982 w 12213780"/>
              <a:gd name="connsiteY9" fmla="*/ 5434301 h 12085233"/>
              <a:gd name="connsiteX10" fmla="*/ 4907145 w 12213780"/>
              <a:gd name="connsiteY10" fmla="*/ 5384855 h 12085233"/>
              <a:gd name="connsiteX11" fmla="*/ 3818341 w 12213780"/>
              <a:gd name="connsiteY11" fmla="*/ 5917390 h 12085233"/>
              <a:gd name="connsiteX12" fmla="*/ 2815115 w 12213780"/>
              <a:gd name="connsiteY12" fmla="*/ 6780004 h 12085233"/>
              <a:gd name="connsiteX13" fmla="*/ 1814360 w 12213780"/>
              <a:gd name="connsiteY13" fmla="*/ 7375592 h 12085233"/>
              <a:gd name="connsiteX14" fmla="*/ 961809 w 12213780"/>
              <a:gd name="connsiteY14" fmla="*/ 7875931 h 12085233"/>
              <a:gd name="connsiteX15" fmla="*/ 611990 w 12213780"/>
              <a:gd name="connsiteY15" fmla="*/ 8023602 h 12085233"/>
              <a:gd name="connsiteX16" fmla="*/ 2 w 12213780"/>
              <a:gd name="connsiteY16" fmla="*/ 8195674 h 12085233"/>
              <a:gd name="connsiteX0" fmla="*/ 2 w 12213780"/>
              <a:gd name="connsiteY0" fmla="*/ 8195674 h 12085233"/>
              <a:gd name="connsiteX1" fmla="*/ 18235 w 12213780"/>
              <a:gd name="connsiteY1" fmla="*/ 0 h 12085233"/>
              <a:gd name="connsiteX2" fmla="*/ 12213780 w 12213780"/>
              <a:gd name="connsiteY2" fmla="*/ 0 h 12085233"/>
              <a:gd name="connsiteX3" fmla="*/ 12207430 w 12213780"/>
              <a:gd name="connsiteY3" fmla="*/ 12070519 h 12085233"/>
              <a:gd name="connsiteX4" fmla="*/ 11292777 w 12213780"/>
              <a:gd name="connsiteY4" fmla="*/ 11789664 h 12085233"/>
              <a:gd name="connsiteX5" fmla="*/ 10609223 w 12213780"/>
              <a:gd name="connsiteY5" fmla="*/ 10975662 h 12085233"/>
              <a:gd name="connsiteX6" fmla="*/ 9650890 w 12213780"/>
              <a:gd name="connsiteY6" fmla="*/ 9793342 h 12085233"/>
              <a:gd name="connsiteX7" fmla="*/ 8388938 w 12213780"/>
              <a:gd name="connsiteY7" fmla="*/ 8264853 h 12085233"/>
              <a:gd name="connsiteX8" fmla="*/ 7211752 w 12213780"/>
              <a:gd name="connsiteY8" fmla="*/ 6816787 h 12085233"/>
              <a:gd name="connsiteX9" fmla="*/ 6005982 w 12213780"/>
              <a:gd name="connsiteY9" fmla="*/ 5434301 h 12085233"/>
              <a:gd name="connsiteX10" fmla="*/ 4907145 w 12213780"/>
              <a:gd name="connsiteY10" fmla="*/ 5384855 h 12085233"/>
              <a:gd name="connsiteX11" fmla="*/ 3818341 w 12213780"/>
              <a:gd name="connsiteY11" fmla="*/ 5917390 h 12085233"/>
              <a:gd name="connsiteX12" fmla="*/ 2815115 w 12213780"/>
              <a:gd name="connsiteY12" fmla="*/ 6780004 h 12085233"/>
              <a:gd name="connsiteX13" fmla="*/ 1814360 w 12213780"/>
              <a:gd name="connsiteY13" fmla="*/ 7375592 h 12085233"/>
              <a:gd name="connsiteX14" fmla="*/ 961809 w 12213780"/>
              <a:gd name="connsiteY14" fmla="*/ 7875931 h 12085233"/>
              <a:gd name="connsiteX15" fmla="*/ 611990 w 12213780"/>
              <a:gd name="connsiteY15" fmla="*/ 8023602 h 12085233"/>
              <a:gd name="connsiteX16" fmla="*/ 2 w 12213780"/>
              <a:gd name="connsiteY16" fmla="*/ 8195674 h 12085233"/>
              <a:gd name="connsiteX0" fmla="*/ 2 w 12213780"/>
              <a:gd name="connsiteY0" fmla="*/ 8195674 h 12085233"/>
              <a:gd name="connsiteX1" fmla="*/ 18235 w 12213780"/>
              <a:gd name="connsiteY1" fmla="*/ 0 h 12085233"/>
              <a:gd name="connsiteX2" fmla="*/ 12213780 w 12213780"/>
              <a:gd name="connsiteY2" fmla="*/ 0 h 12085233"/>
              <a:gd name="connsiteX3" fmla="*/ 12207430 w 12213780"/>
              <a:gd name="connsiteY3" fmla="*/ 12070519 h 12085233"/>
              <a:gd name="connsiteX4" fmla="*/ 11292777 w 12213780"/>
              <a:gd name="connsiteY4" fmla="*/ 11789664 h 12085233"/>
              <a:gd name="connsiteX5" fmla="*/ 10599698 w 12213780"/>
              <a:gd name="connsiteY5" fmla="*/ 10975662 h 12085233"/>
              <a:gd name="connsiteX6" fmla="*/ 9650890 w 12213780"/>
              <a:gd name="connsiteY6" fmla="*/ 9793342 h 12085233"/>
              <a:gd name="connsiteX7" fmla="*/ 8388938 w 12213780"/>
              <a:gd name="connsiteY7" fmla="*/ 8264853 h 12085233"/>
              <a:gd name="connsiteX8" fmla="*/ 7211752 w 12213780"/>
              <a:gd name="connsiteY8" fmla="*/ 6816787 h 12085233"/>
              <a:gd name="connsiteX9" fmla="*/ 6005982 w 12213780"/>
              <a:gd name="connsiteY9" fmla="*/ 5434301 h 12085233"/>
              <a:gd name="connsiteX10" fmla="*/ 4907145 w 12213780"/>
              <a:gd name="connsiteY10" fmla="*/ 5384855 h 12085233"/>
              <a:gd name="connsiteX11" fmla="*/ 3818341 w 12213780"/>
              <a:gd name="connsiteY11" fmla="*/ 5917390 h 12085233"/>
              <a:gd name="connsiteX12" fmla="*/ 2815115 w 12213780"/>
              <a:gd name="connsiteY12" fmla="*/ 6780004 h 12085233"/>
              <a:gd name="connsiteX13" fmla="*/ 1814360 w 12213780"/>
              <a:gd name="connsiteY13" fmla="*/ 7375592 h 12085233"/>
              <a:gd name="connsiteX14" fmla="*/ 961809 w 12213780"/>
              <a:gd name="connsiteY14" fmla="*/ 7875931 h 12085233"/>
              <a:gd name="connsiteX15" fmla="*/ 611990 w 12213780"/>
              <a:gd name="connsiteY15" fmla="*/ 8023602 h 12085233"/>
              <a:gd name="connsiteX16" fmla="*/ 2 w 12213780"/>
              <a:gd name="connsiteY16" fmla="*/ 8195674 h 12085233"/>
              <a:gd name="connsiteX0" fmla="*/ 2 w 12213780"/>
              <a:gd name="connsiteY0" fmla="*/ 8195674 h 12085233"/>
              <a:gd name="connsiteX1" fmla="*/ 18235 w 12213780"/>
              <a:gd name="connsiteY1" fmla="*/ 0 h 12085233"/>
              <a:gd name="connsiteX2" fmla="*/ 12213780 w 12213780"/>
              <a:gd name="connsiteY2" fmla="*/ 0 h 12085233"/>
              <a:gd name="connsiteX3" fmla="*/ 12207430 w 12213780"/>
              <a:gd name="connsiteY3" fmla="*/ 12070519 h 12085233"/>
              <a:gd name="connsiteX4" fmla="*/ 11292777 w 12213780"/>
              <a:gd name="connsiteY4" fmla="*/ 11789664 h 12085233"/>
              <a:gd name="connsiteX5" fmla="*/ 10599698 w 12213780"/>
              <a:gd name="connsiteY5" fmla="*/ 10975662 h 12085233"/>
              <a:gd name="connsiteX6" fmla="*/ 9650890 w 12213780"/>
              <a:gd name="connsiteY6" fmla="*/ 9793342 h 12085233"/>
              <a:gd name="connsiteX7" fmla="*/ 8388938 w 12213780"/>
              <a:gd name="connsiteY7" fmla="*/ 8264853 h 12085233"/>
              <a:gd name="connsiteX8" fmla="*/ 7211752 w 12213780"/>
              <a:gd name="connsiteY8" fmla="*/ 6816787 h 12085233"/>
              <a:gd name="connsiteX9" fmla="*/ 6005982 w 12213780"/>
              <a:gd name="connsiteY9" fmla="*/ 5434301 h 12085233"/>
              <a:gd name="connsiteX10" fmla="*/ 4907145 w 12213780"/>
              <a:gd name="connsiteY10" fmla="*/ 5384855 h 12085233"/>
              <a:gd name="connsiteX11" fmla="*/ 3818341 w 12213780"/>
              <a:gd name="connsiteY11" fmla="*/ 5917390 h 12085233"/>
              <a:gd name="connsiteX12" fmla="*/ 2815115 w 12213780"/>
              <a:gd name="connsiteY12" fmla="*/ 6780004 h 12085233"/>
              <a:gd name="connsiteX13" fmla="*/ 1814360 w 12213780"/>
              <a:gd name="connsiteY13" fmla="*/ 7375592 h 12085233"/>
              <a:gd name="connsiteX14" fmla="*/ 961809 w 12213780"/>
              <a:gd name="connsiteY14" fmla="*/ 7875931 h 12085233"/>
              <a:gd name="connsiteX15" fmla="*/ 611990 w 12213780"/>
              <a:gd name="connsiteY15" fmla="*/ 8023602 h 12085233"/>
              <a:gd name="connsiteX16" fmla="*/ 2 w 12213780"/>
              <a:gd name="connsiteY16" fmla="*/ 8195674 h 12085233"/>
              <a:gd name="connsiteX0" fmla="*/ 2 w 12213780"/>
              <a:gd name="connsiteY0" fmla="*/ 8195674 h 12085233"/>
              <a:gd name="connsiteX1" fmla="*/ 18235 w 12213780"/>
              <a:gd name="connsiteY1" fmla="*/ 0 h 12085233"/>
              <a:gd name="connsiteX2" fmla="*/ 12213780 w 12213780"/>
              <a:gd name="connsiteY2" fmla="*/ 0 h 12085233"/>
              <a:gd name="connsiteX3" fmla="*/ 12207430 w 12213780"/>
              <a:gd name="connsiteY3" fmla="*/ 12070519 h 12085233"/>
              <a:gd name="connsiteX4" fmla="*/ 11292777 w 12213780"/>
              <a:gd name="connsiteY4" fmla="*/ 11789664 h 12085233"/>
              <a:gd name="connsiteX5" fmla="*/ 10599698 w 12213780"/>
              <a:gd name="connsiteY5" fmla="*/ 10975662 h 12085233"/>
              <a:gd name="connsiteX6" fmla="*/ 9650890 w 12213780"/>
              <a:gd name="connsiteY6" fmla="*/ 9793342 h 12085233"/>
              <a:gd name="connsiteX7" fmla="*/ 8388938 w 12213780"/>
              <a:gd name="connsiteY7" fmla="*/ 8264853 h 12085233"/>
              <a:gd name="connsiteX8" fmla="*/ 7211752 w 12213780"/>
              <a:gd name="connsiteY8" fmla="*/ 6816787 h 12085233"/>
              <a:gd name="connsiteX9" fmla="*/ 6005982 w 12213780"/>
              <a:gd name="connsiteY9" fmla="*/ 5434301 h 12085233"/>
              <a:gd name="connsiteX10" fmla="*/ 4907145 w 12213780"/>
              <a:gd name="connsiteY10" fmla="*/ 5384855 h 12085233"/>
              <a:gd name="connsiteX11" fmla="*/ 3818341 w 12213780"/>
              <a:gd name="connsiteY11" fmla="*/ 5917390 h 12085233"/>
              <a:gd name="connsiteX12" fmla="*/ 2815115 w 12213780"/>
              <a:gd name="connsiteY12" fmla="*/ 6780004 h 12085233"/>
              <a:gd name="connsiteX13" fmla="*/ 1814360 w 12213780"/>
              <a:gd name="connsiteY13" fmla="*/ 7375592 h 12085233"/>
              <a:gd name="connsiteX14" fmla="*/ 961809 w 12213780"/>
              <a:gd name="connsiteY14" fmla="*/ 7875931 h 12085233"/>
              <a:gd name="connsiteX15" fmla="*/ 611990 w 12213780"/>
              <a:gd name="connsiteY15" fmla="*/ 8023602 h 12085233"/>
              <a:gd name="connsiteX16" fmla="*/ 2 w 12213780"/>
              <a:gd name="connsiteY16" fmla="*/ 8195674 h 120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13780" h="12085233">
                <a:moveTo>
                  <a:pt x="2" y="8195674"/>
                </a:moveTo>
                <a:cubicBezTo>
                  <a:pt x="-270" y="5638218"/>
                  <a:pt x="18507" y="2557456"/>
                  <a:pt x="18235" y="0"/>
                </a:cubicBezTo>
                <a:lnTo>
                  <a:pt x="12213780" y="0"/>
                </a:lnTo>
                <a:cubicBezTo>
                  <a:pt x="12211663" y="1930289"/>
                  <a:pt x="12209547" y="10140230"/>
                  <a:pt x="12207430" y="12070519"/>
                </a:cubicBezTo>
                <a:cubicBezTo>
                  <a:pt x="11969221" y="12136031"/>
                  <a:pt x="11560732" y="11972140"/>
                  <a:pt x="11292777" y="11789664"/>
                </a:cubicBezTo>
                <a:cubicBezTo>
                  <a:pt x="11024822" y="11607188"/>
                  <a:pt x="10956526" y="11394123"/>
                  <a:pt x="10599698" y="10975662"/>
                </a:cubicBezTo>
                <a:cubicBezTo>
                  <a:pt x="10163837" y="10312947"/>
                  <a:pt x="10011929" y="10361093"/>
                  <a:pt x="9650890" y="9793342"/>
                </a:cubicBezTo>
                <a:cubicBezTo>
                  <a:pt x="9156615" y="9295703"/>
                  <a:pt x="8825464" y="8392840"/>
                  <a:pt x="8388938" y="8264853"/>
                </a:cubicBezTo>
                <a:cubicBezTo>
                  <a:pt x="7899176" y="7812870"/>
                  <a:pt x="7608911" y="7288546"/>
                  <a:pt x="7211752" y="6816787"/>
                </a:cubicBezTo>
                <a:cubicBezTo>
                  <a:pt x="6814593" y="6345028"/>
                  <a:pt x="6412296" y="5513501"/>
                  <a:pt x="6005982" y="5434301"/>
                </a:cubicBezTo>
                <a:cubicBezTo>
                  <a:pt x="5642538" y="5373504"/>
                  <a:pt x="5271752" y="5304340"/>
                  <a:pt x="4907145" y="5384855"/>
                </a:cubicBezTo>
                <a:cubicBezTo>
                  <a:pt x="4542538" y="5465370"/>
                  <a:pt x="4178419" y="5773234"/>
                  <a:pt x="3818341" y="5917390"/>
                </a:cubicBezTo>
                <a:cubicBezTo>
                  <a:pt x="3442657" y="6047577"/>
                  <a:pt x="3149112" y="6536970"/>
                  <a:pt x="2815115" y="6780004"/>
                </a:cubicBezTo>
                <a:cubicBezTo>
                  <a:pt x="2481118" y="7023038"/>
                  <a:pt x="2126558" y="7156658"/>
                  <a:pt x="1814360" y="7375592"/>
                </a:cubicBezTo>
                <a:lnTo>
                  <a:pt x="961809" y="7875931"/>
                </a:lnTo>
                <a:cubicBezTo>
                  <a:pt x="839139" y="7947265"/>
                  <a:pt x="734660" y="7952268"/>
                  <a:pt x="611990" y="8023602"/>
                </a:cubicBezTo>
                <a:lnTo>
                  <a:pt x="2" y="8195674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42987DE-0D3C-48F9-AE49-36E1DD0FFC58}"/>
              </a:ext>
            </a:extLst>
          </p:cNvPr>
          <p:cNvSpPr/>
          <p:nvPr/>
        </p:nvSpPr>
        <p:spPr>
          <a:xfrm>
            <a:off x="1182157" y="1860472"/>
            <a:ext cx="9803978" cy="31073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2EFE2029-7101-4839-8825-E732E422CB96}"/>
              </a:ext>
            </a:extLst>
          </p:cNvPr>
          <p:cNvSpPr txBox="1">
            <a:spLocks/>
          </p:cNvSpPr>
          <p:nvPr/>
        </p:nvSpPr>
        <p:spPr>
          <a:xfrm>
            <a:off x="2855878" y="2856819"/>
            <a:ext cx="6456535" cy="1038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spc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Thanks </a:t>
            </a:r>
            <a:endParaRPr lang="zh-CN" altLang="en-US" sz="8800" spc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3F5EB22-BE81-4E02-A122-50F35E927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055" y="95418"/>
            <a:ext cx="1457396" cy="56498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D6FC1AE-9B4E-41FC-AD8A-64EBE5BEE6E0}"/>
              </a:ext>
            </a:extLst>
          </p:cNvPr>
          <p:cNvSpPr txBox="1"/>
          <p:nvPr/>
        </p:nvSpPr>
        <p:spPr>
          <a:xfrm>
            <a:off x="3815254" y="4073027"/>
            <a:ext cx="4561492" cy="5380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zh-CN" altLang="en-US" sz="2000" b="0" spc="0" dirty="0">
                <a:solidFill>
                  <a:srgbClr val="034AA3"/>
                </a:solidFill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2000" b="0" spc="0" dirty="0">
                <a:solidFill>
                  <a:srgbClr val="034AA3"/>
                </a:solidFill>
                <a:latin typeface="+mn-lt"/>
                <a:ea typeface="+mn-ea"/>
                <a:cs typeface="+mn-ea"/>
                <a:sym typeface="+mn-lt"/>
              </a:rPr>
              <a:t>ERSONAL INTRODUCTION</a:t>
            </a:r>
            <a:endParaRPr lang="zh-CN" altLang="en-US" sz="2000" b="0" spc="0" dirty="0">
              <a:solidFill>
                <a:srgbClr val="034A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">
            <a:hlinkClick r:id="rId3"/>
            <a:extLst>
              <a:ext uri="{FF2B5EF4-FFF2-40B4-BE49-F238E27FC236}">
                <a16:creationId xmlns:a16="http://schemas.microsoft.com/office/drawing/2014/main" id="{932033ED-A2A8-4AF9-A980-11015F306062}"/>
              </a:ext>
            </a:extLst>
          </p:cNvPr>
          <p:cNvSpPr txBox="1"/>
          <p:nvPr/>
        </p:nvSpPr>
        <p:spPr>
          <a:xfrm>
            <a:off x="1275347" y="660664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  <p:bldP spid="9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75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17650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E021A36-0B36-47E9-AC73-2F3C420E6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216217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42057F0-013A-4CA9-AEFF-BB42956C229C}"/>
              </a:ext>
            </a:extLst>
          </p:cNvPr>
          <p:cNvSpPr/>
          <p:nvPr/>
        </p:nvSpPr>
        <p:spPr>
          <a:xfrm>
            <a:off x="1143000" y="854243"/>
            <a:ext cx="4343400" cy="53420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E961F27-7F66-48E7-85BA-363AC16AC795}"/>
              </a:ext>
            </a:extLst>
          </p:cNvPr>
          <p:cNvSpPr/>
          <p:nvPr/>
        </p:nvSpPr>
        <p:spPr>
          <a:xfrm>
            <a:off x="1419726" y="1081087"/>
            <a:ext cx="3765885" cy="47903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76BA716-C6BA-4C0F-8051-AE37EE973694}"/>
              </a:ext>
            </a:extLst>
          </p:cNvPr>
          <p:cNvSpPr txBox="1"/>
          <p:nvPr/>
        </p:nvSpPr>
        <p:spPr>
          <a:xfrm>
            <a:off x="6864663" y="1500455"/>
            <a:ext cx="3883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5400" b="1" dirty="0">
                <a:solidFill>
                  <a:srgbClr val="034AA3"/>
                </a:solidFill>
                <a:latin typeface="+mn-lt"/>
                <a:ea typeface="+mn-ea"/>
                <a:cs typeface="+mn-ea"/>
                <a:sym typeface="+mn-lt"/>
              </a:rPr>
              <a:t>PART ONE</a:t>
            </a:r>
            <a:endParaRPr lang="zh-CN" altLang="en-US" sz="5400" b="1" dirty="0">
              <a:solidFill>
                <a:srgbClr val="034A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CD9D73C-2755-4F8D-B424-9ACF300BFFEC}"/>
              </a:ext>
            </a:extLst>
          </p:cNvPr>
          <p:cNvSpPr txBox="1"/>
          <p:nvPr/>
        </p:nvSpPr>
        <p:spPr>
          <a:xfrm>
            <a:off x="6765790" y="2416335"/>
            <a:ext cx="41805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54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sz="5400" b="1" spc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AC1FFD3-75CB-45F9-92BA-FDE2C8B00E10}"/>
              </a:ext>
            </a:extLst>
          </p:cNvPr>
          <p:cNvSpPr txBox="1"/>
          <p:nvPr/>
        </p:nvSpPr>
        <p:spPr>
          <a:xfrm>
            <a:off x="6970327" y="3401020"/>
            <a:ext cx="3340706" cy="10166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3A4088E-8880-4568-998D-97F3DE4303BC}"/>
              </a:ext>
            </a:extLst>
          </p:cNvPr>
          <p:cNvSpPr txBox="1"/>
          <p:nvPr/>
        </p:nvSpPr>
        <p:spPr>
          <a:xfrm>
            <a:off x="6970327" y="4538313"/>
            <a:ext cx="3340706" cy="10166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</p:spTree>
    <p:extLst>
      <p:ext uri="{BB962C8B-B14F-4D97-AF65-F5344CB8AC3E}">
        <p14:creationId xmlns:p14="http://schemas.microsoft.com/office/powerpoint/2010/main" val="6934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5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7C94E5C-CC53-45D2-A506-EBF73C5B5E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75" y="687383"/>
            <a:ext cx="3140661" cy="34755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4CDB91-569A-4631-B1C9-2F01C97DAE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891" y="687383"/>
            <a:ext cx="3159520" cy="3490475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E2528AE-2551-43B1-80AD-E31DD68985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8328" y="4573098"/>
            <a:ext cx="628650" cy="638175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456049DA-E308-4642-B7C5-76538F667C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93181" y="4544524"/>
            <a:ext cx="600075" cy="695325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ED4454C1-C674-47ED-8886-E2D456AA8FB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03045" y="4604586"/>
            <a:ext cx="628650" cy="704850"/>
          </a:xfrm>
          <a:prstGeom prst="rect">
            <a:avLst/>
          </a:prstGeom>
        </p:spPr>
      </p:pic>
      <p:sp>
        <p:nvSpPr>
          <p:cNvPr id="15" name="ïşļïďé">
            <a:extLst>
              <a:ext uri="{FF2B5EF4-FFF2-40B4-BE49-F238E27FC236}">
                <a16:creationId xmlns:a16="http://schemas.microsoft.com/office/drawing/2014/main" id="{E714485C-70B0-4A5F-B68E-28A8F3B556DF}"/>
              </a:ext>
            </a:extLst>
          </p:cNvPr>
          <p:cNvSpPr txBox="1"/>
          <p:nvPr/>
        </p:nvSpPr>
        <p:spPr>
          <a:xfrm>
            <a:off x="1391175" y="5329830"/>
            <a:ext cx="2452390" cy="9461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3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We are all too young, a lot of things don‘t ye t know, don't put the wrong.</a:t>
            </a:r>
          </a:p>
        </p:txBody>
      </p:sp>
      <p:sp>
        <p:nvSpPr>
          <p:cNvPr id="16" name="ïşļïďé">
            <a:extLst>
              <a:ext uri="{FF2B5EF4-FFF2-40B4-BE49-F238E27FC236}">
                <a16:creationId xmlns:a16="http://schemas.microsoft.com/office/drawing/2014/main" id="{EF9BF4A8-A52D-494D-9A02-115296CEA3D5}"/>
              </a:ext>
            </a:extLst>
          </p:cNvPr>
          <p:cNvSpPr txBox="1"/>
          <p:nvPr/>
        </p:nvSpPr>
        <p:spPr>
          <a:xfrm>
            <a:off x="4754607" y="5329830"/>
            <a:ext cx="2452390" cy="9461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3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We are all too young, a lot of things don‘t ye t know, don't put the wrong.</a:t>
            </a:r>
          </a:p>
        </p:txBody>
      </p:sp>
      <p:sp>
        <p:nvSpPr>
          <p:cNvPr id="17" name="ïşļïďé">
            <a:extLst>
              <a:ext uri="{FF2B5EF4-FFF2-40B4-BE49-F238E27FC236}">
                <a16:creationId xmlns:a16="http://schemas.microsoft.com/office/drawing/2014/main" id="{F0BAD504-9F7A-4B86-9282-CFFD067A1B40}"/>
              </a:ext>
            </a:extLst>
          </p:cNvPr>
          <p:cNvSpPr txBox="1"/>
          <p:nvPr/>
        </p:nvSpPr>
        <p:spPr>
          <a:xfrm>
            <a:off x="8166458" y="5329830"/>
            <a:ext cx="2452390" cy="9461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3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We are all too young, a lot of things don‘t ye t know, don't put the wrong.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A8ADC9E-16C4-4B03-9E07-05AB2530B462}"/>
              </a:ext>
            </a:extLst>
          </p:cNvPr>
          <p:cNvSpPr txBox="1"/>
          <p:nvPr/>
        </p:nvSpPr>
        <p:spPr>
          <a:xfrm>
            <a:off x="7841839" y="1020061"/>
            <a:ext cx="3730277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 algn="r">
              <a:lnSpc>
                <a:spcPts val="4000"/>
              </a:lnSpc>
            </a:pPr>
            <a:r>
              <a:rPr lang="zh-CN" altLang="en-US" sz="3200" spc="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3200" spc="0" dirty="0">
                <a:latin typeface="+mn-lt"/>
                <a:ea typeface="+mn-ea"/>
                <a:cs typeface="+mn-ea"/>
                <a:sym typeface="+mn-lt"/>
              </a:rPr>
              <a:t>ERSONAL </a:t>
            </a:r>
          </a:p>
          <a:p>
            <a:pPr algn="r">
              <a:lnSpc>
                <a:spcPts val="4000"/>
              </a:lnSpc>
            </a:pPr>
            <a:r>
              <a:rPr lang="en-US" altLang="zh-CN" sz="3200" spc="0" dirty="0">
                <a:solidFill>
                  <a:srgbClr val="034AA3"/>
                </a:solidFill>
                <a:latin typeface="+mn-lt"/>
                <a:ea typeface="+mn-ea"/>
                <a:cs typeface="+mn-ea"/>
                <a:sym typeface="+mn-lt"/>
              </a:rPr>
              <a:t>INTRODUCTION</a:t>
            </a:r>
            <a:endParaRPr lang="zh-CN" altLang="en-US" sz="3200" spc="0" dirty="0">
              <a:solidFill>
                <a:srgbClr val="034A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91E1473-7C98-445D-8D2F-2972D379DBE5}"/>
              </a:ext>
            </a:extLst>
          </p:cNvPr>
          <p:cNvGrpSpPr/>
          <p:nvPr/>
        </p:nvGrpSpPr>
        <p:grpSpPr>
          <a:xfrm>
            <a:off x="6193256" y="2720558"/>
            <a:ext cx="5597691" cy="1277930"/>
            <a:chOff x="6193256" y="2720558"/>
            <a:chExt cx="5597691" cy="1277930"/>
          </a:xfrm>
        </p:grpSpPr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C7AE6CBA-6179-4646-92AF-9CBBE9BD05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1190325"/>
                </p:ext>
              </p:extLst>
            </p:nvPr>
          </p:nvGraphicFramePr>
          <p:xfrm>
            <a:off x="6193256" y="2720558"/>
            <a:ext cx="5597691" cy="1277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name="Image" r:id="rId11" imgW="7961760" imgH="1942560" progId="Photoshop.Image.18">
                    <p:embed/>
                  </p:oleObj>
                </mc:Choice>
                <mc:Fallback>
                  <p:oleObj name="Image" r:id="rId11" imgW="7961760" imgH="1942560" progId="Photoshop.Image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193256" y="2720558"/>
                          <a:ext cx="5597691" cy="12779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3E03058-A536-4AFE-8FF1-5D61F0D737B3}"/>
                </a:ext>
              </a:extLst>
            </p:cNvPr>
            <p:cNvSpPr txBox="1"/>
            <p:nvPr/>
          </p:nvSpPr>
          <p:spPr>
            <a:xfrm>
              <a:off x="6945082" y="3009306"/>
              <a:ext cx="4484142" cy="6960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 algn="r">
                <a:lnSpc>
                  <a:spcPts val="25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 wrong loves when gardeners.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8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v="urn:schemas-microsoft-com:vml"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C04D6EAA-E19E-4CB0-8E78-9A813BAC6E9D}"/>
              </a:ext>
            </a:extLst>
          </p:cNvPr>
          <p:cNvSpPr/>
          <p:nvPr/>
        </p:nvSpPr>
        <p:spPr>
          <a:xfrm>
            <a:off x="583462" y="458273"/>
            <a:ext cx="11029418" cy="5942888"/>
          </a:xfrm>
          <a:prstGeom prst="roundRect">
            <a:avLst>
              <a:gd name="adj" fmla="val 0"/>
            </a:avLst>
          </a:prstGeom>
          <a:solidFill>
            <a:schemeClr val="bg1">
              <a:alpha val="76000"/>
            </a:schemeClr>
          </a:solidFill>
          <a:ln>
            <a:noFill/>
          </a:ln>
          <a:effectLst>
            <a:outerShdw blurRad="1397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B7C212C-B1AB-4596-8D9F-C57CA5FA668C}"/>
              </a:ext>
            </a:extLst>
          </p:cNvPr>
          <p:cNvSpPr txBox="1"/>
          <p:nvPr/>
        </p:nvSpPr>
        <p:spPr>
          <a:xfrm>
            <a:off x="3314698" y="1359141"/>
            <a:ext cx="5591008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400" dirty="0">
                <a:cs typeface="+mn-ea"/>
                <a:sym typeface="+mn-lt"/>
              </a:rPr>
              <a:t>I'm just a sunflower, waiting for belong to me only sunshine.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9C2F179-9C9B-42CC-BED6-C88829AF59F0}"/>
              </a:ext>
            </a:extLst>
          </p:cNvPr>
          <p:cNvSpPr txBox="1"/>
          <p:nvPr/>
        </p:nvSpPr>
        <p:spPr>
          <a:xfrm>
            <a:off x="3605920" y="789207"/>
            <a:ext cx="5008564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zh-CN" altLang="en-US" sz="2400" spc="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2400" spc="0" dirty="0">
                <a:latin typeface="+mn-lt"/>
                <a:ea typeface="+mn-ea"/>
                <a:cs typeface="+mn-ea"/>
                <a:sym typeface="+mn-lt"/>
              </a:rPr>
              <a:t>ERSONAL INTRODUCTION</a:t>
            </a:r>
            <a:endParaRPr lang="zh-CN" altLang="en-US" sz="2400" spc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D01A39B-3EF9-4A5B-97A2-FFC7D9B23B5A}"/>
              </a:ext>
            </a:extLst>
          </p:cNvPr>
          <p:cNvGrpSpPr/>
          <p:nvPr/>
        </p:nvGrpSpPr>
        <p:grpSpPr>
          <a:xfrm>
            <a:off x="793758" y="2067192"/>
            <a:ext cx="10329662" cy="3951096"/>
            <a:chOff x="793758" y="2067192"/>
            <a:chExt cx="10329662" cy="3951096"/>
          </a:xfrm>
        </p:grpSpPr>
        <p:grpSp>
          <p:nvGrpSpPr>
            <p:cNvPr id="50" name="ïṥļïḋé">
              <a:extLst>
                <a:ext uri="{FF2B5EF4-FFF2-40B4-BE49-F238E27FC236}">
                  <a16:creationId xmlns:a16="http://schemas.microsoft.com/office/drawing/2014/main" id="{D218A42B-2D3D-4444-A4DC-402D8C66702C}"/>
                </a:ext>
              </a:extLst>
            </p:cNvPr>
            <p:cNvGrpSpPr/>
            <p:nvPr/>
          </p:nvGrpSpPr>
          <p:grpSpPr>
            <a:xfrm>
              <a:off x="2020273" y="3778816"/>
              <a:ext cx="204685" cy="204685"/>
              <a:chOff x="1631537" y="3819605"/>
              <a:chExt cx="429449" cy="429449"/>
            </a:xfrm>
          </p:grpSpPr>
          <p:sp>
            <p:nvSpPr>
              <p:cNvPr id="54" name="îṥ1iḑe">
                <a:extLst>
                  <a:ext uri="{FF2B5EF4-FFF2-40B4-BE49-F238E27FC236}">
                    <a16:creationId xmlns:a16="http://schemas.microsoft.com/office/drawing/2014/main" id="{E0EFD02A-4F10-41B2-BC36-D72CC769BF59}"/>
                  </a:ext>
                </a:extLst>
              </p:cNvPr>
              <p:cNvSpPr/>
              <p:nvPr/>
            </p:nvSpPr>
            <p:spPr>
              <a:xfrm>
                <a:off x="1631537" y="3819605"/>
                <a:ext cx="429449" cy="429449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ïŝ1îďé">
                <a:extLst>
                  <a:ext uri="{FF2B5EF4-FFF2-40B4-BE49-F238E27FC236}">
                    <a16:creationId xmlns:a16="http://schemas.microsoft.com/office/drawing/2014/main" id="{B4784BDA-293E-4C1B-B63A-F5546974CA69}"/>
                  </a:ext>
                </a:extLst>
              </p:cNvPr>
              <p:cNvSpPr/>
              <p:nvPr/>
            </p:nvSpPr>
            <p:spPr>
              <a:xfrm>
                <a:off x="1714014" y="3902082"/>
                <a:ext cx="264494" cy="264494"/>
              </a:xfrm>
              <a:prstGeom prst="ellipse">
                <a:avLst/>
              </a:prstGeom>
              <a:solidFill>
                <a:srgbClr val="034AA3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8709A7A0-1FB8-4B69-99D1-F658F75AABB9}"/>
                </a:ext>
              </a:extLst>
            </p:cNvPr>
            <p:cNvCxnSpPr/>
            <p:nvPr/>
          </p:nvCxnSpPr>
          <p:spPr>
            <a:xfrm>
              <a:off x="2122616" y="3086256"/>
              <a:ext cx="0" cy="692560"/>
            </a:xfrm>
            <a:prstGeom prst="line">
              <a:avLst/>
            </a:prstGeom>
            <a:ln>
              <a:solidFill>
                <a:srgbClr val="034A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íṧliḑé">
              <a:extLst>
                <a:ext uri="{FF2B5EF4-FFF2-40B4-BE49-F238E27FC236}">
                  <a16:creationId xmlns:a16="http://schemas.microsoft.com/office/drawing/2014/main" id="{286F7BE9-3138-42CD-B3C1-0F4C44DE6E0A}"/>
                </a:ext>
              </a:extLst>
            </p:cNvPr>
            <p:cNvSpPr/>
            <p:nvPr/>
          </p:nvSpPr>
          <p:spPr>
            <a:xfrm>
              <a:off x="1088288" y="4112465"/>
              <a:ext cx="2068354" cy="393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53" name="íšľïḓê">
              <a:extLst>
                <a:ext uri="{FF2B5EF4-FFF2-40B4-BE49-F238E27FC236}">
                  <a16:creationId xmlns:a16="http://schemas.microsoft.com/office/drawing/2014/main" id="{9897F96F-6595-4DB3-A103-D0DFA17780B2}"/>
                </a:ext>
              </a:extLst>
            </p:cNvPr>
            <p:cNvSpPr/>
            <p:nvPr/>
          </p:nvSpPr>
          <p:spPr bwMode="auto">
            <a:xfrm>
              <a:off x="1088288" y="4489575"/>
              <a:ext cx="2068354" cy="9108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We are all too young, a lot of things don‘t ye t know.</a:t>
              </a:r>
            </a:p>
          </p:txBody>
        </p:sp>
        <p:grpSp>
          <p:nvGrpSpPr>
            <p:cNvPr id="44" name="îṡḻïḋè">
              <a:extLst>
                <a:ext uri="{FF2B5EF4-FFF2-40B4-BE49-F238E27FC236}">
                  <a16:creationId xmlns:a16="http://schemas.microsoft.com/office/drawing/2014/main" id="{BD55484D-F83D-49BD-A263-D6E1B3E1B623}"/>
                </a:ext>
              </a:extLst>
            </p:cNvPr>
            <p:cNvGrpSpPr/>
            <p:nvPr/>
          </p:nvGrpSpPr>
          <p:grpSpPr>
            <a:xfrm>
              <a:off x="7189450" y="3778816"/>
              <a:ext cx="204685" cy="204685"/>
              <a:chOff x="1631537" y="3819605"/>
              <a:chExt cx="429449" cy="429449"/>
            </a:xfrm>
          </p:grpSpPr>
          <p:sp>
            <p:nvSpPr>
              <p:cNvPr id="48" name="i$ḻíḓé">
                <a:extLst>
                  <a:ext uri="{FF2B5EF4-FFF2-40B4-BE49-F238E27FC236}">
                    <a16:creationId xmlns:a16="http://schemas.microsoft.com/office/drawing/2014/main" id="{83A53EBE-77A3-4E04-9118-D0E90924EB59}"/>
                  </a:ext>
                </a:extLst>
              </p:cNvPr>
              <p:cNvSpPr/>
              <p:nvPr/>
            </p:nvSpPr>
            <p:spPr>
              <a:xfrm>
                <a:off x="1631537" y="3819605"/>
                <a:ext cx="429449" cy="429449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îṧļïdé">
                <a:extLst>
                  <a:ext uri="{FF2B5EF4-FFF2-40B4-BE49-F238E27FC236}">
                    <a16:creationId xmlns:a16="http://schemas.microsoft.com/office/drawing/2014/main" id="{64F3AC87-F46D-444D-A86D-A2CF1C58A567}"/>
                  </a:ext>
                </a:extLst>
              </p:cNvPr>
              <p:cNvSpPr/>
              <p:nvPr/>
            </p:nvSpPr>
            <p:spPr>
              <a:xfrm>
                <a:off x="1714014" y="3902082"/>
                <a:ext cx="264494" cy="264494"/>
              </a:xfrm>
              <a:prstGeom prst="ellipse">
                <a:avLst/>
              </a:prstGeom>
              <a:solidFill>
                <a:srgbClr val="034AA3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5E21C7DD-DAB2-44B4-94FF-E2E35DD5097B}"/>
                </a:ext>
              </a:extLst>
            </p:cNvPr>
            <p:cNvCxnSpPr/>
            <p:nvPr/>
          </p:nvCxnSpPr>
          <p:spPr>
            <a:xfrm>
              <a:off x="7291794" y="3086256"/>
              <a:ext cx="0" cy="692560"/>
            </a:xfrm>
            <a:prstGeom prst="line">
              <a:avLst/>
            </a:prstGeom>
            <a:ln>
              <a:solidFill>
                <a:srgbClr val="034A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iŝļíḍê">
              <a:extLst>
                <a:ext uri="{FF2B5EF4-FFF2-40B4-BE49-F238E27FC236}">
                  <a16:creationId xmlns:a16="http://schemas.microsoft.com/office/drawing/2014/main" id="{72122197-4DA7-4E50-A687-EFD321E7D401}"/>
                </a:ext>
              </a:extLst>
            </p:cNvPr>
            <p:cNvSpPr/>
            <p:nvPr/>
          </p:nvSpPr>
          <p:spPr>
            <a:xfrm>
              <a:off x="6257465" y="4112465"/>
              <a:ext cx="2068354" cy="393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47" name="i$ļídê">
              <a:extLst>
                <a:ext uri="{FF2B5EF4-FFF2-40B4-BE49-F238E27FC236}">
                  <a16:creationId xmlns:a16="http://schemas.microsoft.com/office/drawing/2014/main" id="{FE47E3B4-A8B3-42C7-BD4B-28CB791015BD}"/>
                </a:ext>
              </a:extLst>
            </p:cNvPr>
            <p:cNvSpPr/>
            <p:nvPr/>
          </p:nvSpPr>
          <p:spPr bwMode="auto">
            <a:xfrm>
              <a:off x="6257465" y="4489575"/>
              <a:ext cx="2068354" cy="9108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We are all too young, a lot of things don‘t ye t know.</a:t>
              </a:r>
            </a:p>
          </p:txBody>
        </p:sp>
        <p:sp>
          <p:nvSpPr>
            <p:cNvPr id="39" name="i$1idè">
              <a:extLst>
                <a:ext uri="{FF2B5EF4-FFF2-40B4-BE49-F238E27FC236}">
                  <a16:creationId xmlns:a16="http://schemas.microsoft.com/office/drawing/2014/main" id="{DEBA0CEA-E7CA-488A-8038-2F4ABE2ECA4A}"/>
                </a:ext>
              </a:extLst>
            </p:cNvPr>
            <p:cNvSpPr/>
            <p:nvPr/>
          </p:nvSpPr>
          <p:spPr>
            <a:xfrm>
              <a:off x="4610927" y="4396639"/>
              <a:ext cx="204685" cy="204685"/>
            </a:xfrm>
            <a:prstGeom prst="ellipse">
              <a:avLst/>
            </a:prstGeom>
            <a:solidFill>
              <a:srgbClr val="36BCE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îṧḻídè">
              <a:extLst>
                <a:ext uri="{FF2B5EF4-FFF2-40B4-BE49-F238E27FC236}">
                  <a16:creationId xmlns:a16="http://schemas.microsoft.com/office/drawing/2014/main" id="{DD0CFE4A-D8C0-436B-A04F-45F76979F82B}"/>
                </a:ext>
              </a:extLst>
            </p:cNvPr>
            <p:cNvSpPr/>
            <p:nvPr/>
          </p:nvSpPr>
          <p:spPr>
            <a:xfrm>
              <a:off x="4650237" y="4435949"/>
              <a:ext cx="126064" cy="126064"/>
            </a:xfrm>
            <a:prstGeom prst="ellipse">
              <a:avLst/>
            </a:prstGeom>
            <a:solidFill>
              <a:srgbClr val="36BCE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iṩ1îďe">
              <a:extLst>
                <a:ext uri="{FF2B5EF4-FFF2-40B4-BE49-F238E27FC236}">
                  <a16:creationId xmlns:a16="http://schemas.microsoft.com/office/drawing/2014/main" id="{46A8D5CF-D68F-4AC0-9D0B-D4025BC2B7C8}"/>
                </a:ext>
              </a:extLst>
            </p:cNvPr>
            <p:cNvSpPr/>
            <p:nvPr/>
          </p:nvSpPr>
          <p:spPr>
            <a:xfrm>
              <a:off x="3678942" y="4730288"/>
              <a:ext cx="2068354" cy="393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42" name="ïṡļîďê">
              <a:extLst>
                <a:ext uri="{FF2B5EF4-FFF2-40B4-BE49-F238E27FC236}">
                  <a16:creationId xmlns:a16="http://schemas.microsoft.com/office/drawing/2014/main" id="{897D1747-E28D-48F7-8D96-8B7CAE71F6E4}"/>
                </a:ext>
              </a:extLst>
            </p:cNvPr>
            <p:cNvSpPr/>
            <p:nvPr/>
          </p:nvSpPr>
          <p:spPr bwMode="auto">
            <a:xfrm>
              <a:off x="3678942" y="5107398"/>
              <a:ext cx="2068354" cy="9108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We are all too young, a lot of things don‘t ye t know.</a:t>
              </a: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B63DB1A9-CBAC-451F-943A-30495B85A447}"/>
                </a:ext>
              </a:extLst>
            </p:cNvPr>
            <p:cNvCxnSpPr/>
            <p:nvPr/>
          </p:nvCxnSpPr>
          <p:spPr>
            <a:xfrm>
              <a:off x="4713119" y="3086256"/>
              <a:ext cx="0" cy="1310382"/>
            </a:xfrm>
            <a:prstGeom prst="line">
              <a:avLst/>
            </a:prstGeom>
            <a:ln>
              <a:solidFill>
                <a:srgbClr val="36BC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šľíḓè">
              <a:extLst>
                <a:ext uri="{FF2B5EF4-FFF2-40B4-BE49-F238E27FC236}">
                  <a16:creationId xmlns:a16="http://schemas.microsoft.com/office/drawing/2014/main" id="{C7B4D687-7762-442D-BD5E-8C08F981BAB2}"/>
                </a:ext>
              </a:extLst>
            </p:cNvPr>
            <p:cNvSpPr/>
            <p:nvPr/>
          </p:nvSpPr>
          <p:spPr>
            <a:xfrm>
              <a:off x="9725997" y="4396639"/>
              <a:ext cx="204685" cy="204685"/>
            </a:xfrm>
            <a:prstGeom prst="ellipse">
              <a:avLst/>
            </a:prstGeom>
            <a:solidFill>
              <a:srgbClr val="36BCE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iṧ1ïḍé">
              <a:extLst>
                <a:ext uri="{FF2B5EF4-FFF2-40B4-BE49-F238E27FC236}">
                  <a16:creationId xmlns:a16="http://schemas.microsoft.com/office/drawing/2014/main" id="{209AC006-F5FD-4F1B-9E5E-A12E7F12452A}"/>
                </a:ext>
              </a:extLst>
            </p:cNvPr>
            <p:cNvSpPr/>
            <p:nvPr/>
          </p:nvSpPr>
          <p:spPr>
            <a:xfrm>
              <a:off x="9765307" y="4435949"/>
              <a:ext cx="126064" cy="126064"/>
            </a:xfrm>
            <a:prstGeom prst="ellipse">
              <a:avLst/>
            </a:prstGeom>
            <a:solidFill>
              <a:srgbClr val="36B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íṥḷíḋè">
              <a:extLst>
                <a:ext uri="{FF2B5EF4-FFF2-40B4-BE49-F238E27FC236}">
                  <a16:creationId xmlns:a16="http://schemas.microsoft.com/office/drawing/2014/main" id="{88274FC8-39D0-41FD-8832-62CE0B92E17A}"/>
                </a:ext>
              </a:extLst>
            </p:cNvPr>
            <p:cNvSpPr/>
            <p:nvPr/>
          </p:nvSpPr>
          <p:spPr>
            <a:xfrm>
              <a:off x="8794012" y="4730288"/>
              <a:ext cx="2068354" cy="393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37" name="îšļíḋê">
              <a:extLst>
                <a:ext uri="{FF2B5EF4-FFF2-40B4-BE49-F238E27FC236}">
                  <a16:creationId xmlns:a16="http://schemas.microsoft.com/office/drawing/2014/main" id="{F7E13A40-16F4-4E86-B311-CACB51748830}"/>
                </a:ext>
              </a:extLst>
            </p:cNvPr>
            <p:cNvSpPr/>
            <p:nvPr/>
          </p:nvSpPr>
          <p:spPr bwMode="auto">
            <a:xfrm>
              <a:off x="8794012" y="5107398"/>
              <a:ext cx="2068354" cy="9108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We are all too young, a lot of things don‘t ye t know.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48655134-A034-4BEC-83AC-CA0EA62AC449}"/>
                </a:ext>
              </a:extLst>
            </p:cNvPr>
            <p:cNvCxnSpPr/>
            <p:nvPr/>
          </p:nvCxnSpPr>
          <p:spPr>
            <a:xfrm>
              <a:off x="9828189" y="3086256"/>
              <a:ext cx="0" cy="1310382"/>
            </a:xfrm>
            <a:prstGeom prst="line">
              <a:avLst/>
            </a:prstGeom>
            <a:ln>
              <a:solidFill>
                <a:srgbClr val="36BC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ṩliďè">
              <a:extLst>
                <a:ext uri="{FF2B5EF4-FFF2-40B4-BE49-F238E27FC236}">
                  <a16:creationId xmlns:a16="http://schemas.microsoft.com/office/drawing/2014/main" id="{4C90A33D-10DA-447C-83C4-9A3BCC0DF241}"/>
                </a:ext>
              </a:extLst>
            </p:cNvPr>
            <p:cNvSpPr/>
            <p:nvPr/>
          </p:nvSpPr>
          <p:spPr bwMode="auto">
            <a:xfrm>
              <a:off x="8532956" y="2676885"/>
              <a:ext cx="2590464" cy="409371"/>
            </a:xfrm>
            <a:prstGeom prst="rect">
              <a:avLst/>
            </a:prstGeom>
            <a:solidFill>
              <a:srgbClr val="36BCE8"/>
            </a:solidFill>
            <a:ln w="76200" algn="ctr">
              <a:solidFill>
                <a:schemeClr val="bg1"/>
              </a:solidFill>
              <a:round/>
            </a:ln>
            <a:effectLst/>
          </p:spPr>
          <p:txBody>
            <a:bodyPr wrap="square" anchor="ctr"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  <a:r>
                <a:rPr lang="en-US" altLang="zh-CN" sz="1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XX</a:t>
              </a:r>
            </a:p>
          </p:txBody>
        </p:sp>
        <p:sp>
          <p:nvSpPr>
            <p:cNvPr id="28" name="ïś1ídè">
              <a:extLst>
                <a:ext uri="{FF2B5EF4-FFF2-40B4-BE49-F238E27FC236}">
                  <a16:creationId xmlns:a16="http://schemas.microsoft.com/office/drawing/2014/main" id="{74CF8E55-129A-400F-AC21-D0674E590C67}"/>
                </a:ext>
              </a:extLst>
            </p:cNvPr>
            <p:cNvSpPr/>
            <p:nvPr/>
          </p:nvSpPr>
          <p:spPr bwMode="auto">
            <a:xfrm>
              <a:off x="5950639" y="2676885"/>
              <a:ext cx="2682005" cy="409371"/>
            </a:xfrm>
            <a:custGeom>
              <a:avLst/>
              <a:gdLst>
                <a:gd name="connsiteX0" fmla="*/ 2170114 w 2246800"/>
                <a:gd name="connsiteY0" fmla="*/ 146875 h 429448"/>
                <a:gd name="connsiteX1" fmla="*/ 2246800 w 2246800"/>
                <a:gd name="connsiteY1" fmla="*/ 214725 h 429448"/>
                <a:gd name="connsiteX2" fmla="*/ 2170114 w 2246800"/>
                <a:gd name="connsiteY2" fmla="*/ 282574 h 429448"/>
                <a:gd name="connsiteX3" fmla="*/ 0 w 2246800"/>
                <a:gd name="connsiteY3" fmla="*/ 0 h 429448"/>
                <a:gd name="connsiteX4" fmla="*/ 2170113 w 2246800"/>
                <a:gd name="connsiteY4" fmla="*/ 0 h 429448"/>
                <a:gd name="connsiteX5" fmla="*/ 2170113 w 2246800"/>
                <a:gd name="connsiteY5" fmla="*/ 429448 h 429448"/>
                <a:gd name="connsiteX6" fmla="*/ 0 w 2246800"/>
                <a:gd name="connsiteY6" fmla="*/ 429448 h 4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6800" h="429448">
                  <a:moveTo>
                    <a:pt x="2170114" y="146875"/>
                  </a:moveTo>
                  <a:lnTo>
                    <a:pt x="2246800" y="214725"/>
                  </a:lnTo>
                  <a:lnTo>
                    <a:pt x="2170114" y="282574"/>
                  </a:lnTo>
                  <a:close/>
                  <a:moveTo>
                    <a:pt x="0" y="0"/>
                  </a:moveTo>
                  <a:lnTo>
                    <a:pt x="2170113" y="0"/>
                  </a:lnTo>
                  <a:lnTo>
                    <a:pt x="2170113" y="429448"/>
                  </a:lnTo>
                  <a:lnTo>
                    <a:pt x="0" y="429448"/>
                  </a:lnTo>
                  <a:close/>
                </a:path>
              </a:pathLst>
            </a:custGeom>
            <a:solidFill>
              <a:srgbClr val="034AA3"/>
            </a:solidFill>
            <a:ln w="76200" algn="ctr">
              <a:solidFill>
                <a:schemeClr val="bg1"/>
              </a:solidFill>
              <a:round/>
            </a:ln>
            <a:effectLst/>
          </p:spPr>
          <p:txBody>
            <a:bodyPr wrap="square" anchor="ctr"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  <a:r>
                <a:rPr lang="en-US" altLang="zh-CN" sz="100" b="1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XX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i$1ídè">
              <a:extLst>
                <a:ext uri="{FF2B5EF4-FFF2-40B4-BE49-F238E27FC236}">
                  <a16:creationId xmlns:a16="http://schemas.microsoft.com/office/drawing/2014/main" id="{1D539BDA-A70F-4414-AE0D-AB47357FF353}"/>
                </a:ext>
              </a:extLst>
            </p:cNvPr>
            <p:cNvSpPr/>
            <p:nvPr/>
          </p:nvSpPr>
          <p:spPr bwMode="auto">
            <a:xfrm>
              <a:off x="3372116" y="2676885"/>
              <a:ext cx="2682004" cy="409371"/>
            </a:xfrm>
            <a:custGeom>
              <a:avLst/>
              <a:gdLst>
                <a:gd name="connsiteX0" fmla="*/ 0 w 2246799"/>
                <a:gd name="connsiteY0" fmla="*/ 0 h 429448"/>
                <a:gd name="connsiteX1" fmla="*/ 2170113 w 2246799"/>
                <a:gd name="connsiteY1" fmla="*/ 0 h 429448"/>
                <a:gd name="connsiteX2" fmla="*/ 2170113 w 2246799"/>
                <a:gd name="connsiteY2" fmla="*/ 146875 h 429448"/>
                <a:gd name="connsiteX3" fmla="*/ 2246799 w 2246799"/>
                <a:gd name="connsiteY3" fmla="*/ 214725 h 429448"/>
                <a:gd name="connsiteX4" fmla="*/ 2170113 w 2246799"/>
                <a:gd name="connsiteY4" fmla="*/ 282573 h 429448"/>
                <a:gd name="connsiteX5" fmla="*/ 2170113 w 2246799"/>
                <a:gd name="connsiteY5" fmla="*/ 429448 h 429448"/>
                <a:gd name="connsiteX6" fmla="*/ 0 w 2246799"/>
                <a:gd name="connsiteY6" fmla="*/ 429448 h 4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6799" h="429448">
                  <a:moveTo>
                    <a:pt x="0" y="0"/>
                  </a:moveTo>
                  <a:lnTo>
                    <a:pt x="2170113" y="0"/>
                  </a:lnTo>
                  <a:lnTo>
                    <a:pt x="2170113" y="146875"/>
                  </a:lnTo>
                  <a:lnTo>
                    <a:pt x="2246799" y="214725"/>
                  </a:lnTo>
                  <a:lnTo>
                    <a:pt x="2170113" y="282573"/>
                  </a:lnTo>
                  <a:lnTo>
                    <a:pt x="2170113" y="429448"/>
                  </a:lnTo>
                  <a:lnTo>
                    <a:pt x="0" y="429448"/>
                  </a:lnTo>
                  <a:close/>
                </a:path>
              </a:pathLst>
            </a:custGeom>
            <a:solidFill>
              <a:srgbClr val="36BCE8"/>
            </a:solidFill>
            <a:ln w="76200" algn="ctr">
              <a:solidFill>
                <a:schemeClr val="bg1"/>
              </a:solidFill>
              <a:round/>
            </a:ln>
            <a:effectLst/>
          </p:spPr>
          <p:txBody>
            <a:bodyPr wrap="square" anchor="ctr"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  <a:r>
                <a:rPr lang="en-US" altLang="zh-CN" sz="100" b="1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XX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ṣ1íďê">
              <a:extLst>
                <a:ext uri="{FF2B5EF4-FFF2-40B4-BE49-F238E27FC236}">
                  <a16:creationId xmlns:a16="http://schemas.microsoft.com/office/drawing/2014/main" id="{5BF06EBF-F851-4D28-B4D6-8E73766CDB92}"/>
                </a:ext>
              </a:extLst>
            </p:cNvPr>
            <p:cNvSpPr/>
            <p:nvPr/>
          </p:nvSpPr>
          <p:spPr bwMode="auto">
            <a:xfrm>
              <a:off x="793758" y="2676885"/>
              <a:ext cx="2681625" cy="409371"/>
            </a:xfrm>
            <a:custGeom>
              <a:avLst/>
              <a:gdLst>
                <a:gd name="connsiteX0" fmla="*/ 0 w 2246481"/>
                <a:gd name="connsiteY0" fmla="*/ 0 h 429448"/>
                <a:gd name="connsiteX1" fmla="*/ 2170113 w 2246481"/>
                <a:gd name="connsiteY1" fmla="*/ 0 h 429448"/>
                <a:gd name="connsiteX2" fmla="*/ 2170113 w 2246481"/>
                <a:gd name="connsiteY2" fmla="*/ 147156 h 429448"/>
                <a:gd name="connsiteX3" fmla="*/ 2246481 w 2246481"/>
                <a:gd name="connsiteY3" fmla="*/ 214725 h 429448"/>
                <a:gd name="connsiteX4" fmla="*/ 2170113 w 2246481"/>
                <a:gd name="connsiteY4" fmla="*/ 282292 h 429448"/>
                <a:gd name="connsiteX5" fmla="*/ 2170113 w 2246481"/>
                <a:gd name="connsiteY5" fmla="*/ 429448 h 429448"/>
                <a:gd name="connsiteX6" fmla="*/ 0 w 2246481"/>
                <a:gd name="connsiteY6" fmla="*/ 429448 h 4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6481" h="429448">
                  <a:moveTo>
                    <a:pt x="0" y="0"/>
                  </a:moveTo>
                  <a:lnTo>
                    <a:pt x="2170113" y="0"/>
                  </a:lnTo>
                  <a:lnTo>
                    <a:pt x="2170113" y="147156"/>
                  </a:lnTo>
                  <a:lnTo>
                    <a:pt x="2246481" y="214725"/>
                  </a:lnTo>
                  <a:lnTo>
                    <a:pt x="2170113" y="282292"/>
                  </a:lnTo>
                  <a:lnTo>
                    <a:pt x="2170113" y="429448"/>
                  </a:lnTo>
                  <a:lnTo>
                    <a:pt x="0" y="429448"/>
                  </a:lnTo>
                  <a:close/>
                </a:path>
              </a:pathLst>
            </a:custGeom>
            <a:solidFill>
              <a:srgbClr val="034AA3"/>
            </a:solidFill>
            <a:ln w="76200" algn="ctr">
              <a:solidFill>
                <a:schemeClr val="bg1"/>
              </a:solidFill>
              <a:round/>
            </a:ln>
            <a:effectLst/>
          </p:spPr>
          <p:txBody>
            <a:bodyPr wrap="square" anchor="ctr"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  <a:r>
                <a:rPr lang="en-US" altLang="zh-CN" sz="1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XX</a:t>
              </a:r>
            </a:p>
          </p:txBody>
        </p:sp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7B4382B7-CB57-42C4-89DE-0B0308EE4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32675" y="2067192"/>
              <a:ext cx="579580" cy="547381"/>
            </a:xfrm>
            <a:prstGeom prst="rect">
              <a:avLst/>
            </a:prstGeom>
          </p:spPr>
        </p:pic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6B437292-F91A-4D5B-95B0-C29ABF34B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01851" y="2071132"/>
              <a:ext cx="579580" cy="547381"/>
            </a:xfrm>
            <a:prstGeom prst="rect">
              <a:avLst/>
            </a:prstGeom>
          </p:spPr>
        </p:pic>
        <p:pic>
          <p:nvPicPr>
            <p:cNvPr id="4" name="图形 3">
              <a:extLst>
                <a:ext uri="{FF2B5EF4-FFF2-40B4-BE49-F238E27FC236}">
                  <a16:creationId xmlns:a16="http://schemas.microsoft.com/office/drawing/2014/main" id="{DBC70966-2C76-494E-B960-A82F8BB78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23329" y="2067192"/>
              <a:ext cx="579580" cy="547381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8D412C95-8A4F-48B1-A710-2EA923B65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92505" y="2071132"/>
              <a:ext cx="579580" cy="547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4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D82033C-C30A-4755-9E16-D098EDAA5264}"/>
              </a:ext>
            </a:extLst>
          </p:cNvPr>
          <p:cNvSpPr/>
          <p:nvPr/>
        </p:nvSpPr>
        <p:spPr>
          <a:xfrm>
            <a:off x="6820348" y="3006905"/>
            <a:ext cx="5371652" cy="282539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DB66625-AB27-42A3-806F-E53F5A78FD93}"/>
              </a:ext>
            </a:extLst>
          </p:cNvPr>
          <p:cNvGrpSpPr/>
          <p:nvPr/>
        </p:nvGrpSpPr>
        <p:grpSpPr>
          <a:xfrm>
            <a:off x="5500328" y="1215126"/>
            <a:ext cx="4551236" cy="3764212"/>
            <a:chOff x="5500328" y="1215126"/>
            <a:chExt cx="4551236" cy="376421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166F920-D8C5-4E69-BEEF-784A54EED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5754" y="1679944"/>
              <a:ext cx="3892550" cy="223031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DBFD399-7E7A-499E-860F-B1753A53F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0328" y="1215126"/>
              <a:ext cx="4551236" cy="3764212"/>
            </a:xfrm>
            <a:prstGeom prst="rect">
              <a:avLst/>
            </a:prstGeom>
          </p:spPr>
        </p:pic>
      </p:grpSp>
      <p:sp>
        <p:nvSpPr>
          <p:cNvPr id="10" name="îṡ1iďè">
            <a:extLst>
              <a:ext uri="{FF2B5EF4-FFF2-40B4-BE49-F238E27FC236}">
                <a16:creationId xmlns:a16="http://schemas.microsoft.com/office/drawing/2014/main" id="{9E9B5A22-2326-4DB1-A60A-3FBE6A2BA5B3}"/>
              </a:ext>
            </a:extLst>
          </p:cNvPr>
          <p:cNvSpPr txBox="1"/>
          <p:nvPr/>
        </p:nvSpPr>
        <p:spPr>
          <a:xfrm>
            <a:off x="799477" y="746220"/>
            <a:ext cx="645482" cy="617242"/>
          </a:xfrm>
          <a:prstGeom prst="rect">
            <a:avLst/>
          </a:prstGeom>
          <a:noFill/>
        </p:spPr>
        <p:txBody>
          <a:bodyPr wrap="square" lIns="108000" tIns="56160" rIns="108000" bIns="56160" numCol="1" anchor="ctr">
            <a:prstTxWarp prst="textPlain">
              <a:avLst/>
            </a:prstTxWarp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48AD717B-23F8-455B-B908-00F061AE52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7171" y="3771497"/>
            <a:ext cx="723900" cy="733425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668A6B91-BD05-4540-B7E9-E18AADEDCF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689" y="3809597"/>
            <a:ext cx="657225" cy="695325"/>
          </a:xfrm>
          <a:prstGeom prst="rect">
            <a:avLst/>
          </a:prstGeom>
        </p:spPr>
      </p:pic>
      <p:sp>
        <p:nvSpPr>
          <p:cNvPr id="18" name="ïşļïďé">
            <a:extLst>
              <a:ext uri="{FF2B5EF4-FFF2-40B4-BE49-F238E27FC236}">
                <a16:creationId xmlns:a16="http://schemas.microsoft.com/office/drawing/2014/main" id="{B45B63BA-351D-4084-953A-AFE4B7BDDAAB}"/>
              </a:ext>
            </a:extLst>
          </p:cNvPr>
          <p:cNvSpPr txBox="1"/>
          <p:nvPr/>
        </p:nvSpPr>
        <p:spPr>
          <a:xfrm>
            <a:off x="733315" y="5034184"/>
            <a:ext cx="2053227" cy="9108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 algn="l">
              <a:lnSpc>
                <a:spcPts val="22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We are all too young, a lot of things don‘t ye t know.</a:t>
            </a:r>
          </a:p>
        </p:txBody>
      </p:sp>
      <p:sp>
        <p:nvSpPr>
          <p:cNvPr id="19" name="îṥḻïďê">
            <a:extLst>
              <a:ext uri="{FF2B5EF4-FFF2-40B4-BE49-F238E27FC236}">
                <a16:creationId xmlns:a16="http://schemas.microsoft.com/office/drawing/2014/main" id="{330E55C2-F9C2-4B59-AA21-64BAA4D739F4}"/>
              </a:ext>
            </a:extLst>
          </p:cNvPr>
          <p:cNvSpPr txBox="1"/>
          <p:nvPr/>
        </p:nvSpPr>
        <p:spPr>
          <a:xfrm>
            <a:off x="710850" y="4649203"/>
            <a:ext cx="1340339" cy="3938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 algn="l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0" name="ïşļïďé">
            <a:extLst>
              <a:ext uri="{FF2B5EF4-FFF2-40B4-BE49-F238E27FC236}">
                <a16:creationId xmlns:a16="http://schemas.microsoft.com/office/drawing/2014/main" id="{F4DEDD69-0570-4F05-9BE5-35E7BC5E739B}"/>
              </a:ext>
            </a:extLst>
          </p:cNvPr>
          <p:cNvSpPr txBox="1"/>
          <p:nvPr/>
        </p:nvSpPr>
        <p:spPr>
          <a:xfrm>
            <a:off x="3039358" y="5034184"/>
            <a:ext cx="2053227" cy="9108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 algn="l">
              <a:lnSpc>
                <a:spcPts val="22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We are all too young, a lot of things don‘t ye t know.</a:t>
            </a:r>
          </a:p>
        </p:txBody>
      </p:sp>
      <p:sp>
        <p:nvSpPr>
          <p:cNvPr id="21" name="îṥḻïďê">
            <a:extLst>
              <a:ext uri="{FF2B5EF4-FFF2-40B4-BE49-F238E27FC236}">
                <a16:creationId xmlns:a16="http://schemas.microsoft.com/office/drawing/2014/main" id="{3197C14B-3020-4347-98E7-78D2521AADD7}"/>
              </a:ext>
            </a:extLst>
          </p:cNvPr>
          <p:cNvSpPr txBox="1"/>
          <p:nvPr/>
        </p:nvSpPr>
        <p:spPr>
          <a:xfrm>
            <a:off x="3002145" y="4649203"/>
            <a:ext cx="1340339" cy="3938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 algn="l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A338DA7-E014-4A09-9A2B-4B97B33CA29B}"/>
              </a:ext>
            </a:extLst>
          </p:cNvPr>
          <p:cNvSpPr txBox="1"/>
          <p:nvPr/>
        </p:nvSpPr>
        <p:spPr>
          <a:xfrm>
            <a:off x="709624" y="1555952"/>
            <a:ext cx="3730277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3200" spc="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3200" spc="0" dirty="0">
                <a:latin typeface="+mn-lt"/>
                <a:ea typeface="+mn-ea"/>
                <a:cs typeface="+mn-ea"/>
                <a:sym typeface="+mn-lt"/>
              </a:rPr>
              <a:t>ERSONAL </a:t>
            </a:r>
          </a:p>
          <a:p>
            <a:pPr>
              <a:lnSpc>
                <a:spcPts val="4000"/>
              </a:lnSpc>
            </a:pPr>
            <a:r>
              <a:rPr lang="en-US" altLang="zh-CN" sz="3200" spc="0" dirty="0">
                <a:latin typeface="+mn-lt"/>
                <a:ea typeface="+mn-ea"/>
                <a:cs typeface="+mn-ea"/>
                <a:sym typeface="+mn-lt"/>
              </a:rPr>
              <a:t>INTRODUCTION</a:t>
            </a:r>
            <a:endParaRPr lang="zh-CN" altLang="en-US" sz="32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E1F728A-2DC4-46EC-ACA1-3D6C39188D44}"/>
              </a:ext>
            </a:extLst>
          </p:cNvPr>
          <p:cNvSpPr txBox="1"/>
          <p:nvPr/>
        </p:nvSpPr>
        <p:spPr>
          <a:xfrm>
            <a:off x="725941" y="2777562"/>
            <a:ext cx="3892384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 </a:t>
            </a:r>
          </a:p>
        </p:txBody>
      </p:sp>
    </p:spTree>
    <p:extLst>
      <p:ext uri="{BB962C8B-B14F-4D97-AF65-F5344CB8AC3E}">
        <p14:creationId xmlns:p14="http://schemas.microsoft.com/office/powerpoint/2010/main" val="33692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A6EE1BB7-5DF2-4302-8AA0-17A0B95FCB9B}"/>
              </a:ext>
            </a:extLst>
          </p:cNvPr>
          <p:cNvSpPr/>
          <p:nvPr/>
        </p:nvSpPr>
        <p:spPr>
          <a:xfrm>
            <a:off x="0" y="1604211"/>
            <a:ext cx="5550568" cy="3689684"/>
          </a:xfrm>
          <a:prstGeom prst="rect">
            <a:avLst/>
          </a:prstGeom>
          <a:solidFill>
            <a:srgbClr val="36BCE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0FCE72A-192B-43D3-9C51-277E5BD48DD9}"/>
              </a:ext>
            </a:extLst>
          </p:cNvPr>
          <p:cNvSpPr txBox="1"/>
          <p:nvPr/>
        </p:nvSpPr>
        <p:spPr>
          <a:xfrm>
            <a:off x="6288482" y="4377218"/>
            <a:ext cx="3545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5A2749E-1DAE-4995-9F60-A66411E4E38A}"/>
              </a:ext>
            </a:extLst>
          </p:cNvPr>
          <p:cNvSpPr txBox="1"/>
          <p:nvPr/>
        </p:nvSpPr>
        <p:spPr>
          <a:xfrm>
            <a:off x="6304784" y="2903444"/>
            <a:ext cx="4440886" cy="13372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 I'm just a sunflower, waiting for belong to me only sunshine.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06888BF-4A28-4049-AC0A-35030BBCA9AA}"/>
              </a:ext>
            </a:extLst>
          </p:cNvPr>
          <p:cNvSpPr txBox="1"/>
          <p:nvPr/>
        </p:nvSpPr>
        <p:spPr>
          <a:xfrm>
            <a:off x="6282813" y="1549620"/>
            <a:ext cx="4533715" cy="9900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3500"/>
              </a:lnSpc>
            </a:pPr>
            <a:r>
              <a:rPr lang="zh-CN" altLang="en-US" sz="2800" spc="3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2800" spc="300" dirty="0">
                <a:latin typeface="+mn-lt"/>
                <a:ea typeface="+mn-ea"/>
                <a:cs typeface="+mn-ea"/>
                <a:sym typeface="+mn-lt"/>
              </a:rPr>
              <a:t>ERSONAL INTRODUCTION</a:t>
            </a:r>
            <a:endParaRPr lang="zh-CN" altLang="en-US" sz="2800" spc="3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B223768-D07B-4771-B9D4-0383CD3143E0}"/>
              </a:ext>
            </a:extLst>
          </p:cNvPr>
          <p:cNvGrpSpPr/>
          <p:nvPr/>
        </p:nvGrpSpPr>
        <p:grpSpPr>
          <a:xfrm>
            <a:off x="6390546" y="5009005"/>
            <a:ext cx="4648502" cy="162406"/>
            <a:chOff x="6348016" y="5009005"/>
            <a:chExt cx="4648502" cy="162406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75A384A-0E43-4D35-9C7D-837424AB3FA9}"/>
                </a:ext>
              </a:extLst>
            </p:cNvPr>
            <p:cNvSpPr/>
            <p:nvPr/>
          </p:nvSpPr>
          <p:spPr>
            <a:xfrm>
              <a:off x="6348017" y="5009216"/>
              <a:ext cx="4648501" cy="1621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D325A04-7AF6-4649-8563-D27188EB2C58}"/>
                </a:ext>
              </a:extLst>
            </p:cNvPr>
            <p:cNvSpPr/>
            <p:nvPr/>
          </p:nvSpPr>
          <p:spPr>
            <a:xfrm>
              <a:off x="6348016" y="5009005"/>
              <a:ext cx="3877773" cy="162195"/>
            </a:xfrm>
            <a:prstGeom prst="rect">
              <a:avLst/>
            </a:prstGeom>
            <a:solidFill>
              <a:srgbClr val="034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9D05BA3-2030-4351-8321-BBF151A75AA0}"/>
              </a:ext>
            </a:extLst>
          </p:cNvPr>
          <p:cNvGrpSpPr/>
          <p:nvPr/>
        </p:nvGrpSpPr>
        <p:grpSpPr>
          <a:xfrm>
            <a:off x="717966" y="323578"/>
            <a:ext cx="3253183" cy="5809333"/>
            <a:chOff x="717966" y="323578"/>
            <a:chExt cx="3253183" cy="580933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0E2C24-507F-4CB8-8DCE-E06477325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434" y="1233707"/>
              <a:ext cx="2389375" cy="435208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9767B89-7380-410F-993E-4695963DD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966" y="323578"/>
              <a:ext cx="3253183" cy="5809333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18433FC-AB53-42BA-B1BE-E6F2A69406A2}"/>
              </a:ext>
            </a:extLst>
          </p:cNvPr>
          <p:cNvGrpSpPr/>
          <p:nvPr/>
        </p:nvGrpSpPr>
        <p:grpSpPr>
          <a:xfrm>
            <a:off x="1618422" y="323578"/>
            <a:ext cx="3905484" cy="6157322"/>
            <a:chOff x="1618422" y="323578"/>
            <a:chExt cx="3905484" cy="6157322"/>
          </a:xfrm>
        </p:grpSpPr>
        <p:pic>
          <p:nvPicPr>
            <p:cNvPr id="14" name="Picture 46" descr="iPhone6_mockup_front_white.png">
              <a:extLst>
                <a:ext uri="{FF2B5EF4-FFF2-40B4-BE49-F238E27FC236}">
                  <a16:creationId xmlns:a16="http://schemas.microsoft.com/office/drawing/2014/main" id="{A7E6C998-491A-475D-9255-B47FABDDA5F5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8422" y="323578"/>
              <a:ext cx="3905484" cy="6157322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BDE8AAD-6FB5-4F79-BACE-CAA0C9A7E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6659" y="1280089"/>
              <a:ext cx="2389375" cy="4229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24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4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244A9D8-8B62-4B0D-BC66-90F82C197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680987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753FDF5-FFA5-48ED-9E0F-D2E44D683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04" y="-9525"/>
            <a:ext cx="156586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84BBB87-1C50-4758-86CD-015576BBC02F}"/>
              </a:ext>
            </a:extLst>
          </p:cNvPr>
          <p:cNvSpPr txBox="1"/>
          <p:nvPr/>
        </p:nvSpPr>
        <p:spPr>
          <a:xfrm rot="5400000">
            <a:off x="-876148" y="2274838"/>
            <a:ext cx="48065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7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</a:t>
            </a:r>
            <a:r>
              <a:rPr lang="en-US" altLang="zh-CN" sz="7200" b="1" spc="600" dirty="0">
                <a:solidFill>
                  <a:srgbClr val="034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TWO</a:t>
            </a:r>
            <a:endParaRPr lang="zh-CN" altLang="en-US" sz="7200" b="1" spc="600" dirty="0">
              <a:solidFill>
                <a:srgbClr val="034A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1E6573-BF7D-49CA-9AAB-F8B0BAF4449F}"/>
              </a:ext>
            </a:extLst>
          </p:cNvPr>
          <p:cNvSpPr txBox="1"/>
          <p:nvPr/>
        </p:nvSpPr>
        <p:spPr>
          <a:xfrm>
            <a:off x="7451590" y="1417714"/>
            <a:ext cx="45151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221B98-32EF-4726-8B82-59E80B0C870D}"/>
              </a:ext>
            </a:extLst>
          </p:cNvPr>
          <p:cNvSpPr txBox="1"/>
          <p:nvPr/>
        </p:nvSpPr>
        <p:spPr>
          <a:xfrm>
            <a:off x="7475651" y="2402399"/>
            <a:ext cx="3340706" cy="10166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179E98F-4111-4F67-96E8-F34D220607DC}"/>
              </a:ext>
            </a:extLst>
          </p:cNvPr>
          <p:cNvSpPr txBox="1"/>
          <p:nvPr/>
        </p:nvSpPr>
        <p:spPr>
          <a:xfrm>
            <a:off x="7475651" y="3539692"/>
            <a:ext cx="3340706" cy="10166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1AAAD18-A468-468F-86E9-A38318275758}"/>
              </a:ext>
            </a:extLst>
          </p:cNvPr>
          <p:cNvSpPr/>
          <p:nvPr/>
        </p:nvSpPr>
        <p:spPr>
          <a:xfrm>
            <a:off x="7571904" y="5051874"/>
            <a:ext cx="1849380" cy="512131"/>
          </a:xfrm>
          <a:prstGeom prst="roundRect">
            <a:avLst>
              <a:gd name="adj" fmla="val 50000"/>
            </a:avLst>
          </a:prstGeom>
          <a:solidFill>
            <a:srgbClr val="034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MORE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2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3C039BDF-B787-4629-A958-993FF89EE3E3}"/>
              </a:ext>
            </a:extLst>
          </p:cNvPr>
          <p:cNvSpPr/>
          <p:nvPr/>
        </p:nvSpPr>
        <p:spPr>
          <a:xfrm>
            <a:off x="0" y="0"/>
            <a:ext cx="5472752" cy="6892119"/>
          </a:xfrm>
          <a:prstGeom prst="rect">
            <a:avLst/>
          </a:prstGeom>
          <a:blipFill>
            <a:blip r:embed="rId2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F3442B3-C407-4EEF-BC08-1346EF43DE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14" y="1625981"/>
            <a:ext cx="5276017" cy="348753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3E53C14-394F-4260-9EEC-A21AFC09A58E}"/>
              </a:ext>
            </a:extLst>
          </p:cNvPr>
          <p:cNvSpPr txBox="1"/>
          <p:nvPr/>
        </p:nvSpPr>
        <p:spPr>
          <a:xfrm>
            <a:off x="7262788" y="3281286"/>
            <a:ext cx="4089210" cy="13372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 I'm just a sunflower, waiting for belong to me only sunshine.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E85F4CE-09E2-4D74-9DC4-7DE613F9D38D}"/>
              </a:ext>
            </a:extLst>
          </p:cNvPr>
          <p:cNvSpPr txBox="1"/>
          <p:nvPr/>
        </p:nvSpPr>
        <p:spPr>
          <a:xfrm>
            <a:off x="7235104" y="1889442"/>
            <a:ext cx="4116894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3200" spc="3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3200" spc="300" dirty="0">
                <a:latin typeface="+mn-lt"/>
                <a:ea typeface="+mn-ea"/>
                <a:cs typeface="+mn-ea"/>
                <a:sym typeface="+mn-lt"/>
              </a:rPr>
              <a:t>ERSONAL INTRODUCTION</a:t>
            </a:r>
            <a:endParaRPr lang="zh-CN" altLang="en-US" sz="3200" spc="3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887EB3A-653A-463A-A6BC-9AB3724C2D61}"/>
              </a:ext>
            </a:extLst>
          </p:cNvPr>
          <p:cNvCxnSpPr>
            <a:cxnSpLocks/>
          </p:cNvCxnSpPr>
          <p:nvPr/>
        </p:nvCxnSpPr>
        <p:spPr>
          <a:xfrm>
            <a:off x="7399595" y="3125542"/>
            <a:ext cx="1361206" cy="0"/>
          </a:xfrm>
          <a:prstGeom prst="line">
            <a:avLst/>
          </a:prstGeom>
          <a:ln w="38100">
            <a:solidFill>
              <a:srgbClr val="034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803DAE92-A50D-485C-A844-335F28B1B83C}"/>
              </a:ext>
            </a:extLst>
          </p:cNvPr>
          <p:cNvSpPr/>
          <p:nvPr/>
        </p:nvSpPr>
        <p:spPr>
          <a:xfrm>
            <a:off x="7262788" y="4978338"/>
            <a:ext cx="1849380" cy="512131"/>
          </a:xfrm>
          <a:prstGeom prst="roundRect">
            <a:avLst>
              <a:gd name="adj" fmla="val 50000"/>
            </a:avLst>
          </a:prstGeom>
          <a:solidFill>
            <a:srgbClr val="034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MORE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4F38B63-0D12-4C02-930A-1D2FD56BFCC4}"/>
              </a:ext>
            </a:extLst>
          </p:cNvPr>
          <p:cNvGrpSpPr/>
          <p:nvPr/>
        </p:nvGrpSpPr>
        <p:grpSpPr>
          <a:xfrm>
            <a:off x="1128758" y="4621461"/>
            <a:ext cx="5590491" cy="1225886"/>
            <a:chOff x="1128758" y="4621461"/>
            <a:chExt cx="5590491" cy="1225886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11DAD92-E0AC-4542-BCC8-69AA515DE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8758" y="4621461"/>
              <a:ext cx="5284073" cy="1225886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1D43D28-BDC3-4D7A-A852-DD077957F138}"/>
                </a:ext>
              </a:extLst>
            </p:cNvPr>
            <p:cNvSpPr txBox="1"/>
            <p:nvPr/>
          </p:nvSpPr>
          <p:spPr>
            <a:xfrm>
              <a:off x="3367678" y="5163780"/>
              <a:ext cx="3351571" cy="5625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5400" b="1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4000"/>
                </a:lnSpc>
              </a:pPr>
              <a:r>
                <a:rPr lang="en-US" altLang="zh-CN" sz="2800" spc="30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800" spc="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7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3" grpId="0"/>
      <p:bldP spid="24" grpId="0"/>
      <p:bldP spid="28" grpId="0" animBg="1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ubz5y1f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1747</Words>
  <Application>Microsoft Office PowerPoint</Application>
  <PresentationFormat>宽屏</PresentationFormat>
  <Paragraphs>178</Paragraphs>
  <Slides>29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等线</vt:lpstr>
      <vt:lpstr>方正细谭黑简体</vt:lpstr>
      <vt:lpstr>方正正黑简体</vt:lpstr>
      <vt:lpstr>微软雅黑</vt:lpstr>
      <vt:lpstr>Arial</vt:lpstr>
      <vt:lpstr>Calibri</vt:lpstr>
      <vt:lpstr>Lato Light</vt:lpstr>
      <vt:lpstr>www.jpppt.com</vt:lpstr>
      <vt:lpstr>www.freeppt7.com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86</cp:revision>
  <dcterms:created xsi:type="dcterms:W3CDTF">2020-07-30T05:55:30Z</dcterms:created>
  <dcterms:modified xsi:type="dcterms:W3CDTF">2021-12-08T13:25:31Z</dcterms:modified>
</cp:coreProperties>
</file>