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31"/>
  </p:notesMasterIdLst>
  <p:sldIdLst>
    <p:sldId id="257" r:id="rId3"/>
    <p:sldId id="259" r:id="rId4"/>
    <p:sldId id="283" r:id="rId5"/>
    <p:sldId id="279" r:id="rId6"/>
    <p:sldId id="284" r:id="rId7"/>
    <p:sldId id="269" r:id="rId8"/>
    <p:sldId id="285" r:id="rId9"/>
    <p:sldId id="431" r:id="rId10"/>
    <p:sldId id="271" r:id="rId11"/>
    <p:sldId id="272" r:id="rId12"/>
    <p:sldId id="274" r:id="rId13"/>
    <p:sldId id="273" r:id="rId14"/>
    <p:sldId id="275" r:id="rId15"/>
    <p:sldId id="432" r:id="rId16"/>
    <p:sldId id="264" r:id="rId17"/>
    <p:sldId id="276" r:id="rId18"/>
    <p:sldId id="277" r:id="rId19"/>
    <p:sldId id="278" r:id="rId20"/>
    <p:sldId id="433" r:id="rId21"/>
    <p:sldId id="270" r:id="rId22"/>
    <p:sldId id="280" r:id="rId23"/>
    <p:sldId id="281" r:id="rId24"/>
    <p:sldId id="286" r:id="rId25"/>
    <p:sldId id="292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789"/>
    <a:srgbClr val="FF9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88D6A-EE53-4F43-B83B-7B5083AC0DC8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99F9-F69F-46DA-A0C9-3A39E9E063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23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12B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320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8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8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23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9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pPr/>
              <a:t>2021/12/15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2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pPr/>
              <a:t>2021/12/15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81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pPr/>
              <a:t>2021/12/15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54677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12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pPr/>
              <a:t>2021/12/15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53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pPr/>
              <a:t>2021/12/15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6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pPr/>
              <a:t>2021/12/15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03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7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29047F-5DE1-40DA-AC24-00876ED9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D65A70-6F68-4B83-92A0-6D80F28C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EB68C-B904-4D82-949D-22E3B851D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0DA2CC75-8280-4D50-8556-C2874ADEF926}" type="datetimeFigureOut">
              <a:rPr lang="zh-CN" altLang="en-US" smtClean="0"/>
              <a:pPr/>
              <a:t>2021/12/15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AE24F-59F4-4360-AE82-7A8125C3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32B3F-6528-4220-A583-FE0D75546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页面-上">
            <a:extLst>
              <a:ext uri="{FF2B5EF4-FFF2-40B4-BE49-F238E27FC236}">
                <a16:creationId xmlns:a16="http://schemas.microsoft.com/office/drawing/2014/main" id="{287EAB18-0589-4427-A798-FDBA81E275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8F155A47-E696-4AF1-A58C-155C08617DC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4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74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78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294AF64-30BB-45F1-8CE1-A2B863A2B3C3}"/>
              </a:ext>
            </a:extLst>
          </p:cNvPr>
          <p:cNvGrpSpPr/>
          <p:nvPr/>
        </p:nvGrpSpPr>
        <p:grpSpPr>
          <a:xfrm rot="19577259">
            <a:off x="8102570" y="-2295567"/>
            <a:ext cx="4851224" cy="4692453"/>
            <a:chOff x="-2609090" y="4732627"/>
            <a:chExt cx="4590290" cy="4590290"/>
          </a:xfrm>
        </p:grpSpPr>
        <p:sp>
          <p:nvSpPr>
            <p:cNvPr id="16" name="圆: 空心 15">
              <a:extLst>
                <a:ext uri="{FF2B5EF4-FFF2-40B4-BE49-F238E27FC236}">
                  <a16:creationId xmlns:a16="http://schemas.microsoft.com/office/drawing/2014/main" id="{497667E4-2834-422A-B3D2-E4755DE34DA1}"/>
                </a:ext>
              </a:extLst>
            </p:cNvPr>
            <p:cNvSpPr/>
            <p:nvPr/>
          </p:nvSpPr>
          <p:spPr>
            <a:xfrm>
              <a:off x="-2609090" y="4732627"/>
              <a:ext cx="4590290" cy="45902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圆: 空心 16">
              <a:extLst>
                <a:ext uri="{FF2B5EF4-FFF2-40B4-BE49-F238E27FC236}">
                  <a16:creationId xmlns:a16="http://schemas.microsoft.com/office/drawing/2014/main" id="{6C0B7952-FD02-4B94-8648-6E2FAD63F4C4}"/>
                </a:ext>
              </a:extLst>
            </p:cNvPr>
            <p:cNvSpPr/>
            <p:nvPr/>
          </p:nvSpPr>
          <p:spPr>
            <a:xfrm>
              <a:off x="-2250308" y="5091409"/>
              <a:ext cx="3872724" cy="3872724"/>
            </a:xfrm>
            <a:prstGeom prst="roundRect">
              <a:avLst/>
            </a:prstGeom>
            <a:solidFill>
              <a:srgbClr val="12B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B0C9C56-100D-48DD-9435-DB093A577F38}"/>
              </a:ext>
            </a:extLst>
          </p:cNvPr>
          <p:cNvGrpSpPr/>
          <p:nvPr/>
        </p:nvGrpSpPr>
        <p:grpSpPr>
          <a:xfrm rot="20007188">
            <a:off x="7672645" y="1588321"/>
            <a:ext cx="3841613" cy="4551482"/>
            <a:chOff x="7002930" y="1276348"/>
            <a:chExt cx="4137689" cy="486382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2184A66-AC32-493E-9644-441BEEB2865C}"/>
                </a:ext>
              </a:extLst>
            </p:cNvPr>
            <p:cNvSpPr/>
            <p:nvPr/>
          </p:nvSpPr>
          <p:spPr>
            <a:xfrm>
              <a:off x="7002930" y="1276348"/>
              <a:ext cx="4137689" cy="41376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5AD826C2-E60C-46F4-A963-146B398E54F0}"/>
                </a:ext>
              </a:extLst>
            </p:cNvPr>
            <p:cNvSpPr/>
            <p:nvPr/>
          </p:nvSpPr>
          <p:spPr>
            <a:xfrm rot="19108492">
              <a:off x="9657045" y="5313353"/>
              <a:ext cx="826817" cy="826817"/>
            </a:xfrm>
            <a:prstGeom prst="roundRect">
              <a:avLst/>
            </a:prstGeom>
            <a:noFill/>
            <a:ln w="225425">
              <a:solidFill>
                <a:srgbClr val="FF9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A43E98A-A97E-4EC5-B6F3-27E35D89686F}"/>
                </a:ext>
              </a:extLst>
            </p:cNvPr>
            <p:cNvSpPr/>
            <p:nvPr/>
          </p:nvSpPr>
          <p:spPr>
            <a:xfrm rot="21497132">
              <a:off x="7528908" y="1802328"/>
              <a:ext cx="3085734" cy="3085734"/>
            </a:xfrm>
            <a:prstGeom prst="round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4896351E-4B78-4321-BA26-4C19FD5CEBD6}"/>
              </a:ext>
            </a:extLst>
          </p:cNvPr>
          <p:cNvSpPr txBox="1"/>
          <p:nvPr/>
        </p:nvSpPr>
        <p:spPr>
          <a:xfrm>
            <a:off x="877042" y="1893373"/>
            <a:ext cx="56930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BUSINESS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A047D8B-1A48-4A24-912B-EBA869BDFDDC}"/>
              </a:ext>
            </a:extLst>
          </p:cNvPr>
          <p:cNvSpPr txBox="1"/>
          <p:nvPr/>
        </p:nvSpPr>
        <p:spPr>
          <a:xfrm>
            <a:off x="690135" y="2373348"/>
            <a:ext cx="658027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Free PPT template</a:t>
            </a:r>
            <a:endParaRPr kumimoji="0" lang="zh-CN" altLang="en-US" sz="5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0DB66370-3036-417B-8643-661DD8AAE9AD}"/>
              </a:ext>
            </a:extLst>
          </p:cNvPr>
          <p:cNvSpPr txBox="1"/>
          <p:nvPr/>
        </p:nvSpPr>
        <p:spPr>
          <a:xfrm>
            <a:off x="632215" y="3421470"/>
            <a:ext cx="6225845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2860C295-F09D-49B0-AE0D-58885902D73B}"/>
              </a:ext>
            </a:extLst>
          </p:cNvPr>
          <p:cNvSpPr/>
          <p:nvPr/>
        </p:nvSpPr>
        <p:spPr>
          <a:xfrm>
            <a:off x="1844813" y="4510909"/>
            <a:ext cx="1937810" cy="468000"/>
          </a:xfrm>
          <a:prstGeom prst="roundRect">
            <a:avLst>
              <a:gd name="adj" fmla="val 50000"/>
            </a:avLst>
          </a:prstGeom>
          <a:solidFill>
            <a:srgbClr val="12B7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Jpppt.com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00147193-8786-4A13-9933-AB9F1237DB46}"/>
              </a:ext>
            </a:extLst>
          </p:cNvPr>
          <p:cNvSpPr/>
          <p:nvPr/>
        </p:nvSpPr>
        <p:spPr>
          <a:xfrm>
            <a:off x="3898486" y="4510909"/>
            <a:ext cx="1937810" cy="468000"/>
          </a:xfrm>
          <a:prstGeom prst="roundRect">
            <a:avLst>
              <a:gd name="adj" fmla="val 50000"/>
            </a:avLst>
          </a:prstGeom>
          <a:solidFill>
            <a:srgbClr val="12B7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Time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8B254F9A-7630-4330-8590-8CDD1AA5DF89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-688613" y="5664768"/>
            <a:ext cx="1956179" cy="1963221"/>
          </a:xfrm>
          <a:prstGeom prst="roundRect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B0F7125F-B508-49A1-9D54-DE3B35A906F4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-844524" y="5512378"/>
            <a:ext cx="2268000" cy="2268000"/>
          </a:xfrm>
          <a:prstGeom prst="roundRect">
            <a:avLst/>
          </a:prstGeom>
          <a:noFill/>
          <a:ln>
            <a:solidFill>
              <a:srgbClr val="FF9101"/>
            </a:solidFill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3">
            <a:hlinkClick r:id="rId3"/>
            <a:extLst>
              <a:ext uri="{FF2B5EF4-FFF2-40B4-BE49-F238E27FC236}">
                <a16:creationId xmlns:a16="http://schemas.microsoft.com/office/drawing/2014/main" id="{2CA8D27B-42B8-41FA-BF89-A725D65A259B}"/>
              </a:ext>
            </a:extLst>
          </p:cNvPr>
          <p:cNvSpPr txBox="1"/>
          <p:nvPr/>
        </p:nvSpPr>
        <p:spPr>
          <a:xfrm>
            <a:off x="1770223" y="656011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42D2F4DD-3C30-46F2-9EE5-969B9C0C3292}"/>
              </a:ext>
            </a:extLst>
          </p:cNvPr>
          <p:cNvSpPr/>
          <p:nvPr/>
        </p:nvSpPr>
        <p:spPr>
          <a:xfrm>
            <a:off x="796736" y="37858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2B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1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4000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7A0B298-C60C-42B8-9F2A-51EDB76C5716}"/>
              </a:ext>
            </a:extLst>
          </p:cNvPr>
          <p:cNvGrpSpPr/>
          <p:nvPr/>
        </p:nvGrpSpPr>
        <p:grpSpPr>
          <a:xfrm>
            <a:off x="3682669" y="1846486"/>
            <a:ext cx="4320412" cy="2738579"/>
            <a:chOff x="3935794" y="2059711"/>
            <a:chExt cx="4320412" cy="2738579"/>
          </a:xfrm>
        </p:grpSpPr>
        <p:sp>
          <p:nvSpPr>
            <p:cNvPr id="24" name="任意多边形: 形状 27">
              <a:extLst>
                <a:ext uri="{FF2B5EF4-FFF2-40B4-BE49-F238E27FC236}">
                  <a16:creationId xmlns:a16="http://schemas.microsoft.com/office/drawing/2014/main" id="{5F9DF284-88FA-49D9-BC56-114A80BCC3EA}"/>
                </a:ext>
              </a:extLst>
            </p:cNvPr>
            <p:cNvSpPr/>
            <p:nvPr/>
          </p:nvSpPr>
          <p:spPr>
            <a:xfrm>
              <a:off x="6678047" y="2444081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4836FDF2-22EC-4C6A-9276-18E32972BA14}"/>
                </a:ext>
              </a:extLst>
            </p:cNvPr>
            <p:cNvSpPr/>
            <p:nvPr/>
          </p:nvSpPr>
          <p:spPr>
            <a:xfrm flipH="1">
              <a:off x="3935794" y="3261296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任意多边形: 形状 21">
              <a:extLst>
                <a:ext uri="{FF2B5EF4-FFF2-40B4-BE49-F238E27FC236}">
                  <a16:creationId xmlns:a16="http://schemas.microsoft.com/office/drawing/2014/main" id="{359EB4C0-681D-4CFC-AE9B-A629024B5191}"/>
                </a:ext>
              </a:extLst>
            </p:cNvPr>
            <p:cNvSpPr/>
            <p:nvPr/>
          </p:nvSpPr>
          <p:spPr>
            <a:xfrm>
              <a:off x="7716560" y="3386588"/>
              <a:ext cx="539646" cy="0"/>
            </a:xfrm>
            <a:custGeom>
              <a:avLst/>
              <a:gdLst>
                <a:gd name="connsiteX0" fmla="*/ 0 w 719528"/>
                <a:gd name="connsiteY0" fmla="*/ 0 h 0"/>
                <a:gd name="connsiteX1" fmla="*/ 719528 w 71952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528">
                  <a:moveTo>
                    <a:pt x="0" y="0"/>
                  </a:moveTo>
                  <a:lnTo>
                    <a:pt x="719528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任意多边形: 形状 16">
              <a:extLst>
                <a:ext uri="{FF2B5EF4-FFF2-40B4-BE49-F238E27FC236}">
                  <a16:creationId xmlns:a16="http://schemas.microsoft.com/office/drawing/2014/main" id="{C53140F0-B9B2-4BEF-99CE-5AFA60366A29}"/>
                </a:ext>
              </a:extLst>
            </p:cNvPr>
            <p:cNvSpPr/>
            <p:nvPr/>
          </p:nvSpPr>
          <p:spPr>
            <a:xfrm>
              <a:off x="6524842" y="3761894"/>
              <a:ext cx="0" cy="820712"/>
            </a:xfrm>
            <a:custGeom>
              <a:avLst/>
              <a:gdLst>
                <a:gd name="connsiteX0" fmla="*/ 0 w 0"/>
                <a:gd name="connsiteY0" fmla="*/ 0 h 1094282"/>
                <a:gd name="connsiteX1" fmla="*/ 0 w 0"/>
                <a:gd name="connsiteY1" fmla="*/ 1094282 h 10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94282">
                  <a:moveTo>
                    <a:pt x="0" y="0"/>
                  </a:moveTo>
                  <a:lnTo>
                    <a:pt x="0" y="1094282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564B05C3-2628-4991-92FF-AD6BA80B681E}"/>
                </a:ext>
              </a:extLst>
            </p:cNvPr>
            <p:cNvSpPr/>
            <p:nvPr/>
          </p:nvSpPr>
          <p:spPr>
            <a:xfrm>
              <a:off x="5612462" y="3977578"/>
              <a:ext cx="0" cy="820712"/>
            </a:xfrm>
            <a:custGeom>
              <a:avLst/>
              <a:gdLst>
                <a:gd name="connsiteX0" fmla="*/ 0 w 0"/>
                <a:gd name="connsiteY0" fmla="*/ 0 h 1094282"/>
                <a:gd name="connsiteX1" fmla="*/ 0 w 0"/>
                <a:gd name="connsiteY1" fmla="*/ 1094282 h 109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94282">
                  <a:moveTo>
                    <a:pt x="0" y="0"/>
                  </a:moveTo>
                  <a:lnTo>
                    <a:pt x="0" y="1094282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tailEnd type="oval"/>
            </a:ln>
            <a:effectLst/>
          </p:spPr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609E9D2D-4AD7-4DC9-9DDB-204940C4C9D8}"/>
                </a:ext>
              </a:extLst>
            </p:cNvPr>
            <p:cNvGrpSpPr/>
            <p:nvPr/>
          </p:nvGrpSpPr>
          <p:grpSpPr>
            <a:xfrm rot="18900000">
              <a:off x="4932098" y="2059711"/>
              <a:ext cx="2323549" cy="2521557"/>
              <a:chOff x="3217067" y="1867024"/>
              <a:chExt cx="3505999" cy="3804773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913DB179-DCAC-4875-ADD9-8549CBEA6481}"/>
                  </a:ext>
                </a:extLst>
              </p:cNvPr>
              <p:cNvSpPr/>
              <p:nvPr/>
            </p:nvSpPr>
            <p:spPr>
              <a:xfrm>
                <a:off x="4924953" y="3505240"/>
                <a:ext cx="1232944" cy="1232944"/>
              </a:xfrm>
              <a:prstGeom prst="rect">
                <a:avLst/>
              </a:prstGeom>
              <a:solidFill>
                <a:srgbClr val="FF91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D75E221F-2127-4396-97CF-92D4CFC29DC1}"/>
                  </a:ext>
                </a:extLst>
              </p:cNvPr>
              <p:cNvSpPr/>
              <p:nvPr/>
            </p:nvSpPr>
            <p:spPr>
              <a:xfrm>
                <a:off x="4924953" y="1867024"/>
                <a:ext cx="1621124" cy="1621124"/>
              </a:xfrm>
              <a:prstGeom prst="rect">
                <a:avLst/>
              </a:prstGeom>
              <a:solidFill>
                <a:srgbClr val="12B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E3485AC5-5973-42D9-935C-4A45E785F7E7}"/>
                  </a:ext>
                </a:extLst>
              </p:cNvPr>
              <p:cNvSpPr/>
              <p:nvPr/>
            </p:nvSpPr>
            <p:spPr>
              <a:xfrm>
                <a:off x="3217067" y="1896891"/>
                <a:ext cx="916521" cy="916521"/>
              </a:xfrm>
              <a:prstGeom prst="rect">
                <a:avLst/>
              </a:prstGeom>
              <a:solidFill>
                <a:srgbClr val="FF91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79BAD3A2-1150-41E6-9E45-EC7DC89C4286}"/>
                  </a:ext>
                </a:extLst>
              </p:cNvPr>
              <p:cNvSpPr/>
              <p:nvPr/>
            </p:nvSpPr>
            <p:spPr>
              <a:xfrm>
                <a:off x="3683873" y="2825149"/>
                <a:ext cx="1223988" cy="1223988"/>
              </a:xfrm>
              <a:prstGeom prst="rect">
                <a:avLst/>
              </a:prstGeom>
              <a:solidFill>
                <a:srgbClr val="12B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516EF72B-9406-4F6D-932E-AC079BC2633D}"/>
                  </a:ext>
                </a:extLst>
              </p:cNvPr>
              <p:cNvSpPr/>
              <p:nvPr/>
            </p:nvSpPr>
            <p:spPr>
              <a:xfrm>
                <a:off x="5806545" y="4755276"/>
                <a:ext cx="916521" cy="916521"/>
              </a:xfrm>
              <a:prstGeom prst="rect">
                <a:avLst/>
              </a:prstGeom>
              <a:solidFill>
                <a:srgbClr val="12B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6" name="图标 5">
              <a:extLst>
                <a:ext uri="{FF2B5EF4-FFF2-40B4-BE49-F238E27FC236}">
                  <a16:creationId xmlns:a16="http://schemas.microsoft.com/office/drawing/2014/main" id="{0B9A8A5A-251D-436A-A38B-2F94820FD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899" y="3297731"/>
              <a:ext cx="345629" cy="348716"/>
            </a:xfrm>
            <a:custGeom>
              <a:avLst/>
              <a:gdLst>
                <a:gd name="T0" fmla="*/ 68 w 237"/>
                <a:gd name="T1" fmla="*/ 50 h 238"/>
                <a:gd name="T2" fmla="*/ 58 w 237"/>
                <a:gd name="T3" fmla="*/ 59 h 238"/>
                <a:gd name="T4" fmla="*/ 49 w 237"/>
                <a:gd name="T5" fmla="*/ 69 h 238"/>
                <a:gd name="T6" fmla="*/ 43 w 237"/>
                <a:gd name="T7" fmla="*/ 81 h 238"/>
                <a:gd name="T8" fmla="*/ 54 w 237"/>
                <a:gd name="T9" fmla="*/ 86 h 238"/>
                <a:gd name="T10" fmla="*/ 66 w 237"/>
                <a:gd name="T11" fmla="*/ 67 h 238"/>
                <a:gd name="T12" fmla="*/ 75 w 237"/>
                <a:gd name="T13" fmla="*/ 60 h 238"/>
                <a:gd name="T14" fmla="*/ 88 w 237"/>
                <a:gd name="T15" fmla="*/ 47 h 238"/>
                <a:gd name="T16" fmla="*/ 233 w 237"/>
                <a:gd name="T17" fmla="*/ 220 h 238"/>
                <a:gd name="T18" fmla="*/ 190 w 237"/>
                <a:gd name="T19" fmla="*/ 177 h 238"/>
                <a:gd name="T20" fmla="*/ 215 w 237"/>
                <a:gd name="T21" fmla="*/ 108 h 238"/>
                <a:gd name="T22" fmla="*/ 207 w 237"/>
                <a:gd name="T23" fmla="*/ 67 h 238"/>
                <a:gd name="T24" fmla="*/ 183 w 237"/>
                <a:gd name="T25" fmla="*/ 32 h 238"/>
                <a:gd name="T26" fmla="*/ 149 w 237"/>
                <a:gd name="T27" fmla="*/ 9 h 238"/>
                <a:gd name="T28" fmla="*/ 31 w 237"/>
                <a:gd name="T29" fmla="*/ 32 h 238"/>
                <a:gd name="T30" fmla="*/ 0 w 237"/>
                <a:gd name="T31" fmla="*/ 108 h 238"/>
                <a:gd name="T32" fmla="*/ 8 w 237"/>
                <a:gd name="T33" fmla="*/ 149 h 238"/>
                <a:gd name="T34" fmla="*/ 66 w 237"/>
                <a:gd name="T35" fmla="*/ 208 h 238"/>
                <a:gd name="T36" fmla="*/ 66 w 237"/>
                <a:gd name="T37" fmla="*/ 208 h 238"/>
                <a:gd name="T38" fmla="*/ 149 w 237"/>
                <a:gd name="T39" fmla="*/ 208 h 238"/>
                <a:gd name="T40" fmla="*/ 219 w 237"/>
                <a:gd name="T41" fmla="*/ 234 h 238"/>
                <a:gd name="T42" fmla="*/ 233 w 237"/>
                <a:gd name="T43" fmla="*/ 220 h 238"/>
                <a:gd name="T44" fmla="*/ 170 w 237"/>
                <a:gd name="T45" fmla="*/ 170 h 238"/>
                <a:gd name="T46" fmla="*/ 141 w 237"/>
                <a:gd name="T47" fmla="*/ 189 h 238"/>
                <a:gd name="T48" fmla="*/ 74 w 237"/>
                <a:gd name="T49" fmla="*/ 189 h 238"/>
                <a:gd name="T50" fmla="*/ 45 w 237"/>
                <a:gd name="T51" fmla="*/ 170 h 238"/>
                <a:gd name="T52" fmla="*/ 26 w 237"/>
                <a:gd name="T53" fmla="*/ 142 h 238"/>
                <a:gd name="T54" fmla="*/ 19 w 237"/>
                <a:gd name="T55" fmla="*/ 108 h 238"/>
                <a:gd name="T56" fmla="*/ 45 w 237"/>
                <a:gd name="T57" fmla="*/ 46 h 238"/>
                <a:gd name="T58" fmla="*/ 141 w 237"/>
                <a:gd name="T59" fmla="*/ 27 h 238"/>
                <a:gd name="T60" fmla="*/ 170 w 237"/>
                <a:gd name="T61" fmla="*/ 46 h 238"/>
                <a:gd name="T62" fmla="*/ 189 w 237"/>
                <a:gd name="T63" fmla="*/ 75 h 238"/>
                <a:gd name="T64" fmla="*/ 189 w 237"/>
                <a:gd name="T65" fmla="*/ 142 h 238"/>
                <a:gd name="T66" fmla="*/ 171 w 237"/>
                <a:gd name="T67" fmla="*/ 102 h 238"/>
                <a:gd name="T68" fmla="*/ 165 w 237"/>
                <a:gd name="T69" fmla="*/ 108 h 238"/>
                <a:gd name="T70" fmla="*/ 161 w 237"/>
                <a:gd name="T71" fmla="*/ 131 h 238"/>
                <a:gd name="T72" fmla="*/ 130 w 237"/>
                <a:gd name="T73" fmla="*/ 162 h 238"/>
                <a:gd name="T74" fmla="*/ 101 w 237"/>
                <a:gd name="T75" fmla="*/ 172 h 238"/>
                <a:gd name="T76" fmla="*/ 134 w 237"/>
                <a:gd name="T77" fmla="*/ 172 h 238"/>
                <a:gd name="T78" fmla="*/ 172 w 237"/>
                <a:gd name="T79" fmla="*/ 135 h 238"/>
                <a:gd name="T80" fmla="*/ 177 w 237"/>
                <a:gd name="T81" fmla="*/ 1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7" h="238">
                  <a:moveTo>
                    <a:pt x="80" y="44"/>
                  </a:moveTo>
                  <a:cubicBezTo>
                    <a:pt x="76" y="46"/>
                    <a:pt x="72" y="48"/>
                    <a:pt x="68" y="50"/>
                  </a:cubicBezTo>
                  <a:cubicBezTo>
                    <a:pt x="65" y="53"/>
                    <a:pt x="61" y="56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5" y="62"/>
                    <a:pt x="52" y="66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7" y="73"/>
                    <a:pt x="45" y="77"/>
                    <a:pt x="43" y="81"/>
                  </a:cubicBezTo>
                  <a:cubicBezTo>
                    <a:pt x="42" y="84"/>
                    <a:pt x="43" y="87"/>
                    <a:pt x="46" y="89"/>
                  </a:cubicBezTo>
                  <a:cubicBezTo>
                    <a:pt x="49" y="90"/>
                    <a:pt x="53" y="89"/>
                    <a:pt x="54" y="86"/>
                  </a:cubicBezTo>
                  <a:cubicBezTo>
                    <a:pt x="55" y="82"/>
                    <a:pt x="57" y="79"/>
                    <a:pt x="59" y="76"/>
                  </a:cubicBezTo>
                  <a:cubicBezTo>
                    <a:pt x="61" y="73"/>
                    <a:pt x="64" y="70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9" y="65"/>
                    <a:pt x="72" y="62"/>
                    <a:pt x="75" y="60"/>
                  </a:cubicBezTo>
                  <a:cubicBezTo>
                    <a:pt x="78" y="58"/>
                    <a:pt x="81" y="56"/>
                    <a:pt x="85" y="55"/>
                  </a:cubicBezTo>
                  <a:cubicBezTo>
                    <a:pt x="88" y="54"/>
                    <a:pt x="89" y="50"/>
                    <a:pt x="88" y="47"/>
                  </a:cubicBezTo>
                  <a:cubicBezTo>
                    <a:pt x="87" y="44"/>
                    <a:pt x="83" y="43"/>
                    <a:pt x="80" y="44"/>
                  </a:cubicBezTo>
                  <a:close/>
                  <a:moveTo>
                    <a:pt x="233" y="220"/>
                  </a:moveTo>
                  <a:cubicBezTo>
                    <a:pt x="233" y="220"/>
                    <a:pt x="233" y="220"/>
                    <a:pt x="233" y="220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7" y="169"/>
                    <a:pt x="203" y="159"/>
                    <a:pt x="207" y="149"/>
                  </a:cubicBezTo>
                  <a:cubicBezTo>
                    <a:pt x="212" y="137"/>
                    <a:pt x="215" y="123"/>
                    <a:pt x="215" y="108"/>
                  </a:cubicBezTo>
                  <a:cubicBezTo>
                    <a:pt x="215" y="94"/>
                    <a:pt x="212" y="80"/>
                    <a:pt x="207" y="67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54"/>
                    <a:pt x="194" y="42"/>
                    <a:pt x="184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74" y="22"/>
                    <a:pt x="162" y="14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36" y="3"/>
                    <a:pt x="122" y="0"/>
                    <a:pt x="107" y="0"/>
                  </a:cubicBezTo>
                  <a:cubicBezTo>
                    <a:pt x="78" y="0"/>
                    <a:pt x="51" y="12"/>
                    <a:pt x="31" y="32"/>
                  </a:cubicBezTo>
                  <a:cubicBezTo>
                    <a:pt x="21" y="42"/>
                    <a:pt x="13" y="54"/>
                    <a:pt x="8" y="67"/>
                  </a:cubicBezTo>
                  <a:cubicBezTo>
                    <a:pt x="2" y="80"/>
                    <a:pt x="0" y="94"/>
                    <a:pt x="0" y="108"/>
                  </a:cubicBezTo>
                  <a:cubicBezTo>
                    <a:pt x="0" y="122"/>
                    <a:pt x="2" y="136"/>
                    <a:pt x="8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3" y="162"/>
                    <a:pt x="21" y="174"/>
                    <a:pt x="31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79" y="213"/>
                    <a:pt x="93" y="216"/>
                    <a:pt x="107" y="216"/>
                  </a:cubicBezTo>
                  <a:cubicBezTo>
                    <a:pt x="122" y="216"/>
                    <a:pt x="136" y="213"/>
                    <a:pt x="149" y="208"/>
                  </a:cubicBezTo>
                  <a:cubicBezTo>
                    <a:pt x="159" y="203"/>
                    <a:pt x="168" y="198"/>
                    <a:pt x="176" y="19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23" y="238"/>
                    <a:pt x="229" y="237"/>
                    <a:pt x="233" y="234"/>
                  </a:cubicBezTo>
                  <a:cubicBezTo>
                    <a:pt x="237" y="230"/>
                    <a:pt x="237" y="223"/>
                    <a:pt x="233" y="220"/>
                  </a:cubicBezTo>
                  <a:close/>
                  <a:moveTo>
                    <a:pt x="170" y="170"/>
                  </a:moveTo>
                  <a:cubicBezTo>
                    <a:pt x="170" y="170"/>
                    <a:pt x="170" y="170"/>
                    <a:pt x="170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1" y="178"/>
                    <a:pt x="152" y="185"/>
                    <a:pt x="141" y="189"/>
                  </a:cubicBezTo>
                  <a:cubicBezTo>
                    <a:pt x="131" y="194"/>
                    <a:pt x="119" y="196"/>
                    <a:pt x="107" y="196"/>
                  </a:cubicBezTo>
                  <a:cubicBezTo>
                    <a:pt x="95" y="196"/>
                    <a:pt x="84" y="194"/>
                    <a:pt x="74" y="189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63" y="185"/>
                    <a:pt x="53" y="178"/>
                    <a:pt x="45" y="170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37" y="162"/>
                    <a:pt x="30" y="152"/>
                    <a:pt x="26" y="142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2" y="131"/>
                    <a:pt x="19" y="120"/>
                    <a:pt x="19" y="108"/>
                  </a:cubicBezTo>
                  <a:cubicBezTo>
                    <a:pt x="19" y="96"/>
                    <a:pt x="22" y="85"/>
                    <a:pt x="26" y="74"/>
                  </a:cubicBezTo>
                  <a:cubicBezTo>
                    <a:pt x="30" y="64"/>
                    <a:pt x="37" y="54"/>
                    <a:pt x="45" y="46"/>
                  </a:cubicBezTo>
                  <a:cubicBezTo>
                    <a:pt x="61" y="30"/>
                    <a:pt x="83" y="20"/>
                    <a:pt x="107" y="20"/>
                  </a:cubicBezTo>
                  <a:cubicBezTo>
                    <a:pt x="119" y="20"/>
                    <a:pt x="131" y="22"/>
                    <a:pt x="141" y="27"/>
                  </a:cubicBezTo>
                  <a:cubicBezTo>
                    <a:pt x="152" y="31"/>
                    <a:pt x="161" y="38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8" y="54"/>
                    <a:pt x="184" y="64"/>
                    <a:pt x="189" y="74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93" y="85"/>
                    <a:pt x="195" y="96"/>
                    <a:pt x="195" y="108"/>
                  </a:cubicBezTo>
                  <a:cubicBezTo>
                    <a:pt x="195" y="120"/>
                    <a:pt x="193" y="131"/>
                    <a:pt x="189" y="142"/>
                  </a:cubicBezTo>
                  <a:cubicBezTo>
                    <a:pt x="184" y="152"/>
                    <a:pt x="178" y="162"/>
                    <a:pt x="170" y="170"/>
                  </a:cubicBezTo>
                  <a:close/>
                  <a:moveTo>
                    <a:pt x="171" y="102"/>
                  </a:moveTo>
                  <a:cubicBezTo>
                    <a:pt x="171" y="102"/>
                    <a:pt x="171" y="102"/>
                    <a:pt x="171" y="102"/>
                  </a:cubicBezTo>
                  <a:cubicBezTo>
                    <a:pt x="168" y="102"/>
                    <a:pt x="165" y="105"/>
                    <a:pt x="165" y="108"/>
                  </a:cubicBezTo>
                  <a:cubicBezTo>
                    <a:pt x="165" y="116"/>
                    <a:pt x="164" y="123"/>
                    <a:pt x="161" y="130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58" y="137"/>
                    <a:pt x="154" y="143"/>
                    <a:pt x="148" y="149"/>
                  </a:cubicBezTo>
                  <a:cubicBezTo>
                    <a:pt x="143" y="154"/>
                    <a:pt x="136" y="159"/>
                    <a:pt x="130" y="162"/>
                  </a:cubicBezTo>
                  <a:cubicBezTo>
                    <a:pt x="122" y="164"/>
                    <a:pt x="115" y="166"/>
                    <a:pt x="107" y="166"/>
                  </a:cubicBezTo>
                  <a:cubicBezTo>
                    <a:pt x="104" y="166"/>
                    <a:pt x="101" y="169"/>
                    <a:pt x="101" y="172"/>
                  </a:cubicBezTo>
                  <a:cubicBezTo>
                    <a:pt x="101" y="175"/>
                    <a:pt x="104" y="178"/>
                    <a:pt x="107" y="178"/>
                  </a:cubicBezTo>
                  <a:cubicBezTo>
                    <a:pt x="116" y="178"/>
                    <a:pt x="125" y="176"/>
                    <a:pt x="134" y="172"/>
                  </a:cubicBezTo>
                  <a:cubicBezTo>
                    <a:pt x="142" y="169"/>
                    <a:pt x="150" y="164"/>
                    <a:pt x="157" y="157"/>
                  </a:cubicBezTo>
                  <a:cubicBezTo>
                    <a:pt x="163" y="151"/>
                    <a:pt x="168" y="143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5" y="126"/>
                    <a:pt x="177" y="117"/>
                    <a:pt x="177" y="108"/>
                  </a:cubicBezTo>
                  <a:cubicBezTo>
                    <a:pt x="177" y="105"/>
                    <a:pt x="174" y="102"/>
                    <a:pt x="171" y="10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图标 6">
              <a:extLst>
                <a:ext uri="{FF2B5EF4-FFF2-40B4-BE49-F238E27FC236}">
                  <a16:creationId xmlns:a16="http://schemas.microsoft.com/office/drawing/2014/main" id="{3F51543A-27AA-4F28-8EE5-63DC8925A3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7369" y="3041239"/>
              <a:ext cx="374946" cy="320942"/>
            </a:xfrm>
            <a:custGeom>
              <a:avLst/>
              <a:gdLst>
                <a:gd name="T0" fmla="*/ 247 w 257"/>
                <a:gd name="T1" fmla="*/ 0 h 219"/>
                <a:gd name="T2" fmla="*/ 10 w 257"/>
                <a:gd name="T3" fmla="*/ 0 h 219"/>
                <a:gd name="T4" fmla="*/ 0 w 257"/>
                <a:gd name="T5" fmla="*/ 10 h 219"/>
                <a:gd name="T6" fmla="*/ 0 w 257"/>
                <a:gd name="T7" fmla="*/ 210 h 219"/>
                <a:gd name="T8" fmla="*/ 10 w 257"/>
                <a:gd name="T9" fmla="*/ 219 h 219"/>
                <a:gd name="T10" fmla="*/ 247 w 257"/>
                <a:gd name="T11" fmla="*/ 219 h 219"/>
                <a:gd name="T12" fmla="*/ 257 w 257"/>
                <a:gd name="T13" fmla="*/ 210 h 219"/>
                <a:gd name="T14" fmla="*/ 257 w 257"/>
                <a:gd name="T15" fmla="*/ 10 h 219"/>
                <a:gd name="T16" fmla="*/ 247 w 257"/>
                <a:gd name="T17" fmla="*/ 0 h 219"/>
                <a:gd name="T18" fmla="*/ 237 w 257"/>
                <a:gd name="T19" fmla="*/ 200 h 219"/>
                <a:gd name="T20" fmla="*/ 237 w 257"/>
                <a:gd name="T21" fmla="*/ 200 h 219"/>
                <a:gd name="T22" fmla="*/ 20 w 257"/>
                <a:gd name="T23" fmla="*/ 200 h 219"/>
                <a:gd name="T24" fmla="*/ 20 w 257"/>
                <a:gd name="T25" fmla="*/ 178 h 219"/>
                <a:gd name="T26" fmla="*/ 71 w 257"/>
                <a:gd name="T27" fmla="*/ 127 h 219"/>
                <a:gd name="T28" fmla="*/ 106 w 257"/>
                <a:gd name="T29" fmla="*/ 162 h 219"/>
                <a:gd name="T30" fmla="*/ 106 w 257"/>
                <a:gd name="T31" fmla="*/ 162 h 219"/>
                <a:gd name="T32" fmla="*/ 106 w 257"/>
                <a:gd name="T33" fmla="*/ 163 h 219"/>
                <a:gd name="T34" fmla="*/ 107 w 257"/>
                <a:gd name="T35" fmla="*/ 163 h 219"/>
                <a:gd name="T36" fmla="*/ 127 w 257"/>
                <a:gd name="T37" fmla="*/ 183 h 219"/>
                <a:gd name="T38" fmla="*/ 136 w 257"/>
                <a:gd name="T39" fmla="*/ 183 h 219"/>
                <a:gd name="T40" fmla="*/ 136 w 257"/>
                <a:gd name="T41" fmla="*/ 175 h 219"/>
                <a:gd name="T42" fmla="*/ 119 w 257"/>
                <a:gd name="T43" fmla="*/ 158 h 219"/>
                <a:gd name="T44" fmla="*/ 167 w 257"/>
                <a:gd name="T45" fmla="*/ 110 h 219"/>
                <a:gd name="T46" fmla="*/ 237 w 257"/>
                <a:gd name="T47" fmla="*/ 181 h 219"/>
                <a:gd name="T48" fmla="*/ 237 w 257"/>
                <a:gd name="T49" fmla="*/ 200 h 219"/>
                <a:gd name="T50" fmla="*/ 237 w 257"/>
                <a:gd name="T51" fmla="*/ 164 h 219"/>
                <a:gd name="T52" fmla="*/ 237 w 257"/>
                <a:gd name="T53" fmla="*/ 164 h 219"/>
                <a:gd name="T54" fmla="*/ 171 w 257"/>
                <a:gd name="T55" fmla="*/ 98 h 219"/>
                <a:gd name="T56" fmla="*/ 163 w 257"/>
                <a:gd name="T57" fmla="*/ 98 h 219"/>
                <a:gd name="T58" fmla="*/ 110 w 257"/>
                <a:gd name="T59" fmla="*/ 150 h 219"/>
                <a:gd name="T60" fmla="*/ 75 w 257"/>
                <a:gd name="T61" fmla="*/ 114 h 219"/>
                <a:gd name="T62" fmla="*/ 67 w 257"/>
                <a:gd name="T63" fmla="*/ 114 h 219"/>
                <a:gd name="T64" fmla="*/ 20 w 257"/>
                <a:gd name="T65" fmla="*/ 161 h 219"/>
                <a:gd name="T66" fmla="*/ 20 w 257"/>
                <a:gd name="T67" fmla="*/ 20 h 219"/>
                <a:gd name="T68" fmla="*/ 237 w 257"/>
                <a:gd name="T69" fmla="*/ 20 h 219"/>
                <a:gd name="T70" fmla="*/ 237 w 257"/>
                <a:gd name="T71" fmla="*/ 164 h 219"/>
                <a:gd name="T72" fmla="*/ 75 w 257"/>
                <a:gd name="T73" fmla="*/ 99 h 219"/>
                <a:gd name="T74" fmla="*/ 75 w 257"/>
                <a:gd name="T75" fmla="*/ 99 h 219"/>
                <a:gd name="T76" fmla="*/ 109 w 257"/>
                <a:gd name="T77" fmla="*/ 65 h 219"/>
                <a:gd name="T78" fmla="*/ 75 w 257"/>
                <a:gd name="T79" fmla="*/ 30 h 219"/>
                <a:gd name="T80" fmla="*/ 40 w 257"/>
                <a:gd name="T81" fmla="*/ 65 h 219"/>
                <a:gd name="T82" fmla="*/ 75 w 257"/>
                <a:gd name="T83" fmla="*/ 99 h 219"/>
                <a:gd name="T84" fmla="*/ 75 w 257"/>
                <a:gd name="T85" fmla="*/ 42 h 219"/>
                <a:gd name="T86" fmla="*/ 75 w 257"/>
                <a:gd name="T87" fmla="*/ 42 h 219"/>
                <a:gd name="T88" fmla="*/ 97 w 257"/>
                <a:gd name="T89" fmla="*/ 65 h 219"/>
                <a:gd name="T90" fmla="*/ 75 w 257"/>
                <a:gd name="T91" fmla="*/ 87 h 219"/>
                <a:gd name="T92" fmla="*/ 52 w 257"/>
                <a:gd name="T93" fmla="*/ 65 h 219"/>
                <a:gd name="T94" fmla="*/ 75 w 257"/>
                <a:gd name="T95" fmla="*/ 4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19">
                  <a:moveTo>
                    <a:pt x="24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5"/>
                    <a:pt x="4" y="219"/>
                    <a:pt x="10" y="219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53" y="219"/>
                    <a:pt x="257" y="215"/>
                    <a:pt x="257" y="210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57" y="4"/>
                    <a:pt x="253" y="0"/>
                    <a:pt x="247" y="0"/>
                  </a:cubicBezTo>
                  <a:close/>
                  <a:moveTo>
                    <a:pt x="237" y="200"/>
                  </a:moveTo>
                  <a:cubicBezTo>
                    <a:pt x="237" y="200"/>
                    <a:pt x="237" y="200"/>
                    <a:pt x="237" y="20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30" y="186"/>
                    <a:pt x="133" y="186"/>
                    <a:pt x="136" y="183"/>
                  </a:cubicBezTo>
                  <a:cubicBezTo>
                    <a:pt x="138" y="181"/>
                    <a:pt x="138" y="177"/>
                    <a:pt x="136" y="175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37" y="200"/>
                    <a:pt x="237" y="200"/>
                    <a:pt x="237" y="200"/>
                  </a:cubicBezTo>
                  <a:close/>
                  <a:moveTo>
                    <a:pt x="237" y="164"/>
                  </a:moveTo>
                  <a:cubicBezTo>
                    <a:pt x="237" y="164"/>
                    <a:pt x="237" y="164"/>
                    <a:pt x="237" y="164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69" y="95"/>
                    <a:pt x="165" y="95"/>
                    <a:pt x="163" y="9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3" y="112"/>
                    <a:pt x="69" y="112"/>
                    <a:pt x="67" y="114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164"/>
                    <a:pt x="237" y="164"/>
                    <a:pt x="237" y="164"/>
                  </a:cubicBezTo>
                  <a:close/>
                  <a:moveTo>
                    <a:pt x="75" y="99"/>
                  </a:moveTo>
                  <a:cubicBezTo>
                    <a:pt x="75" y="99"/>
                    <a:pt x="75" y="99"/>
                    <a:pt x="75" y="99"/>
                  </a:cubicBezTo>
                  <a:cubicBezTo>
                    <a:pt x="94" y="99"/>
                    <a:pt x="109" y="84"/>
                    <a:pt x="109" y="65"/>
                  </a:cubicBezTo>
                  <a:cubicBezTo>
                    <a:pt x="109" y="46"/>
                    <a:pt x="94" y="30"/>
                    <a:pt x="75" y="30"/>
                  </a:cubicBezTo>
                  <a:cubicBezTo>
                    <a:pt x="56" y="30"/>
                    <a:pt x="40" y="46"/>
                    <a:pt x="40" y="65"/>
                  </a:cubicBezTo>
                  <a:cubicBezTo>
                    <a:pt x="40" y="84"/>
                    <a:pt x="56" y="99"/>
                    <a:pt x="75" y="99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7" y="42"/>
                    <a:pt x="97" y="52"/>
                    <a:pt x="97" y="65"/>
                  </a:cubicBezTo>
                  <a:cubicBezTo>
                    <a:pt x="97" y="77"/>
                    <a:pt x="87" y="87"/>
                    <a:pt x="75" y="87"/>
                  </a:cubicBezTo>
                  <a:cubicBezTo>
                    <a:pt x="62" y="87"/>
                    <a:pt x="52" y="77"/>
                    <a:pt x="52" y="65"/>
                  </a:cubicBezTo>
                  <a:cubicBezTo>
                    <a:pt x="52" y="52"/>
                    <a:pt x="62" y="42"/>
                    <a:pt x="75" y="4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图标 7">
              <a:extLst>
                <a:ext uri="{FF2B5EF4-FFF2-40B4-BE49-F238E27FC236}">
                  <a16:creationId xmlns:a16="http://schemas.microsoft.com/office/drawing/2014/main" id="{68093FCB-92EA-40E9-9B53-A2B2D2160F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7408" y="2161560"/>
              <a:ext cx="456408" cy="522833"/>
            </a:xfrm>
            <a:custGeom>
              <a:avLst/>
              <a:gdLst>
                <a:gd name="T0" fmla="*/ 55 w 225"/>
                <a:gd name="T1" fmla="*/ 185 h 257"/>
                <a:gd name="T2" fmla="*/ 55 w 225"/>
                <a:gd name="T3" fmla="*/ 197 h 257"/>
                <a:gd name="T4" fmla="*/ 175 w 225"/>
                <a:gd name="T5" fmla="*/ 190 h 257"/>
                <a:gd name="T6" fmla="*/ 222 w 225"/>
                <a:gd name="T7" fmla="*/ 74 h 257"/>
                <a:gd name="T8" fmla="*/ 150 w 225"/>
                <a:gd name="T9" fmla="*/ 3 h 257"/>
                <a:gd name="T10" fmla="*/ 26 w 225"/>
                <a:gd name="T11" fmla="*/ 0 h 257"/>
                <a:gd name="T12" fmla="*/ 0 w 225"/>
                <a:gd name="T13" fmla="*/ 26 h 257"/>
                <a:gd name="T14" fmla="*/ 7 w 225"/>
                <a:gd name="T15" fmla="*/ 249 h 257"/>
                <a:gd name="T16" fmla="*/ 26 w 225"/>
                <a:gd name="T17" fmla="*/ 257 h 257"/>
                <a:gd name="T18" fmla="*/ 217 w 225"/>
                <a:gd name="T19" fmla="*/ 249 h 257"/>
                <a:gd name="T20" fmla="*/ 217 w 225"/>
                <a:gd name="T21" fmla="*/ 249 h 257"/>
                <a:gd name="T22" fmla="*/ 225 w 225"/>
                <a:gd name="T23" fmla="*/ 81 h 257"/>
                <a:gd name="T24" fmla="*/ 149 w 225"/>
                <a:gd name="T25" fmla="*/ 29 h 257"/>
                <a:gd name="T26" fmla="*/ 195 w 225"/>
                <a:gd name="T27" fmla="*/ 75 h 257"/>
                <a:gd name="T28" fmla="*/ 152 w 225"/>
                <a:gd name="T29" fmla="*/ 72 h 257"/>
                <a:gd name="T30" fmla="*/ 149 w 225"/>
                <a:gd name="T31" fmla="*/ 64 h 257"/>
                <a:gd name="T32" fmla="*/ 205 w 225"/>
                <a:gd name="T33" fmla="*/ 230 h 257"/>
                <a:gd name="T34" fmla="*/ 203 w 225"/>
                <a:gd name="T35" fmla="*/ 235 h 257"/>
                <a:gd name="T36" fmla="*/ 198 w 225"/>
                <a:gd name="T37" fmla="*/ 237 h 257"/>
                <a:gd name="T38" fmla="*/ 21 w 225"/>
                <a:gd name="T39" fmla="*/ 235 h 257"/>
                <a:gd name="T40" fmla="*/ 19 w 225"/>
                <a:gd name="T41" fmla="*/ 26 h 257"/>
                <a:gd name="T42" fmla="*/ 26 w 225"/>
                <a:gd name="T43" fmla="*/ 20 h 257"/>
                <a:gd name="T44" fmla="*/ 137 w 225"/>
                <a:gd name="T45" fmla="*/ 64 h 257"/>
                <a:gd name="T46" fmla="*/ 144 w 225"/>
                <a:gd name="T47" fmla="*/ 80 h 257"/>
                <a:gd name="T48" fmla="*/ 205 w 225"/>
                <a:gd name="T49" fmla="*/ 87 h 257"/>
                <a:gd name="T50" fmla="*/ 49 w 225"/>
                <a:gd name="T51" fmla="*/ 107 h 257"/>
                <a:gd name="T52" fmla="*/ 55 w 225"/>
                <a:gd name="T53" fmla="*/ 113 h 257"/>
                <a:gd name="T54" fmla="*/ 175 w 225"/>
                <a:gd name="T55" fmla="*/ 107 h 257"/>
                <a:gd name="T56" fmla="*/ 55 w 225"/>
                <a:gd name="T57" fmla="*/ 101 h 257"/>
                <a:gd name="T58" fmla="*/ 170 w 225"/>
                <a:gd name="T59" fmla="*/ 143 h 257"/>
                <a:gd name="T60" fmla="*/ 55 w 225"/>
                <a:gd name="T61" fmla="*/ 143 h 257"/>
                <a:gd name="T62" fmla="*/ 55 w 225"/>
                <a:gd name="T63" fmla="*/ 155 h 257"/>
                <a:gd name="T64" fmla="*/ 175 w 225"/>
                <a:gd name="T65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257">
                  <a:moveTo>
                    <a:pt x="170" y="185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1" y="185"/>
                    <a:pt x="49" y="187"/>
                    <a:pt x="49" y="190"/>
                  </a:cubicBezTo>
                  <a:cubicBezTo>
                    <a:pt x="49" y="194"/>
                    <a:pt x="51" y="197"/>
                    <a:pt x="55" y="197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3" y="197"/>
                    <a:pt x="175" y="194"/>
                    <a:pt x="175" y="190"/>
                  </a:cubicBezTo>
                  <a:cubicBezTo>
                    <a:pt x="175" y="187"/>
                    <a:pt x="173" y="185"/>
                    <a:pt x="170" y="185"/>
                  </a:cubicBezTo>
                  <a:close/>
                  <a:moveTo>
                    <a:pt x="222" y="74"/>
                  </a:moveTo>
                  <a:cubicBezTo>
                    <a:pt x="222" y="74"/>
                    <a:pt x="222" y="74"/>
                    <a:pt x="222" y="74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8" y="1"/>
                    <a:pt x="146" y="0"/>
                    <a:pt x="1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2" y="3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8"/>
                    <a:pt x="2" y="244"/>
                    <a:pt x="7" y="249"/>
                  </a:cubicBezTo>
                  <a:cubicBezTo>
                    <a:pt x="7" y="249"/>
                    <a:pt x="7" y="249"/>
                    <a:pt x="7" y="249"/>
                  </a:cubicBezTo>
                  <a:cubicBezTo>
                    <a:pt x="12" y="254"/>
                    <a:pt x="19" y="257"/>
                    <a:pt x="26" y="257"/>
                  </a:cubicBezTo>
                  <a:cubicBezTo>
                    <a:pt x="198" y="257"/>
                    <a:pt x="198" y="257"/>
                    <a:pt x="198" y="257"/>
                  </a:cubicBezTo>
                  <a:cubicBezTo>
                    <a:pt x="205" y="257"/>
                    <a:pt x="212" y="254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22" y="244"/>
                    <a:pt x="225" y="238"/>
                    <a:pt x="225" y="23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79"/>
                    <a:pt x="224" y="76"/>
                    <a:pt x="222" y="74"/>
                  </a:cubicBezTo>
                  <a:close/>
                  <a:moveTo>
                    <a:pt x="149" y="29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57" y="75"/>
                    <a:pt x="154" y="74"/>
                    <a:pt x="152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0" y="70"/>
                    <a:pt x="149" y="67"/>
                    <a:pt x="149" y="64"/>
                  </a:cubicBezTo>
                  <a:cubicBezTo>
                    <a:pt x="149" y="29"/>
                    <a:pt x="149" y="29"/>
                    <a:pt x="149" y="29"/>
                  </a:cubicBezTo>
                  <a:close/>
                  <a:moveTo>
                    <a:pt x="205" y="230"/>
                  </a:moveTo>
                  <a:cubicBezTo>
                    <a:pt x="205" y="230"/>
                    <a:pt x="205" y="230"/>
                    <a:pt x="205" y="230"/>
                  </a:cubicBezTo>
                  <a:cubicBezTo>
                    <a:pt x="205" y="232"/>
                    <a:pt x="204" y="234"/>
                    <a:pt x="203" y="235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202" y="236"/>
                    <a:pt x="200" y="237"/>
                    <a:pt x="198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2" y="236"/>
                    <a:pt x="21" y="235"/>
                  </a:cubicBezTo>
                  <a:cubicBezTo>
                    <a:pt x="20" y="234"/>
                    <a:pt x="19" y="232"/>
                    <a:pt x="19" y="23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4"/>
                    <a:pt x="20" y="23"/>
                    <a:pt x="21" y="21"/>
                  </a:cubicBezTo>
                  <a:cubicBezTo>
                    <a:pt x="22" y="20"/>
                    <a:pt x="24" y="20"/>
                    <a:pt x="2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7" y="71"/>
                    <a:pt x="140" y="76"/>
                    <a:pt x="143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8" y="84"/>
                    <a:pt x="153" y="87"/>
                    <a:pt x="160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230"/>
                    <a:pt x="205" y="230"/>
                    <a:pt x="205" y="230"/>
                  </a:cubicBezTo>
                  <a:close/>
                  <a:moveTo>
                    <a:pt x="4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10"/>
                    <a:pt x="51" y="113"/>
                    <a:pt x="55" y="113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3" y="113"/>
                    <a:pt x="175" y="110"/>
                    <a:pt x="175" y="107"/>
                  </a:cubicBezTo>
                  <a:cubicBezTo>
                    <a:pt x="175" y="104"/>
                    <a:pt x="173" y="101"/>
                    <a:pt x="170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1" y="101"/>
                    <a:pt x="49" y="104"/>
                    <a:pt x="49" y="107"/>
                  </a:cubicBezTo>
                  <a:close/>
                  <a:moveTo>
                    <a:pt x="170" y="143"/>
                  </a:moveTo>
                  <a:cubicBezTo>
                    <a:pt x="170" y="143"/>
                    <a:pt x="170" y="143"/>
                    <a:pt x="170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1" y="143"/>
                    <a:pt x="49" y="146"/>
                    <a:pt x="49" y="149"/>
                  </a:cubicBezTo>
                  <a:cubicBezTo>
                    <a:pt x="49" y="152"/>
                    <a:pt x="51" y="155"/>
                    <a:pt x="55" y="155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3" y="155"/>
                    <a:pt x="175" y="152"/>
                    <a:pt x="175" y="149"/>
                  </a:cubicBezTo>
                  <a:cubicBezTo>
                    <a:pt x="175" y="146"/>
                    <a:pt x="173" y="143"/>
                    <a:pt x="170" y="14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图标 8">
              <a:extLst>
                <a:ext uri="{FF2B5EF4-FFF2-40B4-BE49-F238E27FC236}">
                  <a16:creationId xmlns:a16="http://schemas.microsoft.com/office/drawing/2014/main" id="{196B9E01-09BA-4FF7-BD1B-D32332874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9920" y="3135514"/>
              <a:ext cx="261198" cy="251564"/>
            </a:xfrm>
            <a:custGeom>
              <a:avLst/>
              <a:gdLst>
                <a:gd name="T0" fmla="*/ 139 w 258"/>
                <a:gd name="T1" fmla="*/ 8 h 248"/>
                <a:gd name="T2" fmla="*/ 165 w 258"/>
                <a:gd name="T3" fmla="*/ 88 h 248"/>
                <a:gd name="T4" fmla="*/ 248 w 258"/>
                <a:gd name="T5" fmla="*/ 88 h 248"/>
                <a:gd name="T6" fmla="*/ 258 w 258"/>
                <a:gd name="T7" fmla="*/ 97 h 248"/>
                <a:gd name="T8" fmla="*/ 254 w 258"/>
                <a:gd name="T9" fmla="*/ 105 h 248"/>
                <a:gd name="T10" fmla="*/ 254 w 258"/>
                <a:gd name="T11" fmla="*/ 105 h 248"/>
                <a:gd name="T12" fmla="*/ 186 w 258"/>
                <a:gd name="T13" fmla="*/ 154 h 248"/>
                <a:gd name="T14" fmla="*/ 212 w 258"/>
                <a:gd name="T15" fmla="*/ 234 h 248"/>
                <a:gd name="T16" fmla="*/ 206 w 258"/>
                <a:gd name="T17" fmla="*/ 246 h 248"/>
                <a:gd name="T18" fmla="*/ 197 w 258"/>
                <a:gd name="T19" fmla="*/ 245 h 248"/>
                <a:gd name="T20" fmla="*/ 129 w 258"/>
                <a:gd name="T21" fmla="*/ 196 h 248"/>
                <a:gd name="T22" fmla="*/ 62 w 258"/>
                <a:gd name="T23" fmla="*/ 245 h 248"/>
                <a:gd name="T24" fmla="*/ 48 w 258"/>
                <a:gd name="T25" fmla="*/ 243 h 248"/>
                <a:gd name="T26" fmla="*/ 47 w 258"/>
                <a:gd name="T27" fmla="*/ 233 h 248"/>
                <a:gd name="T28" fmla="*/ 73 w 258"/>
                <a:gd name="T29" fmla="*/ 154 h 248"/>
                <a:gd name="T30" fmla="*/ 5 w 258"/>
                <a:gd name="T31" fmla="*/ 105 h 248"/>
                <a:gd name="T32" fmla="*/ 3 w 258"/>
                <a:gd name="T33" fmla="*/ 92 h 248"/>
                <a:gd name="T34" fmla="*/ 11 w 258"/>
                <a:gd name="T35" fmla="*/ 88 h 248"/>
                <a:gd name="T36" fmla="*/ 94 w 258"/>
                <a:gd name="T37" fmla="*/ 88 h 248"/>
                <a:gd name="T38" fmla="*/ 120 w 258"/>
                <a:gd name="T39" fmla="*/ 8 h 248"/>
                <a:gd name="T40" fmla="*/ 132 w 258"/>
                <a:gd name="T41" fmla="*/ 2 h 248"/>
                <a:gd name="T42" fmla="*/ 139 w 258"/>
                <a:gd name="T43" fmla="*/ 8 h 248"/>
                <a:gd name="T44" fmla="*/ 139 w 258"/>
                <a:gd name="T45" fmla="*/ 8 h 248"/>
                <a:gd name="T46" fmla="*/ 148 w 258"/>
                <a:gd name="T47" fmla="*/ 101 h 248"/>
                <a:gd name="T48" fmla="*/ 148 w 258"/>
                <a:gd name="T49" fmla="*/ 101 h 248"/>
                <a:gd name="T50" fmla="*/ 129 w 258"/>
                <a:gd name="T51" fmla="*/ 43 h 248"/>
                <a:gd name="T52" fmla="*/ 111 w 258"/>
                <a:gd name="T53" fmla="*/ 100 h 248"/>
                <a:gd name="T54" fmla="*/ 102 w 258"/>
                <a:gd name="T55" fmla="*/ 107 h 248"/>
                <a:gd name="T56" fmla="*/ 41 w 258"/>
                <a:gd name="T57" fmla="*/ 107 h 248"/>
                <a:gd name="T58" fmla="*/ 90 w 258"/>
                <a:gd name="T59" fmla="*/ 143 h 248"/>
                <a:gd name="T60" fmla="*/ 94 w 258"/>
                <a:gd name="T61" fmla="*/ 154 h 248"/>
                <a:gd name="T62" fmla="*/ 75 w 258"/>
                <a:gd name="T63" fmla="*/ 211 h 248"/>
                <a:gd name="T64" fmla="*/ 123 w 258"/>
                <a:gd name="T65" fmla="*/ 176 h 248"/>
                <a:gd name="T66" fmla="*/ 135 w 258"/>
                <a:gd name="T67" fmla="*/ 175 h 248"/>
                <a:gd name="T68" fmla="*/ 184 w 258"/>
                <a:gd name="T69" fmla="*/ 211 h 248"/>
                <a:gd name="T70" fmla="*/ 165 w 258"/>
                <a:gd name="T71" fmla="*/ 154 h 248"/>
                <a:gd name="T72" fmla="*/ 169 w 258"/>
                <a:gd name="T73" fmla="*/ 143 h 248"/>
                <a:gd name="T74" fmla="*/ 217 w 258"/>
                <a:gd name="T75" fmla="*/ 107 h 248"/>
                <a:gd name="T76" fmla="*/ 158 w 258"/>
                <a:gd name="T77" fmla="*/ 107 h 248"/>
                <a:gd name="T78" fmla="*/ 148 w 258"/>
                <a:gd name="T79" fmla="*/ 1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8" h="248">
                  <a:moveTo>
                    <a:pt x="139" y="8"/>
                  </a:moveTo>
                  <a:cubicBezTo>
                    <a:pt x="165" y="88"/>
                    <a:pt x="165" y="88"/>
                    <a:pt x="165" y="88"/>
                  </a:cubicBezTo>
                  <a:cubicBezTo>
                    <a:pt x="248" y="88"/>
                    <a:pt x="248" y="88"/>
                    <a:pt x="248" y="88"/>
                  </a:cubicBezTo>
                  <a:cubicBezTo>
                    <a:pt x="254" y="88"/>
                    <a:pt x="258" y="92"/>
                    <a:pt x="258" y="97"/>
                  </a:cubicBezTo>
                  <a:cubicBezTo>
                    <a:pt x="258" y="101"/>
                    <a:pt x="256" y="104"/>
                    <a:pt x="254" y="105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4" y="239"/>
                    <a:pt x="211" y="245"/>
                    <a:pt x="206" y="246"/>
                  </a:cubicBezTo>
                  <a:cubicBezTo>
                    <a:pt x="203" y="247"/>
                    <a:pt x="199" y="247"/>
                    <a:pt x="197" y="245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62" y="245"/>
                    <a:pt x="62" y="245"/>
                    <a:pt x="62" y="245"/>
                  </a:cubicBezTo>
                  <a:cubicBezTo>
                    <a:pt x="57" y="248"/>
                    <a:pt x="51" y="247"/>
                    <a:pt x="48" y="243"/>
                  </a:cubicBezTo>
                  <a:cubicBezTo>
                    <a:pt x="46" y="240"/>
                    <a:pt x="46" y="236"/>
                    <a:pt x="47" y="233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02"/>
                    <a:pt x="0" y="96"/>
                    <a:pt x="3" y="92"/>
                  </a:cubicBezTo>
                  <a:cubicBezTo>
                    <a:pt x="5" y="89"/>
                    <a:pt x="8" y="88"/>
                    <a:pt x="11" y="88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2" y="3"/>
                    <a:pt x="127" y="0"/>
                    <a:pt x="132" y="2"/>
                  </a:cubicBezTo>
                  <a:cubicBezTo>
                    <a:pt x="136" y="3"/>
                    <a:pt x="138" y="5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lose/>
                  <a:moveTo>
                    <a:pt x="148" y="101"/>
                  </a:moveTo>
                  <a:cubicBezTo>
                    <a:pt x="148" y="101"/>
                    <a:pt x="148" y="101"/>
                    <a:pt x="148" y="101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0" y="104"/>
                    <a:pt x="106" y="107"/>
                    <a:pt x="102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3" y="145"/>
                    <a:pt x="95" y="149"/>
                    <a:pt x="94" y="154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7" y="173"/>
                    <a:pt x="132" y="173"/>
                    <a:pt x="135" y="175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64" y="150"/>
                    <a:pt x="165" y="145"/>
                    <a:pt x="169" y="143"/>
                  </a:cubicBezTo>
                  <a:cubicBezTo>
                    <a:pt x="217" y="107"/>
                    <a:pt x="217" y="107"/>
                    <a:pt x="217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4" y="108"/>
                    <a:pt x="149" y="105"/>
                    <a:pt x="148" y="10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图标 9">
              <a:extLst>
                <a:ext uri="{FF2B5EF4-FFF2-40B4-BE49-F238E27FC236}">
                  <a16:creationId xmlns:a16="http://schemas.microsoft.com/office/drawing/2014/main" id="{4FB0C19A-9A07-4237-9C0D-3FA5DA3B6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7107" y="3287098"/>
              <a:ext cx="262269" cy="236578"/>
            </a:xfrm>
            <a:custGeom>
              <a:avLst/>
              <a:gdLst>
                <a:gd name="T0" fmla="*/ 122 w 259"/>
                <a:gd name="T1" fmla="*/ 229 h 233"/>
                <a:gd name="T2" fmla="*/ 24 w 259"/>
                <a:gd name="T3" fmla="*/ 131 h 233"/>
                <a:gd name="T4" fmla="*/ 3 w 259"/>
                <a:gd name="T5" fmla="*/ 95 h 233"/>
                <a:gd name="T6" fmla="*/ 5 w 259"/>
                <a:gd name="T7" fmla="*/ 56 h 233"/>
                <a:gd name="T8" fmla="*/ 24 w 259"/>
                <a:gd name="T9" fmla="*/ 24 h 233"/>
                <a:gd name="T10" fmla="*/ 56 w 259"/>
                <a:gd name="T11" fmla="*/ 5 h 233"/>
                <a:gd name="T12" fmla="*/ 97 w 259"/>
                <a:gd name="T13" fmla="*/ 4 h 233"/>
                <a:gd name="T14" fmla="*/ 129 w 259"/>
                <a:gd name="T15" fmla="*/ 20 h 233"/>
                <a:gd name="T16" fmla="*/ 162 w 259"/>
                <a:gd name="T17" fmla="*/ 4 h 233"/>
                <a:gd name="T18" fmla="*/ 203 w 259"/>
                <a:gd name="T19" fmla="*/ 5 h 233"/>
                <a:gd name="T20" fmla="*/ 235 w 259"/>
                <a:gd name="T21" fmla="*/ 24 h 233"/>
                <a:gd name="T22" fmla="*/ 254 w 259"/>
                <a:gd name="T23" fmla="*/ 56 h 233"/>
                <a:gd name="T24" fmla="*/ 254 w 259"/>
                <a:gd name="T25" fmla="*/ 56 h 233"/>
                <a:gd name="T26" fmla="*/ 256 w 259"/>
                <a:gd name="T27" fmla="*/ 95 h 233"/>
                <a:gd name="T28" fmla="*/ 235 w 259"/>
                <a:gd name="T29" fmla="*/ 131 h 233"/>
                <a:gd name="T30" fmla="*/ 234 w 259"/>
                <a:gd name="T31" fmla="*/ 131 h 233"/>
                <a:gd name="T32" fmla="*/ 136 w 259"/>
                <a:gd name="T33" fmla="*/ 229 h 233"/>
                <a:gd name="T34" fmla="*/ 123 w 259"/>
                <a:gd name="T35" fmla="*/ 229 h 233"/>
                <a:gd name="T36" fmla="*/ 122 w 259"/>
                <a:gd name="T37" fmla="*/ 229 h 233"/>
                <a:gd name="T38" fmla="*/ 141 w 259"/>
                <a:gd name="T39" fmla="*/ 36 h 233"/>
                <a:gd name="T40" fmla="*/ 141 w 259"/>
                <a:gd name="T41" fmla="*/ 36 h 233"/>
                <a:gd name="T42" fmla="*/ 141 w 259"/>
                <a:gd name="T43" fmla="*/ 36 h 233"/>
                <a:gd name="T44" fmla="*/ 110 w 259"/>
                <a:gd name="T45" fmla="*/ 68 h 233"/>
                <a:gd name="T46" fmla="*/ 101 w 259"/>
                <a:gd name="T47" fmla="*/ 68 h 233"/>
                <a:gd name="T48" fmla="*/ 101 w 259"/>
                <a:gd name="T49" fmla="*/ 60 h 233"/>
                <a:gd name="T50" fmla="*/ 121 w 259"/>
                <a:gd name="T51" fmla="*/ 40 h 233"/>
                <a:gd name="T52" fmla="*/ 121 w 259"/>
                <a:gd name="T53" fmla="*/ 39 h 233"/>
                <a:gd name="T54" fmla="*/ 92 w 259"/>
                <a:gd name="T55" fmla="*/ 23 h 233"/>
                <a:gd name="T56" fmla="*/ 62 w 259"/>
                <a:gd name="T57" fmla="*/ 23 h 233"/>
                <a:gd name="T58" fmla="*/ 38 w 259"/>
                <a:gd name="T59" fmla="*/ 38 h 233"/>
                <a:gd name="T60" fmla="*/ 23 w 259"/>
                <a:gd name="T61" fmla="*/ 62 h 233"/>
                <a:gd name="T62" fmla="*/ 22 w 259"/>
                <a:gd name="T63" fmla="*/ 90 h 233"/>
                <a:gd name="T64" fmla="*/ 38 w 259"/>
                <a:gd name="T65" fmla="*/ 117 h 233"/>
                <a:gd name="T66" fmla="*/ 129 w 259"/>
                <a:gd name="T67" fmla="*/ 208 h 233"/>
                <a:gd name="T68" fmla="*/ 220 w 259"/>
                <a:gd name="T69" fmla="*/ 117 h 233"/>
                <a:gd name="T70" fmla="*/ 221 w 259"/>
                <a:gd name="T71" fmla="*/ 117 h 233"/>
                <a:gd name="T72" fmla="*/ 237 w 259"/>
                <a:gd name="T73" fmla="*/ 90 h 233"/>
                <a:gd name="T74" fmla="*/ 236 w 259"/>
                <a:gd name="T75" fmla="*/ 62 h 233"/>
                <a:gd name="T76" fmla="*/ 236 w 259"/>
                <a:gd name="T77" fmla="*/ 62 h 233"/>
                <a:gd name="T78" fmla="*/ 221 w 259"/>
                <a:gd name="T79" fmla="*/ 38 h 233"/>
                <a:gd name="T80" fmla="*/ 197 w 259"/>
                <a:gd name="T81" fmla="*/ 23 h 233"/>
                <a:gd name="T82" fmla="*/ 167 w 259"/>
                <a:gd name="T83" fmla="*/ 23 h 233"/>
                <a:gd name="T84" fmla="*/ 141 w 259"/>
                <a:gd name="T85" fmla="*/ 3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" h="233">
                  <a:moveTo>
                    <a:pt x="122" y="229"/>
                  </a:moveTo>
                  <a:cubicBezTo>
                    <a:pt x="24" y="131"/>
                    <a:pt x="24" y="131"/>
                    <a:pt x="24" y="131"/>
                  </a:cubicBezTo>
                  <a:cubicBezTo>
                    <a:pt x="14" y="121"/>
                    <a:pt x="7" y="108"/>
                    <a:pt x="3" y="95"/>
                  </a:cubicBezTo>
                  <a:cubicBezTo>
                    <a:pt x="0" y="83"/>
                    <a:pt x="0" y="69"/>
                    <a:pt x="5" y="56"/>
                  </a:cubicBezTo>
                  <a:cubicBezTo>
                    <a:pt x="9" y="44"/>
                    <a:pt x="15" y="33"/>
                    <a:pt x="24" y="24"/>
                  </a:cubicBezTo>
                  <a:cubicBezTo>
                    <a:pt x="33" y="15"/>
                    <a:pt x="44" y="8"/>
                    <a:pt x="56" y="5"/>
                  </a:cubicBezTo>
                  <a:cubicBezTo>
                    <a:pt x="70" y="0"/>
                    <a:pt x="84" y="0"/>
                    <a:pt x="97" y="4"/>
                  </a:cubicBezTo>
                  <a:cubicBezTo>
                    <a:pt x="109" y="7"/>
                    <a:pt x="120" y="12"/>
                    <a:pt x="129" y="20"/>
                  </a:cubicBezTo>
                  <a:cubicBezTo>
                    <a:pt x="139" y="12"/>
                    <a:pt x="150" y="7"/>
                    <a:pt x="162" y="4"/>
                  </a:cubicBezTo>
                  <a:cubicBezTo>
                    <a:pt x="175" y="0"/>
                    <a:pt x="188" y="0"/>
                    <a:pt x="203" y="5"/>
                  </a:cubicBezTo>
                  <a:cubicBezTo>
                    <a:pt x="215" y="9"/>
                    <a:pt x="226" y="15"/>
                    <a:pt x="235" y="24"/>
                  </a:cubicBezTo>
                  <a:cubicBezTo>
                    <a:pt x="243" y="33"/>
                    <a:pt x="250" y="44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9" y="69"/>
                    <a:pt x="259" y="83"/>
                    <a:pt x="256" y="95"/>
                  </a:cubicBezTo>
                  <a:cubicBezTo>
                    <a:pt x="252" y="108"/>
                    <a:pt x="245" y="121"/>
                    <a:pt x="235" y="131"/>
                  </a:cubicBezTo>
                  <a:cubicBezTo>
                    <a:pt x="234" y="131"/>
                    <a:pt x="234" y="131"/>
                    <a:pt x="234" y="131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3" y="233"/>
                    <a:pt x="126" y="233"/>
                    <a:pt x="123" y="229"/>
                  </a:cubicBezTo>
                  <a:cubicBezTo>
                    <a:pt x="122" y="229"/>
                    <a:pt x="122" y="229"/>
                    <a:pt x="122" y="229"/>
                  </a:cubicBezTo>
                  <a:close/>
                  <a:moveTo>
                    <a:pt x="141" y="36"/>
                  </a:move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07" y="70"/>
                    <a:pt x="104" y="70"/>
                    <a:pt x="101" y="68"/>
                  </a:cubicBezTo>
                  <a:cubicBezTo>
                    <a:pt x="99" y="66"/>
                    <a:pt x="99" y="62"/>
                    <a:pt x="101" y="6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2" y="31"/>
                    <a:pt x="103" y="25"/>
                    <a:pt x="92" y="23"/>
                  </a:cubicBezTo>
                  <a:cubicBezTo>
                    <a:pt x="83" y="20"/>
                    <a:pt x="73" y="20"/>
                    <a:pt x="62" y="23"/>
                  </a:cubicBezTo>
                  <a:cubicBezTo>
                    <a:pt x="53" y="26"/>
                    <a:pt x="45" y="31"/>
                    <a:pt x="38" y="38"/>
                  </a:cubicBezTo>
                  <a:cubicBezTo>
                    <a:pt x="31" y="45"/>
                    <a:pt x="26" y="53"/>
                    <a:pt x="23" y="62"/>
                  </a:cubicBezTo>
                  <a:cubicBezTo>
                    <a:pt x="20" y="72"/>
                    <a:pt x="20" y="81"/>
                    <a:pt x="22" y="90"/>
                  </a:cubicBezTo>
                  <a:cubicBezTo>
                    <a:pt x="25" y="100"/>
                    <a:pt x="31" y="109"/>
                    <a:pt x="38" y="117"/>
                  </a:cubicBezTo>
                  <a:cubicBezTo>
                    <a:pt x="129" y="208"/>
                    <a:pt x="129" y="208"/>
                    <a:pt x="129" y="208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8" y="109"/>
                    <a:pt x="234" y="100"/>
                    <a:pt x="237" y="90"/>
                  </a:cubicBezTo>
                  <a:cubicBezTo>
                    <a:pt x="239" y="81"/>
                    <a:pt x="239" y="72"/>
                    <a:pt x="236" y="62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3" y="53"/>
                    <a:pt x="227" y="45"/>
                    <a:pt x="221" y="38"/>
                  </a:cubicBezTo>
                  <a:cubicBezTo>
                    <a:pt x="214" y="32"/>
                    <a:pt x="206" y="26"/>
                    <a:pt x="197" y="23"/>
                  </a:cubicBezTo>
                  <a:cubicBezTo>
                    <a:pt x="186" y="20"/>
                    <a:pt x="176" y="20"/>
                    <a:pt x="167" y="23"/>
                  </a:cubicBezTo>
                  <a:cubicBezTo>
                    <a:pt x="158" y="25"/>
                    <a:pt x="149" y="30"/>
                    <a:pt x="141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661B2D9-9CEE-4FF3-8A73-F93E6FAFDBB6}"/>
              </a:ext>
            </a:extLst>
          </p:cNvPr>
          <p:cNvGrpSpPr/>
          <p:nvPr/>
        </p:nvGrpSpPr>
        <p:grpSpPr>
          <a:xfrm>
            <a:off x="8080568" y="2966155"/>
            <a:ext cx="3651424" cy="1544150"/>
            <a:chOff x="8502398" y="3059012"/>
            <a:chExt cx="3651424" cy="1544150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BC36C34-EEA2-4144-8D75-AC726F97CCD3}"/>
                </a:ext>
              </a:extLst>
            </p:cNvPr>
            <p:cNvSpPr txBox="1"/>
            <p:nvPr/>
          </p:nvSpPr>
          <p:spPr>
            <a:xfrm>
              <a:off x="8502398" y="3454619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文本框 18">
              <a:extLst>
                <a:ext uri="{FF2B5EF4-FFF2-40B4-BE49-F238E27FC236}">
                  <a16:creationId xmlns:a16="http://schemas.microsoft.com/office/drawing/2014/main" id="{1A1C2C4E-2399-4A13-BB59-7A246A76C54F}"/>
                </a:ext>
              </a:extLst>
            </p:cNvPr>
            <p:cNvSpPr txBox="1"/>
            <p:nvPr/>
          </p:nvSpPr>
          <p:spPr>
            <a:xfrm>
              <a:off x="8502398" y="3059012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EDDC975-4ECB-45E9-AD44-8596524D53CA}"/>
              </a:ext>
            </a:extLst>
          </p:cNvPr>
          <p:cNvGrpSpPr/>
          <p:nvPr/>
        </p:nvGrpSpPr>
        <p:grpSpPr>
          <a:xfrm>
            <a:off x="7245314" y="1508891"/>
            <a:ext cx="3651424" cy="1544150"/>
            <a:chOff x="7437820" y="1371900"/>
            <a:chExt cx="3651424" cy="1544150"/>
          </a:xfrm>
        </p:grpSpPr>
        <p:sp>
          <p:nvSpPr>
            <p:cNvPr id="60" name="文本框 17">
              <a:extLst>
                <a:ext uri="{FF2B5EF4-FFF2-40B4-BE49-F238E27FC236}">
                  <a16:creationId xmlns:a16="http://schemas.microsoft.com/office/drawing/2014/main" id="{B91F998B-F44F-4D33-86E9-03C30A755EAE}"/>
                </a:ext>
              </a:extLst>
            </p:cNvPr>
            <p:cNvSpPr txBox="1"/>
            <p:nvPr/>
          </p:nvSpPr>
          <p:spPr>
            <a:xfrm>
              <a:off x="7437820" y="1767507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文本框 16">
              <a:extLst>
                <a:ext uri="{FF2B5EF4-FFF2-40B4-BE49-F238E27FC236}">
                  <a16:creationId xmlns:a16="http://schemas.microsoft.com/office/drawing/2014/main" id="{8FF4F19D-3A46-4B59-9D49-982A1D95F971}"/>
                </a:ext>
              </a:extLst>
            </p:cNvPr>
            <p:cNvSpPr txBox="1"/>
            <p:nvPr/>
          </p:nvSpPr>
          <p:spPr>
            <a:xfrm>
              <a:off x="7437820" y="1371900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24B2911-99FE-45A4-8C42-6F60DF95972E}"/>
              </a:ext>
            </a:extLst>
          </p:cNvPr>
          <p:cNvGrpSpPr/>
          <p:nvPr/>
        </p:nvGrpSpPr>
        <p:grpSpPr>
          <a:xfrm>
            <a:off x="6113468" y="4396639"/>
            <a:ext cx="3651424" cy="1544150"/>
            <a:chOff x="7165148" y="4972860"/>
            <a:chExt cx="3651424" cy="1544150"/>
          </a:xfrm>
        </p:grpSpPr>
        <p:sp>
          <p:nvSpPr>
            <p:cNvPr id="63" name="文本框 13">
              <a:extLst>
                <a:ext uri="{FF2B5EF4-FFF2-40B4-BE49-F238E27FC236}">
                  <a16:creationId xmlns:a16="http://schemas.microsoft.com/office/drawing/2014/main" id="{795B27C1-BCE0-4139-A0D3-41EF05C96717}"/>
                </a:ext>
              </a:extLst>
            </p:cNvPr>
            <p:cNvSpPr txBox="1"/>
            <p:nvPr/>
          </p:nvSpPr>
          <p:spPr>
            <a:xfrm>
              <a:off x="7165148" y="5368467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文本框 11">
              <a:extLst>
                <a:ext uri="{FF2B5EF4-FFF2-40B4-BE49-F238E27FC236}">
                  <a16:creationId xmlns:a16="http://schemas.microsoft.com/office/drawing/2014/main" id="{AC411C19-F369-4B80-A837-BBA30AECF067}"/>
                </a:ext>
              </a:extLst>
            </p:cNvPr>
            <p:cNvSpPr txBox="1"/>
            <p:nvPr/>
          </p:nvSpPr>
          <p:spPr>
            <a:xfrm>
              <a:off x="7165148" y="4972860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7AE8C53-2157-4F45-9228-A0AA4D6BDAA4}"/>
              </a:ext>
            </a:extLst>
          </p:cNvPr>
          <p:cNvGrpSpPr/>
          <p:nvPr/>
        </p:nvGrpSpPr>
        <p:grpSpPr>
          <a:xfrm>
            <a:off x="-44598" y="2570365"/>
            <a:ext cx="3651424" cy="1544150"/>
            <a:chOff x="1463355" y="3059012"/>
            <a:chExt cx="3651424" cy="1544150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4904BD36-2030-438D-B380-33D507CA2A59}"/>
                </a:ext>
              </a:extLst>
            </p:cNvPr>
            <p:cNvSpPr txBox="1"/>
            <p:nvPr/>
          </p:nvSpPr>
          <p:spPr>
            <a:xfrm>
              <a:off x="2040956" y="3454619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文本框 20">
              <a:extLst>
                <a:ext uri="{FF2B5EF4-FFF2-40B4-BE49-F238E27FC236}">
                  <a16:creationId xmlns:a16="http://schemas.microsoft.com/office/drawing/2014/main" id="{5C47F44F-A884-4643-A2B1-39F5E9D493A7}"/>
                </a:ext>
              </a:extLst>
            </p:cNvPr>
            <p:cNvSpPr txBox="1"/>
            <p:nvPr/>
          </p:nvSpPr>
          <p:spPr>
            <a:xfrm>
              <a:off x="1463355" y="3059012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48D04C5-C372-4C7D-B2D1-2CB853F4D7FD}"/>
              </a:ext>
            </a:extLst>
          </p:cNvPr>
          <p:cNvGrpSpPr/>
          <p:nvPr/>
        </p:nvGrpSpPr>
        <p:grpSpPr>
          <a:xfrm>
            <a:off x="1378324" y="4211499"/>
            <a:ext cx="3651424" cy="1544150"/>
            <a:chOff x="1570830" y="4700146"/>
            <a:chExt cx="3651424" cy="1544150"/>
          </a:xfrm>
        </p:grpSpPr>
        <p:sp>
          <p:nvSpPr>
            <p:cNvPr id="69" name="文本框 15">
              <a:extLst>
                <a:ext uri="{FF2B5EF4-FFF2-40B4-BE49-F238E27FC236}">
                  <a16:creationId xmlns:a16="http://schemas.microsoft.com/office/drawing/2014/main" id="{F567802B-7E46-45E0-9ED2-2048BE932E46}"/>
                </a:ext>
              </a:extLst>
            </p:cNvPr>
            <p:cNvSpPr txBox="1"/>
            <p:nvPr/>
          </p:nvSpPr>
          <p:spPr>
            <a:xfrm>
              <a:off x="2148431" y="5095753"/>
              <a:ext cx="3073823" cy="11485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文本框 14">
              <a:extLst>
                <a:ext uri="{FF2B5EF4-FFF2-40B4-BE49-F238E27FC236}">
                  <a16:creationId xmlns:a16="http://schemas.microsoft.com/office/drawing/2014/main" id="{E670FAC1-234E-41D0-A4F2-BE8702990214}"/>
                </a:ext>
              </a:extLst>
            </p:cNvPr>
            <p:cNvSpPr txBox="1"/>
            <p:nvPr/>
          </p:nvSpPr>
          <p:spPr>
            <a:xfrm>
              <a:off x="1570830" y="4700146"/>
              <a:ext cx="3651424" cy="515298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F3ECA3F-9F54-4324-B358-8B5EFCB08B31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40" name="圆: 空心 15">
              <a:extLst>
                <a:ext uri="{FF2B5EF4-FFF2-40B4-BE49-F238E27FC236}">
                  <a16:creationId xmlns:a16="http://schemas.microsoft.com/office/drawing/2014/main" id="{D97EE8B6-87B5-4B88-BFE2-9198F4C0F864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圆: 空心 16">
              <a:extLst>
                <a:ext uri="{FF2B5EF4-FFF2-40B4-BE49-F238E27FC236}">
                  <a16:creationId xmlns:a16="http://schemas.microsoft.com/office/drawing/2014/main" id="{DFF33309-DC38-4F74-91A0-C1268FC59820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55725" y="663421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62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3531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EF69BD5-CD73-4A8B-AA5B-93E2F523178A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41" name="圆: 空心 15">
              <a:extLst>
                <a:ext uri="{FF2B5EF4-FFF2-40B4-BE49-F238E27FC236}">
                  <a16:creationId xmlns:a16="http://schemas.microsoft.com/office/drawing/2014/main" id="{0AAA1265-75FC-4AD6-87E2-E7543F7C7A97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圆: 空心 16">
              <a:extLst>
                <a:ext uri="{FF2B5EF4-FFF2-40B4-BE49-F238E27FC236}">
                  <a16:creationId xmlns:a16="http://schemas.microsoft.com/office/drawing/2014/main" id="{6F89650F-886D-4D63-A11E-B620BF753D66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CA7E219-0D6C-47A0-ACF1-5EBE47FE9AAA}"/>
              </a:ext>
            </a:extLst>
          </p:cNvPr>
          <p:cNvGrpSpPr/>
          <p:nvPr/>
        </p:nvGrpSpPr>
        <p:grpSpPr>
          <a:xfrm>
            <a:off x="5160940" y="1774752"/>
            <a:ext cx="1728321" cy="4033841"/>
            <a:chOff x="5246594" y="1704883"/>
            <a:chExt cx="1728321" cy="4033841"/>
          </a:xfrm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120FC73-F6B8-47DF-A5D3-3C0E5CCEC674}"/>
                </a:ext>
              </a:extLst>
            </p:cNvPr>
            <p:cNvSpPr/>
            <p:nvPr/>
          </p:nvSpPr>
          <p:spPr bwMode="auto">
            <a:xfrm rot="16200000">
              <a:off x="5641574" y="2813571"/>
              <a:ext cx="1138016" cy="1486068"/>
            </a:xfrm>
            <a:custGeom>
              <a:avLst/>
              <a:gdLst>
                <a:gd name="T0" fmla="*/ 0 w 309"/>
                <a:gd name="T1" fmla="*/ 402 h 403"/>
                <a:gd name="T2" fmla="*/ 35 w 309"/>
                <a:gd name="T3" fmla="*/ 344 h 403"/>
                <a:gd name="T4" fmla="*/ 167 w 309"/>
                <a:gd name="T5" fmla="*/ 36 h 403"/>
                <a:gd name="T6" fmla="*/ 196 w 309"/>
                <a:gd name="T7" fmla="*/ 4 h 403"/>
                <a:gd name="T8" fmla="*/ 226 w 309"/>
                <a:gd name="T9" fmla="*/ 38 h 403"/>
                <a:gd name="T10" fmla="*/ 305 w 309"/>
                <a:gd name="T11" fmla="*/ 227 h 403"/>
                <a:gd name="T12" fmla="*/ 305 w 309"/>
                <a:gd name="T13" fmla="*/ 261 h 403"/>
                <a:gd name="T14" fmla="*/ 261 w 309"/>
                <a:gd name="T15" fmla="*/ 359 h 403"/>
                <a:gd name="T16" fmla="*/ 194 w 309"/>
                <a:gd name="T17" fmla="*/ 402 h 403"/>
                <a:gd name="T18" fmla="*/ 0 w 309"/>
                <a:gd name="T19" fmla="*/ 4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403">
                  <a:moveTo>
                    <a:pt x="0" y="402"/>
                  </a:moveTo>
                  <a:cubicBezTo>
                    <a:pt x="12" y="382"/>
                    <a:pt x="26" y="364"/>
                    <a:pt x="35" y="344"/>
                  </a:cubicBezTo>
                  <a:cubicBezTo>
                    <a:pt x="80" y="242"/>
                    <a:pt x="123" y="139"/>
                    <a:pt x="167" y="36"/>
                  </a:cubicBezTo>
                  <a:cubicBezTo>
                    <a:pt x="173" y="22"/>
                    <a:pt x="178" y="0"/>
                    <a:pt x="196" y="4"/>
                  </a:cubicBezTo>
                  <a:cubicBezTo>
                    <a:pt x="208" y="6"/>
                    <a:pt x="220" y="24"/>
                    <a:pt x="226" y="38"/>
                  </a:cubicBezTo>
                  <a:cubicBezTo>
                    <a:pt x="254" y="100"/>
                    <a:pt x="280" y="163"/>
                    <a:pt x="305" y="227"/>
                  </a:cubicBezTo>
                  <a:cubicBezTo>
                    <a:pt x="309" y="237"/>
                    <a:pt x="309" y="251"/>
                    <a:pt x="305" y="261"/>
                  </a:cubicBezTo>
                  <a:cubicBezTo>
                    <a:pt x="292" y="294"/>
                    <a:pt x="276" y="326"/>
                    <a:pt x="261" y="359"/>
                  </a:cubicBezTo>
                  <a:cubicBezTo>
                    <a:pt x="248" y="388"/>
                    <a:pt x="227" y="403"/>
                    <a:pt x="194" y="402"/>
                  </a:cubicBezTo>
                  <a:cubicBezTo>
                    <a:pt x="128" y="401"/>
                    <a:pt x="62" y="402"/>
                    <a:pt x="0" y="402"/>
                  </a:cubicBezTo>
                  <a:close/>
                </a:path>
              </a:pathLst>
            </a:custGeom>
            <a:solidFill>
              <a:srgbClr val="12B789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73FA3C2-55E1-4DB8-8DC1-F204C91E0D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5792" y="3280549"/>
              <a:ext cx="236350" cy="211798"/>
              <a:chOff x="7384500" y="4999605"/>
              <a:chExt cx="576302" cy="516437"/>
            </a:xfrm>
            <a:solidFill>
              <a:schemeClr val="bg1">
                <a:lumMod val="95000"/>
              </a:schemeClr>
            </a:solidFill>
          </p:grpSpPr>
          <p:sp>
            <p:nvSpPr>
              <p:cNvPr id="60" name="Freeform 387">
                <a:extLst>
                  <a:ext uri="{FF2B5EF4-FFF2-40B4-BE49-F238E27FC236}">
                    <a16:creationId xmlns:a16="http://schemas.microsoft.com/office/drawing/2014/main" id="{30D29624-A520-40F2-9B16-5D61AFC1C11D}"/>
                  </a:ext>
                </a:extLst>
              </p:cNvPr>
              <p:cNvSpPr/>
              <p:nvPr/>
            </p:nvSpPr>
            <p:spPr bwMode="auto">
              <a:xfrm>
                <a:off x="7691044" y="5267200"/>
                <a:ext cx="269758" cy="248842"/>
              </a:xfrm>
              <a:custGeom>
                <a:avLst/>
                <a:gdLst>
                  <a:gd name="T0" fmla="*/ 139 w 158"/>
                  <a:gd name="T1" fmla="*/ 74 h 146"/>
                  <a:gd name="T2" fmla="*/ 46 w 158"/>
                  <a:gd name="T3" fmla="*/ 0 h 146"/>
                  <a:gd name="T4" fmla="*/ 28 w 158"/>
                  <a:gd name="T5" fmla="*/ 33 h 146"/>
                  <a:gd name="T6" fmla="*/ 0 w 158"/>
                  <a:gd name="T7" fmla="*/ 58 h 146"/>
                  <a:gd name="T8" fmla="*/ 91 w 158"/>
                  <a:gd name="T9" fmla="*/ 131 h 146"/>
                  <a:gd name="T10" fmla="*/ 138 w 158"/>
                  <a:gd name="T11" fmla="*/ 121 h 146"/>
                  <a:gd name="T12" fmla="*/ 139 w 158"/>
                  <a:gd name="T13" fmla="*/ 7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46">
                    <a:moveTo>
                      <a:pt x="139" y="74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2" y="11"/>
                      <a:pt x="36" y="22"/>
                      <a:pt x="28" y="33"/>
                    </a:cubicBezTo>
                    <a:cubicBezTo>
                      <a:pt x="19" y="43"/>
                      <a:pt x="10" y="51"/>
                      <a:pt x="0" y="58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1" y="131"/>
                      <a:pt x="117" y="146"/>
                      <a:pt x="138" y="121"/>
                    </a:cubicBezTo>
                    <a:cubicBezTo>
                      <a:pt x="158" y="95"/>
                      <a:pt x="139" y="74"/>
                      <a:pt x="139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388">
                <a:extLst>
                  <a:ext uri="{FF2B5EF4-FFF2-40B4-BE49-F238E27FC236}">
                    <a16:creationId xmlns:a16="http://schemas.microsoft.com/office/drawing/2014/main" id="{0FF01C57-992F-447B-8482-ABE0B13925A8}"/>
                  </a:ext>
                </a:extLst>
              </p:cNvPr>
              <p:cNvSpPr/>
              <p:nvPr/>
            </p:nvSpPr>
            <p:spPr bwMode="auto">
              <a:xfrm>
                <a:off x="7384500" y="4999605"/>
                <a:ext cx="386606" cy="385163"/>
              </a:xfrm>
              <a:custGeom>
                <a:avLst/>
                <a:gdLst>
                  <a:gd name="T0" fmla="*/ 195 w 227"/>
                  <a:gd name="T1" fmla="*/ 180 h 226"/>
                  <a:gd name="T2" fmla="*/ 213 w 227"/>
                  <a:gd name="T3" fmla="*/ 146 h 226"/>
                  <a:gd name="T4" fmla="*/ 179 w 227"/>
                  <a:gd name="T5" fmla="*/ 30 h 226"/>
                  <a:gd name="T6" fmla="*/ 65 w 227"/>
                  <a:gd name="T7" fmla="*/ 18 h 226"/>
                  <a:gd name="T8" fmla="*/ 119 w 227"/>
                  <a:gd name="T9" fmla="*/ 61 h 226"/>
                  <a:gd name="T10" fmla="*/ 112 w 227"/>
                  <a:gd name="T11" fmla="*/ 113 h 226"/>
                  <a:gd name="T12" fmla="*/ 62 w 227"/>
                  <a:gd name="T13" fmla="*/ 135 h 226"/>
                  <a:gd name="T14" fmla="*/ 8 w 227"/>
                  <a:gd name="T15" fmla="*/ 91 h 226"/>
                  <a:gd name="T16" fmla="*/ 46 w 227"/>
                  <a:gd name="T17" fmla="*/ 196 h 226"/>
                  <a:gd name="T18" fmla="*/ 166 w 227"/>
                  <a:gd name="T19" fmla="*/ 204 h 226"/>
                  <a:gd name="T20" fmla="*/ 195 w 227"/>
                  <a:gd name="T21" fmla="*/ 18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226">
                    <a:moveTo>
                      <a:pt x="195" y="180"/>
                    </a:moveTo>
                    <a:cubicBezTo>
                      <a:pt x="203" y="169"/>
                      <a:pt x="209" y="158"/>
                      <a:pt x="213" y="146"/>
                    </a:cubicBezTo>
                    <a:cubicBezTo>
                      <a:pt x="227" y="105"/>
                      <a:pt x="214" y="58"/>
                      <a:pt x="179" y="30"/>
                    </a:cubicBezTo>
                    <a:cubicBezTo>
                      <a:pt x="145" y="3"/>
                      <a:pt x="101" y="0"/>
                      <a:pt x="65" y="18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62" y="135"/>
                      <a:pt x="62" y="135"/>
                      <a:pt x="62" y="135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0" y="129"/>
                      <a:pt x="13" y="170"/>
                      <a:pt x="46" y="196"/>
                    </a:cubicBezTo>
                    <a:cubicBezTo>
                      <a:pt x="81" y="225"/>
                      <a:pt x="129" y="226"/>
                      <a:pt x="166" y="204"/>
                    </a:cubicBezTo>
                    <a:cubicBezTo>
                      <a:pt x="177" y="198"/>
                      <a:pt x="187" y="190"/>
                      <a:pt x="195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0FE90223-07C1-4D3B-BCCA-5C972A729199}"/>
                </a:ext>
              </a:extLst>
            </p:cNvPr>
            <p:cNvSpPr/>
            <p:nvPr/>
          </p:nvSpPr>
          <p:spPr bwMode="auto">
            <a:xfrm rot="16200000">
              <a:off x="5304275" y="1660889"/>
              <a:ext cx="1605347" cy="1693335"/>
            </a:xfrm>
            <a:custGeom>
              <a:avLst/>
              <a:gdLst>
                <a:gd name="T0" fmla="*/ 436 w 436"/>
                <a:gd name="T1" fmla="*/ 458 h 459"/>
                <a:gd name="T2" fmla="*/ 305 w 436"/>
                <a:gd name="T3" fmla="*/ 458 h 459"/>
                <a:gd name="T4" fmla="*/ 225 w 436"/>
                <a:gd name="T5" fmla="*/ 458 h 459"/>
                <a:gd name="T6" fmla="*/ 195 w 436"/>
                <a:gd name="T7" fmla="*/ 439 h 459"/>
                <a:gd name="T8" fmla="*/ 37 w 436"/>
                <a:gd name="T9" fmla="*/ 66 h 459"/>
                <a:gd name="T10" fmla="*/ 0 w 436"/>
                <a:gd name="T11" fmla="*/ 2 h 459"/>
                <a:gd name="T12" fmla="*/ 63 w 436"/>
                <a:gd name="T13" fmla="*/ 2 h 459"/>
                <a:gd name="T14" fmla="*/ 191 w 436"/>
                <a:gd name="T15" fmla="*/ 2 h 459"/>
                <a:gd name="T16" fmla="*/ 261 w 436"/>
                <a:gd name="T17" fmla="*/ 48 h 459"/>
                <a:gd name="T18" fmla="*/ 306 w 436"/>
                <a:gd name="T19" fmla="*/ 151 h 459"/>
                <a:gd name="T20" fmla="*/ 428 w 436"/>
                <a:gd name="T21" fmla="*/ 435 h 459"/>
                <a:gd name="T22" fmla="*/ 436 w 436"/>
                <a:gd name="T23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459">
                  <a:moveTo>
                    <a:pt x="436" y="458"/>
                  </a:moveTo>
                  <a:cubicBezTo>
                    <a:pt x="390" y="458"/>
                    <a:pt x="347" y="458"/>
                    <a:pt x="305" y="458"/>
                  </a:cubicBezTo>
                  <a:cubicBezTo>
                    <a:pt x="278" y="458"/>
                    <a:pt x="251" y="457"/>
                    <a:pt x="225" y="458"/>
                  </a:cubicBezTo>
                  <a:cubicBezTo>
                    <a:pt x="209" y="459"/>
                    <a:pt x="201" y="454"/>
                    <a:pt x="195" y="439"/>
                  </a:cubicBezTo>
                  <a:cubicBezTo>
                    <a:pt x="143" y="314"/>
                    <a:pt x="91" y="190"/>
                    <a:pt x="37" y="66"/>
                  </a:cubicBezTo>
                  <a:cubicBezTo>
                    <a:pt x="28" y="43"/>
                    <a:pt x="13" y="23"/>
                    <a:pt x="0" y="2"/>
                  </a:cubicBezTo>
                  <a:cubicBezTo>
                    <a:pt x="18" y="2"/>
                    <a:pt x="41" y="2"/>
                    <a:pt x="63" y="2"/>
                  </a:cubicBezTo>
                  <a:cubicBezTo>
                    <a:pt x="105" y="2"/>
                    <a:pt x="148" y="4"/>
                    <a:pt x="191" y="2"/>
                  </a:cubicBezTo>
                  <a:cubicBezTo>
                    <a:pt x="227" y="0"/>
                    <a:pt x="248" y="17"/>
                    <a:pt x="261" y="48"/>
                  </a:cubicBezTo>
                  <a:cubicBezTo>
                    <a:pt x="276" y="82"/>
                    <a:pt x="291" y="117"/>
                    <a:pt x="306" y="151"/>
                  </a:cubicBezTo>
                  <a:cubicBezTo>
                    <a:pt x="346" y="246"/>
                    <a:pt x="387" y="340"/>
                    <a:pt x="428" y="435"/>
                  </a:cubicBezTo>
                  <a:cubicBezTo>
                    <a:pt x="430" y="441"/>
                    <a:pt x="432" y="447"/>
                    <a:pt x="436" y="458"/>
                  </a:cubicBezTo>
                  <a:close/>
                </a:path>
              </a:pathLst>
            </a:custGeom>
            <a:solidFill>
              <a:srgbClr val="FF910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EEEC601A-552B-45AE-92B5-C293F6C711E6}"/>
                </a:ext>
              </a:extLst>
            </p:cNvPr>
            <p:cNvGrpSpPr/>
            <p:nvPr/>
          </p:nvGrpSpPr>
          <p:grpSpPr>
            <a:xfrm>
              <a:off x="6069810" y="2339503"/>
              <a:ext cx="193903" cy="236350"/>
              <a:chOff x="6069810" y="2547847"/>
              <a:chExt cx="193903" cy="236350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Freeform 34">
                <a:extLst>
                  <a:ext uri="{FF2B5EF4-FFF2-40B4-BE49-F238E27FC236}">
                    <a16:creationId xmlns:a16="http://schemas.microsoft.com/office/drawing/2014/main" id="{C947CFD2-FE27-4530-BC0A-29C6326E9C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9810" y="2547847"/>
                <a:ext cx="193903" cy="236350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F9149CB6-8A28-4361-832A-19EC5C5753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7370" y="2601367"/>
                <a:ext cx="138783" cy="145919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F9041FA6-6AC0-45CA-B8A2-D041C1B24B14}"/>
                </a:ext>
              </a:extLst>
            </p:cNvPr>
            <p:cNvSpPr/>
            <p:nvPr/>
          </p:nvSpPr>
          <p:spPr bwMode="auto">
            <a:xfrm rot="16200000">
              <a:off x="5688292" y="4452101"/>
              <a:ext cx="1094999" cy="1478247"/>
            </a:xfrm>
            <a:custGeom>
              <a:avLst/>
              <a:gdLst>
                <a:gd name="T0" fmla="*/ 0 w 297"/>
                <a:gd name="T1" fmla="*/ 397 h 401"/>
                <a:gd name="T2" fmla="*/ 34 w 297"/>
                <a:gd name="T3" fmla="*/ 315 h 401"/>
                <a:gd name="T4" fmla="*/ 155 w 297"/>
                <a:gd name="T5" fmla="*/ 35 h 401"/>
                <a:gd name="T6" fmla="*/ 183 w 297"/>
                <a:gd name="T7" fmla="*/ 3 h 401"/>
                <a:gd name="T8" fmla="*/ 213 w 297"/>
                <a:gd name="T9" fmla="*/ 35 h 401"/>
                <a:gd name="T10" fmla="*/ 291 w 297"/>
                <a:gd name="T11" fmla="*/ 223 h 401"/>
                <a:gd name="T12" fmla="*/ 292 w 297"/>
                <a:gd name="T13" fmla="*/ 259 h 401"/>
                <a:gd name="T14" fmla="*/ 237 w 297"/>
                <a:gd name="T15" fmla="*/ 386 h 401"/>
                <a:gd name="T16" fmla="*/ 220 w 297"/>
                <a:gd name="T17" fmla="*/ 400 h 401"/>
                <a:gd name="T18" fmla="*/ 6 w 297"/>
                <a:gd name="T19" fmla="*/ 400 h 401"/>
                <a:gd name="T20" fmla="*/ 0 w 297"/>
                <a:gd name="T21" fmla="*/ 39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401">
                  <a:moveTo>
                    <a:pt x="0" y="397"/>
                  </a:moveTo>
                  <a:cubicBezTo>
                    <a:pt x="11" y="369"/>
                    <a:pt x="23" y="342"/>
                    <a:pt x="34" y="315"/>
                  </a:cubicBezTo>
                  <a:cubicBezTo>
                    <a:pt x="74" y="222"/>
                    <a:pt x="114" y="128"/>
                    <a:pt x="155" y="35"/>
                  </a:cubicBezTo>
                  <a:cubicBezTo>
                    <a:pt x="160" y="22"/>
                    <a:pt x="172" y="5"/>
                    <a:pt x="183" y="3"/>
                  </a:cubicBezTo>
                  <a:cubicBezTo>
                    <a:pt x="201" y="0"/>
                    <a:pt x="207" y="21"/>
                    <a:pt x="213" y="35"/>
                  </a:cubicBezTo>
                  <a:cubicBezTo>
                    <a:pt x="239" y="98"/>
                    <a:pt x="265" y="161"/>
                    <a:pt x="291" y="223"/>
                  </a:cubicBezTo>
                  <a:cubicBezTo>
                    <a:pt x="297" y="236"/>
                    <a:pt x="297" y="246"/>
                    <a:pt x="292" y="259"/>
                  </a:cubicBezTo>
                  <a:cubicBezTo>
                    <a:pt x="273" y="301"/>
                    <a:pt x="256" y="344"/>
                    <a:pt x="237" y="386"/>
                  </a:cubicBezTo>
                  <a:cubicBezTo>
                    <a:pt x="235" y="392"/>
                    <a:pt x="226" y="400"/>
                    <a:pt x="220" y="400"/>
                  </a:cubicBezTo>
                  <a:cubicBezTo>
                    <a:pt x="149" y="401"/>
                    <a:pt x="77" y="400"/>
                    <a:pt x="6" y="400"/>
                  </a:cubicBezTo>
                  <a:cubicBezTo>
                    <a:pt x="5" y="400"/>
                    <a:pt x="4" y="399"/>
                    <a:pt x="0" y="397"/>
                  </a:cubicBezTo>
                  <a:close/>
                </a:path>
              </a:pathLst>
            </a:custGeom>
            <a:solidFill>
              <a:srgbClr val="12B789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9CD61A86-FC7C-4ECB-982B-B757FF4821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50921" y="4956462"/>
              <a:ext cx="236350" cy="234763"/>
              <a:chOff x="6463926" y="2278309"/>
              <a:chExt cx="708057" cy="703302"/>
            </a:xfrm>
            <a:solidFill>
              <a:schemeClr val="bg1">
                <a:lumMod val="95000"/>
              </a:schemeClr>
            </a:solidFill>
          </p:grpSpPr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13C32EE7-647F-41F7-9E2A-0F12C415B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8BF92BBA-86FD-4306-B052-39CDF01F52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F381AEEF-3892-450A-95E7-2ACC8F9E8F2B}"/>
                  </a:ext>
                </a:extLst>
              </p:cNvPr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DF3B7233-43E5-4E52-AD10-4E46BA4C6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F9FCC6BC-A025-443B-BEE3-45428E242EBA}"/>
                </a:ext>
              </a:extLst>
            </p:cNvPr>
            <p:cNvSpPr/>
            <p:nvPr/>
          </p:nvSpPr>
          <p:spPr bwMode="auto">
            <a:xfrm rot="16200000">
              <a:off x="5439196" y="3608423"/>
              <a:ext cx="1134105" cy="1519310"/>
            </a:xfrm>
            <a:custGeom>
              <a:avLst/>
              <a:gdLst>
                <a:gd name="T0" fmla="*/ 0 w 308"/>
                <a:gd name="T1" fmla="*/ 6 h 412"/>
                <a:gd name="T2" fmla="*/ 166 w 308"/>
                <a:gd name="T3" fmla="*/ 5 h 412"/>
                <a:gd name="T4" fmla="*/ 273 w 308"/>
                <a:gd name="T5" fmla="*/ 76 h 412"/>
                <a:gd name="T6" fmla="*/ 304 w 308"/>
                <a:gd name="T7" fmla="*/ 150 h 412"/>
                <a:gd name="T8" fmla="*/ 305 w 308"/>
                <a:gd name="T9" fmla="*/ 180 h 412"/>
                <a:gd name="T10" fmla="*/ 225 w 308"/>
                <a:gd name="T11" fmla="*/ 375 h 412"/>
                <a:gd name="T12" fmla="*/ 220 w 308"/>
                <a:gd name="T13" fmla="*/ 386 h 412"/>
                <a:gd name="T14" fmla="*/ 170 w 308"/>
                <a:gd name="T15" fmla="*/ 382 h 412"/>
                <a:gd name="T16" fmla="*/ 142 w 308"/>
                <a:gd name="T17" fmla="*/ 314 h 412"/>
                <a:gd name="T18" fmla="*/ 34 w 308"/>
                <a:gd name="T19" fmla="*/ 60 h 412"/>
                <a:gd name="T20" fmla="*/ 0 w 308"/>
                <a:gd name="T21" fmla="*/ 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412">
                  <a:moveTo>
                    <a:pt x="0" y="6"/>
                  </a:moveTo>
                  <a:cubicBezTo>
                    <a:pt x="53" y="6"/>
                    <a:pt x="110" y="10"/>
                    <a:pt x="166" y="5"/>
                  </a:cubicBezTo>
                  <a:cubicBezTo>
                    <a:pt x="224" y="0"/>
                    <a:pt x="256" y="23"/>
                    <a:pt x="273" y="76"/>
                  </a:cubicBezTo>
                  <a:cubicBezTo>
                    <a:pt x="281" y="101"/>
                    <a:pt x="295" y="125"/>
                    <a:pt x="304" y="150"/>
                  </a:cubicBezTo>
                  <a:cubicBezTo>
                    <a:pt x="308" y="159"/>
                    <a:pt x="308" y="171"/>
                    <a:pt x="305" y="180"/>
                  </a:cubicBezTo>
                  <a:cubicBezTo>
                    <a:pt x="279" y="245"/>
                    <a:pt x="252" y="310"/>
                    <a:pt x="225" y="375"/>
                  </a:cubicBezTo>
                  <a:cubicBezTo>
                    <a:pt x="224" y="379"/>
                    <a:pt x="222" y="383"/>
                    <a:pt x="220" y="386"/>
                  </a:cubicBezTo>
                  <a:cubicBezTo>
                    <a:pt x="203" y="412"/>
                    <a:pt x="184" y="411"/>
                    <a:pt x="170" y="382"/>
                  </a:cubicBezTo>
                  <a:cubicBezTo>
                    <a:pt x="159" y="360"/>
                    <a:pt x="152" y="336"/>
                    <a:pt x="142" y="314"/>
                  </a:cubicBezTo>
                  <a:cubicBezTo>
                    <a:pt x="106" y="229"/>
                    <a:pt x="71" y="144"/>
                    <a:pt x="34" y="60"/>
                  </a:cubicBezTo>
                  <a:cubicBezTo>
                    <a:pt x="26" y="41"/>
                    <a:pt x="12" y="25"/>
                    <a:pt x="0" y="6"/>
                  </a:cubicBezTo>
                  <a:close/>
                </a:path>
              </a:pathLst>
            </a:custGeom>
            <a:solidFill>
              <a:srgbClr val="FF910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791C907-0A5B-4ABB-BDA0-DC9FED79F3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01517" y="4112566"/>
              <a:ext cx="177662" cy="236350"/>
              <a:chOff x="8776738" y="4901987"/>
              <a:chExt cx="528116" cy="702571"/>
            </a:xfrm>
            <a:solidFill>
              <a:schemeClr val="bg1">
                <a:lumMod val="95000"/>
              </a:schemeClr>
            </a:solidFill>
          </p:grpSpPr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B5BCBF68-F7C1-4C8B-9CDF-8886AC0277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76738" y="4901987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674F7F0B-59F0-4DCE-8849-C4EB4276B756}"/>
                  </a:ext>
                </a:extLst>
              </p:cNvPr>
              <p:cNvSpPr/>
              <p:nvPr/>
            </p:nvSpPr>
            <p:spPr bwMode="auto">
              <a:xfrm>
                <a:off x="8785515" y="5009147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1ED20D1-D417-4867-BA5C-E5729AAADF01}"/>
              </a:ext>
            </a:extLst>
          </p:cNvPr>
          <p:cNvGrpSpPr/>
          <p:nvPr/>
        </p:nvGrpSpPr>
        <p:grpSpPr>
          <a:xfrm>
            <a:off x="7418976" y="4604091"/>
            <a:ext cx="3888774" cy="675714"/>
            <a:chOff x="7037727" y="4824506"/>
            <a:chExt cx="3888774" cy="675714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A8886740-4DDC-46DA-A923-B309B970458A}"/>
                </a:ext>
              </a:extLst>
            </p:cNvPr>
            <p:cNvSpPr txBox="1"/>
            <p:nvPr/>
          </p:nvSpPr>
          <p:spPr>
            <a:xfrm>
              <a:off x="7037727" y="5191225"/>
              <a:ext cx="3888774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4" name="TextBox 76">
              <a:extLst>
                <a:ext uri="{FF2B5EF4-FFF2-40B4-BE49-F238E27FC236}">
                  <a16:creationId xmlns:a16="http://schemas.microsoft.com/office/drawing/2014/main" id="{0CF7582B-C52C-456F-B67F-541298484139}"/>
                </a:ext>
              </a:extLst>
            </p:cNvPr>
            <p:cNvSpPr txBox="1"/>
            <p:nvPr/>
          </p:nvSpPr>
          <p:spPr>
            <a:xfrm>
              <a:off x="7037727" y="4824506"/>
              <a:ext cx="133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4299711-4365-4D13-BC9C-5EAA95A611C1}"/>
              </a:ext>
            </a:extLst>
          </p:cNvPr>
          <p:cNvGrpSpPr/>
          <p:nvPr/>
        </p:nvGrpSpPr>
        <p:grpSpPr>
          <a:xfrm>
            <a:off x="7418976" y="2965099"/>
            <a:ext cx="3888774" cy="675714"/>
            <a:chOff x="7037727" y="3185514"/>
            <a:chExt cx="3888774" cy="675714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92176F5-71F4-4B1E-A721-433F0727306E}"/>
                </a:ext>
              </a:extLst>
            </p:cNvPr>
            <p:cNvSpPr txBox="1"/>
            <p:nvPr/>
          </p:nvSpPr>
          <p:spPr>
            <a:xfrm>
              <a:off x="7037727" y="3552233"/>
              <a:ext cx="3888774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7" name="TextBox 76">
              <a:extLst>
                <a:ext uri="{FF2B5EF4-FFF2-40B4-BE49-F238E27FC236}">
                  <a16:creationId xmlns:a16="http://schemas.microsoft.com/office/drawing/2014/main" id="{4461493C-4691-463C-B71E-CC1D12A0F7B2}"/>
                </a:ext>
              </a:extLst>
            </p:cNvPr>
            <p:cNvSpPr txBox="1"/>
            <p:nvPr/>
          </p:nvSpPr>
          <p:spPr>
            <a:xfrm>
              <a:off x="7037727" y="3185514"/>
              <a:ext cx="133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E89CED97-96BB-40A3-A418-2F0C4F16D56A}"/>
              </a:ext>
            </a:extLst>
          </p:cNvPr>
          <p:cNvGrpSpPr/>
          <p:nvPr/>
        </p:nvGrpSpPr>
        <p:grpSpPr>
          <a:xfrm>
            <a:off x="741267" y="3709602"/>
            <a:ext cx="3888774" cy="675714"/>
            <a:chOff x="1190835" y="3930017"/>
            <a:chExt cx="3888774" cy="67571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A0CF5E5F-FD1D-4F16-9A54-6ADC9713F909}"/>
                </a:ext>
              </a:extLst>
            </p:cNvPr>
            <p:cNvSpPr txBox="1"/>
            <p:nvPr/>
          </p:nvSpPr>
          <p:spPr>
            <a:xfrm>
              <a:off x="1190835" y="4296736"/>
              <a:ext cx="3888774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0" name="TextBox 76">
              <a:extLst>
                <a:ext uri="{FF2B5EF4-FFF2-40B4-BE49-F238E27FC236}">
                  <a16:creationId xmlns:a16="http://schemas.microsoft.com/office/drawing/2014/main" id="{CDE2D1A5-B848-47CF-AA9F-31F37900E949}"/>
                </a:ext>
              </a:extLst>
            </p:cNvPr>
            <p:cNvSpPr txBox="1"/>
            <p:nvPr/>
          </p:nvSpPr>
          <p:spPr>
            <a:xfrm>
              <a:off x="3742585" y="3930017"/>
              <a:ext cx="133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4A9A8410-76EE-47E5-985B-5E21AB68E82F}"/>
              </a:ext>
            </a:extLst>
          </p:cNvPr>
          <p:cNvGrpSpPr/>
          <p:nvPr/>
        </p:nvGrpSpPr>
        <p:grpSpPr>
          <a:xfrm>
            <a:off x="741267" y="2070610"/>
            <a:ext cx="3888774" cy="675714"/>
            <a:chOff x="1190835" y="2291025"/>
            <a:chExt cx="3888774" cy="675714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78A93258-A828-4DB8-8931-63EB85B4E9AF}"/>
                </a:ext>
              </a:extLst>
            </p:cNvPr>
            <p:cNvSpPr txBox="1"/>
            <p:nvPr/>
          </p:nvSpPr>
          <p:spPr>
            <a:xfrm>
              <a:off x="1190835" y="2657744"/>
              <a:ext cx="3888774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3" name="TextBox 76">
              <a:extLst>
                <a:ext uri="{FF2B5EF4-FFF2-40B4-BE49-F238E27FC236}">
                  <a16:creationId xmlns:a16="http://schemas.microsoft.com/office/drawing/2014/main" id="{EFC85290-1181-457C-A927-D55711903EE9}"/>
                </a:ext>
              </a:extLst>
            </p:cNvPr>
            <p:cNvSpPr txBox="1"/>
            <p:nvPr/>
          </p:nvSpPr>
          <p:spPr>
            <a:xfrm>
              <a:off x="3742585" y="2291025"/>
              <a:ext cx="133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1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50" y="295670"/>
            <a:ext cx="3459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6B8DDF3-E661-4DB9-8E56-9890E318B291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29" name="圆: 空心 15">
              <a:extLst>
                <a:ext uri="{FF2B5EF4-FFF2-40B4-BE49-F238E27FC236}">
                  <a16:creationId xmlns:a16="http://schemas.microsoft.com/office/drawing/2014/main" id="{D7BB7C02-6B26-4101-AD0F-074A7FF36F40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圆: 空心 16">
              <a:extLst>
                <a:ext uri="{FF2B5EF4-FFF2-40B4-BE49-F238E27FC236}">
                  <a16:creationId xmlns:a16="http://schemas.microsoft.com/office/drawing/2014/main" id="{AB38FC66-55A1-46FB-AFC1-3CED8FA87864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7E87E93-005D-4786-8C97-5BE06CFE02B4}"/>
              </a:ext>
            </a:extLst>
          </p:cNvPr>
          <p:cNvGrpSpPr/>
          <p:nvPr/>
        </p:nvGrpSpPr>
        <p:grpSpPr>
          <a:xfrm>
            <a:off x="2203433" y="3979788"/>
            <a:ext cx="3892567" cy="1216882"/>
            <a:chOff x="1949077" y="4237583"/>
            <a:chExt cx="3892567" cy="121688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455B0DC-E8FA-4EF2-B9B2-773F7B0B2099}"/>
                </a:ext>
              </a:extLst>
            </p:cNvPr>
            <p:cNvSpPr/>
            <p:nvPr/>
          </p:nvSpPr>
          <p:spPr>
            <a:xfrm>
              <a:off x="2382522" y="4237583"/>
              <a:ext cx="3459122" cy="1216882"/>
            </a:xfrm>
            <a:prstGeom prst="rect">
              <a:avLst/>
            </a:prstGeom>
            <a:solidFill>
              <a:srgbClr val="FFFFFF"/>
            </a:solidFill>
            <a:ln w="19050">
              <a:noFill/>
              <a:round/>
              <a:headEnd type="none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菱形 51">
              <a:extLst>
                <a:ext uri="{FF2B5EF4-FFF2-40B4-BE49-F238E27FC236}">
                  <a16:creationId xmlns:a16="http://schemas.microsoft.com/office/drawing/2014/main" id="{F1E4892B-58BB-47DA-A555-B21B6F59655A}"/>
                </a:ext>
              </a:extLst>
            </p:cNvPr>
            <p:cNvSpPr/>
            <p:nvPr/>
          </p:nvSpPr>
          <p:spPr>
            <a:xfrm>
              <a:off x="1949077" y="4411560"/>
              <a:ext cx="876002" cy="876002"/>
            </a:xfrm>
            <a:prstGeom prst="diamond">
              <a:avLst/>
            </a:prstGeom>
            <a:solidFill>
              <a:srgbClr val="FF91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TextBox 76">
              <a:extLst>
                <a:ext uri="{FF2B5EF4-FFF2-40B4-BE49-F238E27FC236}">
                  <a16:creationId xmlns:a16="http://schemas.microsoft.com/office/drawing/2014/main" id="{6B362EF3-581C-4BAF-9DA3-D40B00477195}"/>
                </a:ext>
              </a:extLst>
            </p:cNvPr>
            <p:cNvSpPr txBox="1"/>
            <p:nvPr/>
          </p:nvSpPr>
          <p:spPr>
            <a:xfrm>
              <a:off x="2939956" y="4425856"/>
              <a:ext cx="180552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9F42A53-05D6-4C98-B37A-DC20EC4CE835}"/>
                </a:ext>
              </a:extLst>
            </p:cNvPr>
            <p:cNvSpPr txBox="1"/>
            <p:nvPr/>
          </p:nvSpPr>
          <p:spPr>
            <a:xfrm>
              <a:off x="2939956" y="4743533"/>
              <a:ext cx="2798108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CA1C1E1-72F6-4D8F-A0FB-CA7CDA76643E}"/>
              </a:ext>
            </a:extLst>
          </p:cNvPr>
          <p:cNvGrpSpPr/>
          <p:nvPr/>
        </p:nvGrpSpPr>
        <p:grpSpPr>
          <a:xfrm>
            <a:off x="1014384" y="1869773"/>
            <a:ext cx="3897123" cy="1216882"/>
            <a:chOff x="760028" y="2127568"/>
            <a:chExt cx="3897123" cy="121688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1033FFD-1830-440D-B9F9-0177491FE7CB}"/>
                </a:ext>
              </a:extLst>
            </p:cNvPr>
            <p:cNvSpPr/>
            <p:nvPr/>
          </p:nvSpPr>
          <p:spPr>
            <a:xfrm>
              <a:off x="1198029" y="2127568"/>
              <a:ext cx="3459122" cy="1216882"/>
            </a:xfrm>
            <a:prstGeom prst="rect">
              <a:avLst/>
            </a:prstGeom>
            <a:solidFill>
              <a:srgbClr val="FFFFFF"/>
            </a:solidFill>
            <a:ln w="19050">
              <a:noFill/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菱形 56">
              <a:extLst>
                <a:ext uri="{FF2B5EF4-FFF2-40B4-BE49-F238E27FC236}">
                  <a16:creationId xmlns:a16="http://schemas.microsoft.com/office/drawing/2014/main" id="{3857D751-C2F8-4D17-BEAC-35FF376F69B4}"/>
                </a:ext>
              </a:extLst>
            </p:cNvPr>
            <p:cNvSpPr/>
            <p:nvPr/>
          </p:nvSpPr>
          <p:spPr>
            <a:xfrm>
              <a:off x="760028" y="2294472"/>
              <a:ext cx="876002" cy="876002"/>
            </a:xfrm>
            <a:prstGeom prst="diamond">
              <a:avLst/>
            </a:prstGeom>
            <a:solidFill>
              <a:srgbClr val="12B7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TextBox 76">
              <a:extLst>
                <a:ext uri="{FF2B5EF4-FFF2-40B4-BE49-F238E27FC236}">
                  <a16:creationId xmlns:a16="http://schemas.microsoft.com/office/drawing/2014/main" id="{A9BB72D2-6E2D-4BFA-8D86-B1693F457615}"/>
                </a:ext>
              </a:extLst>
            </p:cNvPr>
            <p:cNvSpPr txBox="1"/>
            <p:nvPr/>
          </p:nvSpPr>
          <p:spPr>
            <a:xfrm>
              <a:off x="1752321" y="2315841"/>
              <a:ext cx="180411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B10C2BEC-E40E-4A13-9712-C47A9FF41313}"/>
                </a:ext>
              </a:extLst>
            </p:cNvPr>
            <p:cNvSpPr txBox="1"/>
            <p:nvPr/>
          </p:nvSpPr>
          <p:spPr>
            <a:xfrm>
              <a:off x="1752321" y="2633518"/>
              <a:ext cx="2798108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F7739BA-D99B-4926-A437-C665F76C50AE}"/>
              </a:ext>
            </a:extLst>
          </p:cNvPr>
          <p:cNvGrpSpPr/>
          <p:nvPr/>
        </p:nvGrpSpPr>
        <p:grpSpPr>
          <a:xfrm>
            <a:off x="7582956" y="3979788"/>
            <a:ext cx="3892567" cy="1216882"/>
            <a:chOff x="7328600" y="4237583"/>
            <a:chExt cx="3892567" cy="121688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D3D673C0-8B09-48B3-A8AD-D9854858BCB1}"/>
                </a:ext>
              </a:extLst>
            </p:cNvPr>
            <p:cNvSpPr/>
            <p:nvPr/>
          </p:nvSpPr>
          <p:spPr>
            <a:xfrm>
              <a:off x="7762045" y="4237583"/>
              <a:ext cx="3459122" cy="1216882"/>
            </a:xfrm>
            <a:prstGeom prst="rect">
              <a:avLst/>
            </a:prstGeom>
            <a:solidFill>
              <a:srgbClr val="FFFFFF"/>
            </a:solidFill>
            <a:ln w="19050">
              <a:noFill/>
              <a:round/>
              <a:headEnd type="none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菱形 61">
              <a:extLst>
                <a:ext uri="{FF2B5EF4-FFF2-40B4-BE49-F238E27FC236}">
                  <a16:creationId xmlns:a16="http://schemas.microsoft.com/office/drawing/2014/main" id="{754C8E4B-BAC0-44A8-BE2A-D29C01AD396B}"/>
                </a:ext>
              </a:extLst>
            </p:cNvPr>
            <p:cNvSpPr/>
            <p:nvPr/>
          </p:nvSpPr>
          <p:spPr>
            <a:xfrm>
              <a:off x="7328600" y="4411560"/>
              <a:ext cx="876002" cy="876002"/>
            </a:xfrm>
            <a:prstGeom prst="diamond">
              <a:avLst/>
            </a:prstGeom>
            <a:solidFill>
              <a:srgbClr val="12B7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TextBox 76">
              <a:extLst>
                <a:ext uri="{FF2B5EF4-FFF2-40B4-BE49-F238E27FC236}">
                  <a16:creationId xmlns:a16="http://schemas.microsoft.com/office/drawing/2014/main" id="{F5FB0052-2E62-4B20-962A-579BFFF37485}"/>
                </a:ext>
              </a:extLst>
            </p:cNvPr>
            <p:cNvSpPr txBox="1"/>
            <p:nvPr/>
          </p:nvSpPr>
          <p:spPr>
            <a:xfrm>
              <a:off x="8319478" y="4425856"/>
              <a:ext cx="1717195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5AA7E36-AD33-4513-B646-12F6BFF6A49C}"/>
                </a:ext>
              </a:extLst>
            </p:cNvPr>
            <p:cNvSpPr txBox="1"/>
            <p:nvPr/>
          </p:nvSpPr>
          <p:spPr>
            <a:xfrm>
              <a:off x="8319479" y="4743533"/>
              <a:ext cx="2798108" cy="5490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8D0D24D-FEF5-41A7-8D31-A999299ACB7E}"/>
              </a:ext>
            </a:extLst>
          </p:cNvPr>
          <p:cNvGrpSpPr/>
          <p:nvPr/>
        </p:nvGrpSpPr>
        <p:grpSpPr>
          <a:xfrm>
            <a:off x="6393907" y="1869773"/>
            <a:ext cx="3897123" cy="1216882"/>
            <a:chOff x="6139551" y="2127568"/>
            <a:chExt cx="3897123" cy="1216882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F2722178-91FC-494A-844D-4AD009A55B60}"/>
                </a:ext>
              </a:extLst>
            </p:cNvPr>
            <p:cNvSpPr/>
            <p:nvPr/>
          </p:nvSpPr>
          <p:spPr>
            <a:xfrm>
              <a:off x="6577552" y="2127568"/>
              <a:ext cx="3459122" cy="1216882"/>
            </a:xfrm>
            <a:prstGeom prst="rect">
              <a:avLst/>
            </a:prstGeom>
            <a:solidFill>
              <a:srgbClr val="FFFFFF"/>
            </a:solidFill>
            <a:ln w="19050">
              <a:noFill/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菱形 66">
              <a:extLst>
                <a:ext uri="{FF2B5EF4-FFF2-40B4-BE49-F238E27FC236}">
                  <a16:creationId xmlns:a16="http://schemas.microsoft.com/office/drawing/2014/main" id="{1FC404D4-E744-476F-9DAD-DB2278F431B0}"/>
                </a:ext>
              </a:extLst>
            </p:cNvPr>
            <p:cNvSpPr/>
            <p:nvPr/>
          </p:nvSpPr>
          <p:spPr>
            <a:xfrm>
              <a:off x="6139551" y="2294472"/>
              <a:ext cx="876002" cy="876002"/>
            </a:xfrm>
            <a:prstGeom prst="diamond">
              <a:avLst/>
            </a:prstGeom>
            <a:solidFill>
              <a:srgbClr val="FF91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TextBox 76">
              <a:extLst>
                <a:ext uri="{FF2B5EF4-FFF2-40B4-BE49-F238E27FC236}">
                  <a16:creationId xmlns:a16="http://schemas.microsoft.com/office/drawing/2014/main" id="{B4F5C130-F96A-4662-BB81-A09F1BAA4D23}"/>
                </a:ext>
              </a:extLst>
            </p:cNvPr>
            <p:cNvSpPr txBox="1"/>
            <p:nvPr/>
          </p:nvSpPr>
          <p:spPr>
            <a:xfrm>
              <a:off x="7131844" y="2315841"/>
              <a:ext cx="180411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E4C44E8-C043-4364-92E7-C14086CC5CC6}"/>
                </a:ext>
              </a:extLst>
            </p:cNvPr>
            <p:cNvSpPr txBox="1"/>
            <p:nvPr/>
          </p:nvSpPr>
          <p:spPr>
            <a:xfrm>
              <a:off x="7131844" y="2633518"/>
              <a:ext cx="2798108" cy="5490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3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39159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5022F29-4644-44CE-A17C-39AD2D1018FE}"/>
              </a:ext>
            </a:extLst>
          </p:cNvPr>
          <p:cNvGrpSpPr/>
          <p:nvPr/>
        </p:nvGrpSpPr>
        <p:grpSpPr>
          <a:xfrm>
            <a:off x="1270001" y="1951502"/>
            <a:ext cx="3435350" cy="3284537"/>
            <a:chOff x="1298576" y="2084852"/>
            <a:chExt cx="3435350" cy="3284537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32BD46AA-55BA-49D3-B529-B127568E36A1}"/>
                </a:ext>
              </a:extLst>
            </p:cNvPr>
            <p:cNvGrpSpPr/>
            <p:nvPr/>
          </p:nvGrpSpPr>
          <p:grpSpPr>
            <a:xfrm>
              <a:off x="1298576" y="2084852"/>
              <a:ext cx="1090613" cy="3284537"/>
              <a:chOff x="973932" y="1563638"/>
              <a:chExt cx="817960" cy="2463403"/>
            </a:xfrm>
          </p:grpSpPr>
          <p:sp>
            <p:nvSpPr>
              <p:cNvPr id="39" name="任意多边形 19">
                <a:extLst>
                  <a:ext uri="{FF2B5EF4-FFF2-40B4-BE49-F238E27FC236}">
                    <a16:creationId xmlns:a16="http://schemas.microsoft.com/office/drawing/2014/main" id="{088E0C71-2AF0-4168-A454-E91A4FF9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932" y="1563638"/>
                <a:ext cx="817960" cy="2463403"/>
              </a:xfrm>
              <a:custGeom>
                <a:avLst/>
                <a:gdLst>
                  <a:gd name="T0" fmla="*/ 0 w 10000"/>
                  <a:gd name="T1" fmla="*/ 0 h 10000"/>
                  <a:gd name="T2" fmla="*/ 10000 w 10000"/>
                  <a:gd name="T3" fmla="*/ 0 h 10000"/>
                  <a:gd name="T4" fmla="*/ 8000 w 10000"/>
                  <a:gd name="T5" fmla="*/ 10000 h 10000"/>
                  <a:gd name="T6" fmla="*/ 2000 w 10000"/>
                  <a:gd name="T7" fmla="*/ 1000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12B789"/>
              </a:solidFill>
              <a:ln w="12700" cap="flat" cmpd="sng" algn="ctr">
                <a:gradFill>
                  <a:gsLst>
                    <a:gs pos="89000">
                      <a:srgbClr val="D5D5D5"/>
                    </a:gs>
                    <a:gs pos="0">
                      <a:srgbClr val="F8F8F8"/>
                    </a:gs>
                  </a:gsLst>
                  <a:lin ang="72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TextBox 692">
                <a:extLst>
                  <a:ext uri="{FF2B5EF4-FFF2-40B4-BE49-F238E27FC236}">
                    <a16:creationId xmlns:a16="http://schemas.microsoft.com/office/drawing/2014/main" id="{11FCE4C2-08C9-49CD-8EEE-D0F5DC1D3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027" y="2160080"/>
                <a:ext cx="513602" cy="453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33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kumimoji="0" lang="zh-CN" altLang="en-US" sz="3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矩形 1">
                <a:extLst>
                  <a:ext uri="{FF2B5EF4-FFF2-40B4-BE49-F238E27FC236}">
                    <a16:creationId xmlns:a16="http://schemas.microsoft.com/office/drawing/2014/main" id="{8B0C7763-9EB9-437D-BBB3-7E5DE1A4A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059" y="2655952"/>
                <a:ext cx="736392" cy="300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C7AC8D6-26AA-4763-9768-78BDEB153D66}"/>
                </a:ext>
              </a:extLst>
            </p:cNvPr>
            <p:cNvGrpSpPr/>
            <p:nvPr/>
          </p:nvGrpSpPr>
          <p:grpSpPr>
            <a:xfrm>
              <a:off x="2470151" y="2084852"/>
              <a:ext cx="1092200" cy="3284537"/>
              <a:chOff x="1852613" y="1563638"/>
              <a:chExt cx="819150" cy="2463403"/>
            </a:xfrm>
          </p:grpSpPr>
          <p:sp>
            <p:nvSpPr>
              <p:cNvPr id="36" name="任意多边形 20">
                <a:extLst>
                  <a:ext uri="{FF2B5EF4-FFF2-40B4-BE49-F238E27FC236}">
                    <a16:creationId xmlns:a16="http://schemas.microsoft.com/office/drawing/2014/main" id="{3CEF0161-44B2-445D-AB68-A1BA93E4D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613" y="1563638"/>
                <a:ext cx="819150" cy="2463403"/>
              </a:xfrm>
              <a:custGeom>
                <a:avLst/>
                <a:gdLst>
                  <a:gd name="T0" fmla="*/ 0 w 10000"/>
                  <a:gd name="T1" fmla="*/ 0 h 10000"/>
                  <a:gd name="T2" fmla="*/ 10000 w 10000"/>
                  <a:gd name="T3" fmla="*/ 0 h 10000"/>
                  <a:gd name="T4" fmla="*/ 8000 w 10000"/>
                  <a:gd name="T5" fmla="*/ 10000 h 10000"/>
                  <a:gd name="T6" fmla="*/ 2000 w 10000"/>
                  <a:gd name="T7" fmla="*/ 1000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F9101"/>
              </a:solidFill>
              <a:ln w="12700" cap="flat" cmpd="sng" algn="ctr">
                <a:gradFill>
                  <a:gsLst>
                    <a:gs pos="89000">
                      <a:srgbClr val="D5D5D5"/>
                    </a:gs>
                    <a:gs pos="0">
                      <a:srgbClr val="F8F8F8"/>
                    </a:gs>
                  </a:gsLst>
                  <a:lin ang="72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TextBox 692">
                <a:extLst>
                  <a:ext uri="{FF2B5EF4-FFF2-40B4-BE49-F238E27FC236}">
                    <a16:creationId xmlns:a16="http://schemas.microsoft.com/office/drawing/2014/main" id="{120A2F57-12C3-453E-BA36-9F777AC1F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795" y="2160080"/>
                <a:ext cx="513602" cy="453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33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kumimoji="0" lang="zh-CN" altLang="en-US" sz="3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矩形 1">
                <a:extLst>
                  <a:ext uri="{FF2B5EF4-FFF2-40B4-BE49-F238E27FC236}">
                    <a16:creationId xmlns:a16="http://schemas.microsoft.com/office/drawing/2014/main" id="{96A45D10-7B40-40A6-909B-10B2C349C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827" y="2655952"/>
                <a:ext cx="736392" cy="300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B24B4C71-39E7-42C4-A54C-F5FABDF893AF}"/>
                </a:ext>
              </a:extLst>
            </p:cNvPr>
            <p:cNvGrpSpPr/>
            <p:nvPr/>
          </p:nvGrpSpPr>
          <p:grpSpPr>
            <a:xfrm>
              <a:off x="3643314" y="2084852"/>
              <a:ext cx="1090612" cy="3284537"/>
              <a:chOff x="2732485" y="1563638"/>
              <a:chExt cx="817959" cy="2463403"/>
            </a:xfrm>
          </p:grpSpPr>
          <p:sp>
            <p:nvSpPr>
              <p:cNvPr id="33" name="任意多边形 21">
                <a:extLst>
                  <a:ext uri="{FF2B5EF4-FFF2-40B4-BE49-F238E27FC236}">
                    <a16:creationId xmlns:a16="http://schemas.microsoft.com/office/drawing/2014/main" id="{D7D19F0B-B331-4A92-A1F1-38A836AF5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2485" y="1563638"/>
                <a:ext cx="817959" cy="2463403"/>
              </a:xfrm>
              <a:custGeom>
                <a:avLst/>
                <a:gdLst>
                  <a:gd name="T0" fmla="*/ 0 w 10000"/>
                  <a:gd name="T1" fmla="*/ 0 h 10000"/>
                  <a:gd name="T2" fmla="*/ 10000 w 10000"/>
                  <a:gd name="T3" fmla="*/ 0 h 10000"/>
                  <a:gd name="T4" fmla="*/ 8000 w 10000"/>
                  <a:gd name="T5" fmla="*/ 10000 h 10000"/>
                  <a:gd name="T6" fmla="*/ 2000 w 10000"/>
                  <a:gd name="T7" fmla="*/ 1000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10000"/>
                    </a:moveTo>
                    <a:lnTo>
                      <a:pt x="0" y="0"/>
                    </a:lnTo>
                    <a:lnTo>
                      <a:pt x="10000" y="2000"/>
                    </a:lnTo>
                    <a:lnTo>
                      <a:pt x="10000" y="8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12B789"/>
              </a:solidFill>
              <a:ln w="12700" cap="flat" cmpd="sng" algn="ctr">
                <a:gradFill>
                  <a:gsLst>
                    <a:gs pos="89000">
                      <a:srgbClr val="D5D5D5"/>
                    </a:gs>
                    <a:gs pos="0">
                      <a:srgbClr val="F8F8F8"/>
                    </a:gs>
                  </a:gsLst>
                  <a:lin ang="72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TextBox 692">
                <a:extLst>
                  <a:ext uri="{FF2B5EF4-FFF2-40B4-BE49-F238E27FC236}">
                    <a16:creationId xmlns:a16="http://schemas.microsoft.com/office/drawing/2014/main" id="{1B251E69-1523-4A75-98B7-9EAAFDB62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959" y="2160080"/>
                <a:ext cx="513602" cy="453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33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kumimoji="0" lang="zh-CN" altLang="en-US" sz="3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矩形 1">
                <a:extLst>
                  <a:ext uri="{FF2B5EF4-FFF2-40B4-BE49-F238E27FC236}">
                    <a16:creationId xmlns:a16="http://schemas.microsoft.com/office/drawing/2014/main" id="{B7943763-78E0-4E63-B832-16854E9C5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991" y="2655952"/>
                <a:ext cx="736392" cy="300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TITLE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B19620F-F160-4261-9810-5DDDBA173EBA}"/>
              </a:ext>
            </a:extLst>
          </p:cNvPr>
          <p:cNvGrpSpPr/>
          <p:nvPr/>
        </p:nvGrpSpPr>
        <p:grpSpPr>
          <a:xfrm>
            <a:off x="5530109" y="1553539"/>
            <a:ext cx="5725442" cy="3671183"/>
            <a:chOff x="5760705" y="1686889"/>
            <a:chExt cx="5725442" cy="3671183"/>
          </a:xfrm>
        </p:grpSpPr>
        <p:grpSp>
          <p:nvGrpSpPr>
            <p:cNvPr id="43" name="PA_组合 4">
              <a:extLst>
                <a:ext uri="{FF2B5EF4-FFF2-40B4-BE49-F238E27FC236}">
                  <a16:creationId xmlns:a16="http://schemas.microsoft.com/office/drawing/2014/main" id="{82EE3ECB-7348-4986-B3D0-54652CCDE940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5760705" y="1686889"/>
              <a:ext cx="5725442" cy="879857"/>
              <a:chOff x="4573191" y="1806587"/>
              <a:chExt cx="4294082" cy="659893"/>
            </a:xfrm>
          </p:grpSpPr>
          <p:sp>
            <p:nvSpPr>
              <p:cNvPr id="50" name="椭圆 2">
                <a:extLst>
                  <a:ext uri="{FF2B5EF4-FFF2-40B4-BE49-F238E27FC236}">
                    <a16:creationId xmlns:a16="http://schemas.microsoft.com/office/drawing/2014/main" id="{0E240EFC-681B-4580-999D-514077C411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3191" y="1914871"/>
                <a:ext cx="336947" cy="338138"/>
              </a:xfrm>
              <a:prstGeom prst="ellipse">
                <a:avLst/>
              </a:prstGeom>
              <a:solidFill>
                <a:srgbClr val="12B789"/>
              </a:solidFill>
              <a:ln w="12700" cap="flat" cmpd="sng" algn="ctr">
                <a:gradFill>
                  <a:gsLst>
                    <a:gs pos="89000">
                      <a:srgbClr val="D5D5D5"/>
                    </a:gs>
                    <a:gs pos="0">
                      <a:srgbClr val="F8F8F8"/>
                    </a:gs>
                  </a:gsLst>
                  <a:lin ang="72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51" name="文本框 6">
                <a:extLst>
                  <a:ext uri="{FF2B5EF4-FFF2-40B4-BE49-F238E27FC236}">
                    <a16:creationId xmlns:a16="http://schemas.microsoft.com/office/drawing/2014/main" id="{6820392B-3818-4EE7-90C5-685795BCC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186" y="1806587"/>
                <a:ext cx="3891087" cy="659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PA_组合 4">
              <a:extLst>
                <a:ext uri="{FF2B5EF4-FFF2-40B4-BE49-F238E27FC236}">
                  <a16:creationId xmlns:a16="http://schemas.microsoft.com/office/drawing/2014/main" id="{4E52205D-816E-4070-8C87-56168F8412DD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5760705" y="3082552"/>
              <a:ext cx="5725442" cy="879857"/>
              <a:chOff x="4573191" y="1806587"/>
              <a:chExt cx="4294082" cy="659893"/>
            </a:xfrm>
          </p:grpSpPr>
          <p:sp>
            <p:nvSpPr>
              <p:cNvPr id="48" name="椭圆 2">
                <a:extLst>
                  <a:ext uri="{FF2B5EF4-FFF2-40B4-BE49-F238E27FC236}">
                    <a16:creationId xmlns:a16="http://schemas.microsoft.com/office/drawing/2014/main" id="{075EC85C-61AC-4814-9171-E2400B0F0FF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3191" y="1914871"/>
                <a:ext cx="336947" cy="338138"/>
              </a:xfrm>
              <a:prstGeom prst="ellipse">
                <a:avLst/>
              </a:prstGeom>
              <a:solidFill>
                <a:srgbClr val="FF9101"/>
              </a:solidFill>
              <a:ln w="12700" cap="flat" cmpd="sng" algn="ctr">
                <a:gradFill>
                  <a:gsLst>
                    <a:gs pos="89000">
                      <a:srgbClr val="D5D5D5"/>
                    </a:gs>
                    <a:gs pos="0">
                      <a:srgbClr val="F8F8F8"/>
                    </a:gs>
                  </a:gsLst>
                  <a:lin ang="72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49" name="文本框 6">
                <a:extLst>
                  <a:ext uri="{FF2B5EF4-FFF2-40B4-BE49-F238E27FC236}">
                    <a16:creationId xmlns:a16="http://schemas.microsoft.com/office/drawing/2014/main" id="{8B5B06F2-D861-46DF-95E4-73F2F190F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186" y="1806587"/>
                <a:ext cx="3891087" cy="659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PA_组合 4">
              <a:extLst>
                <a:ext uri="{FF2B5EF4-FFF2-40B4-BE49-F238E27FC236}">
                  <a16:creationId xmlns:a16="http://schemas.microsoft.com/office/drawing/2014/main" id="{011C5455-E504-41BC-A975-00E89D7FF454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5760705" y="4478215"/>
              <a:ext cx="5725442" cy="879857"/>
              <a:chOff x="4573191" y="1806587"/>
              <a:chExt cx="4294082" cy="659893"/>
            </a:xfrm>
          </p:grpSpPr>
          <p:sp>
            <p:nvSpPr>
              <p:cNvPr id="46" name="椭圆 2">
                <a:extLst>
                  <a:ext uri="{FF2B5EF4-FFF2-40B4-BE49-F238E27FC236}">
                    <a16:creationId xmlns:a16="http://schemas.microsoft.com/office/drawing/2014/main" id="{8D1B31C5-0C9E-41D7-839C-0D01F9F5A7D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3191" y="1914871"/>
                <a:ext cx="336947" cy="338138"/>
              </a:xfrm>
              <a:prstGeom prst="ellipse">
                <a:avLst/>
              </a:prstGeom>
              <a:solidFill>
                <a:srgbClr val="12B789"/>
              </a:solidFill>
              <a:ln w="12700" cap="flat" cmpd="sng" algn="ctr">
                <a:gradFill>
                  <a:gsLst>
                    <a:gs pos="89000">
                      <a:srgbClr val="D5D5D5"/>
                    </a:gs>
                    <a:gs pos="0">
                      <a:srgbClr val="F8F8F8"/>
                    </a:gs>
                  </a:gsLst>
                  <a:lin ang="72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47" name="文本框 6">
                <a:extLst>
                  <a:ext uri="{FF2B5EF4-FFF2-40B4-BE49-F238E27FC236}">
                    <a16:creationId xmlns:a16="http://schemas.microsoft.com/office/drawing/2014/main" id="{4BC9A932-4F4C-4311-B3BE-6B5A1D402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186" y="1806587"/>
                <a:ext cx="3891087" cy="659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857FEC0-6C6B-4B75-8950-F1C5BACDE131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53" name="圆: 空心 15">
              <a:extLst>
                <a:ext uri="{FF2B5EF4-FFF2-40B4-BE49-F238E27FC236}">
                  <a16:creationId xmlns:a16="http://schemas.microsoft.com/office/drawing/2014/main" id="{3D2F5D3B-7B28-4064-9123-164E8EDA533C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圆: 空心 16">
              <a:extLst>
                <a:ext uri="{FF2B5EF4-FFF2-40B4-BE49-F238E27FC236}">
                  <a16:creationId xmlns:a16="http://schemas.microsoft.com/office/drawing/2014/main" id="{607D697F-467E-47D8-A04D-3A5DB8981166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>
            <a:extLst>
              <a:ext uri="{FF2B5EF4-FFF2-40B4-BE49-F238E27FC236}">
                <a16:creationId xmlns:a16="http://schemas.microsoft.com/office/drawing/2014/main" id="{B906E54F-EEA0-479B-94FF-0A55BAA87C9A}"/>
              </a:ext>
            </a:extLst>
          </p:cNvPr>
          <p:cNvSpPr txBox="1"/>
          <p:nvPr/>
        </p:nvSpPr>
        <p:spPr>
          <a:xfrm>
            <a:off x="-51695" y="2794439"/>
            <a:ext cx="344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6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Three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F4972CC0-9D33-4BA6-9DCC-A90962D7021F}"/>
              </a:ext>
            </a:extLst>
          </p:cNvPr>
          <p:cNvSpPr/>
          <p:nvPr/>
        </p:nvSpPr>
        <p:spPr>
          <a:xfrm>
            <a:off x="5669264" y="2846047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A7631A7D-932C-48D9-AB8B-2F2C4F1A817A}"/>
              </a:ext>
            </a:extLst>
          </p:cNvPr>
          <p:cNvSpPr/>
          <p:nvPr/>
        </p:nvSpPr>
        <p:spPr>
          <a:xfrm>
            <a:off x="5165622" y="3552050"/>
            <a:ext cx="502921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6E15B1-41A9-4703-A8E6-C8743BAAA6FF}"/>
              </a:ext>
            </a:extLst>
          </p:cNvPr>
          <p:cNvGrpSpPr/>
          <p:nvPr/>
        </p:nvGrpSpPr>
        <p:grpSpPr>
          <a:xfrm rot="19577259">
            <a:off x="-904745" y="855000"/>
            <a:ext cx="5148000" cy="5148000"/>
            <a:chOff x="-2791809" y="4575372"/>
            <a:chExt cx="4871106" cy="5035916"/>
          </a:xfrm>
        </p:grpSpPr>
        <p:sp>
          <p:nvSpPr>
            <p:cNvPr id="8" name="圆: 空心 15">
              <a:extLst>
                <a:ext uri="{FF2B5EF4-FFF2-40B4-BE49-F238E27FC236}">
                  <a16:creationId xmlns:a16="http://schemas.microsoft.com/office/drawing/2014/main" id="{38BF4721-CFAF-4643-940B-F731E58C96A0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: 空心 16">
              <a:extLst>
                <a:ext uri="{FF2B5EF4-FFF2-40B4-BE49-F238E27FC236}">
                  <a16:creationId xmlns:a16="http://schemas.microsoft.com/office/drawing/2014/main" id="{91A84D42-BED8-43BD-9E2C-85613A2B13CB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3408"/>
              </a:avLst>
            </a:prstGeom>
            <a:noFill/>
            <a:ln w="8540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Oval 13">
            <a:extLst>
              <a:ext uri="{FF2B5EF4-FFF2-40B4-BE49-F238E27FC236}">
                <a16:creationId xmlns:a16="http://schemas.microsoft.com/office/drawing/2014/main" id="{4AB94A07-6644-401D-8AB8-B5B45389CF1E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0840956" y="-825426"/>
            <a:ext cx="1956179" cy="1963221"/>
          </a:xfrm>
          <a:prstGeom prst="roundRect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2774E048-530B-412C-893E-9716263E52D1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0685045" y="-977816"/>
            <a:ext cx="2268000" cy="2268000"/>
          </a:xfrm>
          <a:prstGeom prst="roundRect">
            <a:avLst/>
          </a:prstGeom>
          <a:noFill/>
          <a:ln>
            <a:solidFill>
              <a:srgbClr val="FF9101"/>
            </a:solidFill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273F48F-CDFE-4196-A666-1469899A52A8}"/>
              </a:ext>
            </a:extLst>
          </p:cNvPr>
          <p:cNvSpPr/>
          <p:nvPr/>
        </p:nvSpPr>
        <p:spPr>
          <a:xfrm rot="17515680">
            <a:off x="9308804" y="5323771"/>
            <a:ext cx="767653" cy="773721"/>
          </a:xfrm>
          <a:prstGeom prst="roundRect">
            <a:avLst/>
          </a:prstGeom>
          <a:noFill/>
          <a:ln w="225425">
            <a:solidFill>
              <a:srgbClr val="FF9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9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4" grpId="0"/>
      <p:bldP spid="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3650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B8B4456-70DD-49EC-A621-A037AC796B02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21" name="圆: 空心 15">
              <a:extLst>
                <a:ext uri="{FF2B5EF4-FFF2-40B4-BE49-F238E27FC236}">
                  <a16:creationId xmlns:a16="http://schemas.microsoft.com/office/drawing/2014/main" id="{DA1F0167-8DA7-43DB-8CF4-E33EC6951571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圆: 空心 16">
              <a:extLst>
                <a:ext uri="{FF2B5EF4-FFF2-40B4-BE49-F238E27FC236}">
                  <a16:creationId xmlns:a16="http://schemas.microsoft.com/office/drawing/2014/main" id="{5A523EF7-5481-4689-945B-F659F2BD0000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A74857B6-7888-42CA-A982-99E127C61498}"/>
              </a:ext>
            </a:extLst>
          </p:cNvPr>
          <p:cNvSpPr/>
          <p:nvPr/>
        </p:nvSpPr>
        <p:spPr>
          <a:xfrm>
            <a:off x="1088504" y="2102360"/>
            <a:ext cx="2127697" cy="212769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28575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08DAC56-9D9A-4EB1-A3DB-6846EF17C28B}"/>
              </a:ext>
            </a:extLst>
          </p:cNvPr>
          <p:cNvSpPr/>
          <p:nvPr/>
        </p:nvSpPr>
        <p:spPr>
          <a:xfrm>
            <a:off x="3743059" y="2102360"/>
            <a:ext cx="2127697" cy="212769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235" r="-25235"/>
            </a:stretch>
          </a:blipFill>
          <a:ln w="28575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5F104357-90B5-4A6E-B951-C9FD8A05650B}"/>
              </a:ext>
            </a:extLst>
          </p:cNvPr>
          <p:cNvSpPr/>
          <p:nvPr/>
        </p:nvSpPr>
        <p:spPr>
          <a:xfrm>
            <a:off x="6377350" y="2104049"/>
            <a:ext cx="2127697" cy="212769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63" r="-24963"/>
            </a:stretch>
          </a:blipFill>
          <a:ln w="28575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10D3C8A3-FE70-46AD-8217-B6AA0E80E16F}"/>
              </a:ext>
            </a:extLst>
          </p:cNvPr>
          <p:cNvSpPr/>
          <p:nvPr/>
        </p:nvSpPr>
        <p:spPr>
          <a:xfrm>
            <a:off x="9092696" y="2104049"/>
            <a:ext cx="2127697" cy="212769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472" r="-25472"/>
            </a:stretch>
          </a:blipFill>
          <a:ln w="28575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76">
            <a:extLst>
              <a:ext uri="{FF2B5EF4-FFF2-40B4-BE49-F238E27FC236}">
                <a16:creationId xmlns:a16="http://schemas.microsoft.com/office/drawing/2014/main" id="{3B38C818-6C1D-4E1C-9394-319A6E0C0256}"/>
              </a:ext>
            </a:extLst>
          </p:cNvPr>
          <p:cNvSpPr txBox="1"/>
          <p:nvPr/>
        </p:nvSpPr>
        <p:spPr>
          <a:xfrm>
            <a:off x="1388697" y="4009787"/>
            <a:ext cx="1733670" cy="400110"/>
          </a:xfrm>
          <a:prstGeom prst="rect">
            <a:avLst/>
          </a:prstGeom>
          <a:solidFill>
            <a:srgbClr val="FF9101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C7439FC-0DFF-4DBC-A48D-C38BFD8A5E51}"/>
              </a:ext>
            </a:extLst>
          </p:cNvPr>
          <p:cNvSpPr txBox="1"/>
          <p:nvPr/>
        </p:nvSpPr>
        <p:spPr>
          <a:xfrm>
            <a:off x="1216525" y="4766302"/>
            <a:ext cx="2078015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TextBox 76">
            <a:extLst>
              <a:ext uri="{FF2B5EF4-FFF2-40B4-BE49-F238E27FC236}">
                <a16:creationId xmlns:a16="http://schemas.microsoft.com/office/drawing/2014/main" id="{1CDFA98E-0825-4BAF-BC59-0135BA9C924D}"/>
              </a:ext>
            </a:extLst>
          </p:cNvPr>
          <p:cNvSpPr txBox="1"/>
          <p:nvPr/>
        </p:nvSpPr>
        <p:spPr>
          <a:xfrm>
            <a:off x="3915231" y="4009787"/>
            <a:ext cx="1733670" cy="400110"/>
          </a:xfrm>
          <a:prstGeom prst="rect">
            <a:avLst/>
          </a:prstGeom>
          <a:solidFill>
            <a:srgbClr val="12B789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12770C4-C466-4D00-A80B-E52A2DDA190D}"/>
              </a:ext>
            </a:extLst>
          </p:cNvPr>
          <p:cNvSpPr txBox="1"/>
          <p:nvPr/>
        </p:nvSpPr>
        <p:spPr>
          <a:xfrm>
            <a:off x="3743059" y="4766302"/>
            <a:ext cx="2078015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1" name="TextBox 76">
            <a:extLst>
              <a:ext uri="{FF2B5EF4-FFF2-40B4-BE49-F238E27FC236}">
                <a16:creationId xmlns:a16="http://schemas.microsoft.com/office/drawing/2014/main" id="{57F47F69-970F-4AF3-998D-31AB166FBE93}"/>
              </a:ext>
            </a:extLst>
          </p:cNvPr>
          <p:cNvSpPr txBox="1"/>
          <p:nvPr/>
        </p:nvSpPr>
        <p:spPr>
          <a:xfrm>
            <a:off x="6599204" y="4009787"/>
            <a:ext cx="1733670" cy="400110"/>
          </a:xfrm>
          <a:prstGeom prst="rect">
            <a:avLst/>
          </a:prstGeom>
          <a:solidFill>
            <a:srgbClr val="FF9101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31F4C53-DEF9-4010-9657-5820A1C88B4B}"/>
              </a:ext>
            </a:extLst>
          </p:cNvPr>
          <p:cNvSpPr txBox="1"/>
          <p:nvPr/>
        </p:nvSpPr>
        <p:spPr>
          <a:xfrm>
            <a:off x="6427032" y="4766302"/>
            <a:ext cx="2078015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3" name="TextBox 76">
            <a:extLst>
              <a:ext uri="{FF2B5EF4-FFF2-40B4-BE49-F238E27FC236}">
                <a16:creationId xmlns:a16="http://schemas.microsoft.com/office/drawing/2014/main" id="{A11C6C5E-DA12-4FF1-8E3E-E5E46D9972F8}"/>
              </a:ext>
            </a:extLst>
          </p:cNvPr>
          <p:cNvSpPr txBox="1"/>
          <p:nvPr/>
        </p:nvSpPr>
        <p:spPr>
          <a:xfrm>
            <a:off x="9264868" y="4009787"/>
            <a:ext cx="1733670" cy="400110"/>
          </a:xfrm>
          <a:prstGeom prst="rect">
            <a:avLst/>
          </a:prstGeom>
          <a:solidFill>
            <a:srgbClr val="12B789"/>
          </a:solidFill>
          <a:ln w="285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347A513-FC0A-4B09-9E82-7422178275D2}"/>
              </a:ext>
            </a:extLst>
          </p:cNvPr>
          <p:cNvSpPr txBox="1"/>
          <p:nvPr/>
        </p:nvSpPr>
        <p:spPr>
          <a:xfrm>
            <a:off x="9092696" y="4766302"/>
            <a:ext cx="2078015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4251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50" y="295670"/>
            <a:ext cx="3459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CF35B21-230A-4579-B480-53917F54F632}"/>
              </a:ext>
            </a:extLst>
          </p:cNvPr>
          <p:cNvGrpSpPr/>
          <p:nvPr/>
        </p:nvGrpSpPr>
        <p:grpSpPr>
          <a:xfrm>
            <a:off x="4702843" y="1698062"/>
            <a:ext cx="2786315" cy="3076868"/>
            <a:chOff x="3200400" y="1421899"/>
            <a:chExt cx="2786315" cy="3076868"/>
          </a:xfrm>
        </p:grpSpPr>
        <p:sp>
          <p:nvSpPr>
            <p:cNvPr id="29" name="Shape 342">
              <a:extLst>
                <a:ext uri="{FF2B5EF4-FFF2-40B4-BE49-F238E27FC236}">
                  <a16:creationId xmlns:a16="http://schemas.microsoft.com/office/drawing/2014/main" id="{3284C10C-B30B-472B-BF58-D708EDFFEF78}"/>
                </a:ext>
              </a:extLst>
            </p:cNvPr>
            <p:cNvSpPr/>
            <p:nvPr/>
          </p:nvSpPr>
          <p:spPr>
            <a:xfrm>
              <a:off x="3200400" y="3028950"/>
              <a:ext cx="1324067" cy="14698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74" y="0"/>
                  </a:moveTo>
                  <a:lnTo>
                    <a:pt x="6225" y="0"/>
                  </a:lnTo>
                  <a:lnTo>
                    <a:pt x="5899" y="15"/>
                  </a:lnTo>
                  <a:lnTo>
                    <a:pt x="5590" y="30"/>
                  </a:lnTo>
                  <a:lnTo>
                    <a:pt x="5282" y="61"/>
                  </a:lnTo>
                  <a:lnTo>
                    <a:pt x="4973" y="108"/>
                  </a:lnTo>
                  <a:lnTo>
                    <a:pt x="4664" y="169"/>
                  </a:lnTo>
                  <a:lnTo>
                    <a:pt x="4390" y="247"/>
                  </a:lnTo>
                  <a:lnTo>
                    <a:pt x="4081" y="355"/>
                  </a:lnTo>
                  <a:lnTo>
                    <a:pt x="3807" y="448"/>
                  </a:lnTo>
                  <a:lnTo>
                    <a:pt x="3532" y="556"/>
                  </a:lnTo>
                  <a:lnTo>
                    <a:pt x="3275" y="679"/>
                  </a:lnTo>
                  <a:lnTo>
                    <a:pt x="3001" y="818"/>
                  </a:lnTo>
                  <a:lnTo>
                    <a:pt x="2744" y="958"/>
                  </a:lnTo>
                  <a:lnTo>
                    <a:pt x="2503" y="1112"/>
                  </a:lnTo>
                  <a:lnTo>
                    <a:pt x="2263" y="1282"/>
                  </a:lnTo>
                  <a:lnTo>
                    <a:pt x="2040" y="1467"/>
                  </a:lnTo>
                  <a:lnTo>
                    <a:pt x="1835" y="1653"/>
                  </a:lnTo>
                  <a:lnTo>
                    <a:pt x="1629" y="1838"/>
                  </a:lnTo>
                  <a:lnTo>
                    <a:pt x="1440" y="2039"/>
                  </a:lnTo>
                  <a:lnTo>
                    <a:pt x="1234" y="2255"/>
                  </a:lnTo>
                  <a:lnTo>
                    <a:pt x="1063" y="2487"/>
                  </a:lnTo>
                  <a:lnTo>
                    <a:pt x="908" y="2704"/>
                  </a:lnTo>
                  <a:lnTo>
                    <a:pt x="754" y="2935"/>
                  </a:lnTo>
                  <a:lnTo>
                    <a:pt x="617" y="3167"/>
                  </a:lnTo>
                  <a:lnTo>
                    <a:pt x="497" y="3430"/>
                  </a:lnTo>
                  <a:lnTo>
                    <a:pt x="377" y="3677"/>
                  </a:lnTo>
                  <a:lnTo>
                    <a:pt x="274" y="3940"/>
                  </a:lnTo>
                  <a:lnTo>
                    <a:pt x="188" y="4202"/>
                  </a:lnTo>
                  <a:lnTo>
                    <a:pt x="120" y="4481"/>
                  </a:lnTo>
                  <a:lnTo>
                    <a:pt x="68" y="4743"/>
                  </a:lnTo>
                  <a:lnTo>
                    <a:pt x="34" y="5021"/>
                  </a:lnTo>
                  <a:lnTo>
                    <a:pt x="0" y="5315"/>
                  </a:lnTo>
                  <a:lnTo>
                    <a:pt x="0" y="5593"/>
                  </a:lnTo>
                  <a:lnTo>
                    <a:pt x="0" y="54298"/>
                  </a:lnTo>
                  <a:lnTo>
                    <a:pt x="0" y="54591"/>
                  </a:lnTo>
                  <a:lnTo>
                    <a:pt x="34" y="54885"/>
                  </a:lnTo>
                  <a:lnTo>
                    <a:pt x="68" y="55178"/>
                  </a:lnTo>
                  <a:lnTo>
                    <a:pt x="102" y="55472"/>
                  </a:lnTo>
                  <a:lnTo>
                    <a:pt x="171" y="55781"/>
                  </a:lnTo>
                  <a:lnTo>
                    <a:pt x="240" y="56090"/>
                  </a:lnTo>
                  <a:lnTo>
                    <a:pt x="325" y="56384"/>
                  </a:lnTo>
                  <a:lnTo>
                    <a:pt x="411" y="56693"/>
                  </a:lnTo>
                  <a:lnTo>
                    <a:pt x="548" y="57002"/>
                  </a:lnTo>
                  <a:lnTo>
                    <a:pt x="651" y="57295"/>
                  </a:lnTo>
                  <a:lnTo>
                    <a:pt x="788" y="57604"/>
                  </a:lnTo>
                  <a:lnTo>
                    <a:pt x="926" y="57898"/>
                  </a:lnTo>
                  <a:lnTo>
                    <a:pt x="1063" y="58192"/>
                  </a:lnTo>
                  <a:lnTo>
                    <a:pt x="1234" y="58501"/>
                  </a:lnTo>
                  <a:lnTo>
                    <a:pt x="1406" y="58794"/>
                  </a:lnTo>
                  <a:lnTo>
                    <a:pt x="1594" y="59072"/>
                  </a:lnTo>
                  <a:lnTo>
                    <a:pt x="1766" y="59351"/>
                  </a:lnTo>
                  <a:lnTo>
                    <a:pt x="1955" y="59644"/>
                  </a:lnTo>
                  <a:lnTo>
                    <a:pt x="2160" y="59907"/>
                  </a:lnTo>
                  <a:lnTo>
                    <a:pt x="2383" y="60169"/>
                  </a:lnTo>
                  <a:lnTo>
                    <a:pt x="2606" y="60432"/>
                  </a:lnTo>
                  <a:lnTo>
                    <a:pt x="2829" y="60679"/>
                  </a:lnTo>
                  <a:lnTo>
                    <a:pt x="3052" y="60927"/>
                  </a:lnTo>
                  <a:lnTo>
                    <a:pt x="3309" y="61158"/>
                  </a:lnTo>
                  <a:lnTo>
                    <a:pt x="3550" y="61375"/>
                  </a:lnTo>
                  <a:lnTo>
                    <a:pt x="3790" y="61607"/>
                  </a:lnTo>
                  <a:lnTo>
                    <a:pt x="4030" y="61823"/>
                  </a:lnTo>
                  <a:lnTo>
                    <a:pt x="4304" y="62008"/>
                  </a:lnTo>
                  <a:lnTo>
                    <a:pt x="4561" y="62194"/>
                  </a:lnTo>
                  <a:lnTo>
                    <a:pt x="4836" y="62364"/>
                  </a:lnTo>
                  <a:lnTo>
                    <a:pt x="5093" y="62549"/>
                  </a:lnTo>
                  <a:lnTo>
                    <a:pt x="5385" y="62688"/>
                  </a:lnTo>
                  <a:lnTo>
                    <a:pt x="84619" y="103790"/>
                  </a:lnTo>
                  <a:lnTo>
                    <a:pt x="114614" y="119335"/>
                  </a:lnTo>
                  <a:lnTo>
                    <a:pt x="114889" y="119474"/>
                  </a:lnTo>
                  <a:lnTo>
                    <a:pt x="115163" y="119613"/>
                  </a:lnTo>
                  <a:lnTo>
                    <a:pt x="115438" y="119706"/>
                  </a:lnTo>
                  <a:lnTo>
                    <a:pt x="115695" y="119799"/>
                  </a:lnTo>
                  <a:lnTo>
                    <a:pt x="115952" y="119860"/>
                  </a:lnTo>
                  <a:lnTo>
                    <a:pt x="116209" y="119922"/>
                  </a:lnTo>
                  <a:lnTo>
                    <a:pt x="116467" y="119969"/>
                  </a:lnTo>
                  <a:lnTo>
                    <a:pt x="116707" y="119984"/>
                  </a:lnTo>
                  <a:lnTo>
                    <a:pt x="116947" y="120000"/>
                  </a:lnTo>
                  <a:lnTo>
                    <a:pt x="117170" y="120000"/>
                  </a:lnTo>
                  <a:lnTo>
                    <a:pt x="117393" y="119984"/>
                  </a:lnTo>
                  <a:lnTo>
                    <a:pt x="117616" y="119953"/>
                  </a:lnTo>
                  <a:lnTo>
                    <a:pt x="117821" y="119907"/>
                  </a:lnTo>
                  <a:lnTo>
                    <a:pt x="118044" y="119845"/>
                  </a:lnTo>
                  <a:lnTo>
                    <a:pt x="118233" y="119768"/>
                  </a:lnTo>
                  <a:lnTo>
                    <a:pt x="118422" y="119675"/>
                  </a:lnTo>
                  <a:lnTo>
                    <a:pt x="118593" y="119582"/>
                  </a:lnTo>
                  <a:lnTo>
                    <a:pt x="118782" y="119459"/>
                  </a:lnTo>
                  <a:lnTo>
                    <a:pt x="118936" y="119335"/>
                  </a:lnTo>
                  <a:lnTo>
                    <a:pt x="119073" y="119181"/>
                  </a:lnTo>
                  <a:lnTo>
                    <a:pt x="119211" y="119041"/>
                  </a:lnTo>
                  <a:lnTo>
                    <a:pt x="119348" y="118872"/>
                  </a:lnTo>
                  <a:lnTo>
                    <a:pt x="119468" y="118702"/>
                  </a:lnTo>
                  <a:lnTo>
                    <a:pt x="119571" y="118485"/>
                  </a:lnTo>
                  <a:lnTo>
                    <a:pt x="119656" y="118300"/>
                  </a:lnTo>
                  <a:lnTo>
                    <a:pt x="119759" y="118083"/>
                  </a:lnTo>
                  <a:lnTo>
                    <a:pt x="119828" y="117852"/>
                  </a:lnTo>
                  <a:lnTo>
                    <a:pt x="119897" y="117620"/>
                  </a:lnTo>
                  <a:lnTo>
                    <a:pt x="119948" y="117357"/>
                  </a:lnTo>
                  <a:lnTo>
                    <a:pt x="119982" y="117110"/>
                  </a:lnTo>
                  <a:lnTo>
                    <a:pt x="120000" y="116832"/>
                  </a:lnTo>
                  <a:lnTo>
                    <a:pt x="120000" y="116538"/>
                  </a:lnTo>
                  <a:lnTo>
                    <a:pt x="120000" y="57666"/>
                  </a:lnTo>
                  <a:lnTo>
                    <a:pt x="120000" y="5593"/>
                  </a:lnTo>
                  <a:lnTo>
                    <a:pt x="120000" y="5315"/>
                  </a:lnTo>
                  <a:lnTo>
                    <a:pt x="119965" y="5021"/>
                  </a:lnTo>
                  <a:lnTo>
                    <a:pt x="119931" y="4743"/>
                  </a:lnTo>
                  <a:lnTo>
                    <a:pt x="119879" y="4481"/>
                  </a:lnTo>
                  <a:lnTo>
                    <a:pt x="119811" y="4202"/>
                  </a:lnTo>
                  <a:lnTo>
                    <a:pt x="119725" y="3940"/>
                  </a:lnTo>
                  <a:lnTo>
                    <a:pt x="119605" y="3677"/>
                  </a:lnTo>
                  <a:lnTo>
                    <a:pt x="119502" y="3430"/>
                  </a:lnTo>
                  <a:lnTo>
                    <a:pt x="119382" y="3167"/>
                  </a:lnTo>
                  <a:lnTo>
                    <a:pt x="119245" y="2935"/>
                  </a:lnTo>
                  <a:lnTo>
                    <a:pt x="119091" y="2704"/>
                  </a:lnTo>
                  <a:lnTo>
                    <a:pt x="118936" y="2487"/>
                  </a:lnTo>
                  <a:lnTo>
                    <a:pt x="118748" y="2255"/>
                  </a:lnTo>
                  <a:lnTo>
                    <a:pt x="118576" y="2039"/>
                  </a:lnTo>
                  <a:lnTo>
                    <a:pt x="118370" y="1838"/>
                  </a:lnTo>
                  <a:lnTo>
                    <a:pt x="118182" y="1653"/>
                  </a:lnTo>
                  <a:lnTo>
                    <a:pt x="117959" y="1467"/>
                  </a:lnTo>
                  <a:lnTo>
                    <a:pt x="117719" y="1282"/>
                  </a:lnTo>
                  <a:lnTo>
                    <a:pt x="117496" y="1112"/>
                  </a:lnTo>
                  <a:lnTo>
                    <a:pt x="117255" y="958"/>
                  </a:lnTo>
                  <a:lnTo>
                    <a:pt x="116998" y="818"/>
                  </a:lnTo>
                  <a:lnTo>
                    <a:pt x="116724" y="679"/>
                  </a:lnTo>
                  <a:lnTo>
                    <a:pt x="116467" y="556"/>
                  </a:lnTo>
                  <a:lnTo>
                    <a:pt x="116192" y="448"/>
                  </a:lnTo>
                  <a:lnTo>
                    <a:pt x="115901" y="355"/>
                  </a:lnTo>
                  <a:lnTo>
                    <a:pt x="115626" y="247"/>
                  </a:lnTo>
                  <a:lnTo>
                    <a:pt x="115335" y="169"/>
                  </a:lnTo>
                  <a:lnTo>
                    <a:pt x="115009" y="108"/>
                  </a:lnTo>
                  <a:lnTo>
                    <a:pt x="114717" y="61"/>
                  </a:lnTo>
                  <a:lnTo>
                    <a:pt x="114409" y="30"/>
                  </a:lnTo>
                  <a:lnTo>
                    <a:pt x="114083" y="15"/>
                  </a:lnTo>
                  <a:lnTo>
                    <a:pt x="113774" y="0"/>
                  </a:lnTo>
                  <a:close/>
                </a:path>
              </a:pathLst>
            </a:custGeom>
            <a:solidFill>
              <a:srgbClr val="12B789"/>
            </a:solidFill>
            <a:ln>
              <a:noFill/>
            </a:ln>
          </p:spPr>
          <p:txBody>
            <a:bodyPr lIns="45706" tIns="22847" rIns="45706" bIns="2284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Shape 343">
              <a:extLst>
                <a:ext uri="{FF2B5EF4-FFF2-40B4-BE49-F238E27FC236}">
                  <a16:creationId xmlns:a16="http://schemas.microsoft.com/office/drawing/2014/main" id="{47B9D88A-8022-4ACB-B254-B00A76641697}"/>
                </a:ext>
              </a:extLst>
            </p:cNvPr>
            <p:cNvSpPr/>
            <p:nvPr/>
          </p:nvSpPr>
          <p:spPr>
            <a:xfrm>
              <a:off x="3200400" y="1421899"/>
              <a:ext cx="1324067" cy="14698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614" y="664"/>
                  </a:moveTo>
                  <a:lnTo>
                    <a:pt x="5385" y="57311"/>
                  </a:lnTo>
                  <a:lnTo>
                    <a:pt x="5093" y="57465"/>
                  </a:lnTo>
                  <a:lnTo>
                    <a:pt x="4836" y="57635"/>
                  </a:lnTo>
                  <a:lnTo>
                    <a:pt x="4561" y="57805"/>
                  </a:lnTo>
                  <a:lnTo>
                    <a:pt x="4304" y="57991"/>
                  </a:lnTo>
                  <a:lnTo>
                    <a:pt x="4030" y="58192"/>
                  </a:lnTo>
                  <a:lnTo>
                    <a:pt x="3790" y="58392"/>
                  </a:lnTo>
                  <a:lnTo>
                    <a:pt x="3532" y="58624"/>
                  </a:lnTo>
                  <a:lnTo>
                    <a:pt x="3292" y="58841"/>
                  </a:lnTo>
                  <a:lnTo>
                    <a:pt x="3052" y="59072"/>
                  </a:lnTo>
                  <a:lnTo>
                    <a:pt x="2829" y="59320"/>
                  </a:lnTo>
                  <a:lnTo>
                    <a:pt x="2606" y="59567"/>
                  </a:lnTo>
                  <a:lnTo>
                    <a:pt x="2383" y="59830"/>
                  </a:lnTo>
                  <a:lnTo>
                    <a:pt x="2160" y="60092"/>
                  </a:lnTo>
                  <a:lnTo>
                    <a:pt x="1955" y="60370"/>
                  </a:lnTo>
                  <a:lnTo>
                    <a:pt x="1766" y="60648"/>
                  </a:lnTo>
                  <a:lnTo>
                    <a:pt x="1594" y="60927"/>
                  </a:lnTo>
                  <a:lnTo>
                    <a:pt x="1406" y="61220"/>
                  </a:lnTo>
                  <a:lnTo>
                    <a:pt x="1234" y="61498"/>
                  </a:lnTo>
                  <a:lnTo>
                    <a:pt x="1063" y="61807"/>
                  </a:lnTo>
                  <a:lnTo>
                    <a:pt x="926" y="62101"/>
                  </a:lnTo>
                  <a:lnTo>
                    <a:pt x="788" y="62395"/>
                  </a:lnTo>
                  <a:lnTo>
                    <a:pt x="651" y="62704"/>
                  </a:lnTo>
                  <a:lnTo>
                    <a:pt x="531" y="63013"/>
                  </a:lnTo>
                  <a:lnTo>
                    <a:pt x="411" y="63306"/>
                  </a:lnTo>
                  <a:lnTo>
                    <a:pt x="325" y="63615"/>
                  </a:lnTo>
                  <a:lnTo>
                    <a:pt x="240" y="63924"/>
                  </a:lnTo>
                  <a:lnTo>
                    <a:pt x="171" y="64218"/>
                  </a:lnTo>
                  <a:lnTo>
                    <a:pt x="102" y="64527"/>
                  </a:lnTo>
                  <a:lnTo>
                    <a:pt x="68" y="64821"/>
                  </a:lnTo>
                  <a:lnTo>
                    <a:pt x="34" y="65114"/>
                  </a:lnTo>
                  <a:lnTo>
                    <a:pt x="0" y="65408"/>
                  </a:lnTo>
                  <a:lnTo>
                    <a:pt x="0" y="65701"/>
                  </a:lnTo>
                  <a:lnTo>
                    <a:pt x="0" y="114406"/>
                  </a:lnTo>
                  <a:lnTo>
                    <a:pt x="0" y="114684"/>
                  </a:lnTo>
                  <a:lnTo>
                    <a:pt x="34" y="114978"/>
                  </a:lnTo>
                  <a:lnTo>
                    <a:pt x="68" y="115256"/>
                  </a:lnTo>
                  <a:lnTo>
                    <a:pt x="120" y="115518"/>
                  </a:lnTo>
                  <a:lnTo>
                    <a:pt x="188" y="115812"/>
                  </a:lnTo>
                  <a:lnTo>
                    <a:pt x="274" y="116059"/>
                  </a:lnTo>
                  <a:lnTo>
                    <a:pt x="377" y="116322"/>
                  </a:lnTo>
                  <a:lnTo>
                    <a:pt x="497" y="116569"/>
                  </a:lnTo>
                  <a:lnTo>
                    <a:pt x="617" y="116832"/>
                  </a:lnTo>
                  <a:lnTo>
                    <a:pt x="754" y="117064"/>
                  </a:lnTo>
                  <a:lnTo>
                    <a:pt x="908" y="117295"/>
                  </a:lnTo>
                  <a:lnTo>
                    <a:pt x="1063" y="117527"/>
                  </a:lnTo>
                  <a:lnTo>
                    <a:pt x="1234" y="117744"/>
                  </a:lnTo>
                  <a:lnTo>
                    <a:pt x="1440" y="117960"/>
                  </a:lnTo>
                  <a:lnTo>
                    <a:pt x="1629" y="118161"/>
                  </a:lnTo>
                  <a:lnTo>
                    <a:pt x="1835" y="118346"/>
                  </a:lnTo>
                  <a:lnTo>
                    <a:pt x="2040" y="118532"/>
                  </a:lnTo>
                  <a:lnTo>
                    <a:pt x="2263" y="118717"/>
                  </a:lnTo>
                  <a:lnTo>
                    <a:pt x="2503" y="118887"/>
                  </a:lnTo>
                  <a:lnTo>
                    <a:pt x="2744" y="119041"/>
                  </a:lnTo>
                  <a:lnTo>
                    <a:pt x="3001" y="119181"/>
                  </a:lnTo>
                  <a:lnTo>
                    <a:pt x="3275" y="119320"/>
                  </a:lnTo>
                  <a:lnTo>
                    <a:pt x="3532" y="119443"/>
                  </a:lnTo>
                  <a:lnTo>
                    <a:pt x="3807" y="119551"/>
                  </a:lnTo>
                  <a:lnTo>
                    <a:pt x="4081" y="119644"/>
                  </a:lnTo>
                  <a:lnTo>
                    <a:pt x="4390" y="119752"/>
                  </a:lnTo>
                  <a:lnTo>
                    <a:pt x="4664" y="119830"/>
                  </a:lnTo>
                  <a:lnTo>
                    <a:pt x="4973" y="119891"/>
                  </a:lnTo>
                  <a:lnTo>
                    <a:pt x="5282" y="119938"/>
                  </a:lnTo>
                  <a:lnTo>
                    <a:pt x="5590" y="119969"/>
                  </a:lnTo>
                  <a:lnTo>
                    <a:pt x="5899" y="119984"/>
                  </a:lnTo>
                  <a:lnTo>
                    <a:pt x="6225" y="120000"/>
                  </a:lnTo>
                  <a:lnTo>
                    <a:pt x="44384" y="120000"/>
                  </a:lnTo>
                  <a:lnTo>
                    <a:pt x="113774" y="120000"/>
                  </a:lnTo>
                  <a:lnTo>
                    <a:pt x="114083" y="119984"/>
                  </a:lnTo>
                  <a:lnTo>
                    <a:pt x="114409" y="119969"/>
                  </a:lnTo>
                  <a:lnTo>
                    <a:pt x="114717" y="119938"/>
                  </a:lnTo>
                  <a:lnTo>
                    <a:pt x="115009" y="119891"/>
                  </a:lnTo>
                  <a:lnTo>
                    <a:pt x="115335" y="119830"/>
                  </a:lnTo>
                  <a:lnTo>
                    <a:pt x="115626" y="119752"/>
                  </a:lnTo>
                  <a:lnTo>
                    <a:pt x="115901" y="119644"/>
                  </a:lnTo>
                  <a:lnTo>
                    <a:pt x="116192" y="119551"/>
                  </a:lnTo>
                  <a:lnTo>
                    <a:pt x="116467" y="119443"/>
                  </a:lnTo>
                  <a:lnTo>
                    <a:pt x="116724" y="119320"/>
                  </a:lnTo>
                  <a:lnTo>
                    <a:pt x="116998" y="119181"/>
                  </a:lnTo>
                  <a:lnTo>
                    <a:pt x="117255" y="119041"/>
                  </a:lnTo>
                  <a:lnTo>
                    <a:pt x="117496" y="118887"/>
                  </a:lnTo>
                  <a:lnTo>
                    <a:pt x="117719" y="118717"/>
                  </a:lnTo>
                  <a:lnTo>
                    <a:pt x="117959" y="118532"/>
                  </a:lnTo>
                  <a:lnTo>
                    <a:pt x="118182" y="118346"/>
                  </a:lnTo>
                  <a:lnTo>
                    <a:pt x="118370" y="118161"/>
                  </a:lnTo>
                  <a:lnTo>
                    <a:pt x="118576" y="117960"/>
                  </a:lnTo>
                  <a:lnTo>
                    <a:pt x="118748" y="117759"/>
                  </a:lnTo>
                  <a:lnTo>
                    <a:pt x="118936" y="117527"/>
                  </a:lnTo>
                  <a:lnTo>
                    <a:pt x="119091" y="117295"/>
                  </a:lnTo>
                  <a:lnTo>
                    <a:pt x="119245" y="117064"/>
                  </a:lnTo>
                  <a:lnTo>
                    <a:pt x="119382" y="116832"/>
                  </a:lnTo>
                  <a:lnTo>
                    <a:pt x="119502" y="116569"/>
                  </a:lnTo>
                  <a:lnTo>
                    <a:pt x="119605" y="116322"/>
                  </a:lnTo>
                  <a:lnTo>
                    <a:pt x="119725" y="116059"/>
                  </a:lnTo>
                  <a:lnTo>
                    <a:pt x="119811" y="115812"/>
                  </a:lnTo>
                  <a:lnTo>
                    <a:pt x="119879" y="115518"/>
                  </a:lnTo>
                  <a:lnTo>
                    <a:pt x="119931" y="115256"/>
                  </a:lnTo>
                  <a:lnTo>
                    <a:pt x="119965" y="114978"/>
                  </a:lnTo>
                  <a:lnTo>
                    <a:pt x="120000" y="114684"/>
                  </a:lnTo>
                  <a:lnTo>
                    <a:pt x="120000" y="114406"/>
                  </a:lnTo>
                  <a:lnTo>
                    <a:pt x="120000" y="105397"/>
                  </a:lnTo>
                  <a:lnTo>
                    <a:pt x="120000" y="3461"/>
                  </a:lnTo>
                  <a:lnTo>
                    <a:pt x="120000" y="3167"/>
                  </a:lnTo>
                  <a:lnTo>
                    <a:pt x="119982" y="2889"/>
                  </a:lnTo>
                  <a:lnTo>
                    <a:pt x="119948" y="2642"/>
                  </a:lnTo>
                  <a:lnTo>
                    <a:pt x="119897" y="2379"/>
                  </a:lnTo>
                  <a:lnTo>
                    <a:pt x="119828" y="2147"/>
                  </a:lnTo>
                  <a:lnTo>
                    <a:pt x="119759" y="1916"/>
                  </a:lnTo>
                  <a:lnTo>
                    <a:pt x="119656" y="1715"/>
                  </a:lnTo>
                  <a:lnTo>
                    <a:pt x="119571" y="1514"/>
                  </a:lnTo>
                  <a:lnTo>
                    <a:pt x="119468" y="1297"/>
                  </a:lnTo>
                  <a:lnTo>
                    <a:pt x="119348" y="1127"/>
                  </a:lnTo>
                  <a:lnTo>
                    <a:pt x="119211" y="958"/>
                  </a:lnTo>
                  <a:lnTo>
                    <a:pt x="119073" y="818"/>
                  </a:lnTo>
                  <a:lnTo>
                    <a:pt x="118936" y="679"/>
                  </a:lnTo>
                  <a:lnTo>
                    <a:pt x="118782" y="540"/>
                  </a:lnTo>
                  <a:lnTo>
                    <a:pt x="118593" y="417"/>
                  </a:lnTo>
                  <a:lnTo>
                    <a:pt x="118422" y="324"/>
                  </a:lnTo>
                  <a:lnTo>
                    <a:pt x="118233" y="231"/>
                  </a:lnTo>
                  <a:lnTo>
                    <a:pt x="118044" y="154"/>
                  </a:lnTo>
                  <a:lnTo>
                    <a:pt x="117821" y="92"/>
                  </a:lnTo>
                  <a:lnTo>
                    <a:pt x="117616" y="46"/>
                  </a:lnTo>
                  <a:lnTo>
                    <a:pt x="117393" y="15"/>
                  </a:lnTo>
                  <a:lnTo>
                    <a:pt x="117170" y="0"/>
                  </a:lnTo>
                  <a:lnTo>
                    <a:pt x="116947" y="0"/>
                  </a:lnTo>
                  <a:lnTo>
                    <a:pt x="116707" y="15"/>
                  </a:lnTo>
                  <a:lnTo>
                    <a:pt x="116467" y="30"/>
                  </a:lnTo>
                  <a:lnTo>
                    <a:pt x="116209" y="77"/>
                  </a:lnTo>
                  <a:lnTo>
                    <a:pt x="115952" y="139"/>
                  </a:lnTo>
                  <a:lnTo>
                    <a:pt x="115695" y="200"/>
                  </a:lnTo>
                  <a:lnTo>
                    <a:pt x="115438" y="293"/>
                  </a:lnTo>
                  <a:lnTo>
                    <a:pt x="115163" y="401"/>
                  </a:lnTo>
                  <a:lnTo>
                    <a:pt x="114889" y="525"/>
                  </a:lnTo>
                  <a:lnTo>
                    <a:pt x="114614" y="664"/>
                  </a:lnTo>
                  <a:close/>
                </a:path>
              </a:pathLst>
            </a:custGeom>
            <a:solidFill>
              <a:srgbClr val="FF9101"/>
            </a:solidFill>
            <a:ln>
              <a:noFill/>
            </a:ln>
          </p:spPr>
          <p:txBody>
            <a:bodyPr lIns="45706" tIns="22847" rIns="45706" bIns="2284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Shape 344">
              <a:extLst>
                <a:ext uri="{FF2B5EF4-FFF2-40B4-BE49-F238E27FC236}">
                  <a16:creationId xmlns:a16="http://schemas.microsoft.com/office/drawing/2014/main" id="{F38A9ABB-B7E9-4833-B337-970736F047E2}"/>
                </a:ext>
              </a:extLst>
            </p:cNvPr>
            <p:cNvGrpSpPr/>
            <p:nvPr/>
          </p:nvGrpSpPr>
          <p:grpSpPr>
            <a:xfrm>
              <a:off x="4662648" y="1421899"/>
              <a:ext cx="1324067" cy="1469817"/>
              <a:chOff x="9259888" y="2897188"/>
              <a:chExt cx="2220913" cy="2465386"/>
            </a:xfrm>
          </p:grpSpPr>
          <p:sp>
            <p:nvSpPr>
              <p:cNvPr id="41" name="Shape 345">
                <a:extLst>
                  <a:ext uri="{FF2B5EF4-FFF2-40B4-BE49-F238E27FC236}">
                    <a16:creationId xmlns:a16="http://schemas.microsoft.com/office/drawing/2014/main" id="{12BEE900-C93A-4DFC-8D83-E488BB806C4D}"/>
                  </a:ext>
                </a:extLst>
              </p:cNvPr>
              <p:cNvSpPr/>
              <p:nvPr/>
            </p:nvSpPr>
            <p:spPr>
              <a:xfrm>
                <a:off x="9259888" y="2897188"/>
                <a:ext cx="2220913" cy="24653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146" y="87087"/>
                    </a:moveTo>
                    <a:lnTo>
                      <a:pt x="75598" y="87937"/>
                    </a:lnTo>
                    <a:lnTo>
                      <a:pt x="75100" y="88725"/>
                    </a:lnTo>
                    <a:lnTo>
                      <a:pt x="74620" y="89466"/>
                    </a:lnTo>
                    <a:lnTo>
                      <a:pt x="74157" y="90146"/>
                    </a:lnTo>
                    <a:lnTo>
                      <a:pt x="73711" y="90749"/>
                    </a:lnTo>
                    <a:lnTo>
                      <a:pt x="73299" y="91321"/>
                    </a:lnTo>
                    <a:lnTo>
                      <a:pt x="72888" y="91846"/>
                    </a:lnTo>
                    <a:lnTo>
                      <a:pt x="72528" y="92325"/>
                    </a:lnTo>
                    <a:lnTo>
                      <a:pt x="71825" y="93175"/>
                    </a:lnTo>
                    <a:lnTo>
                      <a:pt x="71207" y="93886"/>
                    </a:lnTo>
                    <a:lnTo>
                      <a:pt x="70641" y="94504"/>
                    </a:lnTo>
                    <a:lnTo>
                      <a:pt x="70144" y="95029"/>
                    </a:lnTo>
                    <a:lnTo>
                      <a:pt x="69715" y="95524"/>
                    </a:lnTo>
                    <a:lnTo>
                      <a:pt x="69338" y="95972"/>
                    </a:lnTo>
                    <a:lnTo>
                      <a:pt x="69166" y="96219"/>
                    </a:lnTo>
                    <a:lnTo>
                      <a:pt x="68995" y="96451"/>
                    </a:lnTo>
                    <a:lnTo>
                      <a:pt x="68840" y="96682"/>
                    </a:lnTo>
                    <a:lnTo>
                      <a:pt x="68703" y="96930"/>
                    </a:lnTo>
                    <a:lnTo>
                      <a:pt x="68583" y="97208"/>
                    </a:lnTo>
                    <a:lnTo>
                      <a:pt x="68446" y="97486"/>
                    </a:lnTo>
                    <a:lnTo>
                      <a:pt x="68343" y="97795"/>
                    </a:lnTo>
                    <a:lnTo>
                      <a:pt x="68206" y="98135"/>
                    </a:lnTo>
                    <a:lnTo>
                      <a:pt x="68103" y="98475"/>
                    </a:lnTo>
                    <a:lnTo>
                      <a:pt x="68000" y="98861"/>
                    </a:lnTo>
                    <a:lnTo>
                      <a:pt x="67914" y="99294"/>
                    </a:lnTo>
                    <a:lnTo>
                      <a:pt x="67829" y="99742"/>
                    </a:lnTo>
                    <a:lnTo>
                      <a:pt x="67743" y="100175"/>
                    </a:lnTo>
                    <a:lnTo>
                      <a:pt x="67657" y="100576"/>
                    </a:lnTo>
                    <a:lnTo>
                      <a:pt x="67571" y="100947"/>
                    </a:lnTo>
                    <a:lnTo>
                      <a:pt x="67486" y="101318"/>
                    </a:lnTo>
                    <a:lnTo>
                      <a:pt x="67400" y="101643"/>
                    </a:lnTo>
                    <a:lnTo>
                      <a:pt x="67280" y="101967"/>
                    </a:lnTo>
                    <a:lnTo>
                      <a:pt x="67177" y="102261"/>
                    </a:lnTo>
                    <a:lnTo>
                      <a:pt x="67074" y="102539"/>
                    </a:lnTo>
                    <a:lnTo>
                      <a:pt x="67228" y="102631"/>
                    </a:lnTo>
                    <a:lnTo>
                      <a:pt x="67383" y="102724"/>
                    </a:lnTo>
                    <a:lnTo>
                      <a:pt x="67503" y="102832"/>
                    </a:lnTo>
                    <a:lnTo>
                      <a:pt x="67623" y="102971"/>
                    </a:lnTo>
                    <a:lnTo>
                      <a:pt x="67709" y="103095"/>
                    </a:lnTo>
                    <a:lnTo>
                      <a:pt x="67760" y="103234"/>
                    </a:lnTo>
                    <a:lnTo>
                      <a:pt x="67811" y="103389"/>
                    </a:lnTo>
                    <a:lnTo>
                      <a:pt x="67811" y="103543"/>
                    </a:lnTo>
                    <a:lnTo>
                      <a:pt x="67811" y="104331"/>
                    </a:lnTo>
                    <a:lnTo>
                      <a:pt x="67811" y="104455"/>
                    </a:lnTo>
                    <a:lnTo>
                      <a:pt x="67777" y="104563"/>
                    </a:lnTo>
                    <a:lnTo>
                      <a:pt x="67743" y="104687"/>
                    </a:lnTo>
                    <a:lnTo>
                      <a:pt x="67691" y="104795"/>
                    </a:lnTo>
                    <a:lnTo>
                      <a:pt x="67623" y="104887"/>
                    </a:lnTo>
                    <a:lnTo>
                      <a:pt x="67554" y="104996"/>
                    </a:lnTo>
                    <a:lnTo>
                      <a:pt x="67451" y="105088"/>
                    </a:lnTo>
                    <a:lnTo>
                      <a:pt x="67348" y="105181"/>
                    </a:lnTo>
                    <a:lnTo>
                      <a:pt x="67228" y="105243"/>
                    </a:lnTo>
                    <a:lnTo>
                      <a:pt x="67108" y="105320"/>
                    </a:lnTo>
                    <a:lnTo>
                      <a:pt x="66988" y="105382"/>
                    </a:lnTo>
                    <a:lnTo>
                      <a:pt x="66851" y="105428"/>
                    </a:lnTo>
                    <a:lnTo>
                      <a:pt x="66697" y="105459"/>
                    </a:lnTo>
                    <a:lnTo>
                      <a:pt x="66542" y="105490"/>
                    </a:lnTo>
                    <a:lnTo>
                      <a:pt x="66371" y="105506"/>
                    </a:lnTo>
                    <a:lnTo>
                      <a:pt x="66216" y="105521"/>
                    </a:lnTo>
                    <a:lnTo>
                      <a:pt x="44950" y="105521"/>
                    </a:lnTo>
                    <a:lnTo>
                      <a:pt x="44796" y="105506"/>
                    </a:lnTo>
                    <a:lnTo>
                      <a:pt x="44641" y="105490"/>
                    </a:lnTo>
                    <a:lnTo>
                      <a:pt x="44487" y="105459"/>
                    </a:lnTo>
                    <a:lnTo>
                      <a:pt x="44350" y="105428"/>
                    </a:lnTo>
                    <a:lnTo>
                      <a:pt x="44213" y="105382"/>
                    </a:lnTo>
                    <a:lnTo>
                      <a:pt x="44093" y="105320"/>
                    </a:lnTo>
                    <a:lnTo>
                      <a:pt x="43955" y="105258"/>
                    </a:lnTo>
                    <a:lnTo>
                      <a:pt x="43853" y="105181"/>
                    </a:lnTo>
                    <a:lnTo>
                      <a:pt x="43801" y="105150"/>
                    </a:lnTo>
                    <a:lnTo>
                      <a:pt x="43715" y="105073"/>
                    </a:lnTo>
                    <a:lnTo>
                      <a:pt x="43715" y="105057"/>
                    </a:lnTo>
                    <a:lnTo>
                      <a:pt x="43647" y="104980"/>
                    </a:lnTo>
                    <a:lnTo>
                      <a:pt x="43578" y="104887"/>
                    </a:lnTo>
                    <a:lnTo>
                      <a:pt x="43527" y="104810"/>
                    </a:lnTo>
                    <a:lnTo>
                      <a:pt x="43475" y="104718"/>
                    </a:lnTo>
                    <a:lnTo>
                      <a:pt x="43424" y="104625"/>
                    </a:lnTo>
                    <a:lnTo>
                      <a:pt x="43390" y="104532"/>
                    </a:lnTo>
                    <a:lnTo>
                      <a:pt x="43372" y="104439"/>
                    </a:lnTo>
                    <a:lnTo>
                      <a:pt x="43372" y="104331"/>
                    </a:lnTo>
                    <a:lnTo>
                      <a:pt x="43372" y="103543"/>
                    </a:lnTo>
                    <a:lnTo>
                      <a:pt x="43390" y="103389"/>
                    </a:lnTo>
                    <a:lnTo>
                      <a:pt x="43424" y="103234"/>
                    </a:lnTo>
                    <a:lnTo>
                      <a:pt x="43492" y="103095"/>
                    </a:lnTo>
                    <a:lnTo>
                      <a:pt x="43578" y="102971"/>
                    </a:lnTo>
                    <a:lnTo>
                      <a:pt x="43681" y="102832"/>
                    </a:lnTo>
                    <a:lnTo>
                      <a:pt x="43801" y="102724"/>
                    </a:lnTo>
                    <a:lnTo>
                      <a:pt x="43938" y="102631"/>
                    </a:lnTo>
                    <a:lnTo>
                      <a:pt x="44110" y="102539"/>
                    </a:lnTo>
                    <a:lnTo>
                      <a:pt x="43990" y="102261"/>
                    </a:lnTo>
                    <a:lnTo>
                      <a:pt x="43887" y="101967"/>
                    </a:lnTo>
                    <a:lnTo>
                      <a:pt x="43784" y="101643"/>
                    </a:lnTo>
                    <a:lnTo>
                      <a:pt x="43698" y="101318"/>
                    </a:lnTo>
                    <a:lnTo>
                      <a:pt x="43612" y="100947"/>
                    </a:lnTo>
                    <a:lnTo>
                      <a:pt x="43527" y="100576"/>
                    </a:lnTo>
                    <a:lnTo>
                      <a:pt x="43441" y="100175"/>
                    </a:lnTo>
                    <a:lnTo>
                      <a:pt x="43355" y="99742"/>
                    </a:lnTo>
                    <a:lnTo>
                      <a:pt x="43269" y="99294"/>
                    </a:lnTo>
                    <a:lnTo>
                      <a:pt x="43167" y="98861"/>
                    </a:lnTo>
                    <a:lnTo>
                      <a:pt x="43064" y="98475"/>
                    </a:lnTo>
                    <a:lnTo>
                      <a:pt x="42961" y="98135"/>
                    </a:lnTo>
                    <a:lnTo>
                      <a:pt x="42841" y="97795"/>
                    </a:lnTo>
                    <a:lnTo>
                      <a:pt x="42721" y="97486"/>
                    </a:lnTo>
                    <a:lnTo>
                      <a:pt x="42601" y="97208"/>
                    </a:lnTo>
                    <a:lnTo>
                      <a:pt x="42481" y="96930"/>
                    </a:lnTo>
                    <a:lnTo>
                      <a:pt x="42326" y="96682"/>
                    </a:lnTo>
                    <a:lnTo>
                      <a:pt x="42172" y="96451"/>
                    </a:lnTo>
                    <a:lnTo>
                      <a:pt x="42000" y="96219"/>
                    </a:lnTo>
                    <a:lnTo>
                      <a:pt x="41829" y="95972"/>
                    </a:lnTo>
                    <a:lnTo>
                      <a:pt x="41452" y="95524"/>
                    </a:lnTo>
                    <a:lnTo>
                      <a:pt x="41023" y="95029"/>
                    </a:lnTo>
                    <a:lnTo>
                      <a:pt x="40543" y="94504"/>
                    </a:lnTo>
                    <a:lnTo>
                      <a:pt x="39977" y="93886"/>
                    </a:lnTo>
                    <a:lnTo>
                      <a:pt x="39342" y="93175"/>
                    </a:lnTo>
                    <a:lnTo>
                      <a:pt x="38656" y="92325"/>
                    </a:lnTo>
                    <a:lnTo>
                      <a:pt x="38279" y="91846"/>
                    </a:lnTo>
                    <a:lnTo>
                      <a:pt x="37884" y="91321"/>
                    </a:lnTo>
                    <a:lnTo>
                      <a:pt x="37456" y="90749"/>
                    </a:lnTo>
                    <a:lnTo>
                      <a:pt x="37027" y="90146"/>
                    </a:lnTo>
                    <a:lnTo>
                      <a:pt x="36564" y="89466"/>
                    </a:lnTo>
                    <a:lnTo>
                      <a:pt x="36084" y="88725"/>
                    </a:lnTo>
                    <a:lnTo>
                      <a:pt x="35569" y="87937"/>
                    </a:lnTo>
                    <a:lnTo>
                      <a:pt x="35037" y="87087"/>
                    </a:lnTo>
                    <a:lnTo>
                      <a:pt x="34677" y="86500"/>
                    </a:lnTo>
                    <a:lnTo>
                      <a:pt x="34334" y="85882"/>
                    </a:lnTo>
                    <a:lnTo>
                      <a:pt x="34026" y="85279"/>
                    </a:lnTo>
                    <a:lnTo>
                      <a:pt x="33717" y="84645"/>
                    </a:lnTo>
                    <a:lnTo>
                      <a:pt x="33442" y="83996"/>
                    </a:lnTo>
                    <a:lnTo>
                      <a:pt x="33185" y="83363"/>
                    </a:lnTo>
                    <a:lnTo>
                      <a:pt x="32945" y="82698"/>
                    </a:lnTo>
                    <a:lnTo>
                      <a:pt x="32722" y="82034"/>
                    </a:lnTo>
                    <a:lnTo>
                      <a:pt x="32533" y="81370"/>
                    </a:lnTo>
                    <a:lnTo>
                      <a:pt x="32362" y="80690"/>
                    </a:lnTo>
                    <a:lnTo>
                      <a:pt x="32225" y="79994"/>
                    </a:lnTo>
                    <a:lnTo>
                      <a:pt x="32105" y="79314"/>
                    </a:lnTo>
                    <a:lnTo>
                      <a:pt x="32002" y="78604"/>
                    </a:lnTo>
                    <a:lnTo>
                      <a:pt x="31916" y="77893"/>
                    </a:lnTo>
                    <a:lnTo>
                      <a:pt x="31882" y="77167"/>
                    </a:lnTo>
                    <a:lnTo>
                      <a:pt x="31865" y="76456"/>
                    </a:lnTo>
                    <a:lnTo>
                      <a:pt x="31899" y="75359"/>
                    </a:lnTo>
                    <a:lnTo>
                      <a:pt x="32002" y="74262"/>
                    </a:lnTo>
                    <a:lnTo>
                      <a:pt x="32156" y="73195"/>
                    </a:lnTo>
                    <a:lnTo>
                      <a:pt x="32362" y="72160"/>
                    </a:lnTo>
                    <a:lnTo>
                      <a:pt x="32619" y="71125"/>
                    </a:lnTo>
                    <a:lnTo>
                      <a:pt x="32945" y="70105"/>
                    </a:lnTo>
                    <a:lnTo>
                      <a:pt x="33305" y="69116"/>
                    </a:lnTo>
                    <a:lnTo>
                      <a:pt x="33734" y="68158"/>
                    </a:lnTo>
                    <a:lnTo>
                      <a:pt x="34214" y="67216"/>
                    </a:lnTo>
                    <a:lnTo>
                      <a:pt x="34729" y="66288"/>
                    </a:lnTo>
                    <a:lnTo>
                      <a:pt x="35312" y="65392"/>
                    </a:lnTo>
                    <a:lnTo>
                      <a:pt x="35929" y="64542"/>
                    </a:lnTo>
                    <a:lnTo>
                      <a:pt x="36581" y="63708"/>
                    </a:lnTo>
                    <a:lnTo>
                      <a:pt x="37284" y="62904"/>
                    </a:lnTo>
                    <a:lnTo>
                      <a:pt x="38039" y="62116"/>
                    </a:lnTo>
                    <a:lnTo>
                      <a:pt x="38828" y="61375"/>
                    </a:lnTo>
                    <a:lnTo>
                      <a:pt x="39651" y="60679"/>
                    </a:lnTo>
                    <a:lnTo>
                      <a:pt x="40508" y="60015"/>
                    </a:lnTo>
                    <a:lnTo>
                      <a:pt x="41400" y="59366"/>
                    </a:lnTo>
                    <a:lnTo>
                      <a:pt x="42343" y="58794"/>
                    </a:lnTo>
                    <a:lnTo>
                      <a:pt x="43304" y="58223"/>
                    </a:lnTo>
                    <a:lnTo>
                      <a:pt x="44281" y="57728"/>
                    </a:lnTo>
                    <a:lnTo>
                      <a:pt x="45310" y="57249"/>
                    </a:lnTo>
                    <a:lnTo>
                      <a:pt x="46357" y="56816"/>
                    </a:lnTo>
                    <a:lnTo>
                      <a:pt x="47437" y="56430"/>
                    </a:lnTo>
                    <a:lnTo>
                      <a:pt x="48535" y="56106"/>
                    </a:lnTo>
                    <a:lnTo>
                      <a:pt x="49649" y="55812"/>
                    </a:lnTo>
                    <a:lnTo>
                      <a:pt x="50816" y="55565"/>
                    </a:lnTo>
                    <a:lnTo>
                      <a:pt x="51982" y="55379"/>
                    </a:lnTo>
                    <a:lnTo>
                      <a:pt x="53165" y="55256"/>
                    </a:lnTo>
                    <a:lnTo>
                      <a:pt x="54383" y="55163"/>
                    </a:lnTo>
                    <a:lnTo>
                      <a:pt x="55583" y="55148"/>
                    </a:lnTo>
                    <a:lnTo>
                      <a:pt x="56544" y="55163"/>
                    </a:lnTo>
                    <a:lnTo>
                      <a:pt x="57470" y="55209"/>
                    </a:lnTo>
                    <a:lnTo>
                      <a:pt x="58396" y="55287"/>
                    </a:lnTo>
                    <a:lnTo>
                      <a:pt x="59322" y="55395"/>
                    </a:lnTo>
                    <a:lnTo>
                      <a:pt x="60214" y="55549"/>
                    </a:lnTo>
                    <a:lnTo>
                      <a:pt x="61106" y="55735"/>
                    </a:lnTo>
                    <a:lnTo>
                      <a:pt x="61997" y="55936"/>
                    </a:lnTo>
                    <a:lnTo>
                      <a:pt x="62855" y="56167"/>
                    </a:lnTo>
                    <a:lnTo>
                      <a:pt x="63713" y="56415"/>
                    </a:lnTo>
                    <a:lnTo>
                      <a:pt x="64536" y="56724"/>
                    </a:lnTo>
                    <a:lnTo>
                      <a:pt x="65359" y="57033"/>
                    </a:lnTo>
                    <a:lnTo>
                      <a:pt x="66165" y="57373"/>
                    </a:lnTo>
                    <a:lnTo>
                      <a:pt x="66954" y="57759"/>
                    </a:lnTo>
                    <a:lnTo>
                      <a:pt x="67726" y="58145"/>
                    </a:lnTo>
                    <a:lnTo>
                      <a:pt x="68480" y="58562"/>
                    </a:lnTo>
                    <a:lnTo>
                      <a:pt x="69201" y="59011"/>
                    </a:lnTo>
                    <a:lnTo>
                      <a:pt x="69904" y="59474"/>
                    </a:lnTo>
                    <a:lnTo>
                      <a:pt x="70607" y="59969"/>
                    </a:lnTo>
                    <a:lnTo>
                      <a:pt x="71276" y="60479"/>
                    </a:lnTo>
                    <a:lnTo>
                      <a:pt x="71910" y="61019"/>
                    </a:lnTo>
                    <a:lnTo>
                      <a:pt x="72545" y="61591"/>
                    </a:lnTo>
                    <a:lnTo>
                      <a:pt x="73162" y="62163"/>
                    </a:lnTo>
                    <a:lnTo>
                      <a:pt x="73728" y="62765"/>
                    </a:lnTo>
                    <a:lnTo>
                      <a:pt x="74294" y="63368"/>
                    </a:lnTo>
                    <a:lnTo>
                      <a:pt x="74809" y="64002"/>
                    </a:lnTo>
                    <a:lnTo>
                      <a:pt x="75323" y="64666"/>
                    </a:lnTo>
                    <a:lnTo>
                      <a:pt x="75803" y="65330"/>
                    </a:lnTo>
                    <a:lnTo>
                      <a:pt x="76249" y="66010"/>
                    </a:lnTo>
                    <a:lnTo>
                      <a:pt x="76661" y="66721"/>
                    </a:lnTo>
                    <a:lnTo>
                      <a:pt x="77055" y="67432"/>
                    </a:lnTo>
                    <a:lnTo>
                      <a:pt x="77416" y="68174"/>
                    </a:lnTo>
                    <a:lnTo>
                      <a:pt x="77759" y="68915"/>
                    </a:lnTo>
                    <a:lnTo>
                      <a:pt x="77930" y="69348"/>
                    </a:lnTo>
                    <a:lnTo>
                      <a:pt x="78102" y="69812"/>
                    </a:lnTo>
                    <a:lnTo>
                      <a:pt x="78256" y="70244"/>
                    </a:lnTo>
                    <a:lnTo>
                      <a:pt x="78410" y="70708"/>
                    </a:lnTo>
                    <a:lnTo>
                      <a:pt x="78565" y="71171"/>
                    </a:lnTo>
                    <a:lnTo>
                      <a:pt x="78685" y="71635"/>
                    </a:lnTo>
                    <a:lnTo>
                      <a:pt x="78805" y="72098"/>
                    </a:lnTo>
                    <a:lnTo>
                      <a:pt x="78908" y="72577"/>
                    </a:lnTo>
                    <a:lnTo>
                      <a:pt x="78993" y="73041"/>
                    </a:lnTo>
                    <a:lnTo>
                      <a:pt x="79079" y="73520"/>
                    </a:lnTo>
                    <a:lnTo>
                      <a:pt x="79148" y="73999"/>
                    </a:lnTo>
                    <a:lnTo>
                      <a:pt x="79199" y="74493"/>
                    </a:lnTo>
                    <a:lnTo>
                      <a:pt x="79251" y="74972"/>
                    </a:lnTo>
                    <a:lnTo>
                      <a:pt x="79285" y="75467"/>
                    </a:lnTo>
                    <a:lnTo>
                      <a:pt x="79302" y="75946"/>
                    </a:lnTo>
                    <a:lnTo>
                      <a:pt x="79302" y="76456"/>
                    </a:lnTo>
                    <a:lnTo>
                      <a:pt x="79285" y="77167"/>
                    </a:lnTo>
                    <a:lnTo>
                      <a:pt x="79251" y="77893"/>
                    </a:lnTo>
                    <a:lnTo>
                      <a:pt x="79182" y="78604"/>
                    </a:lnTo>
                    <a:lnTo>
                      <a:pt x="79096" y="79314"/>
                    </a:lnTo>
                    <a:lnTo>
                      <a:pt x="78976" y="79994"/>
                    </a:lnTo>
                    <a:lnTo>
                      <a:pt x="78822" y="80690"/>
                    </a:lnTo>
                    <a:lnTo>
                      <a:pt x="78650" y="81370"/>
                    </a:lnTo>
                    <a:lnTo>
                      <a:pt x="78445" y="82034"/>
                    </a:lnTo>
                    <a:lnTo>
                      <a:pt x="78239" y="82698"/>
                    </a:lnTo>
                    <a:lnTo>
                      <a:pt x="77999" y="83363"/>
                    </a:lnTo>
                    <a:lnTo>
                      <a:pt x="77741" y="83996"/>
                    </a:lnTo>
                    <a:lnTo>
                      <a:pt x="77450" y="84645"/>
                    </a:lnTo>
                    <a:lnTo>
                      <a:pt x="77158" y="85279"/>
                    </a:lnTo>
                    <a:lnTo>
                      <a:pt x="76850" y="85882"/>
                    </a:lnTo>
                    <a:lnTo>
                      <a:pt x="76489" y="86500"/>
                    </a:lnTo>
                    <a:lnTo>
                      <a:pt x="76146" y="87087"/>
                    </a:lnTo>
                    <a:close/>
                    <a:moveTo>
                      <a:pt x="66559" y="108890"/>
                    </a:moveTo>
                    <a:lnTo>
                      <a:pt x="66559" y="109013"/>
                    </a:lnTo>
                    <a:lnTo>
                      <a:pt x="66542" y="109121"/>
                    </a:lnTo>
                    <a:lnTo>
                      <a:pt x="66508" y="109229"/>
                    </a:lnTo>
                    <a:lnTo>
                      <a:pt x="66457" y="109338"/>
                    </a:lnTo>
                    <a:lnTo>
                      <a:pt x="66388" y="109446"/>
                    </a:lnTo>
                    <a:lnTo>
                      <a:pt x="66319" y="109539"/>
                    </a:lnTo>
                    <a:lnTo>
                      <a:pt x="66234" y="109631"/>
                    </a:lnTo>
                    <a:lnTo>
                      <a:pt x="66148" y="109708"/>
                    </a:lnTo>
                    <a:lnTo>
                      <a:pt x="66045" y="109786"/>
                    </a:lnTo>
                    <a:lnTo>
                      <a:pt x="65925" y="109878"/>
                    </a:lnTo>
                    <a:lnTo>
                      <a:pt x="65822" y="109925"/>
                    </a:lnTo>
                    <a:lnTo>
                      <a:pt x="65702" y="109987"/>
                    </a:lnTo>
                    <a:lnTo>
                      <a:pt x="65565" y="110018"/>
                    </a:lnTo>
                    <a:lnTo>
                      <a:pt x="65410" y="110048"/>
                    </a:lnTo>
                    <a:lnTo>
                      <a:pt x="65273" y="110064"/>
                    </a:lnTo>
                    <a:lnTo>
                      <a:pt x="65136" y="110079"/>
                    </a:lnTo>
                    <a:lnTo>
                      <a:pt x="49684" y="110064"/>
                    </a:lnTo>
                    <a:lnTo>
                      <a:pt x="46065" y="110064"/>
                    </a:lnTo>
                    <a:lnTo>
                      <a:pt x="45893" y="110064"/>
                    </a:lnTo>
                    <a:lnTo>
                      <a:pt x="45756" y="110048"/>
                    </a:lnTo>
                    <a:lnTo>
                      <a:pt x="45619" y="110018"/>
                    </a:lnTo>
                    <a:lnTo>
                      <a:pt x="45499" y="109987"/>
                    </a:lnTo>
                    <a:lnTo>
                      <a:pt x="45362" y="109925"/>
                    </a:lnTo>
                    <a:lnTo>
                      <a:pt x="45259" y="109878"/>
                    </a:lnTo>
                    <a:lnTo>
                      <a:pt x="45139" y="109786"/>
                    </a:lnTo>
                    <a:lnTo>
                      <a:pt x="45053" y="109708"/>
                    </a:lnTo>
                    <a:lnTo>
                      <a:pt x="44933" y="109631"/>
                    </a:lnTo>
                    <a:lnTo>
                      <a:pt x="44864" y="109539"/>
                    </a:lnTo>
                    <a:lnTo>
                      <a:pt x="44796" y="109446"/>
                    </a:lnTo>
                    <a:lnTo>
                      <a:pt x="44727" y="109338"/>
                    </a:lnTo>
                    <a:lnTo>
                      <a:pt x="44676" y="109229"/>
                    </a:lnTo>
                    <a:lnTo>
                      <a:pt x="44641" y="109121"/>
                    </a:lnTo>
                    <a:lnTo>
                      <a:pt x="44624" y="109013"/>
                    </a:lnTo>
                    <a:lnTo>
                      <a:pt x="44624" y="108890"/>
                    </a:lnTo>
                    <a:lnTo>
                      <a:pt x="44624" y="108101"/>
                    </a:lnTo>
                    <a:lnTo>
                      <a:pt x="44624" y="107978"/>
                    </a:lnTo>
                    <a:lnTo>
                      <a:pt x="44641" y="107870"/>
                    </a:lnTo>
                    <a:lnTo>
                      <a:pt x="44676" y="107746"/>
                    </a:lnTo>
                    <a:lnTo>
                      <a:pt x="44727" y="107653"/>
                    </a:lnTo>
                    <a:lnTo>
                      <a:pt x="44779" y="107561"/>
                    </a:lnTo>
                    <a:lnTo>
                      <a:pt x="44830" y="107468"/>
                    </a:lnTo>
                    <a:lnTo>
                      <a:pt x="44916" y="107375"/>
                    </a:lnTo>
                    <a:lnTo>
                      <a:pt x="45019" y="107298"/>
                    </a:lnTo>
                    <a:lnTo>
                      <a:pt x="45105" y="107221"/>
                    </a:lnTo>
                    <a:lnTo>
                      <a:pt x="45207" y="107159"/>
                    </a:lnTo>
                    <a:lnTo>
                      <a:pt x="45310" y="107097"/>
                    </a:lnTo>
                    <a:lnTo>
                      <a:pt x="45413" y="107051"/>
                    </a:lnTo>
                    <a:lnTo>
                      <a:pt x="45533" y="107004"/>
                    </a:lnTo>
                    <a:lnTo>
                      <a:pt x="45653" y="106973"/>
                    </a:lnTo>
                    <a:lnTo>
                      <a:pt x="45791" y="106943"/>
                    </a:lnTo>
                    <a:lnTo>
                      <a:pt x="45928" y="106927"/>
                    </a:lnTo>
                    <a:lnTo>
                      <a:pt x="46065" y="106912"/>
                    </a:lnTo>
                    <a:lnTo>
                      <a:pt x="65136" y="106912"/>
                    </a:lnTo>
                    <a:lnTo>
                      <a:pt x="65273" y="106927"/>
                    </a:lnTo>
                    <a:lnTo>
                      <a:pt x="65410" y="106943"/>
                    </a:lnTo>
                    <a:lnTo>
                      <a:pt x="65565" y="106973"/>
                    </a:lnTo>
                    <a:lnTo>
                      <a:pt x="65702" y="107004"/>
                    </a:lnTo>
                    <a:lnTo>
                      <a:pt x="65822" y="107051"/>
                    </a:lnTo>
                    <a:lnTo>
                      <a:pt x="65925" y="107113"/>
                    </a:lnTo>
                    <a:lnTo>
                      <a:pt x="66045" y="107174"/>
                    </a:lnTo>
                    <a:lnTo>
                      <a:pt x="66148" y="107252"/>
                    </a:lnTo>
                    <a:lnTo>
                      <a:pt x="66234" y="107344"/>
                    </a:lnTo>
                    <a:lnTo>
                      <a:pt x="66319" y="107422"/>
                    </a:lnTo>
                    <a:lnTo>
                      <a:pt x="66388" y="107530"/>
                    </a:lnTo>
                    <a:lnTo>
                      <a:pt x="66457" y="107622"/>
                    </a:lnTo>
                    <a:lnTo>
                      <a:pt x="66508" y="107731"/>
                    </a:lnTo>
                    <a:lnTo>
                      <a:pt x="66542" y="107839"/>
                    </a:lnTo>
                    <a:lnTo>
                      <a:pt x="66559" y="107978"/>
                    </a:lnTo>
                    <a:lnTo>
                      <a:pt x="66559" y="108101"/>
                    </a:lnTo>
                    <a:lnTo>
                      <a:pt x="66559" y="108890"/>
                    </a:lnTo>
                    <a:close/>
                    <a:moveTo>
                      <a:pt x="56012" y="115395"/>
                    </a:moveTo>
                    <a:lnTo>
                      <a:pt x="55721" y="115410"/>
                    </a:lnTo>
                    <a:lnTo>
                      <a:pt x="55378" y="115395"/>
                    </a:lnTo>
                    <a:lnTo>
                      <a:pt x="55017" y="115379"/>
                    </a:lnTo>
                    <a:lnTo>
                      <a:pt x="54657" y="115364"/>
                    </a:lnTo>
                    <a:lnTo>
                      <a:pt x="54297" y="115333"/>
                    </a:lnTo>
                    <a:lnTo>
                      <a:pt x="53954" y="115287"/>
                    </a:lnTo>
                    <a:lnTo>
                      <a:pt x="53611" y="115240"/>
                    </a:lnTo>
                    <a:lnTo>
                      <a:pt x="53251" y="115194"/>
                    </a:lnTo>
                    <a:lnTo>
                      <a:pt x="52908" y="115132"/>
                    </a:lnTo>
                    <a:lnTo>
                      <a:pt x="52565" y="115055"/>
                    </a:lnTo>
                    <a:lnTo>
                      <a:pt x="52222" y="114978"/>
                    </a:lnTo>
                    <a:lnTo>
                      <a:pt x="51896" y="114885"/>
                    </a:lnTo>
                    <a:lnTo>
                      <a:pt x="51570" y="114792"/>
                    </a:lnTo>
                    <a:lnTo>
                      <a:pt x="51244" y="114669"/>
                    </a:lnTo>
                    <a:lnTo>
                      <a:pt x="50936" y="114560"/>
                    </a:lnTo>
                    <a:lnTo>
                      <a:pt x="50627" y="114437"/>
                    </a:lnTo>
                    <a:lnTo>
                      <a:pt x="50335" y="114313"/>
                    </a:lnTo>
                    <a:lnTo>
                      <a:pt x="50061" y="114190"/>
                    </a:lnTo>
                    <a:lnTo>
                      <a:pt x="49787" y="114050"/>
                    </a:lnTo>
                    <a:lnTo>
                      <a:pt x="49529" y="113911"/>
                    </a:lnTo>
                    <a:lnTo>
                      <a:pt x="49289" y="113741"/>
                    </a:lnTo>
                    <a:lnTo>
                      <a:pt x="49066" y="113587"/>
                    </a:lnTo>
                    <a:lnTo>
                      <a:pt x="48843" y="113417"/>
                    </a:lnTo>
                    <a:lnTo>
                      <a:pt x="48637" y="113247"/>
                    </a:lnTo>
                    <a:lnTo>
                      <a:pt x="48466" y="113077"/>
                    </a:lnTo>
                    <a:lnTo>
                      <a:pt x="48294" y="112892"/>
                    </a:lnTo>
                    <a:lnTo>
                      <a:pt x="48157" y="112691"/>
                    </a:lnTo>
                    <a:lnTo>
                      <a:pt x="48037" y="112505"/>
                    </a:lnTo>
                    <a:lnTo>
                      <a:pt x="47934" y="112304"/>
                    </a:lnTo>
                    <a:lnTo>
                      <a:pt x="47866" y="112104"/>
                    </a:lnTo>
                    <a:lnTo>
                      <a:pt x="47780" y="111903"/>
                    </a:lnTo>
                    <a:lnTo>
                      <a:pt x="47746" y="111671"/>
                    </a:lnTo>
                    <a:lnTo>
                      <a:pt x="47729" y="111455"/>
                    </a:lnTo>
                    <a:lnTo>
                      <a:pt x="51330" y="111455"/>
                    </a:lnTo>
                    <a:lnTo>
                      <a:pt x="63695" y="111455"/>
                    </a:lnTo>
                    <a:lnTo>
                      <a:pt x="63678" y="111671"/>
                    </a:lnTo>
                    <a:lnTo>
                      <a:pt x="63627" y="111887"/>
                    </a:lnTo>
                    <a:lnTo>
                      <a:pt x="63575" y="112088"/>
                    </a:lnTo>
                    <a:lnTo>
                      <a:pt x="63507" y="112289"/>
                    </a:lnTo>
                    <a:lnTo>
                      <a:pt x="63404" y="112474"/>
                    </a:lnTo>
                    <a:lnTo>
                      <a:pt x="63284" y="112660"/>
                    </a:lnTo>
                    <a:lnTo>
                      <a:pt x="63147" y="112861"/>
                    </a:lnTo>
                    <a:lnTo>
                      <a:pt x="63009" y="113031"/>
                    </a:lnTo>
                    <a:lnTo>
                      <a:pt x="62838" y="113201"/>
                    </a:lnTo>
                    <a:lnTo>
                      <a:pt x="62632" y="113371"/>
                    </a:lnTo>
                    <a:lnTo>
                      <a:pt x="62426" y="113541"/>
                    </a:lnTo>
                    <a:lnTo>
                      <a:pt x="62220" y="113695"/>
                    </a:lnTo>
                    <a:lnTo>
                      <a:pt x="61997" y="113850"/>
                    </a:lnTo>
                    <a:lnTo>
                      <a:pt x="61740" y="113989"/>
                    </a:lnTo>
                    <a:lnTo>
                      <a:pt x="61483" y="114128"/>
                    </a:lnTo>
                    <a:lnTo>
                      <a:pt x="61226" y="114267"/>
                    </a:lnTo>
                    <a:lnTo>
                      <a:pt x="60951" y="114390"/>
                    </a:lnTo>
                    <a:lnTo>
                      <a:pt x="60643" y="114499"/>
                    </a:lnTo>
                    <a:lnTo>
                      <a:pt x="60351" y="114607"/>
                    </a:lnTo>
                    <a:lnTo>
                      <a:pt x="60042" y="114715"/>
                    </a:lnTo>
                    <a:lnTo>
                      <a:pt x="59717" y="114823"/>
                    </a:lnTo>
                    <a:lnTo>
                      <a:pt x="59408" y="114916"/>
                    </a:lnTo>
                    <a:lnTo>
                      <a:pt x="59082" y="114993"/>
                    </a:lnTo>
                    <a:lnTo>
                      <a:pt x="58739" y="115070"/>
                    </a:lnTo>
                    <a:lnTo>
                      <a:pt x="58413" y="115148"/>
                    </a:lnTo>
                    <a:lnTo>
                      <a:pt x="58087" y="115194"/>
                    </a:lnTo>
                    <a:lnTo>
                      <a:pt x="57727" y="115256"/>
                    </a:lnTo>
                    <a:lnTo>
                      <a:pt x="57401" y="115302"/>
                    </a:lnTo>
                    <a:lnTo>
                      <a:pt x="57041" y="115333"/>
                    </a:lnTo>
                    <a:lnTo>
                      <a:pt x="56698" y="115364"/>
                    </a:lnTo>
                    <a:lnTo>
                      <a:pt x="56355" y="115379"/>
                    </a:lnTo>
                    <a:lnTo>
                      <a:pt x="56012" y="115395"/>
                    </a:lnTo>
                    <a:lnTo>
                      <a:pt x="56012" y="115395"/>
                    </a:lnTo>
                    <a:close/>
                    <a:moveTo>
                      <a:pt x="21094" y="59644"/>
                    </a:moveTo>
                    <a:lnTo>
                      <a:pt x="21009" y="59567"/>
                    </a:lnTo>
                    <a:lnTo>
                      <a:pt x="20923" y="59505"/>
                    </a:lnTo>
                    <a:lnTo>
                      <a:pt x="20837" y="59443"/>
                    </a:lnTo>
                    <a:lnTo>
                      <a:pt x="20751" y="59366"/>
                    </a:lnTo>
                    <a:lnTo>
                      <a:pt x="20700" y="59289"/>
                    </a:lnTo>
                    <a:lnTo>
                      <a:pt x="20648" y="59211"/>
                    </a:lnTo>
                    <a:lnTo>
                      <a:pt x="20614" y="59119"/>
                    </a:lnTo>
                    <a:lnTo>
                      <a:pt x="20580" y="59026"/>
                    </a:lnTo>
                    <a:lnTo>
                      <a:pt x="20563" y="58949"/>
                    </a:lnTo>
                    <a:lnTo>
                      <a:pt x="20545" y="58856"/>
                    </a:lnTo>
                    <a:lnTo>
                      <a:pt x="20545" y="58748"/>
                    </a:lnTo>
                    <a:lnTo>
                      <a:pt x="20545" y="58655"/>
                    </a:lnTo>
                    <a:lnTo>
                      <a:pt x="20563" y="58547"/>
                    </a:lnTo>
                    <a:lnTo>
                      <a:pt x="20597" y="58454"/>
                    </a:lnTo>
                    <a:lnTo>
                      <a:pt x="20631" y="58362"/>
                    </a:lnTo>
                    <a:lnTo>
                      <a:pt x="20683" y="58284"/>
                    </a:lnTo>
                    <a:lnTo>
                      <a:pt x="20751" y="58192"/>
                    </a:lnTo>
                    <a:lnTo>
                      <a:pt x="20837" y="58114"/>
                    </a:lnTo>
                    <a:lnTo>
                      <a:pt x="20906" y="58053"/>
                    </a:lnTo>
                    <a:lnTo>
                      <a:pt x="20991" y="57991"/>
                    </a:lnTo>
                    <a:lnTo>
                      <a:pt x="21077" y="57944"/>
                    </a:lnTo>
                    <a:lnTo>
                      <a:pt x="21163" y="57898"/>
                    </a:lnTo>
                    <a:lnTo>
                      <a:pt x="21266" y="57852"/>
                    </a:lnTo>
                    <a:lnTo>
                      <a:pt x="21352" y="57836"/>
                    </a:lnTo>
                    <a:lnTo>
                      <a:pt x="21454" y="57805"/>
                    </a:lnTo>
                    <a:lnTo>
                      <a:pt x="21557" y="57805"/>
                    </a:lnTo>
                    <a:lnTo>
                      <a:pt x="21660" y="57805"/>
                    </a:lnTo>
                    <a:lnTo>
                      <a:pt x="21780" y="57805"/>
                    </a:lnTo>
                    <a:lnTo>
                      <a:pt x="21883" y="57821"/>
                    </a:lnTo>
                    <a:lnTo>
                      <a:pt x="21986" y="57852"/>
                    </a:lnTo>
                    <a:lnTo>
                      <a:pt x="22089" y="57883"/>
                    </a:lnTo>
                    <a:lnTo>
                      <a:pt x="22192" y="57929"/>
                    </a:lnTo>
                    <a:lnTo>
                      <a:pt x="32499" y="63260"/>
                    </a:lnTo>
                    <a:lnTo>
                      <a:pt x="32585" y="63322"/>
                    </a:lnTo>
                    <a:lnTo>
                      <a:pt x="32671" y="63383"/>
                    </a:lnTo>
                    <a:lnTo>
                      <a:pt x="32756" y="63445"/>
                    </a:lnTo>
                    <a:lnTo>
                      <a:pt x="32825" y="63523"/>
                    </a:lnTo>
                    <a:lnTo>
                      <a:pt x="32876" y="63615"/>
                    </a:lnTo>
                    <a:lnTo>
                      <a:pt x="32945" y="63693"/>
                    </a:lnTo>
                    <a:lnTo>
                      <a:pt x="32979" y="63785"/>
                    </a:lnTo>
                    <a:lnTo>
                      <a:pt x="33014" y="63878"/>
                    </a:lnTo>
                    <a:lnTo>
                      <a:pt x="33031" y="63955"/>
                    </a:lnTo>
                    <a:lnTo>
                      <a:pt x="33048" y="64048"/>
                    </a:lnTo>
                    <a:lnTo>
                      <a:pt x="33048" y="64156"/>
                    </a:lnTo>
                    <a:lnTo>
                      <a:pt x="33048" y="64249"/>
                    </a:lnTo>
                    <a:lnTo>
                      <a:pt x="33031" y="64342"/>
                    </a:lnTo>
                    <a:lnTo>
                      <a:pt x="32996" y="64434"/>
                    </a:lnTo>
                    <a:lnTo>
                      <a:pt x="32962" y="64527"/>
                    </a:lnTo>
                    <a:lnTo>
                      <a:pt x="32911" y="64620"/>
                    </a:lnTo>
                    <a:lnTo>
                      <a:pt x="32808" y="64728"/>
                    </a:lnTo>
                    <a:lnTo>
                      <a:pt x="32705" y="64836"/>
                    </a:lnTo>
                    <a:lnTo>
                      <a:pt x="32602" y="64913"/>
                    </a:lnTo>
                    <a:lnTo>
                      <a:pt x="32482" y="64975"/>
                    </a:lnTo>
                    <a:lnTo>
                      <a:pt x="32362" y="65037"/>
                    </a:lnTo>
                    <a:lnTo>
                      <a:pt x="32225" y="65083"/>
                    </a:lnTo>
                    <a:lnTo>
                      <a:pt x="32088" y="65099"/>
                    </a:lnTo>
                    <a:lnTo>
                      <a:pt x="31933" y="65114"/>
                    </a:lnTo>
                    <a:lnTo>
                      <a:pt x="31796" y="65099"/>
                    </a:lnTo>
                    <a:lnTo>
                      <a:pt x="31659" y="65068"/>
                    </a:lnTo>
                    <a:lnTo>
                      <a:pt x="31539" y="65037"/>
                    </a:lnTo>
                    <a:lnTo>
                      <a:pt x="31402" y="64975"/>
                    </a:lnTo>
                    <a:lnTo>
                      <a:pt x="21094" y="59644"/>
                    </a:lnTo>
                    <a:close/>
                    <a:moveTo>
                      <a:pt x="35432" y="45042"/>
                    </a:moveTo>
                    <a:lnTo>
                      <a:pt x="35535" y="44996"/>
                    </a:lnTo>
                    <a:lnTo>
                      <a:pt x="35638" y="44965"/>
                    </a:lnTo>
                    <a:lnTo>
                      <a:pt x="35758" y="44934"/>
                    </a:lnTo>
                    <a:lnTo>
                      <a:pt x="35861" y="44918"/>
                    </a:lnTo>
                    <a:lnTo>
                      <a:pt x="35963" y="44903"/>
                    </a:lnTo>
                    <a:lnTo>
                      <a:pt x="36066" y="44918"/>
                    </a:lnTo>
                    <a:lnTo>
                      <a:pt x="36169" y="44918"/>
                    </a:lnTo>
                    <a:lnTo>
                      <a:pt x="36272" y="44934"/>
                    </a:lnTo>
                    <a:lnTo>
                      <a:pt x="36375" y="44965"/>
                    </a:lnTo>
                    <a:lnTo>
                      <a:pt x="36461" y="45011"/>
                    </a:lnTo>
                    <a:lnTo>
                      <a:pt x="36564" y="45057"/>
                    </a:lnTo>
                    <a:lnTo>
                      <a:pt x="36667" y="45104"/>
                    </a:lnTo>
                    <a:lnTo>
                      <a:pt x="36735" y="45166"/>
                    </a:lnTo>
                    <a:lnTo>
                      <a:pt x="36821" y="45227"/>
                    </a:lnTo>
                    <a:lnTo>
                      <a:pt x="36890" y="45305"/>
                    </a:lnTo>
                    <a:lnTo>
                      <a:pt x="36941" y="45397"/>
                    </a:lnTo>
                    <a:lnTo>
                      <a:pt x="42892" y="54638"/>
                    </a:lnTo>
                    <a:lnTo>
                      <a:pt x="42944" y="54746"/>
                    </a:lnTo>
                    <a:lnTo>
                      <a:pt x="42978" y="54839"/>
                    </a:lnTo>
                    <a:lnTo>
                      <a:pt x="43012" y="54931"/>
                    </a:lnTo>
                    <a:lnTo>
                      <a:pt x="43029" y="55024"/>
                    </a:lnTo>
                    <a:lnTo>
                      <a:pt x="43029" y="55117"/>
                    </a:lnTo>
                    <a:lnTo>
                      <a:pt x="43029" y="55209"/>
                    </a:lnTo>
                    <a:lnTo>
                      <a:pt x="43012" y="55302"/>
                    </a:lnTo>
                    <a:lnTo>
                      <a:pt x="42995" y="55395"/>
                    </a:lnTo>
                    <a:lnTo>
                      <a:pt x="42961" y="55488"/>
                    </a:lnTo>
                    <a:lnTo>
                      <a:pt x="42926" y="55565"/>
                    </a:lnTo>
                    <a:lnTo>
                      <a:pt x="42875" y="55673"/>
                    </a:lnTo>
                    <a:lnTo>
                      <a:pt x="42806" y="55750"/>
                    </a:lnTo>
                    <a:lnTo>
                      <a:pt x="42738" y="55812"/>
                    </a:lnTo>
                    <a:lnTo>
                      <a:pt x="42669" y="55889"/>
                    </a:lnTo>
                    <a:lnTo>
                      <a:pt x="42583" y="55951"/>
                    </a:lnTo>
                    <a:lnTo>
                      <a:pt x="42498" y="55997"/>
                    </a:lnTo>
                    <a:lnTo>
                      <a:pt x="42361" y="56059"/>
                    </a:lnTo>
                    <a:lnTo>
                      <a:pt x="42206" y="56106"/>
                    </a:lnTo>
                    <a:lnTo>
                      <a:pt x="42069" y="56121"/>
                    </a:lnTo>
                    <a:lnTo>
                      <a:pt x="41932" y="56137"/>
                    </a:lnTo>
                    <a:lnTo>
                      <a:pt x="41795" y="56121"/>
                    </a:lnTo>
                    <a:lnTo>
                      <a:pt x="41657" y="56090"/>
                    </a:lnTo>
                    <a:lnTo>
                      <a:pt x="41537" y="56059"/>
                    </a:lnTo>
                    <a:lnTo>
                      <a:pt x="41400" y="55997"/>
                    </a:lnTo>
                    <a:lnTo>
                      <a:pt x="41263" y="55936"/>
                    </a:lnTo>
                    <a:lnTo>
                      <a:pt x="41160" y="55858"/>
                    </a:lnTo>
                    <a:lnTo>
                      <a:pt x="41074" y="55750"/>
                    </a:lnTo>
                    <a:lnTo>
                      <a:pt x="40988" y="55627"/>
                    </a:lnTo>
                    <a:lnTo>
                      <a:pt x="35037" y="46386"/>
                    </a:lnTo>
                    <a:lnTo>
                      <a:pt x="35003" y="46294"/>
                    </a:lnTo>
                    <a:lnTo>
                      <a:pt x="34952" y="46201"/>
                    </a:lnTo>
                    <a:lnTo>
                      <a:pt x="34934" y="46108"/>
                    </a:lnTo>
                    <a:lnTo>
                      <a:pt x="34917" y="46015"/>
                    </a:lnTo>
                    <a:lnTo>
                      <a:pt x="34900" y="45923"/>
                    </a:lnTo>
                    <a:lnTo>
                      <a:pt x="34900" y="45830"/>
                    </a:lnTo>
                    <a:lnTo>
                      <a:pt x="34917" y="45722"/>
                    </a:lnTo>
                    <a:lnTo>
                      <a:pt x="34934" y="45629"/>
                    </a:lnTo>
                    <a:lnTo>
                      <a:pt x="34969" y="45536"/>
                    </a:lnTo>
                    <a:lnTo>
                      <a:pt x="35003" y="45444"/>
                    </a:lnTo>
                    <a:lnTo>
                      <a:pt x="35055" y="45366"/>
                    </a:lnTo>
                    <a:lnTo>
                      <a:pt x="35123" y="45289"/>
                    </a:lnTo>
                    <a:lnTo>
                      <a:pt x="35192" y="45212"/>
                    </a:lnTo>
                    <a:lnTo>
                      <a:pt x="35260" y="45150"/>
                    </a:lnTo>
                    <a:lnTo>
                      <a:pt x="35346" y="45088"/>
                    </a:lnTo>
                    <a:lnTo>
                      <a:pt x="35432" y="45042"/>
                    </a:lnTo>
                    <a:lnTo>
                      <a:pt x="35432" y="45042"/>
                    </a:lnTo>
                    <a:close/>
                    <a:moveTo>
                      <a:pt x="54503" y="41164"/>
                    </a:moveTo>
                    <a:lnTo>
                      <a:pt x="54503" y="41071"/>
                    </a:lnTo>
                    <a:lnTo>
                      <a:pt x="54520" y="40978"/>
                    </a:lnTo>
                    <a:lnTo>
                      <a:pt x="54554" y="40885"/>
                    </a:lnTo>
                    <a:lnTo>
                      <a:pt x="54589" y="40777"/>
                    </a:lnTo>
                    <a:lnTo>
                      <a:pt x="54623" y="40685"/>
                    </a:lnTo>
                    <a:lnTo>
                      <a:pt x="54674" y="40607"/>
                    </a:lnTo>
                    <a:lnTo>
                      <a:pt x="54743" y="40530"/>
                    </a:lnTo>
                    <a:lnTo>
                      <a:pt x="54812" y="40468"/>
                    </a:lnTo>
                    <a:lnTo>
                      <a:pt x="54897" y="40406"/>
                    </a:lnTo>
                    <a:lnTo>
                      <a:pt x="54966" y="40345"/>
                    </a:lnTo>
                    <a:lnTo>
                      <a:pt x="55069" y="40298"/>
                    </a:lnTo>
                    <a:lnTo>
                      <a:pt x="55155" y="40252"/>
                    </a:lnTo>
                    <a:lnTo>
                      <a:pt x="55275" y="40221"/>
                    </a:lnTo>
                    <a:lnTo>
                      <a:pt x="55378" y="40206"/>
                    </a:lnTo>
                    <a:lnTo>
                      <a:pt x="55480" y="40190"/>
                    </a:lnTo>
                    <a:lnTo>
                      <a:pt x="55583" y="40190"/>
                    </a:lnTo>
                    <a:lnTo>
                      <a:pt x="55703" y="40190"/>
                    </a:lnTo>
                    <a:lnTo>
                      <a:pt x="55806" y="40206"/>
                    </a:lnTo>
                    <a:lnTo>
                      <a:pt x="55909" y="40221"/>
                    </a:lnTo>
                    <a:lnTo>
                      <a:pt x="56012" y="40252"/>
                    </a:lnTo>
                    <a:lnTo>
                      <a:pt x="56115" y="40298"/>
                    </a:lnTo>
                    <a:lnTo>
                      <a:pt x="56218" y="40345"/>
                    </a:lnTo>
                    <a:lnTo>
                      <a:pt x="56304" y="40406"/>
                    </a:lnTo>
                    <a:lnTo>
                      <a:pt x="56372" y="40468"/>
                    </a:lnTo>
                    <a:lnTo>
                      <a:pt x="56441" y="40530"/>
                    </a:lnTo>
                    <a:lnTo>
                      <a:pt x="56509" y="40607"/>
                    </a:lnTo>
                    <a:lnTo>
                      <a:pt x="56561" y="40700"/>
                    </a:lnTo>
                    <a:lnTo>
                      <a:pt x="56612" y="40777"/>
                    </a:lnTo>
                    <a:lnTo>
                      <a:pt x="56647" y="40885"/>
                    </a:lnTo>
                    <a:lnTo>
                      <a:pt x="56664" y="40978"/>
                    </a:lnTo>
                    <a:lnTo>
                      <a:pt x="56681" y="41071"/>
                    </a:lnTo>
                    <a:lnTo>
                      <a:pt x="56681" y="41164"/>
                    </a:lnTo>
                    <a:lnTo>
                      <a:pt x="56681" y="51856"/>
                    </a:lnTo>
                    <a:lnTo>
                      <a:pt x="56681" y="51964"/>
                    </a:lnTo>
                    <a:lnTo>
                      <a:pt x="56664" y="52057"/>
                    </a:lnTo>
                    <a:lnTo>
                      <a:pt x="56647" y="52150"/>
                    </a:lnTo>
                    <a:lnTo>
                      <a:pt x="56612" y="52243"/>
                    </a:lnTo>
                    <a:lnTo>
                      <a:pt x="56561" y="52320"/>
                    </a:lnTo>
                    <a:lnTo>
                      <a:pt x="56509" y="52413"/>
                    </a:lnTo>
                    <a:lnTo>
                      <a:pt x="56441" y="52474"/>
                    </a:lnTo>
                    <a:lnTo>
                      <a:pt x="56372" y="52552"/>
                    </a:lnTo>
                    <a:lnTo>
                      <a:pt x="56304" y="52613"/>
                    </a:lnTo>
                    <a:lnTo>
                      <a:pt x="56218" y="52675"/>
                    </a:lnTo>
                    <a:lnTo>
                      <a:pt x="56115" y="52737"/>
                    </a:lnTo>
                    <a:lnTo>
                      <a:pt x="56012" y="52768"/>
                    </a:lnTo>
                    <a:lnTo>
                      <a:pt x="55909" y="52814"/>
                    </a:lnTo>
                    <a:lnTo>
                      <a:pt x="55806" y="52830"/>
                    </a:lnTo>
                    <a:lnTo>
                      <a:pt x="55703" y="52845"/>
                    </a:lnTo>
                    <a:lnTo>
                      <a:pt x="55583" y="52845"/>
                    </a:lnTo>
                    <a:lnTo>
                      <a:pt x="55480" y="52845"/>
                    </a:lnTo>
                    <a:lnTo>
                      <a:pt x="55378" y="52830"/>
                    </a:lnTo>
                    <a:lnTo>
                      <a:pt x="55275" y="52814"/>
                    </a:lnTo>
                    <a:lnTo>
                      <a:pt x="55155" y="52768"/>
                    </a:lnTo>
                    <a:lnTo>
                      <a:pt x="55069" y="52737"/>
                    </a:lnTo>
                    <a:lnTo>
                      <a:pt x="54966" y="52675"/>
                    </a:lnTo>
                    <a:lnTo>
                      <a:pt x="54897" y="52613"/>
                    </a:lnTo>
                    <a:lnTo>
                      <a:pt x="54812" y="52552"/>
                    </a:lnTo>
                    <a:lnTo>
                      <a:pt x="54743" y="52474"/>
                    </a:lnTo>
                    <a:lnTo>
                      <a:pt x="54674" y="52413"/>
                    </a:lnTo>
                    <a:lnTo>
                      <a:pt x="54623" y="52320"/>
                    </a:lnTo>
                    <a:lnTo>
                      <a:pt x="54589" y="52243"/>
                    </a:lnTo>
                    <a:lnTo>
                      <a:pt x="54554" y="52150"/>
                    </a:lnTo>
                    <a:lnTo>
                      <a:pt x="54520" y="52057"/>
                    </a:lnTo>
                    <a:lnTo>
                      <a:pt x="54503" y="51964"/>
                    </a:lnTo>
                    <a:lnTo>
                      <a:pt x="54503" y="51856"/>
                    </a:lnTo>
                    <a:lnTo>
                      <a:pt x="54503" y="41164"/>
                    </a:lnTo>
                    <a:close/>
                    <a:moveTo>
                      <a:pt x="68309" y="54653"/>
                    </a:moveTo>
                    <a:lnTo>
                      <a:pt x="74243" y="45397"/>
                    </a:lnTo>
                    <a:lnTo>
                      <a:pt x="74311" y="45305"/>
                    </a:lnTo>
                    <a:lnTo>
                      <a:pt x="74380" y="45227"/>
                    </a:lnTo>
                    <a:lnTo>
                      <a:pt x="74449" y="45166"/>
                    </a:lnTo>
                    <a:lnTo>
                      <a:pt x="74534" y="45104"/>
                    </a:lnTo>
                    <a:lnTo>
                      <a:pt x="74620" y="45042"/>
                    </a:lnTo>
                    <a:lnTo>
                      <a:pt x="74706" y="45011"/>
                    </a:lnTo>
                    <a:lnTo>
                      <a:pt x="74792" y="44965"/>
                    </a:lnTo>
                    <a:lnTo>
                      <a:pt x="74912" y="44934"/>
                    </a:lnTo>
                    <a:lnTo>
                      <a:pt x="75015" y="44918"/>
                    </a:lnTo>
                    <a:lnTo>
                      <a:pt x="75117" y="44903"/>
                    </a:lnTo>
                    <a:lnTo>
                      <a:pt x="75220" y="44903"/>
                    </a:lnTo>
                    <a:lnTo>
                      <a:pt x="75323" y="44918"/>
                    </a:lnTo>
                    <a:lnTo>
                      <a:pt x="75426" y="44934"/>
                    </a:lnTo>
                    <a:lnTo>
                      <a:pt x="75529" y="44949"/>
                    </a:lnTo>
                    <a:lnTo>
                      <a:pt x="75632" y="44996"/>
                    </a:lnTo>
                    <a:lnTo>
                      <a:pt x="75735" y="45027"/>
                    </a:lnTo>
                    <a:lnTo>
                      <a:pt x="75838" y="45088"/>
                    </a:lnTo>
                    <a:lnTo>
                      <a:pt x="75923" y="45150"/>
                    </a:lnTo>
                    <a:lnTo>
                      <a:pt x="76009" y="45212"/>
                    </a:lnTo>
                    <a:lnTo>
                      <a:pt x="76078" y="45289"/>
                    </a:lnTo>
                    <a:lnTo>
                      <a:pt x="76129" y="45366"/>
                    </a:lnTo>
                    <a:lnTo>
                      <a:pt x="76181" y="45444"/>
                    </a:lnTo>
                    <a:lnTo>
                      <a:pt x="76215" y="45536"/>
                    </a:lnTo>
                    <a:lnTo>
                      <a:pt x="76249" y="45629"/>
                    </a:lnTo>
                    <a:lnTo>
                      <a:pt x="76266" y="45722"/>
                    </a:lnTo>
                    <a:lnTo>
                      <a:pt x="76284" y="45830"/>
                    </a:lnTo>
                    <a:lnTo>
                      <a:pt x="76284" y="45923"/>
                    </a:lnTo>
                    <a:lnTo>
                      <a:pt x="76284" y="46015"/>
                    </a:lnTo>
                    <a:lnTo>
                      <a:pt x="76266" y="46108"/>
                    </a:lnTo>
                    <a:lnTo>
                      <a:pt x="76232" y="46201"/>
                    </a:lnTo>
                    <a:lnTo>
                      <a:pt x="76198" y="46294"/>
                    </a:lnTo>
                    <a:lnTo>
                      <a:pt x="76146" y="46371"/>
                    </a:lnTo>
                    <a:lnTo>
                      <a:pt x="70195" y="55627"/>
                    </a:lnTo>
                    <a:lnTo>
                      <a:pt x="70092" y="55750"/>
                    </a:lnTo>
                    <a:lnTo>
                      <a:pt x="70007" y="55858"/>
                    </a:lnTo>
                    <a:lnTo>
                      <a:pt x="69904" y="55936"/>
                    </a:lnTo>
                    <a:lnTo>
                      <a:pt x="69784" y="56013"/>
                    </a:lnTo>
                    <a:lnTo>
                      <a:pt x="69664" y="56059"/>
                    </a:lnTo>
                    <a:lnTo>
                      <a:pt x="69526" y="56106"/>
                    </a:lnTo>
                    <a:lnTo>
                      <a:pt x="69389" y="56121"/>
                    </a:lnTo>
                    <a:lnTo>
                      <a:pt x="69252" y="56137"/>
                    </a:lnTo>
                    <a:lnTo>
                      <a:pt x="69098" y="56121"/>
                    </a:lnTo>
                    <a:lnTo>
                      <a:pt x="68960" y="56106"/>
                    </a:lnTo>
                    <a:lnTo>
                      <a:pt x="68823" y="56059"/>
                    </a:lnTo>
                    <a:lnTo>
                      <a:pt x="68686" y="55997"/>
                    </a:lnTo>
                    <a:lnTo>
                      <a:pt x="68600" y="55951"/>
                    </a:lnTo>
                    <a:lnTo>
                      <a:pt x="68515" y="55889"/>
                    </a:lnTo>
                    <a:lnTo>
                      <a:pt x="68446" y="55827"/>
                    </a:lnTo>
                    <a:lnTo>
                      <a:pt x="68377" y="55750"/>
                    </a:lnTo>
                    <a:lnTo>
                      <a:pt x="68309" y="55673"/>
                    </a:lnTo>
                    <a:lnTo>
                      <a:pt x="68240" y="55565"/>
                    </a:lnTo>
                    <a:lnTo>
                      <a:pt x="68206" y="55488"/>
                    </a:lnTo>
                    <a:lnTo>
                      <a:pt x="68172" y="55395"/>
                    </a:lnTo>
                    <a:lnTo>
                      <a:pt x="68154" y="55302"/>
                    </a:lnTo>
                    <a:lnTo>
                      <a:pt x="68137" y="55209"/>
                    </a:lnTo>
                    <a:lnTo>
                      <a:pt x="68137" y="55117"/>
                    </a:lnTo>
                    <a:lnTo>
                      <a:pt x="68154" y="55024"/>
                    </a:lnTo>
                    <a:lnTo>
                      <a:pt x="68172" y="54931"/>
                    </a:lnTo>
                    <a:lnTo>
                      <a:pt x="68189" y="54839"/>
                    </a:lnTo>
                    <a:lnTo>
                      <a:pt x="68240" y="54746"/>
                    </a:lnTo>
                    <a:lnTo>
                      <a:pt x="68309" y="54653"/>
                    </a:lnTo>
                    <a:lnTo>
                      <a:pt x="68309" y="54653"/>
                    </a:lnTo>
                    <a:close/>
                    <a:moveTo>
                      <a:pt x="78702" y="63260"/>
                    </a:moveTo>
                    <a:lnTo>
                      <a:pt x="88992" y="57929"/>
                    </a:lnTo>
                    <a:lnTo>
                      <a:pt x="89095" y="57883"/>
                    </a:lnTo>
                    <a:lnTo>
                      <a:pt x="89198" y="57852"/>
                    </a:lnTo>
                    <a:lnTo>
                      <a:pt x="89301" y="57821"/>
                    </a:lnTo>
                    <a:lnTo>
                      <a:pt x="89404" y="57805"/>
                    </a:lnTo>
                    <a:lnTo>
                      <a:pt x="89506" y="57805"/>
                    </a:lnTo>
                    <a:lnTo>
                      <a:pt x="89609" y="57805"/>
                    </a:lnTo>
                    <a:lnTo>
                      <a:pt x="89712" y="57805"/>
                    </a:lnTo>
                    <a:lnTo>
                      <a:pt x="89832" y="57836"/>
                    </a:lnTo>
                    <a:lnTo>
                      <a:pt x="89935" y="57852"/>
                    </a:lnTo>
                    <a:lnTo>
                      <a:pt x="90021" y="57898"/>
                    </a:lnTo>
                    <a:lnTo>
                      <a:pt x="90124" y="57944"/>
                    </a:lnTo>
                    <a:lnTo>
                      <a:pt x="90210" y="57991"/>
                    </a:lnTo>
                    <a:lnTo>
                      <a:pt x="90278" y="58053"/>
                    </a:lnTo>
                    <a:lnTo>
                      <a:pt x="90364" y="58114"/>
                    </a:lnTo>
                    <a:lnTo>
                      <a:pt x="90433" y="58192"/>
                    </a:lnTo>
                    <a:lnTo>
                      <a:pt x="90484" y="58284"/>
                    </a:lnTo>
                    <a:lnTo>
                      <a:pt x="90535" y="58362"/>
                    </a:lnTo>
                    <a:lnTo>
                      <a:pt x="90570" y="58454"/>
                    </a:lnTo>
                    <a:lnTo>
                      <a:pt x="90604" y="58547"/>
                    </a:lnTo>
                    <a:lnTo>
                      <a:pt x="90621" y="58655"/>
                    </a:lnTo>
                    <a:lnTo>
                      <a:pt x="90638" y="58748"/>
                    </a:lnTo>
                    <a:lnTo>
                      <a:pt x="90621" y="58856"/>
                    </a:lnTo>
                    <a:lnTo>
                      <a:pt x="90621" y="58949"/>
                    </a:lnTo>
                    <a:lnTo>
                      <a:pt x="90604" y="59026"/>
                    </a:lnTo>
                    <a:lnTo>
                      <a:pt x="90570" y="59119"/>
                    </a:lnTo>
                    <a:lnTo>
                      <a:pt x="90518" y="59211"/>
                    </a:lnTo>
                    <a:lnTo>
                      <a:pt x="90467" y="59289"/>
                    </a:lnTo>
                    <a:lnTo>
                      <a:pt x="90415" y="59366"/>
                    </a:lnTo>
                    <a:lnTo>
                      <a:pt x="90347" y="59443"/>
                    </a:lnTo>
                    <a:lnTo>
                      <a:pt x="90278" y="59505"/>
                    </a:lnTo>
                    <a:lnTo>
                      <a:pt x="90192" y="59567"/>
                    </a:lnTo>
                    <a:lnTo>
                      <a:pt x="90090" y="59644"/>
                    </a:lnTo>
                    <a:lnTo>
                      <a:pt x="79782" y="64975"/>
                    </a:lnTo>
                    <a:lnTo>
                      <a:pt x="79662" y="65037"/>
                    </a:lnTo>
                    <a:lnTo>
                      <a:pt x="79525" y="65083"/>
                    </a:lnTo>
                    <a:lnTo>
                      <a:pt x="79371" y="65099"/>
                    </a:lnTo>
                    <a:lnTo>
                      <a:pt x="79233" y="65114"/>
                    </a:lnTo>
                    <a:lnTo>
                      <a:pt x="79096" y="65099"/>
                    </a:lnTo>
                    <a:lnTo>
                      <a:pt x="78959" y="65083"/>
                    </a:lnTo>
                    <a:lnTo>
                      <a:pt x="78822" y="65037"/>
                    </a:lnTo>
                    <a:lnTo>
                      <a:pt x="78702" y="64990"/>
                    </a:lnTo>
                    <a:lnTo>
                      <a:pt x="78582" y="64913"/>
                    </a:lnTo>
                    <a:lnTo>
                      <a:pt x="78462" y="64836"/>
                    </a:lnTo>
                    <a:lnTo>
                      <a:pt x="78359" y="64728"/>
                    </a:lnTo>
                    <a:lnTo>
                      <a:pt x="78290" y="64620"/>
                    </a:lnTo>
                    <a:lnTo>
                      <a:pt x="78239" y="64542"/>
                    </a:lnTo>
                    <a:lnTo>
                      <a:pt x="78187" y="64434"/>
                    </a:lnTo>
                    <a:lnTo>
                      <a:pt x="78170" y="64342"/>
                    </a:lnTo>
                    <a:lnTo>
                      <a:pt x="78136" y="64249"/>
                    </a:lnTo>
                    <a:lnTo>
                      <a:pt x="78136" y="64156"/>
                    </a:lnTo>
                    <a:lnTo>
                      <a:pt x="78136" y="64063"/>
                    </a:lnTo>
                    <a:lnTo>
                      <a:pt x="78153" y="63971"/>
                    </a:lnTo>
                    <a:lnTo>
                      <a:pt x="78170" y="63878"/>
                    </a:lnTo>
                    <a:lnTo>
                      <a:pt x="78204" y="63785"/>
                    </a:lnTo>
                    <a:lnTo>
                      <a:pt x="78239" y="63693"/>
                    </a:lnTo>
                    <a:lnTo>
                      <a:pt x="78290" y="63615"/>
                    </a:lnTo>
                    <a:lnTo>
                      <a:pt x="78359" y="63523"/>
                    </a:lnTo>
                    <a:lnTo>
                      <a:pt x="78427" y="63445"/>
                    </a:lnTo>
                    <a:lnTo>
                      <a:pt x="78496" y="63383"/>
                    </a:lnTo>
                    <a:lnTo>
                      <a:pt x="78599" y="63322"/>
                    </a:lnTo>
                    <a:lnTo>
                      <a:pt x="78685" y="63260"/>
                    </a:lnTo>
                    <a:lnTo>
                      <a:pt x="78702" y="63260"/>
                    </a:lnTo>
                    <a:close/>
                    <a:moveTo>
                      <a:pt x="114614" y="57311"/>
                    </a:moveTo>
                    <a:lnTo>
                      <a:pt x="5385" y="664"/>
                    </a:lnTo>
                    <a:lnTo>
                      <a:pt x="5110" y="525"/>
                    </a:lnTo>
                    <a:lnTo>
                      <a:pt x="4836" y="401"/>
                    </a:lnTo>
                    <a:lnTo>
                      <a:pt x="4561" y="293"/>
                    </a:lnTo>
                    <a:lnTo>
                      <a:pt x="4304" y="200"/>
                    </a:lnTo>
                    <a:lnTo>
                      <a:pt x="4047" y="139"/>
                    </a:lnTo>
                    <a:lnTo>
                      <a:pt x="3790" y="77"/>
                    </a:lnTo>
                    <a:lnTo>
                      <a:pt x="3532" y="30"/>
                    </a:lnTo>
                    <a:lnTo>
                      <a:pt x="3292" y="15"/>
                    </a:lnTo>
                    <a:lnTo>
                      <a:pt x="3052" y="0"/>
                    </a:lnTo>
                    <a:lnTo>
                      <a:pt x="2812" y="0"/>
                    </a:lnTo>
                    <a:lnTo>
                      <a:pt x="2589" y="15"/>
                    </a:lnTo>
                    <a:lnTo>
                      <a:pt x="2383" y="46"/>
                    </a:lnTo>
                    <a:lnTo>
                      <a:pt x="2178" y="92"/>
                    </a:lnTo>
                    <a:lnTo>
                      <a:pt x="1955" y="154"/>
                    </a:lnTo>
                    <a:lnTo>
                      <a:pt x="1766" y="231"/>
                    </a:lnTo>
                    <a:lnTo>
                      <a:pt x="1577" y="324"/>
                    </a:lnTo>
                    <a:lnTo>
                      <a:pt x="1406" y="417"/>
                    </a:lnTo>
                    <a:lnTo>
                      <a:pt x="1217" y="540"/>
                    </a:lnTo>
                    <a:lnTo>
                      <a:pt x="1063" y="679"/>
                    </a:lnTo>
                    <a:lnTo>
                      <a:pt x="926" y="818"/>
                    </a:lnTo>
                    <a:lnTo>
                      <a:pt x="788" y="958"/>
                    </a:lnTo>
                    <a:lnTo>
                      <a:pt x="651" y="1127"/>
                    </a:lnTo>
                    <a:lnTo>
                      <a:pt x="531" y="1297"/>
                    </a:lnTo>
                    <a:lnTo>
                      <a:pt x="428" y="1514"/>
                    </a:lnTo>
                    <a:lnTo>
                      <a:pt x="343" y="1715"/>
                    </a:lnTo>
                    <a:lnTo>
                      <a:pt x="240" y="1916"/>
                    </a:lnTo>
                    <a:lnTo>
                      <a:pt x="154" y="2147"/>
                    </a:lnTo>
                    <a:lnTo>
                      <a:pt x="102" y="2379"/>
                    </a:lnTo>
                    <a:lnTo>
                      <a:pt x="51" y="2642"/>
                    </a:lnTo>
                    <a:lnTo>
                      <a:pt x="17" y="2889"/>
                    </a:lnTo>
                    <a:lnTo>
                      <a:pt x="0" y="3167"/>
                    </a:lnTo>
                    <a:lnTo>
                      <a:pt x="0" y="3461"/>
                    </a:lnTo>
                    <a:lnTo>
                      <a:pt x="0" y="114406"/>
                    </a:lnTo>
                    <a:lnTo>
                      <a:pt x="0" y="114684"/>
                    </a:lnTo>
                    <a:lnTo>
                      <a:pt x="34" y="114978"/>
                    </a:lnTo>
                    <a:lnTo>
                      <a:pt x="68" y="115256"/>
                    </a:lnTo>
                    <a:lnTo>
                      <a:pt x="120" y="115518"/>
                    </a:lnTo>
                    <a:lnTo>
                      <a:pt x="188" y="115812"/>
                    </a:lnTo>
                    <a:lnTo>
                      <a:pt x="274" y="116059"/>
                    </a:lnTo>
                    <a:lnTo>
                      <a:pt x="377" y="116322"/>
                    </a:lnTo>
                    <a:lnTo>
                      <a:pt x="497" y="116569"/>
                    </a:lnTo>
                    <a:lnTo>
                      <a:pt x="617" y="116832"/>
                    </a:lnTo>
                    <a:lnTo>
                      <a:pt x="754" y="117064"/>
                    </a:lnTo>
                    <a:lnTo>
                      <a:pt x="891" y="117295"/>
                    </a:lnTo>
                    <a:lnTo>
                      <a:pt x="1063" y="117527"/>
                    </a:lnTo>
                    <a:lnTo>
                      <a:pt x="1251" y="117744"/>
                    </a:lnTo>
                    <a:lnTo>
                      <a:pt x="1423" y="117960"/>
                    </a:lnTo>
                    <a:lnTo>
                      <a:pt x="1612" y="118161"/>
                    </a:lnTo>
                    <a:lnTo>
                      <a:pt x="1817" y="118346"/>
                    </a:lnTo>
                    <a:lnTo>
                      <a:pt x="2040" y="118532"/>
                    </a:lnTo>
                    <a:lnTo>
                      <a:pt x="2280" y="118717"/>
                    </a:lnTo>
                    <a:lnTo>
                      <a:pt x="2503" y="118887"/>
                    </a:lnTo>
                    <a:lnTo>
                      <a:pt x="2744" y="119041"/>
                    </a:lnTo>
                    <a:lnTo>
                      <a:pt x="3001" y="119181"/>
                    </a:lnTo>
                    <a:lnTo>
                      <a:pt x="3258" y="119320"/>
                    </a:lnTo>
                    <a:lnTo>
                      <a:pt x="3532" y="119443"/>
                    </a:lnTo>
                    <a:lnTo>
                      <a:pt x="3807" y="119551"/>
                    </a:lnTo>
                    <a:lnTo>
                      <a:pt x="4098" y="119644"/>
                    </a:lnTo>
                    <a:lnTo>
                      <a:pt x="4373" y="119752"/>
                    </a:lnTo>
                    <a:lnTo>
                      <a:pt x="4664" y="119830"/>
                    </a:lnTo>
                    <a:lnTo>
                      <a:pt x="4973" y="119891"/>
                    </a:lnTo>
                    <a:lnTo>
                      <a:pt x="5282" y="119938"/>
                    </a:lnTo>
                    <a:lnTo>
                      <a:pt x="5590" y="119969"/>
                    </a:lnTo>
                    <a:lnTo>
                      <a:pt x="5916" y="119984"/>
                    </a:lnTo>
                    <a:lnTo>
                      <a:pt x="6225" y="120000"/>
                    </a:lnTo>
                    <a:lnTo>
                      <a:pt x="61500" y="120000"/>
                    </a:lnTo>
                    <a:lnTo>
                      <a:pt x="113774" y="120000"/>
                    </a:lnTo>
                    <a:lnTo>
                      <a:pt x="114100" y="119984"/>
                    </a:lnTo>
                    <a:lnTo>
                      <a:pt x="114409" y="119969"/>
                    </a:lnTo>
                    <a:lnTo>
                      <a:pt x="114717" y="119938"/>
                    </a:lnTo>
                    <a:lnTo>
                      <a:pt x="115026" y="119891"/>
                    </a:lnTo>
                    <a:lnTo>
                      <a:pt x="115317" y="119830"/>
                    </a:lnTo>
                    <a:lnTo>
                      <a:pt x="115609" y="119752"/>
                    </a:lnTo>
                    <a:lnTo>
                      <a:pt x="115918" y="119644"/>
                    </a:lnTo>
                    <a:lnTo>
                      <a:pt x="116192" y="119551"/>
                    </a:lnTo>
                    <a:lnTo>
                      <a:pt x="116467" y="119443"/>
                    </a:lnTo>
                    <a:lnTo>
                      <a:pt x="116724" y="119320"/>
                    </a:lnTo>
                    <a:lnTo>
                      <a:pt x="116998" y="119181"/>
                    </a:lnTo>
                    <a:lnTo>
                      <a:pt x="117255" y="119041"/>
                    </a:lnTo>
                    <a:lnTo>
                      <a:pt x="117478" y="118887"/>
                    </a:lnTo>
                    <a:lnTo>
                      <a:pt x="117736" y="118717"/>
                    </a:lnTo>
                    <a:lnTo>
                      <a:pt x="117959" y="118532"/>
                    </a:lnTo>
                    <a:lnTo>
                      <a:pt x="118164" y="118346"/>
                    </a:lnTo>
                    <a:lnTo>
                      <a:pt x="118370" y="118161"/>
                    </a:lnTo>
                    <a:lnTo>
                      <a:pt x="118559" y="117960"/>
                    </a:lnTo>
                    <a:lnTo>
                      <a:pt x="118765" y="117759"/>
                    </a:lnTo>
                    <a:lnTo>
                      <a:pt x="118936" y="117527"/>
                    </a:lnTo>
                    <a:lnTo>
                      <a:pt x="119091" y="117295"/>
                    </a:lnTo>
                    <a:lnTo>
                      <a:pt x="119245" y="117064"/>
                    </a:lnTo>
                    <a:lnTo>
                      <a:pt x="119382" y="116832"/>
                    </a:lnTo>
                    <a:lnTo>
                      <a:pt x="119502" y="116569"/>
                    </a:lnTo>
                    <a:lnTo>
                      <a:pt x="119622" y="116322"/>
                    </a:lnTo>
                    <a:lnTo>
                      <a:pt x="119725" y="116059"/>
                    </a:lnTo>
                    <a:lnTo>
                      <a:pt x="119811" y="115812"/>
                    </a:lnTo>
                    <a:lnTo>
                      <a:pt x="119879" y="115518"/>
                    </a:lnTo>
                    <a:lnTo>
                      <a:pt x="119931" y="115256"/>
                    </a:lnTo>
                    <a:lnTo>
                      <a:pt x="119965" y="114978"/>
                    </a:lnTo>
                    <a:lnTo>
                      <a:pt x="119982" y="114684"/>
                    </a:lnTo>
                    <a:lnTo>
                      <a:pt x="120000" y="114406"/>
                    </a:lnTo>
                    <a:lnTo>
                      <a:pt x="120000" y="113123"/>
                    </a:lnTo>
                    <a:lnTo>
                      <a:pt x="120000" y="65701"/>
                    </a:lnTo>
                    <a:lnTo>
                      <a:pt x="120000" y="65408"/>
                    </a:lnTo>
                    <a:lnTo>
                      <a:pt x="119965" y="65114"/>
                    </a:lnTo>
                    <a:lnTo>
                      <a:pt x="119931" y="64821"/>
                    </a:lnTo>
                    <a:lnTo>
                      <a:pt x="119897" y="64527"/>
                    </a:lnTo>
                    <a:lnTo>
                      <a:pt x="119828" y="64218"/>
                    </a:lnTo>
                    <a:lnTo>
                      <a:pt x="119759" y="63924"/>
                    </a:lnTo>
                    <a:lnTo>
                      <a:pt x="119674" y="63615"/>
                    </a:lnTo>
                    <a:lnTo>
                      <a:pt x="119588" y="63306"/>
                    </a:lnTo>
                    <a:lnTo>
                      <a:pt x="119451" y="63013"/>
                    </a:lnTo>
                    <a:lnTo>
                      <a:pt x="119348" y="62704"/>
                    </a:lnTo>
                    <a:lnTo>
                      <a:pt x="119211" y="62395"/>
                    </a:lnTo>
                    <a:lnTo>
                      <a:pt x="119073" y="62101"/>
                    </a:lnTo>
                    <a:lnTo>
                      <a:pt x="118919" y="61807"/>
                    </a:lnTo>
                    <a:lnTo>
                      <a:pt x="118765" y="61498"/>
                    </a:lnTo>
                    <a:lnTo>
                      <a:pt x="118593" y="61220"/>
                    </a:lnTo>
                    <a:lnTo>
                      <a:pt x="118405" y="60927"/>
                    </a:lnTo>
                    <a:lnTo>
                      <a:pt x="118233" y="60648"/>
                    </a:lnTo>
                    <a:lnTo>
                      <a:pt x="118027" y="60370"/>
                    </a:lnTo>
                    <a:lnTo>
                      <a:pt x="117839" y="60092"/>
                    </a:lnTo>
                    <a:lnTo>
                      <a:pt x="117616" y="59830"/>
                    </a:lnTo>
                    <a:lnTo>
                      <a:pt x="117393" y="59567"/>
                    </a:lnTo>
                    <a:lnTo>
                      <a:pt x="117170" y="59320"/>
                    </a:lnTo>
                    <a:lnTo>
                      <a:pt x="116947" y="59072"/>
                    </a:lnTo>
                    <a:lnTo>
                      <a:pt x="116690" y="58841"/>
                    </a:lnTo>
                    <a:lnTo>
                      <a:pt x="116449" y="58624"/>
                    </a:lnTo>
                    <a:lnTo>
                      <a:pt x="116209" y="58392"/>
                    </a:lnTo>
                    <a:lnTo>
                      <a:pt x="115952" y="58192"/>
                    </a:lnTo>
                    <a:lnTo>
                      <a:pt x="115695" y="57991"/>
                    </a:lnTo>
                    <a:lnTo>
                      <a:pt x="115420" y="57805"/>
                    </a:lnTo>
                    <a:lnTo>
                      <a:pt x="115163" y="57635"/>
                    </a:lnTo>
                    <a:lnTo>
                      <a:pt x="114889" y="57465"/>
                    </a:lnTo>
                    <a:lnTo>
                      <a:pt x="114614" y="57311"/>
                    </a:ln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</p:spPr>
            <p:txBody>
              <a:bodyPr lIns="45706" tIns="22847" rIns="45706" bIns="22847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Shape 346">
                <a:extLst>
                  <a:ext uri="{FF2B5EF4-FFF2-40B4-BE49-F238E27FC236}">
                    <a16:creationId xmlns:a16="http://schemas.microsoft.com/office/drawing/2014/main" id="{CEC6669D-BDCC-4D53-B688-78B143D609C7}"/>
                  </a:ext>
                </a:extLst>
              </p:cNvPr>
              <p:cNvSpPr/>
              <p:nvPr/>
            </p:nvSpPr>
            <p:spPr>
              <a:xfrm>
                <a:off x="9605963" y="3314700"/>
                <a:ext cx="1571624" cy="19811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13070" y="40916"/>
                    </a:ln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</p:spPr>
            <p:txBody>
              <a:bodyPr lIns="45706" tIns="22847" rIns="45706" bIns="22847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" name="Shape 347">
              <a:extLst>
                <a:ext uri="{FF2B5EF4-FFF2-40B4-BE49-F238E27FC236}">
                  <a16:creationId xmlns:a16="http://schemas.microsoft.com/office/drawing/2014/main" id="{E7065271-9BEE-4813-96B0-891E03BC5B53}"/>
                </a:ext>
              </a:extLst>
            </p:cNvPr>
            <p:cNvSpPr/>
            <p:nvPr/>
          </p:nvSpPr>
          <p:spPr>
            <a:xfrm>
              <a:off x="4662648" y="3028950"/>
              <a:ext cx="1324067" cy="14698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74" y="0"/>
                  </a:moveTo>
                  <a:lnTo>
                    <a:pt x="6225" y="0"/>
                  </a:lnTo>
                  <a:lnTo>
                    <a:pt x="5916" y="15"/>
                  </a:lnTo>
                  <a:lnTo>
                    <a:pt x="5590" y="30"/>
                  </a:lnTo>
                  <a:lnTo>
                    <a:pt x="5282" y="61"/>
                  </a:lnTo>
                  <a:lnTo>
                    <a:pt x="4973" y="108"/>
                  </a:lnTo>
                  <a:lnTo>
                    <a:pt x="4664" y="169"/>
                  </a:lnTo>
                  <a:lnTo>
                    <a:pt x="4373" y="247"/>
                  </a:lnTo>
                  <a:lnTo>
                    <a:pt x="4098" y="355"/>
                  </a:lnTo>
                  <a:lnTo>
                    <a:pt x="3807" y="448"/>
                  </a:lnTo>
                  <a:lnTo>
                    <a:pt x="3532" y="556"/>
                  </a:lnTo>
                  <a:lnTo>
                    <a:pt x="3258" y="679"/>
                  </a:lnTo>
                  <a:lnTo>
                    <a:pt x="3001" y="818"/>
                  </a:lnTo>
                  <a:lnTo>
                    <a:pt x="2744" y="958"/>
                  </a:lnTo>
                  <a:lnTo>
                    <a:pt x="2503" y="1112"/>
                  </a:lnTo>
                  <a:lnTo>
                    <a:pt x="2280" y="1282"/>
                  </a:lnTo>
                  <a:lnTo>
                    <a:pt x="2040" y="1467"/>
                  </a:lnTo>
                  <a:lnTo>
                    <a:pt x="1817" y="1653"/>
                  </a:lnTo>
                  <a:lnTo>
                    <a:pt x="1612" y="1838"/>
                  </a:lnTo>
                  <a:lnTo>
                    <a:pt x="1423" y="2039"/>
                  </a:lnTo>
                  <a:lnTo>
                    <a:pt x="1251" y="2255"/>
                  </a:lnTo>
                  <a:lnTo>
                    <a:pt x="1063" y="2487"/>
                  </a:lnTo>
                  <a:lnTo>
                    <a:pt x="891" y="2704"/>
                  </a:lnTo>
                  <a:lnTo>
                    <a:pt x="754" y="2935"/>
                  </a:lnTo>
                  <a:lnTo>
                    <a:pt x="617" y="3167"/>
                  </a:lnTo>
                  <a:lnTo>
                    <a:pt x="497" y="3430"/>
                  </a:lnTo>
                  <a:lnTo>
                    <a:pt x="377" y="3677"/>
                  </a:lnTo>
                  <a:lnTo>
                    <a:pt x="274" y="3940"/>
                  </a:lnTo>
                  <a:lnTo>
                    <a:pt x="188" y="4202"/>
                  </a:lnTo>
                  <a:lnTo>
                    <a:pt x="120" y="4481"/>
                  </a:lnTo>
                  <a:lnTo>
                    <a:pt x="68" y="4743"/>
                  </a:lnTo>
                  <a:lnTo>
                    <a:pt x="34" y="5021"/>
                  </a:lnTo>
                  <a:lnTo>
                    <a:pt x="0" y="5315"/>
                  </a:lnTo>
                  <a:lnTo>
                    <a:pt x="0" y="5593"/>
                  </a:lnTo>
                  <a:lnTo>
                    <a:pt x="0" y="116538"/>
                  </a:lnTo>
                  <a:lnTo>
                    <a:pt x="0" y="116832"/>
                  </a:lnTo>
                  <a:lnTo>
                    <a:pt x="17" y="117110"/>
                  </a:lnTo>
                  <a:lnTo>
                    <a:pt x="51" y="117357"/>
                  </a:lnTo>
                  <a:lnTo>
                    <a:pt x="102" y="117620"/>
                  </a:lnTo>
                  <a:lnTo>
                    <a:pt x="154" y="117852"/>
                  </a:lnTo>
                  <a:lnTo>
                    <a:pt x="240" y="118083"/>
                  </a:lnTo>
                  <a:lnTo>
                    <a:pt x="325" y="118284"/>
                  </a:lnTo>
                  <a:lnTo>
                    <a:pt x="428" y="118485"/>
                  </a:lnTo>
                  <a:lnTo>
                    <a:pt x="531" y="118702"/>
                  </a:lnTo>
                  <a:lnTo>
                    <a:pt x="651" y="118872"/>
                  </a:lnTo>
                  <a:lnTo>
                    <a:pt x="771" y="119041"/>
                  </a:lnTo>
                  <a:lnTo>
                    <a:pt x="926" y="119181"/>
                  </a:lnTo>
                  <a:lnTo>
                    <a:pt x="1063" y="119320"/>
                  </a:lnTo>
                  <a:lnTo>
                    <a:pt x="1217" y="119459"/>
                  </a:lnTo>
                  <a:lnTo>
                    <a:pt x="1406" y="119582"/>
                  </a:lnTo>
                  <a:lnTo>
                    <a:pt x="1577" y="119675"/>
                  </a:lnTo>
                  <a:lnTo>
                    <a:pt x="1766" y="119768"/>
                  </a:lnTo>
                  <a:lnTo>
                    <a:pt x="1955" y="119845"/>
                  </a:lnTo>
                  <a:lnTo>
                    <a:pt x="2178" y="119907"/>
                  </a:lnTo>
                  <a:lnTo>
                    <a:pt x="2383" y="119953"/>
                  </a:lnTo>
                  <a:lnTo>
                    <a:pt x="2589" y="119984"/>
                  </a:lnTo>
                  <a:lnTo>
                    <a:pt x="2812" y="120000"/>
                  </a:lnTo>
                  <a:lnTo>
                    <a:pt x="3052" y="120000"/>
                  </a:lnTo>
                  <a:lnTo>
                    <a:pt x="3292" y="119984"/>
                  </a:lnTo>
                  <a:lnTo>
                    <a:pt x="3532" y="119969"/>
                  </a:lnTo>
                  <a:lnTo>
                    <a:pt x="3790" y="119922"/>
                  </a:lnTo>
                  <a:lnTo>
                    <a:pt x="4047" y="119860"/>
                  </a:lnTo>
                  <a:lnTo>
                    <a:pt x="4304" y="119799"/>
                  </a:lnTo>
                  <a:lnTo>
                    <a:pt x="4561" y="119706"/>
                  </a:lnTo>
                  <a:lnTo>
                    <a:pt x="4836" y="119613"/>
                  </a:lnTo>
                  <a:lnTo>
                    <a:pt x="5110" y="119474"/>
                  </a:lnTo>
                  <a:lnTo>
                    <a:pt x="5385" y="119335"/>
                  </a:lnTo>
                  <a:lnTo>
                    <a:pt x="34900" y="104038"/>
                  </a:lnTo>
                  <a:lnTo>
                    <a:pt x="48517" y="96976"/>
                  </a:lnTo>
                  <a:lnTo>
                    <a:pt x="74140" y="83672"/>
                  </a:lnTo>
                  <a:lnTo>
                    <a:pt x="114614" y="62688"/>
                  </a:lnTo>
                  <a:lnTo>
                    <a:pt x="114940" y="62518"/>
                  </a:lnTo>
                  <a:lnTo>
                    <a:pt x="115249" y="62302"/>
                  </a:lnTo>
                  <a:lnTo>
                    <a:pt x="115558" y="62086"/>
                  </a:lnTo>
                  <a:lnTo>
                    <a:pt x="115883" y="61869"/>
                  </a:lnTo>
                  <a:lnTo>
                    <a:pt x="116312" y="61514"/>
                  </a:lnTo>
                  <a:lnTo>
                    <a:pt x="116724" y="61112"/>
                  </a:lnTo>
                  <a:lnTo>
                    <a:pt x="117135" y="60710"/>
                  </a:lnTo>
                  <a:lnTo>
                    <a:pt x="117513" y="60278"/>
                  </a:lnTo>
                  <a:lnTo>
                    <a:pt x="117873" y="59830"/>
                  </a:lnTo>
                  <a:lnTo>
                    <a:pt x="118216" y="59351"/>
                  </a:lnTo>
                  <a:lnTo>
                    <a:pt x="118525" y="58872"/>
                  </a:lnTo>
                  <a:lnTo>
                    <a:pt x="118833" y="58377"/>
                  </a:lnTo>
                  <a:lnTo>
                    <a:pt x="119091" y="57883"/>
                  </a:lnTo>
                  <a:lnTo>
                    <a:pt x="119313" y="57357"/>
                  </a:lnTo>
                  <a:lnTo>
                    <a:pt x="119502" y="56847"/>
                  </a:lnTo>
                  <a:lnTo>
                    <a:pt x="119691" y="56322"/>
                  </a:lnTo>
                  <a:lnTo>
                    <a:pt x="119828" y="55812"/>
                  </a:lnTo>
                  <a:lnTo>
                    <a:pt x="119914" y="55302"/>
                  </a:lnTo>
                  <a:lnTo>
                    <a:pt x="119948" y="55055"/>
                  </a:lnTo>
                  <a:lnTo>
                    <a:pt x="119982" y="54808"/>
                  </a:lnTo>
                  <a:lnTo>
                    <a:pt x="120000" y="54560"/>
                  </a:lnTo>
                  <a:lnTo>
                    <a:pt x="120000" y="54298"/>
                  </a:lnTo>
                  <a:lnTo>
                    <a:pt x="120000" y="46263"/>
                  </a:lnTo>
                  <a:lnTo>
                    <a:pt x="120000" y="5593"/>
                  </a:lnTo>
                  <a:lnTo>
                    <a:pt x="120000" y="5315"/>
                  </a:lnTo>
                  <a:lnTo>
                    <a:pt x="119965" y="5021"/>
                  </a:lnTo>
                  <a:lnTo>
                    <a:pt x="119931" y="4743"/>
                  </a:lnTo>
                  <a:lnTo>
                    <a:pt x="119879" y="4481"/>
                  </a:lnTo>
                  <a:lnTo>
                    <a:pt x="119811" y="4202"/>
                  </a:lnTo>
                  <a:lnTo>
                    <a:pt x="119725" y="3940"/>
                  </a:lnTo>
                  <a:lnTo>
                    <a:pt x="119622" y="3677"/>
                  </a:lnTo>
                  <a:lnTo>
                    <a:pt x="119502" y="3430"/>
                  </a:lnTo>
                  <a:lnTo>
                    <a:pt x="119382" y="3167"/>
                  </a:lnTo>
                  <a:lnTo>
                    <a:pt x="119245" y="2935"/>
                  </a:lnTo>
                  <a:lnTo>
                    <a:pt x="119091" y="2704"/>
                  </a:lnTo>
                  <a:lnTo>
                    <a:pt x="118936" y="2487"/>
                  </a:lnTo>
                  <a:lnTo>
                    <a:pt x="118765" y="2255"/>
                  </a:lnTo>
                  <a:lnTo>
                    <a:pt x="118559" y="2039"/>
                  </a:lnTo>
                  <a:lnTo>
                    <a:pt x="118370" y="1838"/>
                  </a:lnTo>
                  <a:lnTo>
                    <a:pt x="118164" y="1653"/>
                  </a:lnTo>
                  <a:lnTo>
                    <a:pt x="117959" y="1467"/>
                  </a:lnTo>
                  <a:lnTo>
                    <a:pt x="117736" y="1282"/>
                  </a:lnTo>
                  <a:lnTo>
                    <a:pt x="117478" y="1112"/>
                  </a:lnTo>
                  <a:lnTo>
                    <a:pt x="117255" y="958"/>
                  </a:lnTo>
                  <a:lnTo>
                    <a:pt x="116998" y="818"/>
                  </a:lnTo>
                  <a:lnTo>
                    <a:pt x="116724" y="679"/>
                  </a:lnTo>
                  <a:lnTo>
                    <a:pt x="116467" y="556"/>
                  </a:lnTo>
                  <a:lnTo>
                    <a:pt x="116192" y="448"/>
                  </a:lnTo>
                  <a:lnTo>
                    <a:pt x="115918" y="355"/>
                  </a:lnTo>
                  <a:lnTo>
                    <a:pt x="115609" y="247"/>
                  </a:lnTo>
                  <a:lnTo>
                    <a:pt x="115317" y="169"/>
                  </a:lnTo>
                  <a:lnTo>
                    <a:pt x="115026" y="108"/>
                  </a:lnTo>
                  <a:lnTo>
                    <a:pt x="114717" y="61"/>
                  </a:lnTo>
                  <a:lnTo>
                    <a:pt x="114409" y="30"/>
                  </a:lnTo>
                  <a:lnTo>
                    <a:pt x="114100" y="15"/>
                  </a:lnTo>
                  <a:lnTo>
                    <a:pt x="113774" y="0"/>
                  </a:lnTo>
                  <a:close/>
                </a:path>
              </a:pathLst>
            </a:custGeom>
            <a:solidFill>
              <a:srgbClr val="FF9101"/>
            </a:solidFill>
            <a:ln>
              <a:noFill/>
            </a:ln>
          </p:spPr>
          <p:txBody>
            <a:bodyPr lIns="45706" tIns="22847" rIns="45706" bIns="2284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Shape 348">
              <a:extLst>
                <a:ext uri="{FF2B5EF4-FFF2-40B4-BE49-F238E27FC236}">
                  <a16:creationId xmlns:a16="http://schemas.microsoft.com/office/drawing/2014/main" id="{329F5FED-555A-4CF9-B695-B1F4F431193D}"/>
                </a:ext>
              </a:extLst>
            </p:cNvPr>
            <p:cNvSpPr/>
            <p:nvPr/>
          </p:nvSpPr>
          <p:spPr>
            <a:xfrm>
              <a:off x="5066514" y="3394171"/>
              <a:ext cx="360308" cy="2841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96" y="24712"/>
                  </a:moveTo>
                  <a:lnTo>
                    <a:pt x="118944" y="22040"/>
                  </a:lnTo>
                  <a:lnTo>
                    <a:pt x="118768" y="19591"/>
                  </a:lnTo>
                  <a:lnTo>
                    <a:pt x="118240" y="16920"/>
                  </a:lnTo>
                  <a:lnTo>
                    <a:pt x="117888" y="14248"/>
                  </a:lnTo>
                  <a:lnTo>
                    <a:pt x="117008" y="11576"/>
                  </a:lnTo>
                  <a:lnTo>
                    <a:pt x="116480" y="8905"/>
                  </a:lnTo>
                  <a:lnTo>
                    <a:pt x="115601" y="6679"/>
                  </a:lnTo>
                  <a:lnTo>
                    <a:pt x="114545" y="4675"/>
                  </a:lnTo>
                  <a:lnTo>
                    <a:pt x="113489" y="2894"/>
                  </a:lnTo>
                  <a:lnTo>
                    <a:pt x="112258" y="1781"/>
                  </a:lnTo>
                  <a:lnTo>
                    <a:pt x="111730" y="1558"/>
                  </a:lnTo>
                  <a:lnTo>
                    <a:pt x="111202" y="890"/>
                  </a:lnTo>
                  <a:lnTo>
                    <a:pt x="110498" y="890"/>
                  </a:lnTo>
                  <a:lnTo>
                    <a:pt x="109794" y="667"/>
                  </a:lnTo>
                  <a:lnTo>
                    <a:pt x="109618" y="222"/>
                  </a:lnTo>
                  <a:lnTo>
                    <a:pt x="109090" y="0"/>
                  </a:lnTo>
                  <a:lnTo>
                    <a:pt x="109090" y="0"/>
                  </a:lnTo>
                  <a:lnTo>
                    <a:pt x="108211" y="222"/>
                  </a:lnTo>
                  <a:lnTo>
                    <a:pt x="106979" y="1113"/>
                  </a:lnTo>
                  <a:lnTo>
                    <a:pt x="105923" y="2003"/>
                  </a:lnTo>
                  <a:lnTo>
                    <a:pt x="105043" y="2448"/>
                  </a:lnTo>
                  <a:lnTo>
                    <a:pt x="104516" y="2671"/>
                  </a:lnTo>
                  <a:lnTo>
                    <a:pt x="104516" y="2448"/>
                  </a:lnTo>
                  <a:lnTo>
                    <a:pt x="104164" y="2671"/>
                  </a:lnTo>
                  <a:lnTo>
                    <a:pt x="102580" y="4230"/>
                  </a:lnTo>
                  <a:lnTo>
                    <a:pt x="101348" y="6011"/>
                  </a:lnTo>
                  <a:lnTo>
                    <a:pt x="100645" y="6456"/>
                  </a:lnTo>
                  <a:lnTo>
                    <a:pt x="98885" y="9128"/>
                  </a:lnTo>
                  <a:lnTo>
                    <a:pt x="97302" y="10686"/>
                  </a:lnTo>
                  <a:lnTo>
                    <a:pt x="95542" y="11799"/>
                  </a:lnTo>
                  <a:lnTo>
                    <a:pt x="93431" y="12912"/>
                  </a:lnTo>
                  <a:lnTo>
                    <a:pt x="91143" y="14025"/>
                  </a:lnTo>
                  <a:lnTo>
                    <a:pt x="88504" y="14693"/>
                  </a:lnTo>
                  <a:lnTo>
                    <a:pt x="85865" y="15139"/>
                  </a:lnTo>
                  <a:lnTo>
                    <a:pt x="83049" y="15584"/>
                  </a:lnTo>
                  <a:lnTo>
                    <a:pt x="80234" y="15807"/>
                  </a:lnTo>
                  <a:lnTo>
                    <a:pt x="77243" y="16029"/>
                  </a:lnTo>
                  <a:lnTo>
                    <a:pt x="74252" y="16029"/>
                  </a:lnTo>
                  <a:lnTo>
                    <a:pt x="71260" y="16252"/>
                  </a:lnTo>
                  <a:lnTo>
                    <a:pt x="68269" y="16252"/>
                  </a:lnTo>
                  <a:lnTo>
                    <a:pt x="65102" y="16697"/>
                  </a:lnTo>
                  <a:lnTo>
                    <a:pt x="62111" y="16697"/>
                  </a:lnTo>
                  <a:lnTo>
                    <a:pt x="59296" y="16920"/>
                  </a:lnTo>
                  <a:lnTo>
                    <a:pt x="56304" y="17142"/>
                  </a:lnTo>
                  <a:lnTo>
                    <a:pt x="53489" y="17588"/>
                  </a:lnTo>
                  <a:lnTo>
                    <a:pt x="50674" y="18033"/>
                  </a:lnTo>
                  <a:lnTo>
                    <a:pt x="48387" y="18478"/>
                  </a:lnTo>
                  <a:lnTo>
                    <a:pt x="46627" y="19146"/>
                  </a:lnTo>
                  <a:lnTo>
                    <a:pt x="42932" y="20927"/>
                  </a:lnTo>
                  <a:lnTo>
                    <a:pt x="39589" y="22931"/>
                  </a:lnTo>
                  <a:lnTo>
                    <a:pt x="36070" y="24935"/>
                  </a:lnTo>
                  <a:lnTo>
                    <a:pt x="32903" y="27384"/>
                  </a:lnTo>
                  <a:lnTo>
                    <a:pt x="29912" y="30055"/>
                  </a:lnTo>
                  <a:lnTo>
                    <a:pt x="26744" y="32949"/>
                  </a:lnTo>
                  <a:lnTo>
                    <a:pt x="24105" y="35844"/>
                  </a:lnTo>
                  <a:lnTo>
                    <a:pt x="21466" y="39183"/>
                  </a:lnTo>
                  <a:lnTo>
                    <a:pt x="19002" y="42745"/>
                  </a:lnTo>
                  <a:lnTo>
                    <a:pt x="16891" y="46307"/>
                  </a:lnTo>
                  <a:lnTo>
                    <a:pt x="14956" y="50538"/>
                  </a:lnTo>
                  <a:lnTo>
                    <a:pt x="13548" y="54768"/>
                  </a:lnTo>
                  <a:lnTo>
                    <a:pt x="12140" y="59443"/>
                  </a:lnTo>
                  <a:lnTo>
                    <a:pt x="11260" y="63896"/>
                  </a:lnTo>
                  <a:lnTo>
                    <a:pt x="10909" y="68794"/>
                  </a:lnTo>
                  <a:lnTo>
                    <a:pt x="10733" y="73469"/>
                  </a:lnTo>
                  <a:lnTo>
                    <a:pt x="10733" y="75695"/>
                  </a:lnTo>
                  <a:lnTo>
                    <a:pt x="10733" y="77922"/>
                  </a:lnTo>
                  <a:lnTo>
                    <a:pt x="10909" y="80148"/>
                  </a:lnTo>
                  <a:lnTo>
                    <a:pt x="11260" y="82152"/>
                  </a:lnTo>
                  <a:lnTo>
                    <a:pt x="11436" y="83710"/>
                  </a:lnTo>
                  <a:lnTo>
                    <a:pt x="12140" y="86159"/>
                  </a:lnTo>
                  <a:lnTo>
                    <a:pt x="12844" y="88163"/>
                  </a:lnTo>
                  <a:lnTo>
                    <a:pt x="13196" y="89276"/>
                  </a:lnTo>
                  <a:lnTo>
                    <a:pt x="13196" y="90166"/>
                  </a:lnTo>
                  <a:lnTo>
                    <a:pt x="12668" y="91057"/>
                  </a:lnTo>
                  <a:lnTo>
                    <a:pt x="11964" y="92170"/>
                  </a:lnTo>
                  <a:lnTo>
                    <a:pt x="11085" y="93283"/>
                  </a:lnTo>
                  <a:lnTo>
                    <a:pt x="8973" y="95732"/>
                  </a:lnTo>
                  <a:lnTo>
                    <a:pt x="6510" y="98181"/>
                  </a:lnTo>
                  <a:lnTo>
                    <a:pt x="5278" y="99294"/>
                  </a:lnTo>
                  <a:lnTo>
                    <a:pt x="4222" y="100408"/>
                  </a:lnTo>
                  <a:lnTo>
                    <a:pt x="2991" y="101966"/>
                  </a:lnTo>
                  <a:lnTo>
                    <a:pt x="1935" y="103525"/>
                  </a:lnTo>
                  <a:lnTo>
                    <a:pt x="1231" y="105306"/>
                  </a:lnTo>
                  <a:lnTo>
                    <a:pt x="351" y="106641"/>
                  </a:lnTo>
                  <a:lnTo>
                    <a:pt x="0" y="108200"/>
                  </a:lnTo>
                  <a:lnTo>
                    <a:pt x="0" y="109758"/>
                  </a:lnTo>
                  <a:lnTo>
                    <a:pt x="0" y="110426"/>
                  </a:lnTo>
                  <a:lnTo>
                    <a:pt x="0" y="110871"/>
                  </a:lnTo>
                  <a:lnTo>
                    <a:pt x="175" y="111317"/>
                  </a:lnTo>
                  <a:lnTo>
                    <a:pt x="175" y="111762"/>
                  </a:lnTo>
                  <a:lnTo>
                    <a:pt x="351" y="111985"/>
                  </a:lnTo>
                  <a:lnTo>
                    <a:pt x="527" y="112430"/>
                  </a:lnTo>
                  <a:lnTo>
                    <a:pt x="703" y="113320"/>
                  </a:lnTo>
                  <a:lnTo>
                    <a:pt x="879" y="113543"/>
                  </a:lnTo>
                  <a:lnTo>
                    <a:pt x="2111" y="115547"/>
                  </a:lnTo>
                  <a:lnTo>
                    <a:pt x="2815" y="117105"/>
                  </a:lnTo>
                  <a:lnTo>
                    <a:pt x="3695" y="117996"/>
                  </a:lnTo>
                  <a:lnTo>
                    <a:pt x="4926" y="119109"/>
                  </a:lnTo>
                  <a:lnTo>
                    <a:pt x="5454" y="119554"/>
                  </a:lnTo>
                  <a:lnTo>
                    <a:pt x="6510" y="119777"/>
                  </a:lnTo>
                  <a:lnTo>
                    <a:pt x="7214" y="120000"/>
                  </a:lnTo>
                  <a:lnTo>
                    <a:pt x="8445" y="120000"/>
                  </a:lnTo>
                  <a:lnTo>
                    <a:pt x="9325" y="120000"/>
                  </a:lnTo>
                  <a:lnTo>
                    <a:pt x="10205" y="119554"/>
                  </a:lnTo>
                  <a:lnTo>
                    <a:pt x="11260" y="118441"/>
                  </a:lnTo>
                  <a:lnTo>
                    <a:pt x="12316" y="117328"/>
                  </a:lnTo>
                  <a:lnTo>
                    <a:pt x="14252" y="114434"/>
                  </a:lnTo>
                  <a:lnTo>
                    <a:pt x="15835" y="111317"/>
                  </a:lnTo>
                  <a:lnTo>
                    <a:pt x="17243" y="108423"/>
                  </a:lnTo>
                  <a:lnTo>
                    <a:pt x="18826" y="105528"/>
                  </a:lnTo>
                  <a:lnTo>
                    <a:pt x="19530" y="104415"/>
                  </a:lnTo>
                  <a:lnTo>
                    <a:pt x="20410" y="103302"/>
                  </a:lnTo>
                  <a:lnTo>
                    <a:pt x="20938" y="102857"/>
                  </a:lnTo>
                  <a:lnTo>
                    <a:pt x="21466" y="102634"/>
                  </a:lnTo>
                  <a:lnTo>
                    <a:pt x="22346" y="102857"/>
                  </a:lnTo>
                  <a:lnTo>
                    <a:pt x="23753" y="103525"/>
                  </a:lnTo>
                  <a:lnTo>
                    <a:pt x="25689" y="104638"/>
                  </a:lnTo>
                  <a:lnTo>
                    <a:pt x="27976" y="105751"/>
                  </a:lnTo>
                  <a:lnTo>
                    <a:pt x="30087" y="107309"/>
                  </a:lnTo>
                  <a:lnTo>
                    <a:pt x="31671" y="108423"/>
                  </a:lnTo>
                  <a:lnTo>
                    <a:pt x="33079" y="109090"/>
                  </a:lnTo>
                  <a:lnTo>
                    <a:pt x="33782" y="109313"/>
                  </a:lnTo>
                  <a:lnTo>
                    <a:pt x="36070" y="110426"/>
                  </a:lnTo>
                  <a:lnTo>
                    <a:pt x="38357" y="111317"/>
                  </a:lnTo>
                  <a:lnTo>
                    <a:pt x="40821" y="111762"/>
                  </a:lnTo>
                  <a:lnTo>
                    <a:pt x="43108" y="112430"/>
                  </a:lnTo>
                  <a:lnTo>
                    <a:pt x="45571" y="113098"/>
                  </a:lnTo>
                  <a:lnTo>
                    <a:pt x="48035" y="113320"/>
                  </a:lnTo>
                  <a:lnTo>
                    <a:pt x="50498" y="113543"/>
                  </a:lnTo>
                  <a:lnTo>
                    <a:pt x="52961" y="113543"/>
                  </a:lnTo>
                  <a:lnTo>
                    <a:pt x="56656" y="113320"/>
                  </a:lnTo>
                  <a:lnTo>
                    <a:pt x="60351" y="112653"/>
                  </a:lnTo>
                  <a:lnTo>
                    <a:pt x="64046" y="112207"/>
                  </a:lnTo>
                  <a:lnTo>
                    <a:pt x="67917" y="111094"/>
                  </a:lnTo>
                  <a:lnTo>
                    <a:pt x="71436" y="109758"/>
                  </a:lnTo>
                  <a:lnTo>
                    <a:pt x="75131" y="108200"/>
                  </a:lnTo>
                  <a:lnTo>
                    <a:pt x="78651" y="106419"/>
                  </a:lnTo>
                  <a:lnTo>
                    <a:pt x="82346" y="104415"/>
                  </a:lnTo>
                  <a:lnTo>
                    <a:pt x="85865" y="101966"/>
                  </a:lnTo>
                  <a:lnTo>
                    <a:pt x="89384" y="99294"/>
                  </a:lnTo>
                  <a:lnTo>
                    <a:pt x="92551" y="96846"/>
                  </a:lnTo>
                  <a:lnTo>
                    <a:pt x="95542" y="93951"/>
                  </a:lnTo>
                  <a:lnTo>
                    <a:pt x="98357" y="91057"/>
                  </a:lnTo>
                  <a:lnTo>
                    <a:pt x="101348" y="87940"/>
                  </a:lnTo>
                  <a:lnTo>
                    <a:pt x="103812" y="84823"/>
                  </a:lnTo>
                  <a:lnTo>
                    <a:pt x="106275" y="81484"/>
                  </a:lnTo>
                  <a:lnTo>
                    <a:pt x="108563" y="78144"/>
                  </a:lnTo>
                  <a:lnTo>
                    <a:pt x="110498" y="74582"/>
                  </a:lnTo>
                  <a:lnTo>
                    <a:pt x="112258" y="70575"/>
                  </a:lnTo>
                  <a:lnTo>
                    <a:pt x="113841" y="66790"/>
                  </a:lnTo>
                  <a:lnTo>
                    <a:pt x="115425" y="62560"/>
                  </a:lnTo>
                  <a:lnTo>
                    <a:pt x="116656" y="58107"/>
                  </a:lnTo>
                  <a:lnTo>
                    <a:pt x="117712" y="53877"/>
                  </a:lnTo>
                  <a:lnTo>
                    <a:pt x="118592" y="48979"/>
                  </a:lnTo>
                  <a:lnTo>
                    <a:pt x="119120" y="44972"/>
                  </a:lnTo>
                  <a:lnTo>
                    <a:pt x="119472" y="40964"/>
                  </a:lnTo>
                  <a:lnTo>
                    <a:pt x="119648" y="36734"/>
                  </a:lnTo>
                  <a:lnTo>
                    <a:pt x="119999" y="32727"/>
                  </a:lnTo>
                  <a:lnTo>
                    <a:pt x="119999" y="30946"/>
                  </a:lnTo>
                  <a:lnTo>
                    <a:pt x="119648" y="29165"/>
                  </a:lnTo>
                  <a:lnTo>
                    <a:pt x="119472" y="26938"/>
                  </a:lnTo>
                  <a:lnTo>
                    <a:pt x="119296" y="24712"/>
                  </a:lnTo>
                  <a:close/>
                  <a:moveTo>
                    <a:pt x="84457" y="53432"/>
                  </a:moveTo>
                  <a:lnTo>
                    <a:pt x="83577" y="54100"/>
                  </a:lnTo>
                  <a:lnTo>
                    <a:pt x="82873" y="54545"/>
                  </a:lnTo>
                  <a:lnTo>
                    <a:pt x="82170" y="54768"/>
                  </a:lnTo>
                  <a:lnTo>
                    <a:pt x="81290" y="54990"/>
                  </a:lnTo>
                  <a:lnTo>
                    <a:pt x="78299" y="54990"/>
                  </a:lnTo>
                  <a:lnTo>
                    <a:pt x="75483" y="55213"/>
                  </a:lnTo>
                  <a:lnTo>
                    <a:pt x="72668" y="55435"/>
                  </a:lnTo>
                  <a:lnTo>
                    <a:pt x="69853" y="56103"/>
                  </a:lnTo>
                  <a:lnTo>
                    <a:pt x="67390" y="56771"/>
                  </a:lnTo>
                  <a:lnTo>
                    <a:pt x="64926" y="57439"/>
                  </a:lnTo>
                  <a:lnTo>
                    <a:pt x="62463" y="58330"/>
                  </a:lnTo>
                  <a:lnTo>
                    <a:pt x="60175" y="59443"/>
                  </a:lnTo>
                  <a:lnTo>
                    <a:pt x="58240" y="60556"/>
                  </a:lnTo>
                  <a:lnTo>
                    <a:pt x="55953" y="62115"/>
                  </a:lnTo>
                  <a:lnTo>
                    <a:pt x="53665" y="63450"/>
                  </a:lnTo>
                  <a:lnTo>
                    <a:pt x="51554" y="65454"/>
                  </a:lnTo>
                  <a:lnTo>
                    <a:pt x="49266" y="67235"/>
                  </a:lnTo>
                  <a:lnTo>
                    <a:pt x="46979" y="69461"/>
                  </a:lnTo>
                  <a:lnTo>
                    <a:pt x="44692" y="71910"/>
                  </a:lnTo>
                  <a:lnTo>
                    <a:pt x="42404" y="74359"/>
                  </a:lnTo>
                  <a:lnTo>
                    <a:pt x="40469" y="76363"/>
                  </a:lnTo>
                  <a:lnTo>
                    <a:pt x="37829" y="79925"/>
                  </a:lnTo>
                  <a:lnTo>
                    <a:pt x="35014" y="83487"/>
                  </a:lnTo>
                  <a:lnTo>
                    <a:pt x="32903" y="85936"/>
                  </a:lnTo>
                  <a:lnTo>
                    <a:pt x="32199" y="86604"/>
                  </a:lnTo>
                  <a:lnTo>
                    <a:pt x="31495" y="87050"/>
                  </a:lnTo>
                  <a:lnTo>
                    <a:pt x="30791" y="87495"/>
                  </a:lnTo>
                  <a:lnTo>
                    <a:pt x="29912" y="87495"/>
                  </a:lnTo>
                  <a:lnTo>
                    <a:pt x="29032" y="87495"/>
                  </a:lnTo>
                  <a:lnTo>
                    <a:pt x="28328" y="87050"/>
                  </a:lnTo>
                  <a:lnTo>
                    <a:pt x="27624" y="86604"/>
                  </a:lnTo>
                  <a:lnTo>
                    <a:pt x="26920" y="85936"/>
                  </a:lnTo>
                  <a:lnTo>
                    <a:pt x="26392" y="85046"/>
                  </a:lnTo>
                  <a:lnTo>
                    <a:pt x="25865" y="84155"/>
                  </a:lnTo>
                  <a:lnTo>
                    <a:pt x="25689" y="83265"/>
                  </a:lnTo>
                  <a:lnTo>
                    <a:pt x="25689" y="81929"/>
                  </a:lnTo>
                  <a:lnTo>
                    <a:pt x="25689" y="81038"/>
                  </a:lnTo>
                  <a:lnTo>
                    <a:pt x="25865" y="80148"/>
                  </a:lnTo>
                  <a:lnTo>
                    <a:pt x="26392" y="79035"/>
                  </a:lnTo>
                  <a:lnTo>
                    <a:pt x="26920" y="78367"/>
                  </a:lnTo>
                  <a:lnTo>
                    <a:pt x="30967" y="72801"/>
                  </a:lnTo>
                  <a:lnTo>
                    <a:pt x="35014" y="68126"/>
                  </a:lnTo>
                  <a:lnTo>
                    <a:pt x="38709" y="63450"/>
                  </a:lnTo>
                  <a:lnTo>
                    <a:pt x="42580" y="59666"/>
                  </a:lnTo>
                  <a:lnTo>
                    <a:pt x="44692" y="57884"/>
                  </a:lnTo>
                  <a:lnTo>
                    <a:pt x="46627" y="56326"/>
                  </a:lnTo>
                  <a:lnTo>
                    <a:pt x="48739" y="54768"/>
                  </a:lnTo>
                  <a:lnTo>
                    <a:pt x="50674" y="53432"/>
                  </a:lnTo>
                  <a:lnTo>
                    <a:pt x="55249" y="50760"/>
                  </a:lnTo>
                  <a:lnTo>
                    <a:pt x="59999" y="48311"/>
                  </a:lnTo>
                  <a:lnTo>
                    <a:pt x="62463" y="47421"/>
                  </a:lnTo>
                  <a:lnTo>
                    <a:pt x="64926" y="46307"/>
                  </a:lnTo>
                  <a:lnTo>
                    <a:pt x="67741" y="45640"/>
                  </a:lnTo>
                  <a:lnTo>
                    <a:pt x="70381" y="45194"/>
                  </a:lnTo>
                  <a:lnTo>
                    <a:pt x="73020" y="44749"/>
                  </a:lnTo>
                  <a:lnTo>
                    <a:pt x="75659" y="44526"/>
                  </a:lnTo>
                  <a:lnTo>
                    <a:pt x="78475" y="44304"/>
                  </a:lnTo>
                  <a:lnTo>
                    <a:pt x="81290" y="44304"/>
                  </a:lnTo>
                  <a:lnTo>
                    <a:pt x="82170" y="44304"/>
                  </a:lnTo>
                  <a:lnTo>
                    <a:pt x="82873" y="44526"/>
                  </a:lnTo>
                  <a:lnTo>
                    <a:pt x="83577" y="44972"/>
                  </a:lnTo>
                  <a:lnTo>
                    <a:pt x="84457" y="45640"/>
                  </a:lnTo>
                  <a:lnTo>
                    <a:pt x="84985" y="46753"/>
                  </a:lnTo>
                  <a:lnTo>
                    <a:pt x="85337" y="47643"/>
                  </a:lnTo>
                  <a:lnTo>
                    <a:pt x="85513" y="48534"/>
                  </a:lnTo>
                  <a:lnTo>
                    <a:pt x="85513" y="49424"/>
                  </a:lnTo>
                  <a:lnTo>
                    <a:pt x="85513" y="50760"/>
                  </a:lnTo>
                  <a:lnTo>
                    <a:pt x="85337" y="51651"/>
                  </a:lnTo>
                  <a:lnTo>
                    <a:pt x="84985" y="52764"/>
                  </a:lnTo>
                  <a:lnTo>
                    <a:pt x="84457" y="5343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91424" tIns="45706" rIns="91424" bIns="45706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Shape 349">
              <a:extLst>
                <a:ext uri="{FF2B5EF4-FFF2-40B4-BE49-F238E27FC236}">
                  <a16:creationId xmlns:a16="http://schemas.microsoft.com/office/drawing/2014/main" id="{D9EF01CF-C5C5-40D2-9288-F3A9AD9A5312}"/>
                </a:ext>
              </a:extLst>
            </p:cNvPr>
            <p:cNvSpPr/>
            <p:nvPr/>
          </p:nvSpPr>
          <p:spPr>
            <a:xfrm>
              <a:off x="3771471" y="3381542"/>
              <a:ext cx="309515" cy="309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780" y="29948"/>
                  </a:moveTo>
                  <a:lnTo>
                    <a:pt x="109931" y="26666"/>
                  </a:lnTo>
                  <a:lnTo>
                    <a:pt x="107671" y="23384"/>
                  </a:lnTo>
                  <a:lnTo>
                    <a:pt x="105205" y="20512"/>
                  </a:lnTo>
                  <a:lnTo>
                    <a:pt x="102534" y="17641"/>
                  </a:lnTo>
                  <a:lnTo>
                    <a:pt x="99657" y="14974"/>
                  </a:lnTo>
                  <a:lnTo>
                    <a:pt x="96575" y="12512"/>
                  </a:lnTo>
                  <a:lnTo>
                    <a:pt x="93493" y="10256"/>
                  </a:lnTo>
                  <a:lnTo>
                    <a:pt x="90000" y="8000"/>
                  </a:lnTo>
                  <a:lnTo>
                    <a:pt x="86506" y="6358"/>
                  </a:lnTo>
                  <a:lnTo>
                    <a:pt x="83013" y="4717"/>
                  </a:lnTo>
                  <a:lnTo>
                    <a:pt x="79520" y="3076"/>
                  </a:lnTo>
                  <a:lnTo>
                    <a:pt x="75616" y="2051"/>
                  </a:lnTo>
                  <a:lnTo>
                    <a:pt x="71917" y="1230"/>
                  </a:lnTo>
                  <a:lnTo>
                    <a:pt x="67808" y="615"/>
                  </a:lnTo>
                  <a:lnTo>
                    <a:pt x="63904" y="205"/>
                  </a:lnTo>
                  <a:lnTo>
                    <a:pt x="59999" y="0"/>
                  </a:lnTo>
                  <a:lnTo>
                    <a:pt x="55890" y="205"/>
                  </a:lnTo>
                  <a:lnTo>
                    <a:pt x="51986" y="615"/>
                  </a:lnTo>
                  <a:lnTo>
                    <a:pt x="48082" y="1230"/>
                  </a:lnTo>
                  <a:lnTo>
                    <a:pt x="44178" y="2051"/>
                  </a:lnTo>
                  <a:lnTo>
                    <a:pt x="40684" y="3076"/>
                  </a:lnTo>
                  <a:lnTo>
                    <a:pt x="36780" y="4717"/>
                  </a:lnTo>
                  <a:lnTo>
                    <a:pt x="33287" y="6358"/>
                  </a:lnTo>
                  <a:lnTo>
                    <a:pt x="29794" y="8000"/>
                  </a:lnTo>
                  <a:lnTo>
                    <a:pt x="26301" y="10256"/>
                  </a:lnTo>
                  <a:lnTo>
                    <a:pt x="23219" y="12512"/>
                  </a:lnTo>
                  <a:lnTo>
                    <a:pt x="20136" y="14974"/>
                  </a:lnTo>
                  <a:lnTo>
                    <a:pt x="17465" y="17641"/>
                  </a:lnTo>
                  <a:lnTo>
                    <a:pt x="14794" y="20512"/>
                  </a:lnTo>
                  <a:lnTo>
                    <a:pt x="12328" y="23384"/>
                  </a:lnTo>
                  <a:lnTo>
                    <a:pt x="10068" y="26666"/>
                  </a:lnTo>
                  <a:lnTo>
                    <a:pt x="8013" y="29948"/>
                  </a:lnTo>
                  <a:lnTo>
                    <a:pt x="5958" y="33435"/>
                  </a:lnTo>
                  <a:lnTo>
                    <a:pt x="4520" y="37128"/>
                  </a:lnTo>
                  <a:lnTo>
                    <a:pt x="3082" y="40615"/>
                  </a:lnTo>
                  <a:lnTo>
                    <a:pt x="2054" y="44307"/>
                  </a:lnTo>
                  <a:lnTo>
                    <a:pt x="1027" y="48205"/>
                  </a:lnTo>
                  <a:lnTo>
                    <a:pt x="410" y="52102"/>
                  </a:lnTo>
                  <a:lnTo>
                    <a:pt x="0" y="56205"/>
                  </a:lnTo>
                  <a:lnTo>
                    <a:pt x="0" y="60102"/>
                  </a:lnTo>
                  <a:lnTo>
                    <a:pt x="0" y="64000"/>
                  </a:lnTo>
                  <a:lnTo>
                    <a:pt x="410" y="68102"/>
                  </a:lnTo>
                  <a:lnTo>
                    <a:pt x="1027" y="71794"/>
                  </a:lnTo>
                  <a:lnTo>
                    <a:pt x="2054" y="75897"/>
                  </a:lnTo>
                  <a:lnTo>
                    <a:pt x="3082" y="79384"/>
                  </a:lnTo>
                  <a:lnTo>
                    <a:pt x="4520" y="83076"/>
                  </a:lnTo>
                  <a:lnTo>
                    <a:pt x="5958" y="86769"/>
                  </a:lnTo>
                  <a:lnTo>
                    <a:pt x="8013" y="90256"/>
                  </a:lnTo>
                  <a:lnTo>
                    <a:pt x="10068" y="93538"/>
                  </a:lnTo>
                  <a:lnTo>
                    <a:pt x="12328" y="96615"/>
                  </a:lnTo>
                  <a:lnTo>
                    <a:pt x="14794" y="99692"/>
                  </a:lnTo>
                  <a:lnTo>
                    <a:pt x="17465" y="102358"/>
                  </a:lnTo>
                  <a:lnTo>
                    <a:pt x="20136" y="105025"/>
                  </a:lnTo>
                  <a:lnTo>
                    <a:pt x="23219" y="107487"/>
                  </a:lnTo>
                  <a:lnTo>
                    <a:pt x="26301" y="109948"/>
                  </a:lnTo>
                  <a:lnTo>
                    <a:pt x="29794" y="112000"/>
                  </a:lnTo>
                  <a:lnTo>
                    <a:pt x="33287" y="113846"/>
                  </a:lnTo>
                  <a:lnTo>
                    <a:pt x="36780" y="115487"/>
                  </a:lnTo>
                  <a:lnTo>
                    <a:pt x="40684" y="116717"/>
                  </a:lnTo>
                  <a:lnTo>
                    <a:pt x="44178" y="117948"/>
                  </a:lnTo>
                  <a:lnTo>
                    <a:pt x="48082" y="118769"/>
                  </a:lnTo>
                  <a:lnTo>
                    <a:pt x="51986" y="119384"/>
                  </a:lnTo>
                  <a:lnTo>
                    <a:pt x="55890" y="120000"/>
                  </a:lnTo>
                  <a:lnTo>
                    <a:pt x="59999" y="120000"/>
                  </a:lnTo>
                  <a:lnTo>
                    <a:pt x="63904" y="120000"/>
                  </a:lnTo>
                  <a:lnTo>
                    <a:pt x="67808" y="119384"/>
                  </a:lnTo>
                  <a:lnTo>
                    <a:pt x="71917" y="118769"/>
                  </a:lnTo>
                  <a:lnTo>
                    <a:pt x="75616" y="117948"/>
                  </a:lnTo>
                  <a:lnTo>
                    <a:pt x="79520" y="116717"/>
                  </a:lnTo>
                  <a:lnTo>
                    <a:pt x="83013" y="115487"/>
                  </a:lnTo>
                  <a:lnTo>
                    <a:pt x="86506" y="113846"/>
                  </a:lnTo>
                  <a:lnTo>
                    <a:pt x="90000" y="112000"/>
                  </a:lnTo>
                  <a:lnTo>
                    <a:pt x="93493" y="109948"/>
                  </a:lnTo>
                  <a:lnTo>
                    <a:pt x="96575" y="107487"/>
                  </a:lnTo>
                  <a:lnTo>
                    <a:pt x="99657" y="105025"/>
                  </a:lnTo>
                  <a:lnTo>
                    <a:pt x="102534" y="102358"/>
                  </a:lnTo>
                  <a:lnTo>
                    <a:pt x="105205" y="99692"/>
                  </a:lnTo>
                  <a:lnTo>
                    <a:pt x="107671" y="96615"/>
                  </a:lnTo>
                  <a:lnTo>
                    <a:pt x="109931" y="93538"/>
                  </a:lnTo>
                  <a:lnTo>
                    <a:pt x="111780" y="90256"/>
                  </a:lnTo>
                  <a:lnTo>
                    <a:pt x="113835" y="86769"/>
                  </a:lnTo>
                  <a:lnTo>
                    <a:pt x="115479" y="83076"/>
                  </a:lnTo>
                  <a:lnTo>
                    <a:pt x="116917" y="79384"/>
                  </a:lnTo>
                  <a:lnTo>
                    <a:pt x="118150" y="75897"/>
                  </a:lnTo>
                  <a:lnTo>
                    <a:pt x="118972" y="71794"/>
                  </a:lnTo>
                  <a:lnTo>
                    <a:pt x="119383" y="68102"/>
                  </a:lnTo>
                  <a:lnTo>
                    <a:pt x="119794" y="64000"/>
                  </a:lnTo>
                  <a:lnTo>
                    <a:pt x="119999" y="60102"/>
                  </a:lnTo>
                  <a:lnTo>
                    <a:pt x="119794" y="56205"/>
                  </a:lnTo>
                  <a:lnTo>
                    <a:pt x="119383" y="52102"/>
                  </a:lnTo>
                  <a:lnTo>
                    <a:pt x="118972" y="48205"/>
                  </a:lnTo>
                  <a:lnTo>
                    <a:pt x="118150" y="44307"/>
                  </a:lnTo>
                  <a:lnTo>
                    <a:pt x="116917" y="40615"/>
                  </a:lnTo>
                  <a:lnTo>
                    <a:pt x="115479" y="37128"/>
                  </a:lnTo>
                  <a:lnTo>
                    <a:pt x="113835" y="33435"/>
                  </a:lnTo>
                  <a:lnTo>
                    <a:pt x="111780" y="29948"/>
                  </a:lnTo>
                  <a:close/>
                  <a:moveTo>
                    <a:pt x="89794" y="64205"/>
                  </a:moveTo>
                  <a:lnTo>
                    <a:pt x="47465" y="89435"/>
                  </a:lnTo>
                  <a:lnTo>
                    <a:pt x="46232" y="89846"/>
                  </a:lnTo>
                  <a:lnTo>
                    <a:pt x="44794" y="90051"/>
                  </a:lnTo>
                  <a:lnTo>
                    <a:pt x="43767" y="89846"/>
                  </a:lnTo>
                  <a:lnTo>
                    <a:pt x="42328" y="89435"/>
                  </a:lnTo>
                  <a:lnTo>
                    <a:pt x="41301" y="88410"/>
                  </a:lnTo>
                  <a:lnTo>
                    <a:pt x="40684" y="87589"/>
                  </a:lnTo>
                  <a:lnTo>
                    <a:pt x="40068" y="86358"/>
                  </a:lnTo>
                  <a:lnTo>
                    <a:pt x="39863" y="84923"/>
                  </a:lnTo>
                  <a:lnTo>
                    <a:pt x="39863" y="35076"/>
                  </a:lnTo>
                  <a:lnTo>
                    <a:pt x="40068" y="33641"/>
                  </a:lnTo>
                  <a:lnTo>
                    <a:pt x="40684" y="32615"/>
                  </a:lnTo>
                  <a:lnTo>
                    <a:pt x="41301" y="31589"/>
                  </a:lnTo>
                  <a:lnTo>
                    <a:pt x="42328" y="30564"/>
                  </a:lnTo>
                  <a:lnTo>
                    <a:pt x="43767" y="30153"/>
                  </a:lnTo>
                  <a:lnTo>
                    <a:pt x="45000" y="29948"/>
                  </a:lnTo>
                  <a:lnTo>
                    <a:pt x="46232" y="30153"/>
                  </a:lnTo>
                  <a:lnTo>
                    <a:pt x="47465" y="30769"/>
                  </a:lnTo>
                  <a:lnTo>
                    <a:pt x="89794" y="55589"/>
                  </a:lnTo>
                  <a:lnTo>
                    <a:pt x="91027" y="56615"/>
                  </a:lnTo>
                  <a:lnTo>
                    <a:pt x="91849" y="57435"/>
                  </a:lnTo>
                  <a:lnTo>
                    <a:pt x="92260" y="58871"/>
                  </a:lnTo>
                  <a:lnTo>
                    <a:pt x="92465" y="60102"/>
                  </a:lnTo>
                  <a:lnTo>
                    <a:pt x="92260" y="61333"/>
                  </a:lnTo>
                  <a:lnTo>
                    <a:pt x="91849" y="62564"/>
                  </a:lnTo>
                  <a:lnTo>
                    <a:pt x="91027" y="63589"/>
                  </a:lnTo>
                  <a:lnTo>
                    <a:pt x="89794" y="6420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91424" tIns="45706" rIns="91424" bIns="45706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Shape 350">
              <a:extLst>
                <a:ext uri="{FF2B5EF4-FFF2-40B4-BE49-F238E27FC236}">
                  <a16:creationId xmlns:a16="http://schemas.microsoft.com/office/drawing/2014/main" id="{CEDE6D70-EFD9-4D84-A2B5-0A544AA070A3}"/>
                </a:ext>
              </a:extLst>
            </p:cNvPr>
            <p:cNvGrpSpPr/>
            <p:nvPr/>
          </p:nvGrpSpPr>
          <p:grpSpPr>
            <a:xfrm>
              <a:off x="3800589" y="2176251"/>
              <a:ext cx="309515" cy="309515"/>
              <a:chOff x="8002588" y="3747748"/>
              <a:chExt cx="619125" cy="619125"/>
            </a:xfrm>
          </p:grpSpPr>
          <p:sp>
            <p:nvSpPr>
              <p:cNvPr id="39" name="Shape 351">
                <a:extLst>
                  <a:ext uri="{FF2B5EF4-FFF2-40B4-BE49-F238E27FC236}">
                    <a16:creationId xmlns:a16="http://schemas.microsoft.com/office/drawing/2014/main" id="{4AEF4359-42A7-4F7C-974F-D43A522AF4C6}"/>
                  </a:ext>
                </a:extLst>
              </p:cNvPr>
              <p:cNvSpPr/>
              <p:nvPr/>
            </p:nvSpPr>
            <p:spPr>
              <a:xfrm>
                <a:off x="8002588" y="3747748"/>
                <a:ext cx="619125" cy="6191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435" y="6769"/>
                    </a:moveTo>
                    <a:lnTo>
                      <a:pt x="111794" y="5128"/>
                    </a:lnTo>
                    <a:lnTo>
                      <a:pt x="109948" y="3897"/>
                    </a:lnTo>
                    <a:lnTo>
                      <a:pt x="107897" y="2666"/>
                    </a:lnTo>
                    <a:lnTo>
                      <a:pt x="106256" y="1846"/>
                    </a:lnTo>
                    <a:lnTo>
                      <a:pt x="104205" y="1025"/>
                    </a:lnTo>
                    <a:lnTo>
                      <a:pt x="101948" y="615"/>
                    </a:lnTo>
                    <a:lnTo>
                      <a:pt x="99692" y="205"/>
                    </a:lnTo>
                    <a:lnTo>
                      <a:pt x="97641" y="0"/>
                    </a:lnTo>
                    <a:lnTo>
                      <a:pt x="22769" y="0"/>
                    </a:lnTo>
                    <a:lnTo>
                      <a:pt x="20307" y="205"/>
                    </a:lnTo>
                    <a:lnTo>
                      <a:pt x="18051" y="615"/>
                    </a:lnTo>
                    <a:lnTo>
                      <a:pt x="16000" y="1025"/>
                    </a:lnTo>
                    <a:lnTo>
                      <a:pt x="13948" y="1846"/>
                    </a:lnTo>
                    <a:lnTo>
                      <a:pt x="12102" y="2666"/>
                    </a:lnTo>
                    <a:lnTo>
                      <a:pt x="10256" y="3897"/>
                    </a:lnTo>
                    <a:lnTo>
                      <a:pt x="8410" y="5128"/>
                    </a:lnTo>
                    <a:lnTo>
                      <a:pt x="6769" y="6769"/>
                    </a:lnTo>
                    <a:lnTo>
                      <a:pt x="5128" y="8410"/>
                    </a:lnTo>
                    <a:lnTo>
                      <a:pt x="3897" y="10256"/>
                    </a:lnTo>
                    <a:lnTo>
                      <a:pt x="2666" y="12102"/>
                    </a:lnTo>
                    <a:lnTo>
                      <a:pt x="1846" y="13948"/>
                    </a:lnTo>
                    <a:lnTo>
                      <a:pt x="1025" y="16000"/>
                    </a:lnTo>
                    <a:lnTo>
                      <a:pt x="615" y="18051"/>
                    </a:lnTo>
                    <a:lnTo>
                      <a:pt x="410" y="20307"/>
                    </a:lnTo>
                    <a:lnTo>
                      <a:pt x="0" y="22769"/>
                    </a:lnTo>
                    <a:lnTo>
                      <a:pt x="0" y="97435"/>
                    </a:lnTo>
                    <a:lnTo>
                      <a:pt x="410" y="99692"/>
                    </a:lnTo>
                    <a:lnTo>
                      <a:pt x="615" y="101948"/>
                    </a:lnTo>
                    <a:lnTo>
                      <a:pt x="1025" y="104205"/>
                    </a:lnTo>
                    <a:lnTo>
                      <a:pt x="1846" y="106256"/>
                    </a:lnTo>
                    <a:lnTo>
                      <a:pt x="2666" y="108102"/>
                    </a:lnTo>
                    <a:lnTo>
                      <a:pt x="3897" y="109948"/>
                    </a:lnTo>
                    <a:lnTo>
                      <a:pt x="5128" y="111794"/>
                    </a:lnTo>
                    <a:lnTo>
                      <a:pt x="6769" y="113435"/>
                    </a:lnTo>
                    <a:lnTo>
                      <a:pt x="8410" y="115076"/>
                    </a:lnTo>
                    <a:lnTo>
                      <a:pt x="10256" y="116307"/>
                    </a:lnTo>
                    <a:lnTo>
                      <a:pt x="12102" y="117538"/>
                    </a:lnTo>
                    <a:lnTo>
                      <a:pt x="13948" y="118358"/>
                    </a:lnTo>
                    <a:lnTo>
                      <a:pt x="16000" y="118974"/>
                    </a:lnTo>
                    <a:lnTo>
                      <a:pt x="18051" y="119384"/>
                    </a:lnTo>
                    <a:lnTo>
                      <a:pt x="20307" y="120000"/>
                    </a:lnTo>
                    <a:lnTo>
                      <a:pt x="22769" y="120000"/>
                    </a:lnTo>
                    <a:lnTo>
                      <a:pt x="97641" y="120000"/>
                    </a:lnTo>
                    <a:lnTo>
                      <a:pt x="99692" y="120000"/>
                    </a:lnTo>
                    <a:lnTo>
                      <a:pt x="101948" y="119384"/>
                    </a:lnTo>
                    <a:lnTo>
                      <a:pt x="104205" y="118974"/>
                    </a:lnTo>
                    <a:lnTo>
                      <a:pt x="106256" y="118358"/>
                    </a:lnTo>
                    <a:lnTo>
                      <a:pt x="107897" y="117538"/>
                    </a:lnTo>
                    <a:lnTo>
                      <a:pt x="109948" y="116307"/>
                    </a:lnTo>
                    <a:lnTo>
                      <a:pt x="111794" y="115076"/>
                    </a:lnTo>
                    <a:lnTo>
                      <a:pt x="113435" y="113435"/>
                    </a:lnTo>
                    <a:lnTo>
                      <a:pt x="114871" y="111794"/>
                    </a:lnTo>
                    <a:lnTo>
                      <a:pt x="116307" y="109948"/>
                    </a:lnTo>
                    <a:lnTo>
                      <a:pt x="117538" y="108102"/>
                    </a:lnTo>
                    <a:lnTo>
                      <a:pt x="118358" y="106256"/>
                    </a:lnTo>
                    <a:lnTo>
                      <a:pt x="118974" y="104205"/>
                    </a:lnTo>
                    <a:lnTo>
                      <a:pt x="119589" y="101948"/>
                    </a:lnTo>
                    <a:lnTo>
                      <a:pt x="120000" y="99692"/>
                    </a:lnTo>
                    <a:lnTo>
                      <a:pt x="120000" y="97435"/>
                    </a:lnTo>
                    <a:lnTo>
                      <a:pt x="120000" y="22769"/>
                    </a:lnTo>
                    <a:lnTo>
                      <a:pt x="120000" y="20307"/>
                    </a:lnTo>
                    <a:lnTo>
                      <a:pt x="119589" y="18051"/>
                    </a:lnTo>
                    <a:lnTo>
                      <a:pt x="118974" y="16000"/>
                    </a:lnTo>
                    <a:lnTo>
                      <a:pt x="118358" y="13948"/>
                    </a:lnTo>
                    <a:lnTo>
                      <a:pt x="117538" y="12102"/>
                    </a:lnTo>
                    <a:lnTo>
                      <a:pt x="116307" y="10256"/>
                    </a:lnTo>
                    <a:lnTo>
                      <a:pt x="114871" y="8410"/>
                    </a:lnTo>
                    <a:lnTo>
                      <a:pt x="113435" y="6769"/>
                    </a:lnTo>
                    <a:close/>
                    <a:moveTo>
                      <a:pt x="100102" y="97435"/>
                    </a:moveTo>
                    <a:lnTo>
                      <a:pt x="99692" y="98461"/>
                    </a:lnTo>
                    <a:lnTo>
                      <a:pt x="99282" y="99282"/>
                    </a:lnTo>
                    <a:lnTo>
                      <a:pt x="98461" y="99692"/>
                    </a:lnTo>
                    <a:lnTo>
                      <a:pt x="97641" y="99897"/>
                    </a:lnTo>
                    <a:lnTo>
                      <a:pt x="22769" y="99897"/>
                    </a:lnTo>
                    <a:lnTo>
                      <a:pt x="21538" y="99692"/>
                    </a:lnTo>
                    <a:lnTo>
                      <a:pt x="20923" y="99282"/>
                    </a:lnTo>
                    <a:lnTo>
                      <a:pt x="20307" y="98461"/>
                    </a:lnTo>
                    <a:lnTo>
                      <a:pt x="20102" y="97435"/>
                    </a:lnTo>
                    <a:lnTo>
                      <a:pt x="20102" y="22769"/>
                    </a:lnTo>
                    <a:lnTo>
                      <a:pt x="20307" y="21538"/>
                    </a:lnTo>
                    <a:lnTo>
                      <a:pt x="20923" y="20923"/>
                    </a:lnTo>
                    <a:lnTo>
                      <a:pt x="21538" y="20307"/>
                    </a:lnTo>
                    <a:lnTo>
                      <a:pt x="22769" y="20102"/>
                    </a:lnTo>
                    <a:lnTo>
                      <a:pt x="97641" y="20102"/>
                    </a:lnTo>
                    <a:lnTo>
                      <a:pt x="98461" y="20307"/>
                    </a:lnTo>
                    <a:lnTo>
                      <a:pt x="99282" y="20923"/>
                    </a:lnTo>
                    <a:lnTo>
                      <a:pt x="99692" y="21538"/>
                    </a:lnTo>
                    <a:lnTo>
                      <a:pt x="100102" y="22769"/>
                    </a:lnTo>
                    <a:lnTo>
                      <a:pt x="100102" y="9743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91424" tIns="45706" rIns="91424" bIns="45706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Shape 352">
                <a:extLst>
                  <a:ext uri="{FF2B5EF4-FFF2-40B4-BE49-F238E27FC236}">
                    <a16:creationId xmlns:a16="http://schemas.microsoft.com/office/drawing/2014/main" id="{B5BFBFDC-E3ED-4E96-92A6-5F2810C9F4AA}"/>
                  </a:ext>
                </a:extLst>
              </p:cNvPr>
              <p:cNvSpPr/>
              <p:nvPr/>
            </p:nvSpPr>
            <p:spPr>
              <a:xfrm>
                <a:off x="8212136" y="3903321"/>
                <a:ext cx="228600" cy="3079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495" y="51604"/>
                    </a:moveTo>
                    <a:lnTo>
                      <a:pt x="20917" y="2457"/>
                    </a:lnTo>
                    <a:lnTo>
                      <a:pt x="17614" y="819"/>
                    </a:lnTo>
                    <a:lnTo>
                      <a:pt x="14311" y="0"/>
                    </a:lnTo>
                    <a:lnTo>
                      <a:pt x="10458" y="409"/>
                    </a:lnTo>
                    <a:lnTo>
                      <a:pt x="7155" y="1228"/>
                    </a:lnTo>
                    <a:lnTo>
                      <a:pt x="3302" y="2866"/>
                    </a:lnTo>
                    <a:lnTo>
                      <a:pt x="1651" y="4914"/>
                    </a:lnTo>
                    <a:lnTo>
                      <a:pt x="0" y="6962"/>
                    </a:lnTo>
                    <a:lnTo>
                      <a:pt x="0" y="10238"/>
                    </a:lnTo>
                    <a:lnTo>
                      <a:pt x="0" y="109761"/>
                    </a:lnTo>
                    <a:lnTo>
                      <a:pt x="0" y="112627"/>
                    </a:lnTo>
                    <a:lnTo>
                      <a:pt x="1651" y="115494"/>
                    </a:lnTo>
                    <a:lnTo>
                      <a:pt x="3302" y="117133"/>
                    </a:lnTo>
                    <a:lnTo>
                      <a:pt x="7155" y="119180"/>
                    </a:lnTo>
                    <a:lnTo>
                      <a:pt x="10458" y="120000"/>
                    </a:lnTo>
                    <a:lnTo>
                      <a:pt x="14311" y="120000"/>
                    </a:lnTo>
                    <a:lnTo>
                      <a:pt x="17614" y="119590"/>
                    </a:lnTo>
                    <a:lnTo>
                      <a:pt x="20917" y="117952"/>
                    </a:lnTo>
                    <a:lnTo>
                      <a:pt x="114495" y="67986"/>
                    </a:lnTo>
                    <a:lnTo>
                      <a:pt x="117247" y="66348"/>
                    </a:lnTo>
                    <a:lnTo>
                      <a:pt x="118899" y="64709"/>
                    </a:lnTo>
                    <a:lnTo>
                      <a:pt x="120000" y="62252"/>
                    </a:lnTo>
                    <a:lnTo>
                      <a:pt x="120000" y="60204"/>
                    </a:lnTo>
                    <a:lnTo>
                      <a:pt x="120000" y="57747"/>
                    </a:lnTo>
                    <a:lnTo>
                      <a:pt x="118899" y="55290"/>
                    </a:lnTo>
                    <a:lnTo>
                      <a:pt x="117247" y="53651"/>
                    </a:lnTo>
                    <a:lnTo>
                      <a:pt x="114495" y="5160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91424" tIns="45706" rIns="91424" bIns="45706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Shape 353">
              <a:extLst>
                <a:ext uri="{FF2B5EF4-FFF2-40B4-BE49-F238E27FC236}">
                  <a16:creationId xmlns:a16="http://schemas.microsoft.com/office/drawing/2014/main" id="{CC59CE93-DD4B-4EFF-998B-0E227569DB12}"/>
                </a:ext>
              </a:extLst>
            </p:cNvPr>
            <p:cNvGrpSpPr/>
            <p:nvPr/>
          </p:nvGrpSpPr>
          <p:grpSpPr>
            <a:xfrm>
              <a:off x="5091910" y="2115701"/>
              <a:ext cx="309515" cy="334910"/>
              <a:chOff x="9491661" y="3722348"/>
              <a:chExt cx="619125" cy="669924"/>
            </a:xfrm>
          </p:grpSpPr>
          <p:sp>
            <p:nvSpPr>
              <p:cNvPr id="37" name="Shape 354">
                <a:extLst>
                  <a:ext uri="{FF2B5EF4-FFF2-40B4-BE49-F238E27FC236}">
                    <a16:creationId xmlns:a16="http://schemas.microsoft.com/office/drawing/2014/main" id="{6583C226-65A5-4C62-BDDA-039F9F25DB02}"/>
                  </a:ext>
                </a:extLst>
              </p:cNvPr>
              <p:cNvSpPr/>
              <p:nvPr/>
            </p:nvSpPr>
            <p:spPr>
              <a:xfrm>
                <a:off x="9752010" y="3722348"/>
                <a:ext cx="101599" cy="3619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381" y="120000"/>
                    </a:moveTo>
                    <a:lnTo>
                      <a:pt x="71752" y="119647"/>
                    </a:lnTo>
                    <a:lnTo>
                      <a:pt x="82886" y="118588"/>
                    </a:lnTo>
                    <a:lnTo>
                      <a:pt x="91546" y="117176"/>
                    </a:lnTo>
                    <a:lnTo>
                      <a:pt x="101443" y="115058"/>
                    </a:lnTo>
                    <a:lnTo>
                      <a:pt x="108865" y="112235"/>
                    </a:lnTo>
                    <a:lnTo>
                      <a:pt x="115051" y="109411"/>
                    </a:lnTo>
                    <a:lnTo>
                      <a:pt x="118762" y="106235"/>
                    </a:lnTo>
                    <a:lnTo>
                      <a:pt x="120000" y="102705"/>
                    </a:lnTo>
                    <a:lnTo>
                      <a:pt x="120000" y="16941"/>
                    </a:lnTo>
                    <a:lnTo>
                      <a:pt x="118762" y="13411"/>
                    </a:lnTo>
                    <a:lnTo>
                      <a:pt x="115051" y="10588"/>
                    </a:lnTo>
                    <a:lnTo>
                      <a:pt x="108865" y="7411"/>
                    </a:lnTo>
                    <a:lnTo>
                      <a:pt x="101443" y="4941"/>
                    </a:lnTo>
                    <a:lnTo>
                      <a:pt x="91546" y="2470"/>
                    </a:lnTo>
                    <a:lnTo>
                      <a:pt x="82886" y="1058"/>
                    </a:lnTo>
                    <a:lnTo>
                      <a:pt x="71752" y="0"/>
                    </a:lnTo>
                    <a:lnTo>
                      <a:pt x="59381" y="0"/>
                    </a:lnTo>
                    <a:lnTo>
                      <a:pt x="48247" y="0"/>
                    </a:lnTo>
                    <a:lnTo>
                      <a:pt x="37113" y="1058"/>
                    </a:lnTo>
                    <a:lnTo>
                      <a:pt x="25979" y="2470"/>
                    </a:lnTo>
                    <a:lnTo>
                      <a:pt x="17319" y="4941"/>
                    </a:lnTo>
                    <a:lnTo>
                      <a:pt x="8659" y="7411"/>
                    </a:lnTo>
                    <a:lnTo>
                      <a:pt x="3711" y="10588"/>
                    </a:lnTo>
                    <a:lnTo>
                      <a:pt x="0" y="13411"/>
                    </a:lnTo>
                    <a:lnTo>
                      <a:pt x="0" y="16941"/>
                    </a:lnTo>
                    <a:lnTo>
                      <a:pt x="0" y="102705"/>
                    </a:lnTo>
                    <a:lnTo>
                      <a:pt x="0" y="106235"/>
                    </a:lnTo>
                    <a:lnTo>
                      <a:pt x="3711" y="109411"/>
                    </a:lnTo>
                    <a:lnTo>
                      <a:pt x="8659" y="112235"/>
                    </a:lnTo>
                    <a:lnTo>
                      <a:pt x="17319" y="115058"/>
                    </a:lnTo>
                    <a:lnTo>
                      <a:pt x="25979" y="117176"/>
                    </a:lnTo>
                    <a:lnTo>
                      <a:pt x="37113" y="118588"/>
                    </a:lnTo>
                    <a:lnTo>
                      <a:pt x="48247" y="119647"/>
                    </a:lnTo>
                    <a:lnTo>
                      <a:pt x="59381" y="1200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91424" tIns="45706" rIns="91424" bIns="45706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Shape 355">
                <a:extLst>
                  <a:ext uri="{FF2B5EF4-FFF2-40B4-BE49-F238E27FC236}">
                    <a16:creationId xmlns:a16="http://schemas.microsoft.com/office/drawing/2014/main" id="{FDB2CE96-ECF7-45C5-85A8-EA90C6F0E7FB}"/>
                  </a:ext>
                </a:extLst>
              </p:cNvPr>
              <p:cNvSpPr/>
              <p:nvPr/>
            </p:nvSpPr>
            <p:spPr>
              <a:xfrm>
                <a:off x="9491661" y="3827123"/>
                <a:ext cx="619125" cy="565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835" y="25121"/>
                    </a:moveTo>
                    <a:lnTo>
                      <a:pt x="112191" y="21981"/>
                    </a:lnTo>
                    <a:lnTo>
                      <a:pt x="110136" y="18616"/>
                    </a:lnTo>
                    <a:lnTo>
                      <a:pt x="108287" y="15476"/>
                    </a:lnTo>
                    <a:lnTo>
                      <a:pt x="106232" y="12560"/>
                    </a:lnTo>
                    <a:lnTo>
                      <a:pt x="103767" y="9869"/>
                    </a:lnTo>
                    <a:lnTo>
                      <a:pt x="101301" y="7177"/>
                    </a:lnTo>
                    <a:lnTo>
                      <a:pt x="98835" y="4485"/>
                    </a:lnTo>
                    <a:lnTo>
                      <a:pt x="95958" y="2242"/>
                    </a:lnTo>
                    <a:lnTo>
                      <a:pt x="94520" y="1121"/>
                    </a:lnTo>
                    <a:lnTo>
                      <a:pt x="92465" y="224"/>
                    </a:lnTo>
                    <a:lnTo>
                      <a:pt x="90616" y="0"/>
                    </a:lnTo>
                    <a:lnTo>
                      <a:pt x="88767" y="224"/>
                    </a:lnTo>
                    <a:lnTo>
                      <a:pt x="86712" y="672"/>
                    </a:lnTo>
                    <a:lnTo>
                      <a:pt x="84863" y="1345"/>
                    </a:lnTo>
                    <a:lnTo>
                      <a:pt x="83424" y="2691"/>
                    </a:lnTo>
                    <a:lnTo>
                      <a:pt x="81986" y="4261"/>
                    </a:lnTo>
                    <a:lnTo>
                      <a:pt x="80958" y="6280"/>
                    </a:lnTo>
                    <a:lnTo>
                      <a:pt x="80342" y="8299"/>
                    </a:lnTo>
                    <a:lnTo>
                      <a:pt x="79931" y="10093"/>
                    </a:lnTo>
                    <a:lnTo>
                      <a:pt x="79931" y="12336"/>
                    </a:lnTo>
                    <a:lnTo>
                      <a:pt x="80753" y="14579"/>
                    </a:lnTo>
                    <a:lnTo>
                      <a:pt x="81369" y="16373"/>
                    </a:lnTo>
                    <a:lnTo>
                      <a:pt x="82397" y="18168"/>
                    </a:lnTo>
                    <a:lnTo>
                      <a:pt x="84041" y="19514"/>
                    </a:lnTo>
                    <a:lnTo>
                      <a:pt x="85890" y="21308"/>
                    </a:lnTo>
                    <a:lnTo>
                      <a:pt x="87534" y="22878"/>
                    </a:lnTo>
                    <a:lnTo>
                      <a:pt x="89383" y="24672"/>
                    </a:lnTo>
                    <a:lnTo>
                      <a:pt x="90821" y="26691"/>
                    </a:lnTo>
                    <a:lnTo>
                      <a:pt x="92260" y="28485"/>
                    </a:lnTo>
                    <a:lnTo>
                      <a:pt x="93493" y="30728"/>
                    </a:lnTo>
                    <a:lnTo>
                      <a:pt x="94726" y="32971"/>
                    </a:lnTo>
                    <a:lnTo>
                      <a:pt x="95753" y="34990"/>
                    </a:lnTo>
                    <a:lnTo>
                      <a:pt x="96986" y="37233"/>
                    </a:lnTo>
                    <a:lnTo>
                      <a:pt x="97808" y="39700"/>
                    </a:lnTo>
                    <a:lnTo>
                      <a:pt x="98424" y="42168"/>
                    </a:lnTo>
                    <a:lnTo>
                      <a:pt x="98835" y="44411"/>
                    </a:lnTo>
                    <a:lnTo>
                      <a:pt x="99246" y="46878"/>
                    </a:lnTo>
                    <a:lnTo>
                      <a:pt x="99863" y="49345"/>
                    </a:lnTo>
                    <a:lnTo>
                      <a:pt x="100068" y="52037"/>
                    </a:lnTo>
                    <a:lnTo>
                      <a:pt x="100068" y="54504"/>
                    </a:lnTo>
                    <a:lnTo>
                      <a:pt x="99863" y="58766"/>
                    </a:lnTo>
                    <a:lnTo>
                      <a:pt x="99246" y="63252"/>
                    </a:lnTo>
                    <a:lnTo>
                      <a:pt x="98219" y="67289"/>
                    </a:lnTo>
                    <a:lnTo>
                      <a:pt x="96986" y="71327"/>
                    </a:lnTo>
                    <a:lnTo>
                      <a:pt x="95136" y="75364"/>
                    </a:lnTo>
                    <a:lnTo>
                      <a:pt x="93082" y="78953"/>
                    </a:lnTo>
                    <a:lnTo>
                      <a:pt x="90821" y="82317"/>
                    </a:lnTo>
                    <a:lnTo>
                      <a:pt x="88150" y="85457"/>
                    </a:lnTo>
                    <a:lnTo>
                      <a:pt x="85479" y="88149"/>
                    </a:lnTo>
                    <a:lnTo>
                      <a:pt x="82397" y="90841"/>
                    </a:lnTo>
                    <a:lnTo>
                      <a:pt x="79109" y="92859"/>
                    </a:lnTo>
                    <a:lnTo>
                      <a:pt x="75616" y="94654"/>
                    </a:lnTo>
                    <a:lnTo>
                      <a:pt x="71917" y="96448"/>
                    </a:lnTo>
                    <a:lnTo>
                      <a:pt x="68013" y="97345"/>
                    </a:lnTo>
                    <a:lnTo>
                      <a:pt x="64109" y="98018"/>
                    </a:lnTo>
                    <a:lnTo>
                      <a:pt x="59999" y="98242"/>
                    </a:lnTo>
                    <a:lnTo>
                      <a:pt x="56095" y="98018"/>
                    </a:lnTo>
                    <a:lnTo>
                      <a:pt x="51986" y="97345"/>
                    </a:lnTo>
                    <a:lnTo>
                      <a:pt x="48287" y="96448"/>
                    </a:lnTo>
                    <a:lnTo>
                      <a:pt x="44589" y="94654"/>
                    </a:lnTo>
                    <a:lnTo>
                      <a:pt x="40890" y="92859"/>
                    </a:lnTo>
                    <a:lnTo>
                      <a:pt x="37602" y="90841"/>
                    </a:lnTo>
                    <a:lnTo>
                      <a:pt x="34520" y="88149"/>
                    </a:lnTo>
                    <a:lnTo>
                      <a:pt x="31643" y="85457"/>
                    </a:lnTo>
                    <a:lnTo>
                      <a:pt x="29178" y="82317"/>
                    </a:lnTo>
                    <a:lnTo>
                      <a:pt x="26712" y="78953"/>
                    </a:lnTo>
                    <a:lnTo>
                      <a:pt x="24863" y="75364"/>
                    </a:lnTo>
                    <a:lnTo>
                      <a:pt x="23219" y="71327"/>
                    </a:lnTo>
                    <a:lnTo>
                      <a:pt x="21575" y="67289"/>
                    </a:lnTo>
                    <a:lnTo>
                      <a:pt x="20753" y="63252"/>
                    </a:lnTo>
                    <a:lnTo>
                      <a:pt x="20136" y="58766"/>
                    </a:lnTo>
                    <a:lnTo>
                      <a:pt x="19931" y="54504"/>
                    </a:lnTo>
                    <a:lnTo>
                      <a:pt x="20136" y="52037"/>
                    </a:lnTo>
                    <a:lnTo>
                      <a:pt x="20342" y="49345"/>
                    </a:lnTo>
                    <a:lnTo>
                      <a:pt x="20547" y="46878"/>
                    </a:lnTo>
                    <a:lnTo>
                      <a:pt x="20958" y="44411"/>
                    </a:lnTo>
                    <a:lnTo>
                      <a:pt x="21575" y="42168"/>
                    </a:lnTo>
                    <a:lnTo>
                      <a:pt x="22397" y="39700"/>
                    </a:lnTo>
                    <a:lnTo>
                      <a:pt x="23219" y="37233"/>
                    </a:lnTo>
                    <a:lnTo>
                      <a:pt x="24041" y="34990"/>
                    </a:lnTo>
                    <a:lnTo>
                      <a:pt x="25273" y="32971"/>
                    </a:lnTo>
                    <a:lnTo>
                      <a:pt x="26506" y="30728"/>
                    </a:lnTo>
                    <a:lnTo>
                      <a:pt x="27945" y="28485"/>
                    </a:lnTo>
                    <a:lnTo>
                      <a:pt x="29178" y="26691"/>
                    </a:lnTo>
                    <a:lnTo>
                      <a:pt x="30821" y="24672"/>
                    </a:lnTo>
                    <a:lnTo>
                      <a:pt x="32260" y="22878"/>
                    </a:lnTo>
                    <a:lnTo>
                      <a:pt x="34109" y="21308"/>
                    </a:lnTo>
                    <a:lnTo>
                      <a:pt x="36164" y="19514"/>
                    </a:lnTo>
                    <a:lnTo>
                      <a:pt x="37397" y="18168"/>
                    </a:lnTo>
                    <a:lnTo>
                      <a:pt x="38630" y="16373"/>
                    </a:lnTo>
                    <a:lnTo>
                      <a:pt x="39452" y="14579"/>
                    </a:lnTo>
                    <a:lnTo>
                      <a:pt x="39863" y="12336"/>
                    </a:lnTo>
                    <a:lnTo>
                      <a:pt x="39863" y="10093"/>
                    </a:lnTo>
                    <a:lnTo>
                      <a:pt x="39657" y="8299"/>
                    </a:lnTo>
                    <a:lnTo>
                      <a:pt x="39041" y="6280"/>
                    </a:lnTo>
                    <a:lnTo>
                      <a:pt x="37808" y="4261"/>
                    </a:lnTo>
                    <a:lnTo>
                      <a:pt x="36575" y="2691"/>
                    </a:lnTo>
                    <a:lnTo>
                      <a:pt x="35136" y="1345"/>
                    </a:lnTo>
                    <a:lnTo>
                      <a:pt x="33493" y="672"/>
                    </a:lnTo>
                    <a:lnTo>
                      <a:pt x="31438" y="224"/>
                    </a:lnTo>
                    <a:lnTo>
                      <a:pt x="29383" y="0"/>
                    </a:lnTo>
                    <a:lnTo>
                      <a:pt x="27534" y="224"/>
                    </a:lnTo>
                    <a:lnTo>
                      <a:pt x="25684" y="1121"/>
                    </a:lnTo>
                    <a:lnTo>
                      <a:pt x="23835" y="2242"/>
                    </a:lnTo>
                    <a:lnTo>
                      <a:pt x="21164" y="4485"/>
                    </a:lnTo>
                    <a:lnTo>
                      <a:pt x="18493" y="7177"/>
                    </a:lnTo>
                    <a:lnTo>
                      <a:pt x="16027" y="9869"/>
                    </a:lnTo>
                    <a:lnTo>
                      <a:pt x="13972" y="12560"/>
                    </a:lnTo>
                    <a:lnTo>
                      <a:pt x="11712" y="15476"/>
                    </a:lnTo>
                    <a:lnTo>
                      <a:pt x="9657" y="18616"/>
                    </a:lnTo>
                    <a:lnTo>
                      <a:pt x="7808" y="21981"/>
                    </a:lnTo>
                    <a:lnTo>
                      <a:pt x="6369" y="25121"/>
                    </a:lnTo>
                    <a:lnTo>
                      <a:pt x="4726" y="28710"/>
                    </a:lnTo>
                    <a:lnTo>
                      <a:pt x="3493" y="32074"/>
                    </a:lnTo>
                    <a:lnTo>
                      <a:pt x="2260" y="35887"/>
                    </a:lnTo>
                    <a:lnTo>
                      <a:pt x="1438" y="39476"/>
                    </a:lnTo>
                    <a:lnTo>
                      <a:pt x="821" y="43065"/>
                    </a:lnTo>
                    <a:lnTo>
                      <a:pt x="410" y="46878"/>
                    </a:lnTo>
                    <a:lnTo>
                      <a:pt x="205" y="50467"/>
                    </a:lnTo>
                    <a:lnTo>
                      <a:pt x="0" y="54504"/>
                    </a:lnTo>
                    <a:lnTo>
                      <a:pt x="0" y="57869"/>
                    </a:lnTo>
                    <a:lnTo>
                      <a:pt x="205" y="61009"/>
                    </a:lnTo>
                    <a:lnTo>
                      <a:pt x="616" y="64373"/>
                    </a:lnTo>
                    <a:lnTo>
                      <a:pt x="1232" y="67514"/>
                    </a:lnTo>
                    <a:lnTo>
                      <a:pt x="1849" y="70654"/>
                    </a:lnTo>
                    <a:lnTo>
                      <a:pt x="2671" y="73794"/>
                    </a:lnTo>
                    <a:lnTo>
                      <a:pt x="3698" y="76934"/>
                    </a:lnTo>
                    <a:lnTo>
                      <a:pt x="4726" y="79850"/>
                    </a:lnTo>
                    <a:lnTo>
                      <a:pt x="5958" y="82990"/>
                    </a:lnTo>
                    <a:lnTo>
                      <a:pt x="7191" y="85682"/>
                    </a:lnTo>
                    <a:lnTo>
                      <a:pt x="8835" y="88598"/>
                    </a:lnTo>
                    <a:lnTo>
                      <a:pt x="10273" y="91289"/>
                    </a:lnTo>
                    <a:lnTo>
                      <a:pt x="11917" y="93757"/>
                    </a:lnTo>
                    <a:lnTo>
                      <a:pt x="13767" y="96448"/>
                    </a:lnTo>
                    <a:lnTo>
                      <a:pt x="15616" y="98467"/>
                    </a:lnTo>
                    <a:lnTo>
                      <a:pt x="17465" y="100934"/>
                    </a:lnTo>
                    <a:lnTo>
                      <a:pt x="19726" y="102953"/>
                    </a:lnTo>
                    <a:lnTo>
                      <a:pt x="21575" y="104971"/>
                    </a:lnTo>
                    <a:lnTo>
                      <a:pt x="24041" y="106990"/>
                    </a:lnTo>
                    <a:lnTo>
                      <a:pt x="26301" y="108785"/>
                    </a:lnTo>
                    <a:lnTo>
                      <a:pt x="28767" y="110355"/>
                    </a:lnTo>
                    <a:lnTo>
                      <a:pt x="31438" y="112149"/>
                    </a:lnTo>
                    <a:lnTo>
                      <a:pt x="33904" y="113495"/>
                    </a:lnTo>
                    <a:lnTo>
                      <a:pt x="36780" y="114841"/>
                    </a:lnTo>
                    <a:lnTo>
                      <a:pt x="39452" y="115962"/>
                    </a:lnTo>
                    <a:lnTo>
                      <a:pt x="42328" y="117084"/>
                    </a:lnTo>
                    <a:lnTo>
                      <a:pt x="45205" y="117981"/>
                    </a:lnTo>
                    <a:lnTo>
                      <a:pt x="48082" y="118878"/>
                    </a:lnTo>
                    <a:lnTo>
                      <a:pt x="50958" y="119327"/>
                    </a:lnTo>
                    <a:lnTo>
                      <a:pt x="54041" y="119775"/>
                    </a:lnTo>
                    <a:lnTo>
                      <a:pt x="56917" y="120000"/>
                    </a:lnTo>
                    <a:lnTo>
                      <a:pt x="59999" y="120000"/>
                    </a:lnTo>
                    <a:lnTo>
                      <a:pt x="62876" y="120000"/>
                    </a:lnTo>
                    <a:lnTo>
                      <a:pt x="65958" y="119775"/>
                    </a:lnTo>
                    <a:lnTo>
                      <a:pt x="68835" y="119327"/>
                    </a:lnTo>
                    <a:lnTo>
                      <a:pt x="71917" y="118878"/>
                    </a:lnTo>
                    <a:lnTo>
                      <a:pt x="75000" y="117981"/>
                    </a:lnTo>
                    <a:lnTo>
                      <a:pt x="77671" y="117084"/>
                    </a:lnTo>
                    <a:lnTo>
                      <a:pt x="80547" y="115962"/>
                    </a:lnTo>
                    <a:lnTo>
                      <a:pt x="83424" y="114841"/>
                    </a:lnTo>
                    <a:lnTo>
                      <a:pt x="86095" y="113495"/>
                    </a:lnTo>
                    <a:lnTo>
                      <a:pt x="88767" y="112149"/>
                    </a:lnTo>
                    <a:lnTo>
                      <a:pt x="91027" y="110355"/>
                    </a:lnTo>
                    <a:lnTo>
                      <a:pt x="93493" y="108785"/>
                    </a:lnTo>
                    <a:lnTo>
                      <a:pt x="95958" y="106990"/>
                    </a:lnTo>
                    <a:lnTo>
                      <a:pt x="98219" y="104971"/>
                    </a:lnTo>
                    <a:lnTo>
                      <a:pt x="100479" y="102953"/>
                    </a:lnTo>
                    <a:lnTo>
                      <a:pt x="102534" y="100934"/>
                    </a:lnTo>
                    <a:lnTo>
                      <a:pt x="104383" y="98467"/>
                    </a:lnTo>
                    <a:lnTo>
                      <a:pt x="106232" y="96448"/>
                    </a:lnTo>
                    <a:lnTo>
                      <a:pt x="108082" y="93757"/>
                    </a:lnTo>
                    <a:lnTo>
                      <a:pt x="109726" y="91289"/>
                    </a:lnTo>
                    <a:lnTo>
                      <a:pt x="111369" y="88598"/>
                    </a:lnTo>
                    <a:lnTo>
                      <a:pt x="112602" y="85682"/>
                    </a:lnTo>
                    <a:lnTo>
                      <a:pt x="114041" y="82990"/>
                    </a:lnTo>
                    <a:lnTo>
                      <a:pt x="115273" y="79850"/>
                    </a:lnTo>
                    <a:lnTo>
                      <a:pt x="116506" y="76934"/>
                    </a:lnTo>
                    <a:lnTo>
                      <a:pt x="117328" y="73794"/>
                    </a:lnTo>
                    <a:lnTo>
                      <a:pt x="118150" y="70654"/>
                    </a:lnTo>
                    <a:lnTo>
                      <a:pt x="118767" y="67514"/>
                    </a:lnTo>
                    <a:lnTo>
                      <a:pt x="119383" y="64373"/>
                    </a:lnTo>
                    <a:lnTo>
                      <a:pt x="119794" y="61009"/>
                    </a:lnTo>
                    <a:lnTo>
                      <a:pt x="119999" y="57869"/>
                    </a:lnTo>
                    <a:lnTo>
                      <a:pt x="119999" y="54504"/>
                    </a:lnTo>
                    <a:lnTo>
                      <a:pt x="119999" y="50467"/>
                    </a:lnTo>
                    <a:lnTo>
                      <a:pt x="119794" y="46878"/>
                    </a:lnTo>
                    <a:lnTo>
                      <a:pt x="119178" y="43065"/>
                    </a:lnTo>
                    <a:lnTo>
                      <a:pt x="118356" y="39476"/>
                    </a:lnTo>
                    <a:lnTo>
                      <a:pt x="117534" y="35887"/>
                    </a:lnTo>
                    <a:lnTo>
                      <a:pt x="116506" y="32074"/>
                    </a:lnTo>
                    <a:lnTo>
                      <a:pt x="115273" y="28710"/>
                    </a:lnTo>
                    <a:lnTo>
                      <a:pt x="113835" y="2512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91424" tIns="45706" rIns="91424" bIns="45706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DC6AC14D-7248-420A-9324-4D55C0E00075}"/>
              </a:ext>
            </a:extLst>
          </p:cNvPr>
          <p:cNvSpPr/>
          <p:nvPr/>
        </p:nvSpPr>
        <p:spPr>
          <a:xfrm>
            <a:off x="7636038" y="2034324"/>
            <a:ext cx="33367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190C364-75A8-457F-A061-D703F32D6CCC}"/>
              </a:ext>
            </a:extLst>
          </p:cNvPr>
          <p:cNvSpPr/>
          <p:nvPr/>
        </p:nvSpPr>
        <p:spPr>
          <a:xfrm>
            <a:off x="7636038" y="3798956"/>
            <a:ext cx="33367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3F84A41-211D-4EC8-9482-024B0F42CD10}"/>
              </a:ext>
            </a:extLst>
          </p:cNvPr>
          <p:cNvSpPr/>
          <p:nvPr/>
        </p:nvSpPr>
        <p:spPr>
          <a:xfrm>
            <a:off x="1122941" y="3798956"/>
            <a:ext cx="33367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1985388-9EDB-4E0A-9108-7DD34F3650F8}"/>
              </a:ext>
            </a:extLst>
          </p:cNvPr>
          <p:cNvSpPr/>
          <p:nvPr/>
        </p:nvSpPr>
        <p:spPr>
          <a:xfrm>
            <a:off x="1122941" y="2034324"/>
            <a:ext cx="33367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0878F03-5D78-4847-B717-E090E086AD9D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27" name="圆: 空心 15">
              <a:extLst>
                <a:ext uri="{FF2B5EF4-FFF2-40B4-BE49-F238E27FC236}">
                  <a16:creationId xmlns:a16="http://schemas.microsoft.com/office/drawing/2014/main" id="{04526E2C-4C4B-40CA-BFC7-C8CF0415D43B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圆: 空心 16">
              <a:extLst>
                <a:ext uri="{FF2B5EF4-FFF2-40B4-BE49-F238E27FC236}">
                  <a16:creationId xmlns:a16="http://schemas.microsoft.com/office/drawing/2014/main" id="{EB5763B9-0ADA-4214-80F1-756F31AC0486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6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50" y="295670"/>
            <a:ext cx="374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DBFDAA5-B08F-44ED-B9AA-051E26E78400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58" name="圆: 空心 15">
              <a:extLst>
                <a:ext uri="{FF2B5EF4-FFF2-40B4-BE49-F238E27FC236}">
                  <a16:creationId xmlns:a16="http://schemas.microsoft.com/office/drawing/2014/main" id="{F451E1F6-1769-41C5-A2A4-2ABCFE0ABA45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圆: 空心 16">
              <a:extLst>
                <a:ext uri="{FF2B5EF4-FFF2-40B4-BE49-F238E27FC236}">
                  <a16:creationId xmlns:a16="http://schemas.microsoft.com/office/drawing/2014/main" id="{DA5826C5-CFB4-48D6-8E94-DFA83F7C4EE6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063CAB7-3AD0-4BB6-9FAD-C4D29259A256}"/>
              </a:ext>
            </a:extLst>
          </p:cNvPr>
          <p:cNvGrpSpPr/>
          <p:nvPr/>
        </p:nvGrpSpPr>
        <p:grpSpPr>
          <a:xfrm>
            <a:off x="825548" y="2511216"/>
            <a:ext cx="2406336" cy="3198665"/>
            <a:chOff x="825548" y="1916131"/>
            <a:chExt cx="2406336" cy="3198665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D9E8210-E566-48FE-A601-88F14098D5DA}"/>
                </a:ext>
              </a:extLst>
            </p:cNvPr>
            <p:cNvSpPr/>
            <p:nvPr/>
          </p:nvSpPr>
          <p:spPr>
            <a:xfrm flipH="1">
              <a:off x="825548" y="1916131"/>
              <a:ext cx="2406336" cy="3198665"/>
            </a:xfrm>
            <a:prstGeom prst="rect">
              <a:avLst/>
            </a:prstGeom>
            <a:solidFill>
              <a:srgbClr val="12B789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B5327F5-BF2A-4965-B1F0-752BBD12F745}"/>
                </a:ext>
              </a:extLst>
            </p:cNvPr>
            <p:cNvSpPr txBox="1"/>
            <p:nvPr/>
          </p:nvSpPr>
          <p:spPr>
            <a:xfrm>
              <a:off x="1139303" y="4189055"/>
              <a:ext cx="1778826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TextBox 76">
              <a:extLst>
                <a:ext uri="{FF2B5EF4-FFF2-40B4-BE49-F238E27FC236}">
                  <a16:creationId xmlns:a16="http://schemas.microsoft.com/office/drawing/2014/main" id="{6AC0CC4B-98E3-444A-92A4-889938BD6AF9}"/>
                </a:ext>
              </a:extLst>
            </p:cNvPr>
            <p:cNvSpPr txBox="1"/>
            <p:nvPr/>
          </p:nvSpPr>
          <p:spPr>
            <a:xfrm>
              <a:off x="1442591" y="3621442"/>
              <a:ext cx="1305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u="sng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u="sng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293AF312-0420-4073-8BF8-A43079BDE81E}"/>
                </a:ext>
              </a:extLst>
            </p:cNvPr>
            <p:cNvGrpSpPr/>
            <p:nvPr/>
          </p:nvGrpSpPr>
          <p:grpSpPr>
            <a:xfrm>
              <a:off x="1485102" y="2201348"/>
              <a:ext cx="1095478" cy="1266650"/>
              <a:chOff x="3017838" y="2103438"/>
              <a:chExt cx="152400" cy="176213"/>
            </a:xfrm>
            <a:solidFill>
              <a:srgbClr val="323C50"/>
            </a:solidFill>
          </p:grpSpPr>
          <p:sp>
            <p:nvSpPr>
              <p:cNvPr id="65" name="Freeform 431">
                <a:extLst>
                  <a:ext uri="{FF2B5EF4-FFF2-40B4-BE49-F238E27FC236}">
                    <a16:creationId xmlns:a16="http://schemas.microsoft.com/office/drawing/2014/main" id="{7060D67E-5311-45C4-AE3B-551F2D8E1C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7838" y="2103438"/>
                <a:ext cx="152400" cy="176213"/>
              </a:xfrm>
              <a:custGeom>
                <a:avLst/>
                <a:gdLst>
                  <a:gd name="T0" fmla="*/ 218 w 248"/>
                  <a:gd name="T1" fmla="*/ 40 h 287"/>
                  <a:gd name="T2" fmla="*/ 218 w 248"/>
                  <a:gd name="T3" fmla="*/ 24 h 287"/>
                  <a:gd name="T4" fmla="*/ 193 w 248"/>
                  <a:gd name="T5" fmla="*/ 0 h 287"/>
                  <a:gd name="T6" fmla="*/ 167 w 248"/>
                  <a:gd name="T7" fmla="*/ 24 h 287"/>
                  <a:gd name="T8" fmla="*/ 167 w 248"/>
                  <a:gd name="T9" fmla="*/ 40 h 287"/>
                  <a:gd name="T10" fmla="*/ 150 w 248"/>
                  <a:gd name="T11" fmla="*/ 40 h 287"/>
                  <a:gd name="T12" fmla="*/ 150 w 248"/>
                  <a:gd name="T13" fmla="*/ 24 h 287"/>
                  <a:gd name="T14" fmla="*/ 124 w 248"/>
                  <a:gd name="T15" fmla="*/ 0 h 287"/>
                  <a:gd name="T16" fmla="*/ 98 w 248"/>
                  <a:gd name="T17" fmla="*/ 24 h 287"/>
                  <a:gd name="T18" fmla="*/ 98 w 248"/>
                  <a:gd name="T19" fmla="*/ 40 h 287"/>
                  <a:gd name="T20" fmla="*/ 81 w 248"/>
                  <a:gd name="T21" fmla="*/ 40 h 287"/>
                  <a:gd name="T22" fmla="*/ 81 w 248"/>
                  <a:gd name="T23" fmla="*/ 24 h 287"/>
                  <a:gd name="T24" fmla="*/ 55 w 248"/>
                  <a:gd name="T25" fmla="*/ 0 h 287"/>
                  <a:gd name="T26" fmla="*/ 29 w 248"/>
                  <a:gd name="T27" fmla="*/ 24 h 287"/>
                  <a:gd name="T28" fmla="*/ 29 w 248"/>
                  <a:gd name="T29" fmla="*/ 40 h 287"/>
                  <a:gd name="T30" fmla="*/ 0 w 248"/>
                  <a:gd name="T31" fmla="*/ 40 h 287"/>
                  <a:gd name="T32" fmla="*/ 0 w 248"/>
                  <a:gd name="T33" fmla="*/ 287 h 287"/>
                  <a:gd name="T34" fmla="*/ 248 w 248"/>
                  <a:gd name="T35" fmla="*/ 287 h 287"/>
                  <a:gd name="T36" fmla="*/ 248 w 248"/>
                  <a:gd name="T37" fmla="*/ 40 h 287"/>
                  <a:gd name="T38" fmla="*/ 218 w 248"/>
                  <a:gd name="T39" fmla="*/ 40 h 287"/>
                  <a:gd name="T40" fmla="*/ 181 w 248"/>
                  <a:gd name="T41" fmla="*/ 24 h 287"/>
                  <a:gd name="T42" fmla="*/ 193 w 248"/>
                  <a:gd name="T43" fmla="*/ 14 h 287"/>
                  <a:gd name="T44" fmla="*/ 205 w 248"/>
                  <a:gd name="T45" fmla="*/ 24 h 287"/>
                  <a:gd name="T46" fmla="*/ 205 w 248"/>
                  <a:gd name="T47" fmla="*/ 66 h 287"/>
                  <a:gd name="T48" fmla="*/ 193 w 248"/>
                  <a:gd name="T49" fmla="*/ 76 h 287"/>
                  <a:gd name="T50" fmla="*/ 181 w 248"/>
                  <a:gd name="T51" fmla="*/ 66 h 287"/>
                  <a:gd name="T52" fmla="*/ 181 w 248"/>
                  <a:gd name="T53" fmla="*/ 24 h 287"/>
                  <a:gd name="T54" fmla="*/ 112 w 248"/>
                  <a:gd name="T55" fmla="*/ 24 h 287"/>
                  <a:gd name="T56" fmla="*/ 124 w 248"/>
                  <a:gd name="T57" fmla="*/ 14 h 287"/>
                  <a:gd name="T58" fmla="*/ 136 w 248"/>
                  <a:gd name="T59" fmla="*/ 24 h 287"/>
                  <a:gd name="T60" fmla="*/ 136 w 248"/>
                  <a:gd name="T61" fmla="*/ 66 h 287"/>
                  <a:gd name="T62" fmla="*/ 124 w 248"/>
                  <a:gd name="T63" fmla="*/ 76 h 287"/>
                  <a:gd name="T64" fmla="*/ 112 w 248"/>
                  <a:gd name="T65" fmla="*/ 66 h 287"/>
                  <a:gd name="T66" fmla="*/ 112 w 248"/>
                  <a:gd name="T67" fmla="*/ 24 h 287"/>
                  <a:gd name="T68" fmla="*/ 43 w 248"/>
                  <a:gd name="T69" fmla="*/ 24 h 287"/>
                  <a:gd name="T70" fmla="*/ 55 w 248"/>
                  <a:gd name="T71" fmla="*/ 14 h 287"/>
                  <a:gd name="T72" fmla="*/ 67 w 248"/>
                  <a:gd name="T73" fmla="*/ 24 h 287"/>
                  <a:gd name="T74" fmla="*/ 67 w 248"/>
                  <a:gd name="T75" fmla="*/ 66 h 287"/>
                  <a:gd name="T76" fmla="*/ 55 w 248"/>
                  <a:gd name="T77" fmla="*/ 76 h 287"/>
                  <a:gd name="T78" fmla="*/ 43 w 248"/>
                  <a:gd name="T79" fmla="*/ 66 h 287"/>
                  <a:gd name="T80" fmla="*/ 43 w 248"/>
                  <a:gd name="T81" fmla="*/ 24 h 287"/>
                  <a:gd name="T82" fmla="*/ 227 w 248"/>
                  <a:gd name="T83" fmla="*/ 267 h 287"/>
                  <a:gd name="T84" fmla="*/ 21 w 248"/>
                  <a:gd name="T85" fmla="*/ 267 h 287"/>
                  <a:gd name="T86" fmla="*/ 21 w 248"/>
                  <a:gd name="T87" fmla="*/ 95 h 287"/>
                  <a:gd name="T88" fmla="*/ 227 w 248"/>
                  <a:gd name="T89" fmla="*/ 95 h 287"/>
                  <a:gd name="T90" fmla="*/ 227 w 248"/>
                  <a:gd name="T91" fmla="*/ 26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87">
                    <a:moveTo>
                      <a:pt x="218" y="40"/>
                    </a:moveTo>
                    <a:cubicBezTo>
                      <a:pt x="218" y="24"/>
                      <a:pt x="218" y="24"/>
                      <a:pt x="218" y="24"/>
                    </a:cubicBezTo>
                    <a:cubicBezTo>
                      <a:pt x="218" y="9"/>
                      <a:pt x="209" y="0"/>
                      <a:pt x="193" y="0"/>
                    </a:cubicBezTo>
                    <a:cubicBezTo>
                      <a:pt x="177" y="0"/>
                      <a:pt x="167" y="9"/>
                      <a:pt x="167" y="24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50" y="9"/>
                      <a:pt x="140" y="0"/>
                      <a:pt x="124" y="0"/>
                    </a:cubicBezTo>
                    <a:cubicBezTo>
                      <a:pt x="108" y="0"/>
                      <a:pt x="98" y="9"/>
                      <a:pt x="98" y="24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9"/>
                      <a:pt x="71" y="0"/>
                      <a:pt x="55" y="0"/>
                    </a:cubicBezTo>
                    <a:cubicBezTo>
                      <a:pt x="39" y="0"/>
                      <a:pt x="29" y="9"/>
                      <a:pt x="29" y="24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248" y="287"/>
                      <a:pt x="248" y="287"/>
                      <a:pt x="248" y="287"/>
                    </a:cubicBezTo>
                    <a:cubicBezTo>
                      <a:pt x="248" y="40"/>
                      <a:pt x="248" y="40"/>
                      <a:pt x="248" y="40"/>
                    </a:cubicBezTo>
                    <a:lnTo>
                      <a:pt x="218" y="40"/>
                    </a:lnTo>
                    <a:close/>
                    <a:moveTo>
                      <a:pt x="181" y="24"/>
                    </a:moveTo>
                    <a:cubicBezTo>
                      <a:pt x="181" y="17"/>
                      <a:pt x="184" y="14"/>
                      <a:pt x="193" y="14"/>
                    </a:cubicBezTo>
                    <a:cubicBezTo>
                      <a:pt x="201" y="14"/>
                      <a:pt x="205" y="17"/>
                      <a:pt x="205" y="24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5" y="73"/>
                      <a:pt x="201" y="76"/>
                      <a:pt x="193" y="76"/>
                    </a:cubicBezTo>
                    <a:cubicBezTo>
                      <a:pt x="184" y="76"/>
                      <a:pt x="181" y="73"/>
                      <a:pt x="181" y="66"/>
                    </a:cubicBezTo>
                    <a:lnTo>
                      <a:pt x="181" y="24"/>
                    </a:lnTo>
                    <a:close/>
                    <a:moveTo>
                      <a:pt x="112" y="24"/>
                    </a:moveTo>
                    <a:cubicBezTo>
                      <a:pt x="112" y="17"/>
                      <a:pt x="115" y="14"/>
                      <a:pt x="124" y="14"/>
                    </a:cubicBezTo>
                    <a:cubicBezTo>
                      <a:pt x="132" y="14"/>
                      <a:pt x="136" y="17"/>
                      <a:pt x="136" y="24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73"/>
                      <a:pt x="132" y="76"/>
                      <a:pt x="124" y="76"/>
                    </a:cubicBezTo>
                    <a:cubicBezTo>
                      <a:pt x="115" y="76"/>
                      <a:pt x="112" y="73"/>
                      <a:pt x="112" y="66"/>
                    </a:cubicBezTo>
                    <a:lnTo>
                      <a:pt x="112" y="24"/>
                    </a:lnTo>
                    <a:close/>
                    <a:moveTo>
                      <a:pt x="43" y="24"/>
                    </a:moveTo>
                    <a:cubicBezTo>
                      <a:pt x="43" y="17"/>
                      <a:pt x="47" y="14"/>
                      <a:pt x="55" y="14"/>
                    </a:cubicBezTo>
                    <a:cubicBezTo>
                      <a:pt x="64" y="14"/>
                      <a:pt x="67" y="17"/>
                      <a:pt x="67" y="24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73"/>
                      <a:pt x="64" y="76"/>
                      <a:pt x="55" y="76"/>
                    </a:cubicBezTo>
                    <a:cubicBezTo>
                      <a:pt x="47" y="76"/>
                      <a:pt x="43" y="73"/>
                      <a:pt x="43" y="66"/>
                    </a:cubicBezTo>
                    <a:lnTo>
                      <a:pt x="43" y="24"/>
                    </a:lnTo>
                    <a:close/>
                    <a:moveTo>
                      <a:pt x="227" y="267"/>
                    </a:moveTo>
                    <a:cubicBezTo>
                      <a:pt x="21" y="267"/>
                      <a:pt x="21" y="267"/>
                      <a:pt x="21" y="267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27" y="95"/>
                      <a:pt x="227" y="95"/>
                      <a:pt x="227" y="95"/>
                    </a:cubicBezTo>
                    <a:lnTo>
                      <a:pt x="227" y="2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432">
                <a:extLst>
                  <a:ext uri="{FF2B5EF4-FFF2-40B4-BE49-F238E27FC236}">
                    <a16:creationId xmlns:a16="http://schemas.microsoft.com/office/drawing/2014/main" id="{2E425E76-E192-4DE1-927F-FFE737E8711B}"/>
                  </a:ext>
                </a:extLst>
              </p:cNvPr>
              <p:cNvSpPr/>
              <p:nvPr/>
            </p:nvSpPr>
            <p:spPr bwMode="auto">
              <a:xfrm>
                <a:off x="3052763" y="2182813"/>
                <a:ext cx="41275" cy="63500"/>
              </a:xfrm>
              <a:custGeom>
                <a:avLst/>
                <a:gdLst>
                  <a:gd name="T0" fmla="*/ 66 w 66"/>
                  <a:gd name="T1" fmla="*/ 70 h 102"/>
                  <a:gd name="T2" fmla="*/ 42 w 66"/>
                  <a:gd name="T3" fmla="*/ 46 h 102"/>
                  <a:gd name="T4" fmla="*/ 42 w 66"/>
                  <a:gd name="T5" fmla="*/ 45 h 102"/>
                  <a:gd name="T6" fmla="*/ 64 w 66"/>
                  <a:gd name="T7" fmla="*/ 21 h 102"/>
                  <a:gd name="T8" fmla="*/ 31 w 66"/>
                  <a:gd name="T9" fmla="*/ 0 h 102"/>
                  <a:gd name="T10" fmla="*/ 3 w 66"/>
                  <a:gd name="T11" fmla="*/ 5 h 102"/>
                  <a:gd name="T12" fmla="*/ 5 w 66"/>
                  <a:gd name="T13" fmla="*/ 22 h 102"/>
                  <a:gd name="T14" fmla="*/ 26 w 66"/>
                  <a:gd name="T15" fmla="*/ 17 h 102"/>
                  <a:gd name="T16" fmla="*/ 40 w 66"/>
                  <a:gd name="T17" fmla="*/ 27 h 102"/>
                  <a:gd name="T18" fmla="*/ 19 w 66"/>
                  <a:gd name="T19" fmla="*/ 39 h 102"/>
                  <a:gd name="T20" fmla="*/ 19 w 66"/>
                  <a:gd name="T21" fmla="*/ 57 h 102"/>
                  <a:gd name="T22" fmla="*/ 44 w 66"/>
                  <a:gd name="T23" fmla="*/ 72 h 102"/>
                  <a:gd name="T24" fmla="*/ 27 w 66"/>
                  <a:gd name="T25" fmla="*/ 85 h 102"/>
                  <a:gd name="T26" fmla="*/ 3 w 66"/>
                  <a:gd name="T27" fmla="*/ 80 h 102"/>
                  <a:gd name="T28" fmla="*/ 0 w 66"/>
                  <a:gd name="T29" fmla="*/ 98 h 102"/>
                  <a:gd name="T30" fmla="*/ 25 w 66"/>
                  <a:gd name="T31" fmla="*/ 102 h 102"/>
                  <a:gd name="T32" fmla="*/ 66 w 66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02">
                    <a:moveTo>
                      <a:pt x="66" y="70"/>
                    </a:moveTo>
                    <a:cubicBezTo>
                      <a:pt x="66" y="57"/>
                      <a:pt x="58" y="50"/>
                      <a:pt x="42" y="46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56" y="41"/>
                      <a:pt x="64" y="33"/>
                      <a:pt x="64" y="21"/>
                    </a:cubicBezTo>
                    <a:cubicBezTo>
                      <a:pt x="64" y="9"/>
                      <a:pt x="52" y="0"/>
                      <a:pt x="31" y="0"/>
                    </a:cubicBezTo>
                    <a:cubicBezTo>
                      <a:pt x="22" y="0"/>
                      <a:pt x="12" y="1"/>
                      <a:pt x="3" y="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12" y="19"/>
                      <a:pt x="19" y="17"/>
                      <a:pt x="26" y="17"/>
                    </a:cubicBezTo>
                    <a:cubicBezTo>
                      <a:pt x="37" y="17"/>
                      <a:pt x="40" y="21"/>
                      <a:pt x="40" y="27"/>
                    </a:cubicBezTo>
                    <a:cubicBezTo>
                      <a:pt x="40" y="35"/>
                      <a:pt x="32" y="38"/>
                      <a:pt x="19" y="3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38" y="58"/>
                      <a:pt x="44" y="62"/>
                      <a:pt x="44" y="72"/>
                    </a:cubicBezTo>
                    <a:cubicBezTo>
                      <a:pt x="44" y="79"/>
                      <a:pt x="37" y="85"/>
                      <a:pt x="27" y="85"/>
                    </a:cubicBezTo>
                    <a:cubicBezTo>
                      <a:pt x="18" y="85"/>
                      <a:pt x="11" y="83"/>
                      <a:pt x="3" y="8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7" y="100"/>
                      <a:pt x="16" y="102"/>
                      <a:pt x="25" y="102"/>
                    </a:cubicBezTo>
                    <a:cubicBezTo>
                      <a:pt x="48" y="102"/>
                      <a:pt x="66" y="91"/>
                      <a:pt x="66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433">
                <a:extLst>
                  <a:ext uri="{FF2B5EF4-FFF2-40B4-BE49-F238E27FC236}">
                    <a16:creationId xmlns:a16="http://schemas.microsoft.com/office/drawing/2014/main" id="{C94663E8-EE8B-4163-B938-F1C58F2745D2}"/>
                  </a:ext>
                </a:extLst>
              </p:cNvPr>
              <p:cNvSpPr/>
              <p:nvPr/>
            </p:nvSpPr>
            <p:spPr bwMode="auto">
              <a:xfrm>
                <a:off x="3103563" y="2184401"/>
                <a:ext cx="25400" cy="60325"/>
              </a:xfrm>
              <a:custGeom>
                <a:avLst/>
                <a:gdLst>
                  <a:gd name="T0" fmla="*/ 8 w 16"/>
                  <a:gd name="T1" fmla="*/ 10 h 38"/>
                  <a:gd name="T2" fmla="*/ 8 w 16"/>
                  <a:gd name="T3" fmla="*/ 38 h 38"/>
                  <a:gd name="T4" fmla="*/ 16 w 16"/>
                  <a:gd name="T5" fmla="*/ 38 h 38"/>
                  <a:gd name="T6" fmla="*/ 16 w 16"/>
                  <a:gd name="T7" fmla="*/ 0 h 38"/>
                  <a:gd name="T8" fmla="*/ 12 w 16"/>
                  <a:gd name="T9" fmla="*/ 0 h 38"/>
                  <a:gd name="T10" fmla="*/ 0 w 16"/>
                  <a:gd name="T11" fmla="*/ 6 h 38"/>
                  <a:gd name="T12" fmla="*/ 1 w 16"/>
                  <a:gd name="T13" fmla="*/ 13 h 38"/>
                  <a:gd name="T14" fmla="*/ 8 w 16"/>
                  <a:gd name="T15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8">
                    <a:moveTo>
                      <a:pt x="8" y="10"/>
                    </a:moveTo>
                    <a:lnTo>
                      <a:pt x="8" y="38"/>
                    </a:lnTo>
                    <a:lnTo>
                      <a:pt x="16" y="38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6D59DB9B-ACEC-464B-9A0B-A335660DC9AE}"/>
              </a:ext>
            </a:extLst>
          </p:cNvPr>
          <p:cNvGrpSpPr/>
          <p:nvPr/>
        </p:nvGrpSpPr>
        <p:grpSpPr>
          <a:xfrm>
            <a:off x="6240024" y="2511216"/>
            <a:ext cx="2406336" cy="3198665"/>
            <a:chOff x="6240024" y="1916131"/>
            <a:chExt cx="2406336" cy="3198665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08DAAE32-FD59-41ED-A2D4-9B1D263425EA}"/>
                </a:ext>
              </a:extLst>
            </p:cNvPr>
            <p:cNvSpPr/>
            <p:nvPr/>
          </p:nvSpPr>
          <p:spPr>
            <a:xfrm flipH="1">
              <a:off x="6240024" y="1916131"/>
              <a:ext cx="2406336" cy="3198665"/>
            </a:xfrm>
            <a:prstGeom prst="rect">
              <a:avLst/>
            </a:prstGeom>
            <a:solidFill>
              <a:srgbClr val="12B789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683D935E-1A66-4A28-AA23-DFB691553997}"/>
                </a:ext>
              </a:extLst>
            </p:cNvPr>
            <p:cNvSpPr txBox="1"/>
            <p:nvPr/>
          </p:nvSpPr>
          <p:spPr>
            <a:xfrm>
              <a:off x="6553779" y="4189055"/>
              <a:ext cx="1778826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76">
              <a:extLst>
                <a:ext uri="{FF2B5EF4-FFF2-40B4-BE49-F238E27FC236}">
                  <a16:creationId xmlns:a16="http://schemas.microsoft.com/office/drawing/2014/main" id="{B2B0F5E5-73BE-478A-8689-61E473575249}"/>
                </a:ext>
              </a:extLst>
            </p:cNvPr>
            <p:cNvSpPr txBox="1"/>
            <p:nvPr/>
          </p:nvSpPr>
          <p:spPr>
            <a:xfrm>
              <a:off x="6790610" y="3621442"/>
              <a:ext cx="1305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u="sng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u="sng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BB2E3678-8A1E-4D3F-BE67-9E95F1AF49CB}"/>
                </a:ext>
              </a:extLst>
            </p:cNvPr>
            <p:cNvGrpSpPr/>
            <p:nvPr/>
          </p:nvGrpSpPr>
          <p:grpSpPr>
            <a:xfrm>
              <a:off x="6858993" y="2371513"/>
              <a:ext cx="1168430" cy="926320"/>
              <a:chOff x="6184901" y="6007101"/>
              <a:chExt cx="176213" cy="139700"/>
            </a:xfrm>
            <a:solidFill>
              <a:srgbClr val="323C50"/>
            </a:solidFill>
          </p:grpSpPr>
          <p:sp>
            <p:nvSpPr>
              <p:cNvPr id="73" name="Freeform 378">
                <a:extLst>
                  <a:ext uri="{FF2B5EF4-FFF2-40B4-BE49-F238E27FC236}">
                    <a16:creationId xmlns:a16="http://schemas.microsoft.com/office/drawing/2014/main" id="{EDE6928E-331C-434B-AB45-0386AC9CC927}"/>
                  </a:ext>
                </a:extLst>
              </p:cNvPr>
              <p:cNvSpPr/>
              <p:nvPr/>
            </p:nvSpPr>
            <p:spPr bwMode="auto">
              <a:xfrm>
                <a:off x="6184901" y="6084888"/>
                <a:ext cx="176213" cy="61913"/>
              </a:xfrm>
              <a:custGeom>
                <a:avLst/>
                <a:gdLst>
                  <a:gd name="T0" fmla="*/ 174 w 288"/>
                  <a:gd name="T1" fmla="*/ 18 h 101"/>
                  <a:gd name="T2" fmla="*/ 174 w 288"/>
                  <a:gd name="T3" fmla="*/ 30 h 101"/>
                  <a:gd name="T4" fmla="*/ 162 w 288"/>
                  <a:gd name="T5" fmla="*/ 30 h 101"/>
                  <a:gd name="T6" fmla="*/ 126 w 288"/>
                  <a:gd name="T7" fmla="*/ 30 h 101"/>
                  <a:gd name="T8" fmla="*/ 114 w 288"/>
                  <a:gd name="T9" fmla="*/ 30 h 101"/>
                  <a:gd name="T10" fmla="*/ 114 w 288"/>
                  <a:gd name="T11" fmla="*/ 18 h 101"/>
                  <a:gd name="T12" fmla="*/ 114 w 288"/>
                  <a:gd name="T13" fmla="*/ 0 h 101"/>
                  <a:gd name="T14" fmla="*/ 0 w 288"/>
                  <a:gd name="T15" fmla="*/ 0 h 101"/>
                  <a:gd name="T16" fmla="*/ 0 w 288"/>
                  <a:gd name="T17" fmla="*/ 86 h 101"/>
                  <a:gd name="T18" fmla="*/ 14 w 288"/>
                  <a:gd name="T19" fmla="*/ 101 h 101"/>
                  <a:gd name="T20" fmla="*/ 274 w 288"/>
                  <a:gd name="T21" fmla="*/ 101 h 101"/>
                  <a:gd name="T22" fmla="*/ 288 w 288"/>
                  <a:gd name="T23" fmla="*/ 86 h 101"/>
                  <a:gd name="T24" fmla="*/ 288 w 288"/>
                  <a:gd name="T25" fmla="*/ 0 h 101"/>
                  <a:gd name="T26" fmla="*/ 174 w 288"/>
                  <a:gd name="T27" fmla="*/ 0 h 101"/>
                  <a:gd name="T28" fmla="*/ 174 w 288"/>
                  <a:gd name="T29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101">
                    <a:moveTo>
                      <a:pt x="174" y="18"/>
                    </a:moveTo>
                    <a:cubicBezTo>
                      <a:pt x="174" y="30"/>
                      <a:pt x="174" y="30"/>
                      <a:pt x="174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4"/>
                      <a:pt x="6" y="101"/>
                      <a:pt x="14" y="101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82" y="101"/>
                      <a:pt x="288" y="94"/>
                      <a:pt x="288" y="86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174" y="0"/>
                      <a:pt x="174" y="0"/>
                      <a:pt x="174" y="0"/>
                    </a:cubicBezTo>
                    <a:lnTo>
                      <a:pt x="174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379">
                <a:extLst>
                  <a:ext uri="{FF2B5EF4-FFF2-40B4-BE49-F238E27FC236}">
                    <a16:creationId xmlns:a16="http://schemas.microsoft.com/office/drawing/2014/main" id="{B3B06701-9BDB-4ACB-B45B-2C8600159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4901" y="6007101"/>
                <a:ext cx="176213" cy="68263"/>
              </a:xfrm>
              <a:custGeom>
                <a:avLst/>
                <a:gdLst>
                  <a:gd name="T0" fmla="*/ 114 w 288"/>
                  <a:gd name="T1" fmla="*/ 100 h 110"/>
                  <a:gd name="T2" fmla="*/ 114 w 288"/>
                  <a:gd name="T3" fmla="*/ 88 h 110"/>
                  <a:gd name="T4" fmla="*/ 126 w 288"/>
                  <a:gd name="T5" fmla="*/ 88 h 110"/>
                  <a:gd name="T6" fmla="*/ 162 w 288"/>
                  <a:gd name="T7" fmla="*/ 88 h 110"/>
                  <a:gd name="T8" fmla="*/ 174 w 288"/>
                  <a:gd name="T9" fmla="*/ 88 h 110"/>
                  <a:gd name="T10" fmla="*/ 174 w 288"/>
                  <a:gd name="T11" fmla="*/ 100 h 110"/>
                  <a:gd name="T12" fmla="*/ 174 w 288"/>
                  <a:gd name="T13" fmla="*/ 110 h 110"/>
                  <a:gd name="T14" fmla="*/ 288 w 288"/>
                  <a:gd name="T15" fmla="*/ 110 h 110"/>
                  <a:gd name="T16" fmla="*/ 288 w 288"/>
                  <a:gd name="T17" fmla="*/ 62 h 110"/>
                  <a:gd name="T18" fmla="*/ 274 w 288"/>
                  <a:gd name="T19" fmla="*/ 48 h 110"/>
                  <a:gd name="T20" fmla="*/ 198 w 288"/>
                  <a:gd name="T21" fmla="*/ 48 h 110"/>
                  <a:gd name="T22" fmla="*/ 198 w 288"/>
                  <a:gd name="T23" fmla="*/ 14 h 110"/>
                  <a:gd name="T24" fmla="*/ 184 w 288"/>
                  <a:gd name="T25" fmla="*/ 0 h 110"/>
                  <a:gd name="T26" fmla="*/ 104 w 288"/>
                  <a:gd name="T27" fmla="*/ 0 h 110"/>
                  <a:gd name="T28" fmla="*/ 90 w 288"/>
                  <a:gd name="T29" fmla="*/ 14 h 110"/>
                  <a:gd name="T30" fmla="*/ 90 w 288"/>
                  <a:gd name="T31" fmla="*/ 48 h 110"/>
                  <a:gd name="T32" fmla="*/ 14 w 288"/>
                  <a:gd name="T33" fmla="*/ 48 h 110"/>
                  <a:gd name="T34" fmla="*/ 0 w 288"/>
                  <a:gd name="T35" fmla="*/ 62 h 110"/>
                  <a:gd name="T36" fmla="*/ 0 w 288"/>
                  <a:gd name="T37" fmla="*/ 110 h 110"/>
                  <a:gd name="T38" fmla="*/ 114 w 288"/>
                  <a:gd name="T39" fmla="*/ 110 h 110"/>
                  <a:gd name="T40" fmla="*/ 114 w 288"/>
                  <a:gd name="T41" fmla="*/ 100 h 110"/>
                  <a:gd name="T42" fmla="*/ 114 w 288"/>
                  <a:gd name="T43" fmla="*/ 34 h 110"/>
                  <a:gd name="T44" fmla="*/ 128 w 288"/>
                  <a:gd name="T45" fmla="*/ 20 h 110"/>
                  <a:gd name="T46" fmla="*/ 160 w 288"/>
                  <a:gd name="T47" fmla="*/ 20 h 110"/>
                  <a:gd name="T48" fmla="*/ 174 w 288"/>
                  <a:gd name="T49" fmla="*/ 34 h 110"/>
                  <a:gd name="T50" fmla="*/ 174 w 288"/>
                  <a:gd name="T51" fmla="*/ 48 h 110"/>
                  <a:gd name="T52" fmla="*/ 114 w 288"/>
                  <a:gd name="T53" fmla="*/ 48 h 110"/>
                  <a:gd name="T54" fmla="*/ 114 w 288"/>
                  <a:gd name="T55" fmla="*/ 3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8" h="110">
                    <a:moveTo>
                      <a:pt x="114" y="100"/>
                    </a:moveTo>
                    <a:cubicBezTo>
                      <a:pt x="114" y="88"/>
                      <a:pt x="114" y="88"/>
                      <a:pt x="114" y="88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100"/>
                      <a:pt x="174" y="100"/>
                      <a:pt x="174" y="100"/>
                    </a:cubicBezTo>
                    <a:cubicBezTo>
                      <a:pt x="174" y="110"/>
                      <a:pt x="174" y="110"/>
                      <a:pt x="174" y="110"/>
                    </a:cubicBezTo>
                    <a:cubicBezTo>
                      <a:pt x="288" y="110"/>
                      <a:pt x="288" y="110"/>
                      <a:pt x="288" y="110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8" y="54"/>
                      <a:pt x="282" y="48"/>
                      <a:pt x="274" y="48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8" y="14"/>
                      <a:pt x="198" y="14"/>
                      <a:pt x="198" y="14"/>
                    </a:cubicBezTo>
                    <a:cubicBezTo>
                      <a:pt x="198" y="6"/>
                      <a:pt x="192" y="0"/>
                      <a:pt x="18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6" y="0"/>
                      <a:pt x="90" y="6"/>
                      <a:pt x="90" y="14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6" y="48"/>
                      <a:pt x="0" y="54"/>
                      <a:pt x="0" y="6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lnTo>
                      <a:pt x="114" y="100"/>
                    </a:lnTo>
                    <a:close/>
                    <a:moveTo>
                      <a:pt x="114" y="34"/>
                    </a:moveTo>
                    <a:cubicBezTo>
                      <a:pt x="114" y="26"/>
                      <a:pt x="120" y="20"/>
                      <a:pt x="128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8" y="20"/>
                      <a:pt x="174" y="26"/>
                      <a:pt x="174" y="34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14" y="48"/>
                      <a:pt x="114" y="48"/>
                      <a:pt x="114" y="48"/>
                    </a:cubicBezTo>
                    <a:lnTo>
                      <a:pt x="114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 380">
                <a:extLst>
                  <a:ext uri="{FF2B5EF4-FFF2-40B4-BE49-F238E27FC236}">
                    <a16:creationId xmlns:a16="http://schemas.microsoft.com/office/drawing/2014/main" id="{7DB30C09-400E-45D1-8F8A-32CFEA6B5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1101" y="6069013"/>
                <a:ext cx="2222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7FDA65BB-0876-431E-AE47-5E674115663B}"/>
              </a:ext>
            </a:extLst>
          </p:cNvPr>
          <p:cNvGrpSpPr/>
          <p:nvPr/>
        </p:nvGrpSpPr>
        <p:grpSpPr>
          <a:xfrm>
            <a:off x="3545639" y="2511216"/>
            <a:ext cx="2406336" cy="3198665"/>
            <a:chOff x="3545639" y="1916131"/>
            <a:chExt cx="2406336" cy="3198665"/>
          </a:xfrm>
          <a:solidFill>
            <a:schemeClr val="accent1"/>
          </a:solidFill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5046B5E-5E29-401B-B0F2-0EBD0C64AF88}"/>
                </a:ext>
              </a:extLst>
            </p:cNvPr>
            <p:cNvSpPr/>
            <p:nvPr/>
          </p:nvSpPr>
          <p:spPr>
            <a:xfrm flipH="1">
              <a:off x="3545639" y="1916131"/>
              <a:ext cx="2406336" cy="3198665"/>
            </a:xfrm>
            <a:prstGeom prst="rect">
              <a:avLst/>
            </a:prstGeom>
            <a:solidFill>
              <a:srgbClr val="FF910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E1E432B9-4DFF-47DB-AF89-045198A3C10D}"/>
                </a:ext>
              </a:extLst>
            </p:cNvPr>
            <p:cNvSpPr txBox="1"/>
            <p:nvPr/>
          </p:nvSpPr>
          <p:spPr>
            <a:xfrm>
              <a:off x="3859394" y="4189055"/>
              <a:ext cx="1778826" cy="789127"/>
            </a:xfrm>
            <a:prstGeom prst="rect">
              <a:avLst/>
            </a:prstGeom>
            <a:solidFill>
              <a:srgbClr val="FF910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TextBox 76">
              <a:extLst>
                <a:ext uri="{FF2B5EF4-FFF2-40B4-BE49-F238E27FC236}">
                  <a16:creationId xmlns:a16="http://schemas.microsoft.com/office/drawing/2014/main" id="{7AA07600-BD84-4E7E-8473-A854D2887307}"/>
                </a:ext>
              </a:extLst>
            </p:cNvPr>
            <p:cNvSpPr txBox="1"/>
            <p:nvPr/>
          </p:nvSpPr>
          <p:spPr>
            <a:xfrm>
              <a:off x="4096225" y="3621442"/>
              <a:ext cx="1305165" cy="400110"/>
            </a:xfrm>
            <a:prstGeom prst="rect">
              <a:avLst/>
            </a:prstGeom>
            <a:solidFill>
              <a:srgbClr val="FF910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u="sng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u="sng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516E0AD2-D4D4-4240-8227-EA287C74B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4575" y="2472541"/>
              <a:ext cx="1025715" cy="724265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0784B82-F9AF-4B89-9960-17DD74A4A041}"/>
              </a:ext>
            </a:extLst>
          </p:cNvPr>
          <p:cNvGrpSpPr/>
          <p:nvPr/>
        </p:nvGrpSpPr>
        <p:grpSpPr>
          <a:xfrm>
            <a:off x="8960115" y="2511216"/>
            <a:ext cx="2406336" cy="3198665"/>
            <a:chOff x="8960115" y="1916131"/>
            <a:chExt cx="2406336" cy="3198665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02D46531-AF4D-479F-A8C2-50B6830E2FC0}"/>
                </a:ext>
              </a:extLst>
            </p:cNvPr>
            <p:cNvSpPr/>
            <p:nvPr/>
          </p:nvSpPr>
          <p:spPr>
            <a:xfrm flipH="1">
              <a:off x="8960115" y="1916131"/>
              <a:ext cx="2406336" cy="3198665"/>
            </a:xfrm>
            <a:prstGeom prst="rect">
              <a:avLst/>
            </a:prstGeom>
            <a:solidFill>
              <a:srgbClr val="FF910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3FC5274C-588D-433D-A7FA-5BBD838F838B}"/>
                </a:ext>
              </a:extLst>
            </p:cNvPr>
            <p:cNvSpPr txBox="1"/>
            <p:nvPr/>
          </p:nvSpPr>
          <p:spPr>
            <a:xfrm>
              <a:off x="9273870" y="4189055"/>
              <a:ext cx="1778826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TextBox 76">
              <a:extLst>
                <a:ext uri="{FF2B5EF4-FFF2-40B4-BE49-F238E27FC236}">
                  <a16:creationId xmlns:a16="http://schemas.microsoft.com/office/drawing/2014/main" id="{7C14DBDD-0B0A-41D8-B27D-EE0C9D5B89D7}"/>
                </a:ext>
              </a:extLst>
            </p:cNvPr>
            <p:cNvSpPr txBox="1"/>
            <p:nvPr/>
          </p:nvSpPr>
          <p:spPr>
            <a:xfrm>
              <a:off x="9510701" y="3621442"/>
              <a:ext cx="1305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u="sng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u="sng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381">
              <a:extLst>
                <a:ext uri="{FF2B5EF4-FFF2-40B4-BE49-F238E27FC236}">
                  <a16:creationId xmlns:a16="http://schemas.microsoft.com/office/drawing/2014/main" id="{851FEBE5-0647-4EA5-96AF-1169A9381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85411" y="2333482"/>
              <a:ext cx="1002382" cy="1002382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97 w 288"/>
                <a:gd name="T11" fmla="*/ 136 h 288"/>
                <a:gd name="T12" fmla="*/ 194 w 288"/>
                <a:gd name="T13" fmla="*/ 99 h 288"/>
                <a:gd name="T14" fmla="*/ 242 w 288"/>
                <a:gd name="T15" fmla="*/ 99 h 288"/>
                <a:gd name="T16" fmla="*/ 252 w 288"/>
                <a:gd name="T17" fmla="*/ 136 h 288"/>
                <a:gd name="T18" fmla="*/ 197 w 288"/>
                <a:gd name="T19" fmla="*/ 136 h 288"/>
                <a:gd name="T20" fmla="*/ 37 w 288"/>
                <a:gd name="T21" fmla="*/ 136 h 288"/>
                <a:gd name="T22" fmla="*/ 46 w 288"/>
                <a:gd name="T23" fmla="*/ 99 h 288"/>
                <a:gd name="T24" fmla="*/ 95 w 288"/>
                <a:gd name="T25" fmla="*/ 99 h 288"/>
                <a:gd name="T26" fmla="*/ 92 w 288"/>
                <a:gd name="T27" fmla="*/ 136 h 288"/>
                <a:gd name="T28" fmla="*/ 37 w 288"/>
                <a:gd name="T29" fmla="*/ 136 h 288"/>
                <a:gd name="T30" fmla="*/ 111 w 288"/>
                <a:gd name="T31" fmla="*/ 99 h 288"/>
                <a:gd name="T32" fmla="*/ 178 w 288"/>
                <a:gd name="T33" fmla="*/ 99 h 288"/>
                <a:gd name="T34" fmla="*/ 181 w 288"/>
                <a:gd name="T35" fmla="*/ 136 h 288"/>
                <a:gd name="T36" fmla="*/ 108 w 288"/>
                <a:gd name="T37" fmla="*/ 136 h 288"/>
                <a:gd name="T38" fmla="*/ 111 w 288"/>
                <a:gd name="T39" fmla="*/ 99 h 288"/>
                <a:gd name="T40" fmla="*/ 37 w 288"/>
                <a:gd name="T41" fmla="*/ 152 h 288"/>
                <a:gd name="T42" fmla="*/ 92 w 288"/>
                <a:gd name="T43" fmla="*/ 152 h 288"/>
                <a:gd name="T44" fmla="*/ 95 w 288"/>
                <a:gd name="T45" fmla="*/ 190 h 288"/>
                <a:gd name="T46" fmla="*/ 47 w 288"/>
                <a:gd name="T47" fmla="*/ 190 h 288"/>
                <a:gd name="T48" fmla="*/ 37 w 288"/>
                <a:gd name="T49" fmla="*/ 152 h 288"/>
                <a:gd name="T50" fmla="*/ 108 w 288"/>
                <a:gd name="T51" fmla="*/ 152 h 288"/>
                <a:gd name="T52" fmla="*/ 181 w 288"/>
                <a:gd name="T53" fmla="*/ 152 h 288"/>
                <a:gd name="T54" fmla="*/ 178 w 288"/>
                <a:gd name="T55" fmla="*/ 190 h 288"/>
                <a:gd name="T56" fmla="*/ 111 w 288"/>
                <a:gd name="T57" fmla="*/ 190 h 288"/>
                <a:gd name="T58" fmla="*/ 108 w 288"/>
                <a:gd name="T59" fmla="*/ 152 h 288"/>
                <a:gd name="T60" fmla="*/ 197 w 288"/>
                <a:gd name="T61" fmla="*/ 152 h 288"/>
                <a:gd name="T62" fmla="*/ 252 w 288"/>
                <a:gd name="T63" fmla="*/ 152 h 288"/>
                <a:gd name="T64" fmla="*/ 242 w 288"/>
                <a:gd name="T65" fmla="*/ 190 h 288"/>
                <a:gd name="T66" fmla="*/ 194 w 288"/>
                <a:gd name="T67" fmla="*/ 190 h 288"/>
                <a:gd name="T68" fmla="*/ 197 w 288"/>
                <a:gd name="T69" fmla="*/ 152 h 288"/>
                <a:gd name="T70" fmla="*/ 233 w 288"/>
                <a:gd name="T71" fmla="*/ 82 h 288"/>
                <a:gd name="T72" fmla="*/ 191 w 288"/>
                <a:gd name="T73" fmla="*/ 82 h 288"/>
                <a:gd name="T74" fmla="*/ 180 w 288"/>
                <a:gd name="T75" fmla="*/ 42 h 288"/>
                <a:gd name="T76" fmla="*/ 233 w 288"/>
                <a:gd name="T77" fmla="*/ 82 h 288"/>
                <a:gd name="T78" fmla="*/ 160 w 288"/>
                <a:gd name="T79" fmla="*/ 37 h 288"/>
                <a:gd name="T80" fmla="*/ 175 w 288"/>
                <a:gd name="T81" fmla="*/ 82 h 288"/>
                <a:gd name="T82" fmla="*/ 114 w 288"/>
                <a:gd name="T83" fmla="*/ 82 h 288"/>
                <a:gd name="T84" fmla="*/ 128 w 288"/>
                <a:gd name="T85" fmla="*/ 37 h 288"/>
                <a:gd name="T86" fmla="*/ 144 w 288"/>
                <a:gd name="T87" fmla="*/ 36 h 288"/>
                <a:gd name="T88" fmla="*/ 160 w 288"/>
                <a:gd name="T89" fmla="*/ 37 h 288"/>
                <a:gd name="T90" fmla="*/ 109 w 288"/>
                <a:gd name="T91" fmla="*/ 42 h 288"/>
                <a:gd name="T92" fmla="*/ 97 w 288"/>
                <a:gd name="T93" fmla="*/ 82 h 288"/>
                <a:gd name="T94" fmla="*/ 56 w 288"/>
                <a:gd name="T95" fmla="*/ 82 h 288"/>
                <a:gd name="T96" fmla="*/ 109 w 288"/>
                <a:gd name="T97" fmla="*/ 42 h 288"/>
                <a:gd name="T98" fmla="*/ 56 w 288"/>
                <a:gd name="T99" fmla="*/ 206 h 288"/>
                <a:gd name="T100" fmla="*/ 97 w 288"/>
                <a:gd name="T101" fmla="*/ 206 h 288"/>
                <a:gd name="T102" fmla="*/ 109 w 288"/>
                <a:gd name="T103" fmla="*/ 246 h 288"/>
                <a:gd name="T104" fmla="*/ 56 w 288"/>
                <a:gd name="T105" fmla="*/ 206 h 288"/>
                <a:gd name="T106" fmla="*/ 128 w 288"/>
                <a:gd name="T107" fmla="*/ 251 h 288"/>
                <a:gd name="T108" fmla="*/ 114 w 288"/>
                <a:gd name="T109" fmla="*/ 206 h 288"/>
                <a:gd name="T110" fmla="*/ 175 w 288"/>
                <a:gd name="T111" fmla="*/ 206 h 288"/>
                <a:gd name="T112" fmla="*/ 160 w 288"/>
                <a:gd name="T113" fmla="*/ 251 h 288"/>
                <a:gd name="T114" fmla="*/ 144 w 288"/>
                <a:gd name="T115" fmla="*/ 252 h 288"/>
                <a:gd name="T116" fmla="*/ 128 w 288"/>
                <a:gd name="T117" fmla="*/ 251 h 288"/>
                <a:gd name="T118" fmla="*/ 180 w 288"/>
                <a:gd name="T119" fmla="*/ 246 h 288"/>
                <a:gd name="T120" fmla="*/ 191 w 288"/>
                <a:gd name="T121" fmla="*/ 206 h 288"/>
                <a:gd name="T122" fmla="*/ 232 w 288"/>
                <a:gd name="T123" fmla="*/ 206 h 288"/>
                <a:gd name="T124" fmla="*/ 180 w 288"/>
                <a:gd name="T125" fmla="*/ 24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97" y="136"/>
                  </a:moveTo>
                  <a:cubicBezTo>
                    <a:pt x="197" y="123"/>
                    <a:pt x="196" y="110"/>
                    <a:pt x="194" y="99"/>
                  </a:cubicBezTo>
                  <a:cubicBezTo>
                    <a:pt x="242" y="99"/>
                    <a:pt x="242" y="99"/>
                    <a:pt x="242" y="99"/>
                  </a:cubicBezTo>
                  <a:cubicBezTo>
                    <a:pt x="247" y="110"/>
                    <a:pt x="251" y="123"/>
                    <a:pt x="252" y="136"/>
                  </a:cubicBezTo>
                  <a:lnTo>
                    <a:pt x="197" y="136"/>
                  </a:lnTo>
                  <a:close/>
                  <a:moveTo>
                    <a:pt x="37" y="136"/>
                  </a:moveTo>
                  <a:cubicBezTo>
                    <a:pt x="38" y="123"/>
                    <a:pt x="41" y="110"/>
                    <a:pt x="46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3" y="110"/>
                    <a:pt x="92" y="123"/>
                    <a:pt x="92" y="136"/>
                  </a:cubicBezTo>
                  <a:lnTo>
                    <a:pt x="37" y="136"/>
                  </a:lnTo>
                  <a:close/>
                  <a:moveTo>
                    <a:pt x="111" y="99"/>
                  </a:moveTo>
                  <a:cubicBezTo>
                    <a:pt x="178" y="99"/>
                    <a:pt x="178" y="99"/>
                    <a:pt x="178" y="99"/>
                  </a:cubicBezTo>
                  <a:cubicBezTo>
                    <a:pt x="179" y="110"/>
                    <a:pt x="181" y="123"/>
                    <a:pt x="181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8" y="123"/>
                    <a:pt x="109" y="110"/>
                    <a:pt x="111" y="99"/>
                  </a:cubicBezTo>
                  <a:close/>
                  <a:moveTo>
                    <a:pt x="37" y="152"/>
                  </a:moveTo>
                  <a:cubicBezTo>
                    <a:pt x="92" y="152"/>
                    <a:pt x="92" y="152"/>
                    <a:pt x="92" y="152"/>
                  </a:cubicBezTo>
                  <a:cubicBezTo>
                    <a:pt x="92" y="166"/>
                    <a:pt x="93" y="179"/>
                    <a:pt x="95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1" y="179"/>
                    <a:pt x="38" y="166"/>
                    <a:pt x="37" y="152"/>
                  </a:cubicBezTo>
                  <a:close/>
                  <a:moveTo>
                    <a:pt x="108" y="152"/>
                  </a:moveTo>
                  <a:cubicBezTo>
                    <a:pt x="181" y="152"/>
                    <a:pt x="181" y="152"/>
                    <a:pt x="181" y="152"/>
                  </a:cubicBezTo>
                  <a:cubicBezTo>
                    <a:pt x="180" y="166"/>
                    <a:pt x="179" y="179"/>
                    <a:pt x="178" y="19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09" y="179"/>
                    <a:pt x="108" y="166"/>
                    <a:pt x="108" y="152"/>
                  </a:cubicBezTo>
                  <a:close/>
                  <a:moveTo>
                    <a:pt x="197" y="152"/>
                  </a:moveTo>
                  <a:cubicBezTo>
                    <a:pt x="252" y="152"/>
                    <a:pt x="252" y="152"/>
                    <a:pt x="252" y="152"/>
                  </a:cubicBezTo>
                  <a:cubicBezTo>
                    <a:pt x="251" y="166"/>
                    <a:pt x="247" y="179"/>
                    <a:pt x="242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196" y="179"/>
                    <a:pt x="197" y="166"/>
                    <a:pt x="197" y="152"/>
                  </a:cubicBezTo>
                  <a:close/>
                  <a:moveTo>
                    <a:pt x="233" y="82"/>
                  </a:moveTo>
                  <a:cubicBezTo>
                    <a:pt x="191" y="82"/>
                    <a:pt x="191" y="82"/>
                    <a:pt x="191" y="82"/>
                  </a:cubicBezTo>
                  <a:cubicBezTo>
                    <a:pt x="188" y="67"/>
                    <a:pt x="184" y="53"/>
                    <a:pt x="180" y="42"/>
                  </a:cubicBezTo>
                  <a:cubicBezTo>
                    <a:pt x="201" y="50"/>
                    <a:pt x="220" y="64"/>
                    <a:pt x="233" y="82"/>
                  </a:cubicBezTo>
                  <a:close/>
                  <a:moveTo>
                    <a:pt x="160" y="37"/>
                  </a:moveTo>
                  <a:cubicBezTo>
                    <a:pt x="166" y="49"/>
                    <a:pt x="171" y="64"/>
                    <a:pt x="17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8" y="64"/>
                    <a:pt x="123" y="49"/>
                    <a:pt x="128" y="37"/>
                  </a:cubicBezTo>
                  <a:cubicBezTo>
                    <a:pt x="134" y="37"/>
                    <a:pt x="139" y="36"/>
                    <a:pt x="144" y="36"/>
                  </a:cubicBezTo>
                  <a:cubicBezTo>
                    <a:pt x="150" y="36"/>
                    <a:pt x="155" y="37"/>
                    <a:pt x="160" y="37"/>
                  </a:cubicBezTo>
                  <a:close/>
                  <a:moveTo>
                    <a:pt x="109" y="42"/>
                  </a:moveTo>
                  <a:cubicBezTo>
                    <a:pt x="104" y="53"/>
                    <a:pt x="100" y="67"/>
                    <a:pt x="97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69" y="64"/>
                    <a:pt x="87" y="50"/>
                    <a:pt x="109" y="42"/>
                  </a:cubicBezTo>
                  <a:close/>
                  <a:moveTo>
                    <a:pt x="56" y="206"/>
                  </a:moveTo>
                  <a:cubicBezTo>
                    <a:pt x="97" y="206"/>
                    <a:pt x="97" y="206"/>
                    <a:pt x="97" y="206"/>
                  </a:cubicBezTo>
                  <a:cubicBezTo>
                    <a:pt x="100" y="222"/>
                    <a:pt x="104" y="235"/>
                    <a:pt x="109" y="246"/>
                  </a:cubicBezTo>
                  <a:cubicBezTo>
                    <a:pt x="87" y="239"/>
                    <a:pt x="69" y="225"/>
                    <a:pt x="56" y="206"/>
                  </a:cubicBezTo>
                  <a:close/>
                  <a:moveTo>
                    <a:pt x="128" y="251"/>
                  </a:moveTo>
                  <a:cubicBezTo>
                    <a:pt x="123" y="240"/>
                    <a:pt x="118" y="225"/>
                    <a:pt x="114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71" y="225"/>
                    <a:pt x="166" y="240"/>
                    <a:pt x="160" y="251"/>
                  </a:cubicBezTo>
                  <a:cubicBezTo>
                    <a:pt x="155" y="252"/>
                    <a:pt x="150" y="252"/>
                    <a:pt x="144" y="252"/>
                  </a:cubicBezTo>
                  <a:cubicBezTo>
                    <a:pt x="139" y="252"/>
                    <a:pt x="133" y="252"/>
                    <a:pt x="128" y="251"/>
                  </a:cubicBezTo>
                  <a:close/>
                  <a:moveTo>
                    <a:pt x="180" y="246"/>
                  </a:moveTo>
                  <a:cubicBezTo>
                    <a:pt x="184" y="235"/>
                    <a:pt x="188" y="222"/>
                    <a:pt x="191" y="206"/>
                  </a:cubicBezTo>
                  <a:cubicBezTo>
                    <a:pt x="232" y="206"/>
                    <a:pt x="232" y="206"/>
                    <a:pt x="232" y="206"/>
                  </a:cubicBezTo>
                  <a:cubicBezTo>
                    <a:pt x="219" y="225"/>
                    <a:pt x="201" y="238"/>
                    <a:pt x="180" y="2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1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3103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2363027-DD37-4BEA-B3B5-DB0B9E1C8507}"/>
              </a:ext>
            </a:extLst>
          </p:cNvPr>
          <p:cNvGrpSpPr/>
          <p:nvPr/>
        </p:nvGrpSpPr>
        <p:grpSpPr>
          <a:xfrm>
            <a:off x="1063467" y="1680179"/>
            <a:ext cx="2250831" cy="3785342"/>
            <a:chOff x="1063467" y="2069199"/>
            <a:chExt cx="2250831" cy="3785342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AE2845FD-CA70-42F0-B1BB-E9E888BD1DCB}"/>
                </a:ext>
              </a:extLst>
            </p:cNvPr>
            <p:cNvSpPr/>
            <p:nvPr/>
          </p:nvSpPr>
          <p:spPr>
            <a:xfrm>
              <a:off x="1063467" y="2557059"/>
              <a:ext cx="2250831" cy="3297482"/>
            </a:xfrm>
            <a:prstGeom prst="roundRect">
              <a:avLst>
                <a:gd name="adj" fmla="val 373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C3DCA2F6-4453-43DC-BBAD-9A6C872752E1}"/>
                </a:ext>
              </a:extLst>
            </p:cNvPr>
            <p:cNvSpPr/>
            <p:nvPr/>
          </p:nvSpPr>
          <p:spPr>
            <a:xfrm rot="2700000">
              <a:off x="1705872" y="2069199"/>
              <a:ext cx="975721" cy="975721"/>
            </a:xfrm>
            <a:prstGeom prst="roundRect">
              <a:avLst>
                <a:gd name="adj" fmla="val 17839"/>
              </a:avLst>
            </a:prstGeom>
            <a:solidFill>
              <a:srgbClr val="12B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Группа 358">
              <a:extLst>
                <a:ext uri="{FF2B5EF4-FFF2-40B4-BE49-F238E27FC236}">
                  <a16:creationId xmlns:a16="http://schemas.microsoft.com/office/drawing/2014/main" id="{5894CF4E-4638-4636-BB8E-158A740DE29C}"/>
                </a:ext>
              </a:extLst>
            </p:cNvPr>
            <p:cNvGrpSpPr/>
            <p:nvPr/>
          </p:nvGrpSpPr>
          <p:grpSpPr>
            <a:xfrm>
              <a:off x="1989483" y="2245224"/>
              <a:ext cx="398797" cy="569810"/>
              <a:chOff x="5905500" y="3163888"/>
              <a:chExt cx="1828800" cy="2613025"/>
            </a:xfrm>
            <a:solidFill>
              <a:schemeClr val="bg1"/>
            </a:solidFill>
          </p:grpSpPr>
          <p:sp>
            <p:nvSpPr>
              <p:cNvPr id="18" name="Freeform 319">
                <a:extLst>
                  <a:ext uri="{FF2B5EF4-FFF2-40B4-BE49-F238E27FC236}">
                    <a16:creationId xmlns:a16="http://schemas.microsoft.com/office/drawing/2014/main" id="{5AB85B4C-3723-4A74-88D1-CE01E6BDC6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3488" y="3163888"/>
                <a:ext cx="1011238" cy="2411412"/>
              </a:xfrm>
              <a:custGeom>
                <a:avLst/>
                <a:gdLst>
                  <a:gd name="T0" fmla="*/ 576 w 1273"/>
                  <a:gd name="T1" fmla="*/ 371 h 3038"/>
                  <a:gd name="T2" fmla="*/ 476 w 1273"/>
                  <a:gd name="T3" fmla="*/ 529 h 3038"/>
                  <a:gd name="T4" fmla="*/ 378 w 1273"/>
                  <a:gd name="T5" fmla="*/ 737 h 3038"/>
                  <a:gd name="T6" fmla="*/ 391 w 1273"/>
                  <a:gd name="T7" fmla="*/ 915 h 3038"/>
                  <a:gd name="T8" fmla="*/ 629 w 1273"/>
                  <a:gd name="T9" fmla="*/ 932 h 3038"/>
                  <a:gd name="T10" fmla="*/ 832 w 1273"/>
                  <a:gd name="T11" fmla="*/ 920 h 3038"/>
                  <a:gd name="T12" fmla="*/ 926 w 1273"/>
                  <a:gd name="T13" fmla="*/ 815 h 3038"/>
                  <a:gd name="T14" fmla="*/ 832 w 1273"/>
                  <a:gd name="T15" fmla="*/ 591 h 3038"/>
                  <a:gd name="T16" fmla="*/ 731 w 1273"/>
                  <a:gd name="T17" fmla="*/ 417 h 3038"/>
                  <a:gd name="T18" fmla="*/ 638 w 1273"/>
                  <a:gd name="T19" fmla="*/ 291 h 3038"/>
                  <a:gd name="T20" fmla="*/ 643 w 1273"/>
                  <a:gd name="T21" fmla="*/ 6 h 3038"/>
                  <a:gd name="T22" fmla="*/ 678 w 1273"/>
                  <a:gd name="T23" fmla="*/ 36 h 3038"/>
                  <a:gd name="T24" fmla="*/ 736 w 1273"/>
                  <a:gd name="T25" fmla="*/ 93 h 3038"/>
                  <a:gd name="T26" fmla="*/ 810 w 1273"/>
                  <a:gd name="T27" fmla="*/ 180 h 3038"/>
                  <a:gd name="T28" fmla="*/ 895 w 1273"/>
                  <a:gd name="T29" fmla="*/ 296 h 3038"/>
                  <a:gd name="T30" fmla="*/ 985 w 1273"/>
                  <a:gd name="T31" fmla="*/ 444 h 3038"/>
                  <a:gd name="T32" fmla="*/ 1072 w 1273"/>
                  <a:gd name="T33" fmla="*/ 625 h 3038"/>
                  <a:gd name="T34" fmla="*/ 1151 w 1273"/>
                  <a:gd name="T35" fmla="*/ 839 h 3038"/>
                  <a:gd name="T36" fmla="*/ 1215 w 1273"/>
                  <a:gd name="T37" fmla="*/ 1088 h 3038"/>
                  <a:gd name="T38" fmla="*/ 1258 w 1273"/>
                  <a:gd name="T39" fmla="*/ 1374 h 3038"/>
                  <a:gd name="T40" fmla="*/ 1273 w 1273"/>
                  <a:gd name="T41" fmla="*/ 1698 h 3038"/>
                  <a:gd name="T42" fmla="*/ 1258 w 1273"/>
                  <a:gd name="T43" fmla="*/ 2026 h 3038"/>
                  <a:gd name="T44" fmla="*/ 1214 w 1273"/>
                  <a:gd name="T45" fmla="*/ 2314 h 3038"/>
                  <a:gd name="T46" fmla="*/ 1146 w 1273"/>
                  <a:gd name="T47" fmla="*/ 2556 h 3038"/>
                  <a:gd name="T48" fmla="*/ 1054 w 1273"/>
                  <a:gd name="T49" fmla="*/ 2754 h 3038"/>
                  <a:gd name="T50" fmla="*/ 945 w 1273"/>
                  <a:gd name="T51" fmla="*/ 2903 h 3038"/>
                  <a:gd name="T52" fmla="*/ 821 w 1273"/>
                  <a:gd name="T53" fmla="*/ 3001 h 3038"/>
                  <a:gd name="T54" fmla="*/ 732 w 1273"/>
                  <a:gd name="T55" fmla="*/ 2259 h 3038"/>
                  <a:gd name="T56" fmla="*/ 710 w 1273"/>
                  <a:gd name="T57" fmla="*/ 2201 h 3038"/>
                  <a:gd name="T58" fmla="*/ 658 w 1273"/>
                  <a:gd name="T59" fmla="*/ 2168 h 3038"/>
                  <a:gd name="T60" fmla="*/ 595 w 1273"/>
                  <a:gd name="T61" fmla="*/ 2175 h 3038"/>
                  <a:gd name="T62" fmla="*/ 552 w 1273"/>
                  <a:gd name="T63" fmla="*/ 2218 h 3038"/>
                  <a:gd name="T64" fmla="*/ 541 w 1273"/>
                  <a:gd name="T65" fmla="*/ 3038 h 3038"/>
                  <a:gd name="T66" fmla="*/ 410 w 1273"/>
                  <a:gd name="T67" fmla="*/ 2975 h 3038"/>
                  <a:gd name="T68" fmla="*/ 289 w 1273"/>
                  <a:gd name="T69" fmla="*/ 2859 h 3038"/>
                  <a:gd name="T70" fmla="*/ 186 w 1273"/>
                  <a:gd name="T71" fmla="*/ 2693 h 3038"/>
                  <a:gd name="T72" fmla="*/ 103 w 1273"/>
                  <a:gd name="T73" fmla="*/ 2480 h 3038"/>
                  <a:gd name="T74" fmla="*/ 42 w 1273"/>
                  <a:gd name="T75" fmla="*/ 2223 h 3038"/>
                  <a:gd name="T76" fmla="*/ 7 w 1273"/>
                  <a:gd name="T77" fmla="*/ 1922 h 3038"/>
                  <a:gd name="T78" fmla="*/ 2 w 1273"/>
                  <a:gd name="T79" fmla="*/ 1587 h 3038"/>
                  <a:gd name="T80" fmla="*/ 28 w 1273"/>
                  <a:gd name="T81" fmla="*/ 1279 h 3038"/>
                  <a:gd name="T82" fmla="*/ 78 w 1273"/>
                  <a:gd name="T83" fmla="*/ 1006 h 3038"/>
                  <a:gd name="T84" fmla="*/ 148 w 1273"/>
                  <a:gd name="T85" fmla="*/ 770 h 3038"/>
                  <a:gd name="T86" fmla="*/ 229 w 1273"/>
                  <a:gd name="T87" fmla="*/ 566 h 3038"/>
                  <a:gd name="T88" fmla="*/ 318 w 1273"/>
                  <a:gd name="T89" fmla="*/ 396 h 3038"/>
                  <a:gd name="T90" fmla="*/ 406 w 1273"/>
                  <a:gd name="T91" fmla="*/ 258 h 3038"/>
                  <a:gd name="T92" fmla="*/ 489 w 1273"/>
                  <a:gd name="T93" fmla="*/ 151 h 3038"/>
                  <a:gd name="T94" fmla="*/ 559 w 1273"/>
                  <a:gd name="T95" fmla="*/ 73 h 3038"/>
                  <a:gd name="T96" fmla="*/ 609 w 1273"/>
                  <a:gd name="T97" fmla="*/ 24 h 3038"/>
                  <a:gd name="T98" fmla="*/ 635 w 1273"/>
                  <a:gd name="T99" fmla="*/ 1 h 3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73" h="3038">
                    <a:moveTo>
                      <a:pt x="638" y="291"/>
                    </a:moveTo>
                    <a:lnTo>
                      <a:pt x="608" y="328"/>
                    </a:lnTo>
                    <a:lnTo>
                      <a:pt x="576" y="371"/>
                    </a:lnTo>
                    <a:lnTo>
                      <a:pt x="543" y="419"/>
                    </a:lnTo>
                    <a:lnTo>
                      <a:pt x="510" y="471"/>
                    </a:lnTo>
                    <a:lnTo>
                      <a:pt x="476" y="529"/>
                    </a:lnTo>
                    <a:lnTo>
                      <a:pt x="444" y="594"/>
                    </a:lnTo>
                    <a:lnTo>
                      <a:pt x="411" y="662"/>
                    </a:lnTo>
                    <a:lnTo>
                      <a:pt x="378" y="737"/>
                    </a:lnTo>
                    <a:lnTo>
                      <a:pt x="348" y="818"/>
                    </a:lnTo>
                    <a:lnTo>
                      <a:pt x="319" y="904"/>
                    </a:lnTo>
                    <a:lnTo>
                      <a:pt x="391" y="915"/>
                    </a:lnTo>
                    <a:lnTo>
                      <a:pt x="468" y="925"/>
                    </a:lnTo>
                    <a:lnTo>
                      <a:pt x="547" y="930"/>
                    </a:lnTo>
                    <a:lnTo>
                      <a:pt x="629" y="932"/>
                    </a:lnTo>
                    <a:lnTo>
                      <a:pt x="698" y="931"/>
                    </a:lnTo>
                    <a:lnTo>
                      <a:pt x="766" y="927"/>
                    </a:lnTo>
                    <a:lnTo>
                      <a:pt x="832" y="920"/>
                    </a:lnTo>
                    <a:lnTo>
                      <a:pt x="894" y="912"/>
                    </a:lnTo>
                    <a:lnTo>
                      <a:pt x="955" y="901"/>
                    </a:lnTo>
                    <a:lnTo>
                      <a:pt x="926" y="815"/>
                    </a:lnTo>
                    <a:lnTo>
                      <a:pt x="896" y="735"/>
                    </a:lnTo>
                    <a:lnTo>
                      <a:pt x="865" y="660"/>
                    </a:lnTo>
                    <a:lnTo>
                      <a:pt x="832" y="591"/>
                    </a:lnTo>
                    <a:lnTo>
                      <a:pt x="798" y="527"/>
                    </a:lnTo>
                    <a:lnTo>
                      <a:pt x="765" y="470"/>
                    </a:lnTo>
                    <a:lnTo>
                      <a:pt x="731" y="417"/>
                    </a:lnTo>
                    <a:lnTo>
                      <a:pt x="699" y="370"/>
                    </a:lnTo>
                    <a:lnTo>
                      <a:pt x="667" y="328"/>
                    </a:lnTo>
                    <a:lnTo>
                      <a:pt x="638" y="291"/>
                    </a:lnTo>
                    <a:close/>
                    <a:moveTo>
                      <a:pt x="636" y="0"/>
                    </a:moveTo>
                    <a:lnTo>
                      <a:pt x="638" y="1"/>
                    </a:lnTo>
                    <a:lnTo>
                      <a:pt x="643" y="6"/>
                    </a:lnTo>
                    <a:lnTo>
                      <a:pt x="652" y="12"/>
                    </a:lnTo>
                    <a:lnTo>
                      <a:pt x="664" y="23"/>
                    </a:lnTo>
                    <a:lnTo>
                      <a:pt x="678" y="36"/>
                    </a:lnTo>
                    <a:lnTo>
                      <a:pt x="695" y="52"/>
                    </a:lnTo>
                    <a:lnTo>
                      <a:pt x="714" y="72"/>
                    </a:lnTo>
                    <a:lnTo>
                      <a:pt x="736" y="93"/>
                    </a:lnTo>
                    <a:lnTo>
                      <a:pt x="760" y="119"/>
                    </a:lnTo>
                    <a:lnTo>
                      <a:pt x="784" y="148"/>
                    </a:lnTo>
                    <a:lnTo>
                      <a:pt x="810" y="180"/>
                    </a:lnTo>
                    <a:lnTo>
                      <a:pt x="838" y="215"/>
                    </a:lnTo>
                    <a:lnTo>
                      <a:pt x="867" y="254"/>
                    </a:lnTo>
                    <a:lnTo>
                      <a:pt x="895" y="296"/>
                    </a:lnTo>
                    <a:lnTo>
                      <a:pt x="925" y="342"/>
                    </a:lnTo>
                    <a:lnTo>
                      <a:pt x="955" y="391"/>
                    </a:lnTo>
                    <a:lnTo>
                      <a:pt x="985" y="444"/>
                    </a:lnTo>
                    <a:lnTo>
                      <a:pt x="1014" y="501"/>
                    </a:lnTo>
                    <a:lnTo>
                      <a:pt x="1044" y="560"/>
                    </a:lnTo>
                    <a:lnTo>
                      <a:pt x="1072" y="625"/>
                    </a:lnTo>
                    <a:lnTo>
                      <a:pt x="1099" y="692"/>
                    </a:lnTo>
                    <a:lnTo>
                      <a:pt x="1125" y="764"/>
                    </a:lnTo>
                    <a:lnTo>
                      <a:pt x="1151" y="839"/>
                    </a:lnTo>
                    <a:lnTo>
                      <a:pt x="1173" y="917"/>
                    </a:lnTo>
                    <a:lnTo>
                      <a:pt x="1195" y="1001"/>
                    </a:lnTo>
                    <a:lnTo>
                      <a:pt x="1215" y="1088"/>
                    </a:lnTo>
                    <a:lnTo>
                      <a:pt x="1231" y="1179"/>
                    </a:lnTo>
                    <a:lnTo>
                      <a:pt x="1246" y="1275"/>
                    </a:lnTo>
                    <a:lnTo>
                      <a:pt x="1258" y="1374"/>
                    </a:lnTo>
                    <a:lnTo>
                      <a:pt x="1266" y="1478"/>
                    </a:lnTo>
                    <a:lnTo>
                      <a:pt x="1271" y="1586"/>
                    </a:lnTo>
                    <a:lnTo>
                      <a:pt x="1273" y="1698"/>
                    </a:lnTo>
                    <a:lnTo>
                      <a:pt x="1271" y="1812"/>
                    </a:lnTo>
                    <a:lnTo>
                      <a:pt x="1266" y="1922"/>
                    </a:lnTo>
                    <a:lnTo>
                      <a:pt x="1258" y="2026"/>
                    </a:lnTo>
                    <a:lnTo>
                      <a:pt x="1247" y="2126"/>
                    </a:lnTo>
                    <a:lnTo>
                      <a:pt x="1231" y="2223"/>
                    </a:lnTo>
                    <a:lnTo>
                      <a:pt x="1214" y="2314"/>
                    </a:lnTo>
                    <a:lnTo>
                      <a:pt x="1194" y="2400"/>
                    </a:lnTo>
                    <a:lnTo>
                      <a:pt x="1170" y="2480"/>
                    </a:lnTo>
                    <a:lnTo>
                      <a:pt x="1146" y="2556"/>
                    </a:lnTo>
                    <a:lnTo>
                      <a:pt x="1117" y="2628"/>
                    </a:lnTo>
                    <a:lnTo>
                      <a:pt x="1087" y="2693"/>
                    </a:lnTo>
                    <a:lnTo>
                      <a:pt x="1054" y="2754"/>
                    </a:lnTo>
                    <a:lnTo>
                      <a:pt x="1020" y="2809"/>
                    </a:lnTo>
                    <a:lnTo>
                      <a:pt x="984" y="2859"/>
                    </a:lnTo>
                    <a:lnTo>
                      <a:pt x="945" y="2903"/>
                    </a:lnTo>
                    <a:lnTo>
                      <a:pt x="906" y="2942"/>
                    </a:lnTo>
                    <a:lnTo>
                      <a:pt x="864" y="2975"/>
                    </a:lnTo>
                    <a:lnTo>
                      <a:pt x="821" y="3001"/>
                    </a:lnTo>
                    <a:lnTo>
                      <a:pt x="777" y="3023"/>
                    </a:lnTo>
                    <a:lnTo>
                      <a:pt x="732" y="3038"/>
                    </a:lnTo>
                    <a:lnTo>
                      <a:pt x="732" y="2259"/>
                    </a:lnTo>
                    <a:lnTo>
                      <a:pt x="729" y="2238"/>
                    </a:lnTo>
                    <a:lnTo>
                      <a:pt x="721" y="2218"/>
                    </a:lnTo>
                    <a:lnTo>
                      <a:pt x="710" y="2201"/>
                    </a:lnTo>
                    <a:lnTo>
                      <a:pt x="696" y="2186"/>
                    </a:lnTo>
                    <a:lnTo>
                      <a:pt x="678" y="2175"/>
                    </a:lnTo>
                    <a:lnTo>
                      <a:pt x="658" y="2168"/>
                    </a:lnTo>
                    <a:lnTo>
                      <a:pt x="636" y="2165"/>
                    </a:lnTo>
                    <a:lnTo>
                      <a:pt x="614" y="2168"/>
                    </a:lnTo>
                    <a:lnTo>
                      <a:pt x="595" y="2175"/>
                    </a:lnTo>
                    <a:lnTo>
                      <a:pt x="577" y="2186"/>
                    </a:lnTo>
                    <a:lnTo>
                      <a:pt x="563" y="2201"/>
                    </a:lnTo>
                    <a:lnTo>
                      <a:pt x="552" y="2218"/>
                    </a:lnTo>
                    <a:lnTo>
                      <a:pt x="544" y="2238"/>
                    </a:lnTo>
                    <a:lnTo>
                      <a:pt x="541" y="2259"/>
                    </a:lnTo>
                    <a:lnTo>
                      <a:pt x="541" y="3038"/>
                    </a:lnTo>
                    <a:lnTo>
                      <a:pt x="496" y="3023"/>
                    </a:lnTo>
                    <a:lnTo>
                      <a:pt x="452" y="3001"/>
                    </a:lnTo>
                    <a:lnTo>
                      <a:pt x="410" y="2975"/>
                    </a:lnTo>
                    <a:lnTo>
                      <a:pt x="367" y="2942"/>
                    </a:lnTo>
                    <a:lnTo>
                      <a:pt x="328" y="2903"/>
                    </a:lnTo>
                    <a:lnTo>
                      <a:pt x="289" y="2859"/>
                    </a:lnTo>
                    <a:lnTo>
                      <a:pt x="253" y="2809"/>
                    </a:lnTo>
                    <a:lnTo>
                      <a:pt x="219" y="2754"/>
                    </a:lnTo>
                    <a:lnTo>
                      <a:pt x="186" y="2693"/>
                    </a:lnTo>
                    <a:lnTo>
                      <a:pt x="156" y="2628"/>
                    </a:lnTo>
                    <a:lnTo>
                      <a:pt x="127" y="2556"/>
                    </a:lnTo>
                    <a:lnTo>
                      <a:pt x="103" y="2480"/>
                    </a:lnTo>
                    <a:lnTo>
                      <a:pt x="79" y="2400"/>
                    </a:lnTo>
                    <a:lnTo>
                      <a:pt x="59" y="2314"/>
                    </a:lnTo>
                    <a:lnTo>
                      <a:pt x="42" y="2223"/>
                    </a:lnTo>
                    <a:lnTo>
                      <a:pt x="27" y="2126"/>
                    </a:lnTo>
                    <a:lnTo>
                      <a:pt x="15" y="2026"/>
                    </a:lnTo>
                    <a:lnTo>
                      <a:pt x="7" y="1922"/>
                    </a:lnTo>
                    <a:lnTo>
                      <a:pt x="2" y="1812"/>
                    </a:lnTo>
                    <a:lnTo>
                      <a:pt x="0" y="1698"/>
                    </a:lnTo>
                    <a:lnTo>
                      <a:pt x="2" y="1587"/>
                    </a:lnTo>
                    <a:lnTo>
                      <a:pt x="7" y="1480"/>
                    </a:lnTo>
                    <a:lnTo>
                      <a:pt x="15" y="1377"/>
                    </a:lnTo>
                    <a:lnTo>
                      <a:pt x="28" y="1279"/>
                    </a:lnTo>
                    <a:lnTo>
                      <a:pt x="42" y="1184"/>
                    </a:lnTo>
                    <a:lnTo>
                      <a:pt x="58" y="1093"/>
                    </a:lnTo>
                    <a:lnTo>
                      <a:pt x="78" y="1006"/>
                    </a:lnTo>
                    <a:lnTo>
                      <a:pt x="100" y="924"/>
                    </a:lnTo>
                    <a:lnTo>
                      <a:pt x="122" y="845"/>
                    </a:lnTo>
                    <a:lnTo>
                      <a:pt x="148" y="770"/>
                    </a:lnTo>
                    <a:lnTo>
                      <a:pt x="174" y="698"/>
                    </a:lnTo>
                    <a:lnTo>
                      <a:pt x="202" y="631"/>
                    </a:lnTo>
                    <a:lnTo>
                      <a:pt x="229" y="566"/>
                    </a:lnTo>
                    <a:lnTo>
                      <a:pt x="259" y="507"/>
                    </a:lnTo>
                    <a:lnTo>
                      <a:pt x="288" y="450"/>
                    </a:lnTo>
                    <a:lnTo>
                      <a:pt x="318" y="396"/>
                    </a:lnTo>
                    <a:lnTo>
                      <a:pt x="348" y="347"/>
                    </a:lnTo>
                    <a:lnTo>
                      <a:pt x="378" y="301"/>
                    </a:lnTo>
                    <a:lnTo>
                      <a:pt x="406" y="258"/>
                    </a:lnTo>
                    <a:lnTo>
                      <a:pt x="435" y="219"/>
                    </a:lnTo>
                    <a:lnTo>
                      <a:pt x="462" y="183"/>
                    </a:lnTo>
                    <a:lnTo>
                      <a:pt x="489" y="151"/>
                    </a:lnTo>
                    <a:lnTo>
                      <a:pt x="514" y="122"/>
                    </a:lnTo>
                    <a:lnTo>
                      <a:pt x="537" y="95"/>
                    </a:lnTo>
                    <a:lnTo>
                      <a:pt x="559" y="73"/>
                    </a:lnTo>
                    <a:lnTo>
                      <a:pt x="577" y="53"/>
                    </a:lnTo>
                    <a:lnTo>
                      <a:pt x="595" y="37"/>
                    </a:lnTo>
                    <a:lnTo>
                      <a:pt x="609" y="24"/>
                    </a:lnTo>
                    <a:lnTo>
                      <a:pt x="621" y="13"/>
                    </a:lnTo>
                    <a:lnTo>
                      <a:pt x="629" y="6"/>
                    </a:lnTo>
                    <a:lnTo>
                      <a:pt x="635" y="1"/>
                    </a:lnTo>
                    <a:lnTo>
                      <a:pt x="6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320">
                <a:extLst>
                  <a:ext uri="{FF2B5EF4-FFF2-40B4-BE49-F238E27FC236}">
                    <a16:creationId xmlns:a16="http://schemas.microsoft.com/office/drawing/2014/main" id="{E2356B46-2331-4875-A5D3-A61BF8666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0" y="4935538"/>
                <a:ext cx="493713" cy="841375"/>
              </a:xfrm>
              <a:custGeom>
                <a:avLst/>
                <a:gdLst>
                  <a:gd name="T0" fmla="*/ 344 w 623"/>
                  <a:gd name="T1" fmla="*/ 0 h 1059"/>
                  <a:gd name="T2" fmla="*/ 421 w 623"/>
                  <a:gd name="T3" fmla="*/ 0 h 1059"/>
                  <a:gd name="T4" fmla="*/ 438 w 623"/>
                  <a:gd name="T5" fmla="*/ 88 h 1059"/>
                  <a:gd name="T6" fmla="*/ 457 w 623"/>
                  <a:gd name="T7" fmla="*/ 173 h 1059"/>
                  <a:gd name="T8" fmla="*/ 479 w 623"/>
                  <a:gd name="T9" fmla="*/ 255 h 1059"/>
                  <a:gd name="T10" fmla="*/ 502 w 623"/>
                  <a:gd name="T11" fmla="*/ 331 h 1059"/>
                  <a:gd name="T12" fmla="*/ 529 w 623"/>
                  <a:gd name="T13" fmla="*/ 405 h 1059"/>
                  <a:gd name="T14" fmla="*/ 558 w 623"/>
                  <a:gd name="T15" fmla="*/ 475 h 1059"/>
                  <a:gd name="T16" fmla="*/ 590 w 623"/>
                  <a:gd name="T17" fmla="*/ 540 h 1059"/>
                  <a:gd name="T18" fmla="*/ 623 w 623"/>
                  <a:gd name="T19" fmla="*/ 601 h 1059"/>
                  <a:gd name="T20" fmla="*/ 0 w 623"/>
                  <a:gd name="T21" fmla="*/ 1059 h 1059"/>
                  <a:gd name="T22" fmla="*/ 0 w 623"/>
                  <a:gd name="T23" fmla="*/ 291 h 1059"/>
                  <a:gd name="T24" fmla="*/ 3 w 623"/>
                  <a:gd name="T25" fmla="*/ 252 h 1059"/>
                  <a:gd name="T26" fmla="*/ 12 w 623"/>
                  <a:gd name="T27" fmla="*/ 214 h 1059"/>
                  <a:gd name="T28" fmla="*/ 27 w 623"/>
                  <a:gd name="T29" fmla="*/ 178 h 1059"/>
                  <a:gd name="T30" fmla="*/ 46 w 623"/>
                  <a:gd name="T31" fmla="*/ 144 h 1059"/>
                  <a:gd name="T32" fmla="*/ 71 w 623"/>
                  <a:gd name="T33" fmla="*/ 113 h 1059"/>
                  <a:gd name="T34" fmla="*/ 101 w 623"/>
                  <a:gd name="T35" fmla="*/ 85 h 1059"/>
                  <a:gd name="T36" fmla="*/ 134 w 623"/>
                  <a:gd name="T37" fmla="*/ 60 h 1059"/>
                  <a:gd name="T38" fmla="*/ 170 w 623"/>
                  <a:gd name="T39" fmla="*/ 40 h 1059"/>
                  <a:gd name="T40" fmla="*/ 210 w 623"/>
                  <a:gd name="T41" fmla="*/ 22 h 1059"/>
                  <a:gd name="T42" fmla="*/ 252 w 623"/>
                  <a:gd name="T43" fmla="*/ 10 h 1059"/>
                  <a:gd name="T44" fmla="*/ 298 w 623"/>
                  <a:gd name="T45" fmla="*/ 2 h 1059"/>
                  <a:gd name="T46" fmla="*/ 344 w 623"/>
                  <a:gd name="T47" fmla="*/ 0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3" h="1059">
                    <a:moveTo>
                      <a:pt x="344" y="0"/>
                    </a:moveTo>
                    <a:lnTo>
                      <a:pt x="421" y="0"/>
                    </a:lnTo>
                    <a:lnTo>
                      <a:pt x="438" y="88"/>
                    </a:lnTo>
                    <a:lnTo>
                      <a:pt x="457" y="173"/>
                    </a:lnTo>
                    <a:lnTo>
                      <a:pt x="479" y="255"/>
                    </a:lnTo>
                    <a:lnTo>
                      <a:pt x="502" y="331"/>
                    </a:lnTo>
                    <a:lnTo>
                      <a:pt x="529" y="405"/>
                    </a:lnTo>
                    <a:lnTo>
                      <a:pt x="558" y="475"/>
                    </a:lnTo>
                    <a:lnTo>
                      <a:pt x="590" y="540"/>
                    </a:lnTo>
                    <a:lnTo>
                      <a:pt x="623" y="601"/>
                    </a:lnTo>
                    <a:lnTo>
                      <a:pt x="0" y="1059"/>
                    </a:lnTo>
                    <a:lnTo>
                      <a:pt x="0" y="291"/>
                    </a:lnTo>
                    <a:lnTo>
                      <a:pt x="3" y="252"/>
                    </a:lnTo>
                    <a:lnTo>
                      <a:pt x="12" y="214"/>
                    </a:lnTo>
                    <a:lnTo>
                      <a:pt x="27" y="178"/>
                    </a:lnTo>
                    <a:lnTo>
                      <a:pt x="46" y="144"/>
                    </a:lnTo>
                    <a:lnTo>
                      <a:pt x="71" y="113"/>
                    </a:lnTo>
                    <a:lnTo>
                      <a:pt x="101" y="85"/>
                    </a:lnTo>
                    <a:lnTo>
                      <a:pt x="134" y="60"/>
                    </a:lnTo>
                    <a:lnTo>
                      <a:pt x="170" y="40"/>
                    </a:lnTo>
                    <a:lnTo>
                      <a:pt x="210" y="22"/>
                    </a:lnTo>
                    <a:lnTo>
                      <a:pt x="252" y="10"/>
                    </a:lnTo>
                    <a:lnTo>
                      <a:pt x="298" y="2"/>
                    </a:lnTo>
                    <a:lnTo>
                      <a:pt x="3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321">
                <a:extLst>
                  <a:ext uri="{FF2B5EF4-FFF2-40B4-BE49-F238E27FC236}">
                    <a16:creationId xmlns:a16="http://schemas.microsoft.com/office/drawing/2014/main" id="{E083AE69-4758-4D5C-B6F6-6D2713166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000" y="4935538"/>
                <a:ext cx="495300" cy="841375"/>
              </a:xfrm>
              <a:custGeom>
                <a:avLst/>
                <a:gdLst>
                  <a:gd name="T0" fmla="*/ 202 w 623"/>
                  <a:gd name="T1" fmla="*/ 0 h 1059"/>
                  <a:gd name="T2" fmla="*/ 279 w 623"/>
                  <a:gd name="T3" fmla="*/ 0 h 1059"/>
                  <a:gd name="T4" fmla="*/ 326 w 623"/>
                  <a:gd name="T5" fmla="*/ 2 h 1059"/>
                  <a:gd name="T6" fmla="*/ 371 w 623"/>
                  <a:gd name="T7" fmla="*/ 10 h 1059"/>
                  <a:gd name="T8" fmla="*/ 413 w 623"/>
                  <a:gd name="T9" fmla="*/ 22 h 1059"/>
                  <a:gd name="T10" fmla="*/ 453 w 623"/>
                  <a:gd name="T11" fmla="*/ 40 h 1059"/>
                  <a:gd name="T12" fmla="*/ 489 w 623"/>
                  <a:gd name="T13" fmla="*/ 60 h 1059"/>
                  <a:gd name="T14" fmla="*/ 522 w 623"/>
                  <a:gd name="T15" fmla="*/ 85 h 1059"/>
                  <a:gd name="T16" fmla="*/ 551 w 623"/>
                  <a:gd name="T17" fmla="*/ 113 h 1059"/>
                  <a:gd name="T18" fmla="*/ 576 w 623"/>
                  <a:gd name="T19" fmla="*/ 144 h 1059"/>
                  <a:gd name="T20" fmla="*/ 596 w 623"/>
                  <a:gd name="T21" fmla="*/ 178 h 1059"/>
                  <a:gd name="T22" fmla="*/ 611 w 623"/>
                  <a:gd name="T23" fmla="*/ 214 h 1059"/>
                  <a:gd name="T24" fmla="*/ 620 w 623"/>
                  <a:gd name="T25" fmla="*/ 252 h 1059"/>
                  <a:gd name="T26" fmla="*/ 623 w 623"/>
                  <a:gd name="T27" fmla="*/ 291 h 1059"/>
                  <a:gd name="T28" fmla="*/ 623 w 623"/>
                  <a:gd name="T29" fmla="*/ 1059 h 1059"/>
                  <a:gd name="T30" fmla="*/ 0 w 623"/>
                  <a:gd name="T31" fmla="*/ 601 h 1059"/>
                  <a:gd name="T32" fmla="*/ 33 w 623"/>
                  <a:gd name="T33" fmla="*/ 540 h 1059"/>
                  <a:gd name="T34" fmla="*/ 65 w 623"/>
                  <a:gd name="T35" fmla="*/ 475 h 1059"/>
                  <a:gd name="T36" fmla="*/ 94 w 623"/>
                  <a:gd name="T37" fmla="*/ 405 h 1059"/>
                  <a:gd name="T38" fmla="*/ 121 w 623"/>
                  <a:gd name="T39" fmla="*/ 331 h 1059"/>
                  <a:gd name="T40" fmla="*/ 144 w 623"/>
                  <a:gd name="T41" fmla="*/ 255 h 1059"/>
                  <a:gd name="T42" fmla="*/ 166 w 623"/>
                  <a:gd name="T43" fmla="*/ 173 h 1059"/>
                  <a:gd name="T44" fmla="*/ 186 w 623"/>
                  <a:gd name="T45" fmla="*/ 88 h 1059"/>
                  <a:gd name="T46" fmla="*/ 202 w 623"/>
                  <a:gd name="T47" fmla="*/ 0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3" h="1059">
                    <a:moveTo>
                      <a:pt x="202" y="0"/>
                    </a:moveTo>
                    <a:lnTo>
                      <a:pt x="279" y="0"/>
                    </a:lnTo>
                    <a:lnTo>
                      <a:pt x="326" y="2"/>
                    </a:lnTo>
                    <a:lnTo>
                      <a:pt x="371" y="10"/>
                    </a:lnTo>
                    <a:lnTo>
                      <a:pt x="413" y="22"/>
                    </a:lnTo>
                    <a:lnTo>
                      <a:pt x="453" y="40"/>
                    </a:lnTo>
                    <a:lnTo>
                      <a:pt x="489" y="60"/>
                    </a:lnTo>
                    <a:lnTo>
                      <a:pt x="522" y="85"/>
                    </a:lnTo>
                    <a:lnTo>
                      <a:pt x="551" y="113"/>
                    </a:lnTo>
                    <a:lnTo>
                      <a:pt x="576" y="144"/>
                    </a:lnTo>
                    <a:lnTo>
                      <a:pt x="596" y="178"/>
                    </a:lnTo>
                    <a:lnTo>
                      <a:pt x="611" y="214"/>
                    </a:lnTo>
                    <a:lnTo>
                      <a:pt x="620" y="252"/>
                    </a:lnTo>
                    <a:lnTo>
                      <a:pt x="623" y="291"/>
                    </a:lnTo>
                    <a:lnTo>
                      <a:pt x="623" y="1059"/>
                    </a:lnTo>
                    <a:lnTo>
                      <a:pt x="0" y="601"/>
                    </a:lnTo>
                    <a:lnTo>
                      <a:pt x="33" y="540"/>
                    </a:lnTo>
                    <a:lnTo>
                      <a:pt x="65" y="475"/>
                    </a:lnTo>
                    <a:lnTo>
                      <a:pt x="94" y="405"/>
                    </a:lnTo>
                    <a:lnTo>
                      <a:pt x="121" y="331"/>
                    </a:lnTo>
                    <a:lnTo>
                      <a:pt x="144" y="255"/>
                    </a:lnTo>
                    <a:lnTo>
                      <a:pt x="166" y="173"/>
                    </a:lnTo>
                    <a:lnTo>
                      <a:pt x="186" y="88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2">
              <a:extLst>
                <a:ext uri="{FF2B5EF4-FFF2-40B4-BE49-F238E27FC236}">
                  <a16:creationId xmlns:a16="http://schemas.microsoft.com/office/drawing/2014/main" id="{5F71B598-13CC-42FF-9B2B-5F7DDEB443AC}"/>
                </a:ext>
              </a:extLst>
            </p:cNvPr>
            <p:cNvGrpSpPr/>
            <p:nvPr/>
          </p:nvGrpSpPr>
          <p:grpSpPr>
            <a:xfrm>
              <a:off x="1155084" y="3401361"/>
              <a:ext cx="2108468" cy="1601554"/>
              <a:chOff x="579959" y="4087880"/>
              <a:chExt cx="2108468" cy="1601554"/>
            </a:xfrm>
          </p:grpSpPr>
          <p:sp>
            <p:nvSpPr>
              <p:cNvPr id="16" name="TextBox 43">
                <a:extLst>
                  <a:ext uri="{FF2B5EF4-FFF2-40B4-BE49-F238E27FC236}">
                    <a16:creationId xmlns:a16="http://schemas.microsoft.com/office/drawing/2014/main" id="{6648992E-E2B3-47F8-B538-3031424B8A82}"/>
                  </a:ext>
                </a:extLst>
              </p:cNvPr>
              <p:cNvSpPr txBox="1"/>
              <p:nvPr/>
            </p:nvSpPr>
            <p:spPr>
              <a:xfrm>
                <a:off x="1073943" y="4087880"/>
                <a:ext cx="1120500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TextBox 44">
                <a:extLst>
                  <a:ext uri="{FF2B5EF4-FFF2-40B4-BE49-F238E27FC236}">
                    <a16:creationId xmlns:a16="http://schemas.microsoft.com/office/drawing/2014/main" id="{8F3257E0-20FD-410D-9E4D-97C818783843}"/>
                  </a:ext>
                </a:extLst>
              </p:cNvPr>
              <p:cNvSpPr txBox="1"/>
              <p:nvPr/>
            </p:nvSpPr>
            <p:spPr>
              <a:xfrm flipH="1">
                <a:off x="579959" y="4624912"/>
                <a:ext cx="2108468" cy="1064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Flowchart: Terminator 54">
              <a:extLst>
                <a:ext uri="{FF2B5EF4-FFF2-40B4-BE49-F238E27FC236}">
                  <a16:creationId xmlns:a16="http://schemas.microsoft.com/office/drawing/2014/main" id="{6CFDADD0-9FBC-4923-8EF7-4F1B7BC370FC}"/>
                </a:ext>
              </a:extLst>
            </p:cNvPr>
            <p:cNvSpPr/>
            <p:nvPr/>
          </p:nvSpPr>
          <p:spPr>
            <a:xfrm>
              <a:off x="1349786" y="5182258"/>
              <a:ext cx="1677842" cy="479725"/>
            </a:xfrm>
            <a:prstGeom prst="flowChartTerminator">
              <a:avLst/>
            </a:prstGeom>
            <a:solidFill>
              <a:srgbClr val="12B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READ MORE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A8C7380-2C8A-40A3-90D6-93AFA094F2BF}"/>
              </a:ext>
            </a:extLst>
          </p:cNvPr>
          <p:cNvGrpSpPr/>
          <p:nvPr/>
        </p:nvGrpSpPr>
        <p:grpSpPr>
          <a:xfrm>
            <a:off x="3668212" y="1680179"/>
            <a:ext cx="2250831" cy="3785342"/>
            <a:chOff x="3614853" y="2069199"/>
            <a:chExt cx="2250831" cy="3785342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E14305B4-A5AF-42F9-9B72-4E3EB9A06082}"/>
                </a:ext>
              </a:extLst>
            </p:cNvPr>
            <p:cNvSpPr/>
            <p:nvPr/>
          </p:nvSpPr>
          <p:spPr>
            <a:xfrm>
              <a:off x="3614853" y="2557059"/>
              <a:ext cx="2250831" cy="3297482"/>
            </a:xfrm>
            <a:prstGeom prst="roundRect">
              <a:avLst>
                <a:gd name="adj" fmla="val 373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59D160D7-D6BB-444B-BC62-A002FABB0583}"/>
                </a:ext>
              </a:extLst>
            </p:cNvPr>
            <p:cNvSpPr/>
            <p:nvPr/>
          </p:nvSpPr>
          <p:spPr>
            <a:xfrm rot="2700000">
              <a:off x="4252409" y="2069199"/>
              <a:ext cx="975721" cy="975721"/>
            </a:xfrm>
            <a:prstGeom prst="roundRect">
              <a:avLst>
                <a:gd name="adj" fmla="val 17839"/>
              </a:avLst>
            </a:prstGeom>
            <a:solidFill>
              <a:srgbClr val="FF9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Группа 398">
              <a:extLst>
                <a:ext uri="{FF2B5EF4-FFF2-40B4-BE49-F238E27FC236}">
                  <a16:creationId xmlns:a16="http://schemas.microsoft.com/office/drawing/2014/main" id="{42AA60F3-893A-4B82-B422-F7B16442D307}"/>
                </a:ext>
              </a:extLst>
            </p:cNvPr>
            <p:cNvGrpSpPr/>
            <p:nvPr/>
          </p:nvGrpSpPr>
          <p:grpSpPr>
            <a:xfrm>
              <a:off x="4570761" y="2393818"/>
              <a:ext cx="339013" cy="391600"/>
              <a:chOff x="5886450" y="3211513"/>
              <a:chExt cx="1535113" cy="1773238"/>
            </a:xfrm>
            <a:solidFill>
              <a:schemeClr val="bg1"/>
            </a:solidFill>
          </p:grpSpPr>
          <p:sp>
            <p:nvSpPr>
              <p:cNvPr id="29" name="Freeform 356">
                <a:extLst>
                  <a:ext uri="{FF2B5EF4-FFF2-40B4-BE49-F238E27FC236}">
                    <a16:creationId xmlns:a16="http://schemas.microsoft.com/office/drawing/2014/main" id="{85F52E08-1567-4CC3-9F7D-132C58431C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6450" y="3211513"/>
                <a:ext cx="1531938" cy="773113"/>
              </a:xfrm>
              <a:custGeom>
                <a:avLst/>
                <a:gdLst>
                  <a:gd name="T0" fmla="*/ 628 w 2895"/>
                  <a:gd name="T1" fmla="*/ 277 h 1460"/>
                  <a:gd name="T2" fmla="*/ 483 w 2895"/>
                  <a:gd name="T3" fmla="*/ 336 h 1460"/>
                  <a:gd name="T4" fmla="*/ 369 w 2895"/>
                  <a:gd name="T5" fmla="*/ 438 h 1460"/>
                  <a:gd name="T6" fmla="*/ 293 w 2895"/>
                  <a:gd name="T7" fmla="*/ 573 h 1460"/>
                  <a:gd name="T8" fmla="*/ 266 w 2895"/>
                  <a:gd name="T9" fmla="*/ 730 h 1460"/>
                  <a:gd name="T10" fmla="*/ 293 w 2895"/>
                  <a:gd name="T11" fmla="*/ 888 h 1460"/>
                  <a:gd name="T12" fmla="*/ 369 w 2895"/>
                  <a:gd name="T13" fmla="*/ 1021 h 1460"/>
                  <a:gd name="T14" fmla="*/ 483 w 2895"/>
                  <a:gd name="T15" fmla="*/ 1123 h 1460"/>
                  <a:gd name="T16" fmla="*/ 628 w 2895"/>
                  <a:gd name="T17" fmla="*/ 1184 h 1460"/>
                  <a:gd name="T18" fmla="*/ 789 w 2895"/>
                  <a:gd name="T19" fmla="*/ 1193 h 1460"/>
                  <a:gd name="T20" fmla="*/ 941 w 2895"/>
                  <a:gd name="T21" fmla="*/ 1149 h 1460"/>
                  <a:gd name="T22" fmla="*/ 1066 w 2895"/>
                  <a:gd name="T23" fmla="*/ 1060 h 1460"/>
                  <a:gd name="T24" fmla="*/ 1156 w 2895"/>
                  <a:gd name="T25" fmla="*/ 935 h 1460"/>
                  <a:gd name="T26" fmla="*/ 1201 w 2895"/>
                  <a:gd name="T27" fmla="*/ 785 h 1460"/>
                  <a:gd name="T28" fmla="*/ 1191 w 2895"/>
                  <a:gd name="T29" fmla="*/ 623 h 1460"/>
                  <a:gd name="T30" fmla="*/ 1131 w 2895"/>
                  <a:gd name="T31" fmla="*/ 480 h 1460"/>
                  <a:gd name="T32" fmla="*/ 1028 w 2895"/>
                  <a:gd name="T33" fmla="*/ 366 h 1460"/>
                  <a:gd name="T34" fmla="*/ 893 w 2895"/>
                  <a:gd name="T35" fmla="*/ 291 h 1460"/>
                  <a:gd name="T36" fmla="*/ 734 w 2895"/>
                  <a:gd name="T37" fmla="*/ 264 h 1460"/>
                  <a:gd name="T38" fmla="*/ 2231 w 2895"/>
                  <a:gd name="T39" fmla="*/ 3 h 1460"/>
                  <a:gd name="T40" fmla="*/ 2431 w 2895"/>
                  <a:gd name="T41" fmla="*/ 51 h 1460"/>
                  <a:gd name="T42" fmla="*/ 2605 w 2895"/>
                  <a:gd name="T43" fmla="*/ 149 h 1460"/>
                  <a:gd name="T44" fmla="*/ 2745 w 2895"/>
                  <a:gd name="T45" fmla="*/ 289 h 1460"/>
                  <a:gd name="T46" fmla="*/ 2844 w 2895"/>
                  <a:gd name="T47" fmla="*/ 462 h 1460"/>
                  <a:gd name="T48" fmla="*/ 2892 w 2895"/>
                  <a:gd name="T49" fmla="*/ 659 h 1460"/>
                  <a:gd name="T50" fmla="*/ 2882 w 2895"/>
                  <a:gd name="T51" fmla="*/ 868 h 1460"/>
                  <a:gd name="T52" fmla="*/ 2817 w 2895"/>
                  <a:gd name="T53" fmla="*/ 1060 h 1460"/>
                  <a:gd name="T54" fmla="*/ 2704 w 2895"/>
                  <a:gd name="T55" fmla="*/ 1222 h 1460"/>
                  <a:gd name="T56" fmla="*/ 2551 w 2895"/>
                  <a:gd name="T57" fmla="*/ 1348 h 1460"/>
                  <a:gd name="T58" fmla="*/ 2367 w 2895"/>
                  <a:gd name="T59" fmla="*/ 1431 h 1460"/>
                  <a:gd name="T60" fmla="*/ 2161 w 2895"/>
                  <a:gd name="T61" fmla="*/ 1460 h 1460"/>
                  <a:gd name="T62" fmla="*/ 595 w 2895"/>
                  <a:gd name="T63" fmla="*/ 1447 h 1460"/>
                  <a:gd name="T64" fmla="*/ 403 w 2895"/>
                  <a:gd name="T65" fmla="*/ 1381 h 1460"/>
                  <a:gd name="T66" fmla="*/ 239 w 2895"/>
                  <a:gd name="T67" fmla="*/ 1269 h 1460"/>
                  <a:gd name="T68" fmla="*/ 111 w 2895"/>
                  <a:gd name="T69" fmla="*/ 1117 h 1460"/>
                  <a:gd name="T70" fmla="*/ 29 w 2895"/>
                  <a:gd name="T71" fmla="*/ 935 h 1460"/>
                  <a:gd name="T72" fmla="*/ 0 w 2895"/>
                  <a:gd name="T73" fmla="*/ 730 h 1460"/>
                  <a:gd name="T74" fmla="*/ 29 w 2895"/>
                  <a:gd name="T75" fmla="*/ 525 h 1460"/>
                  <a:gd name="T76" fmla="*/ 111 w 2895"/>
                  <a:gd name="T77" fmla="*/ 343 h 1460"/>
                  <a:gd name="T78" fmla="*/ 239 w 2895"/>
                  <a:gd name="T79" fmla="*/ 191 h 1460"/>
                  <a:gd name="T80" fmla="*/ 403 w 2895"/>
                  <a:gd name="T81" fmla="*/ 78 h 1460"/>
                  <a:gd name="T82" fmla="*/ 595 w 2895"/>
                  <a:gd name="T83" fmla="*/ 14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5" h="1460">
                    <a:moveTo>
                      <a:pt x="734" y="264"/>
                    </a:moveTo>
                    <a:lnTo>
                      <a:pt x="680" y="267"/>
                    </a:lnTo>
                    <a:lnTo>
                      <a:pt x="628" y="277"/>
                    </a:lnTo>
                    <a:lnTo>
                      <a:pt x="576" y="291"/>
                    </a:lnTo>
                    <a:lnTo>
                      <a:pt x="528" y="311"/>
                    </a:lnTo>
                    <a:lnTo>
                      <a:pt x="483" y="336"/>
                    </a:lnTo>
                    <a:lnTo>
                      <a:pt x="442" y="366"/>
                    </a:lnTo>
                    <a:lnTo>
                      <a:pt x="403" y="400"/>
                    </a:lnTo>
                    <a:lnTo>
                      <a:pt x="369" y="438"/>
                    </a:lnTo>
                    <a:lnTo>
                      <a:pt x="339" y="480"/>
                    </a:lnTo>
                    <a:lnTo>
                      <a:pt x="313" y="525"/>
                    </a:lnTo>
                    <a:lnTo>
                      <a:pt x="293" y="573"/>
                    </a:lnTo>
                    <a:lnTo>
                      <a:pt x="278" y="623"/>
                    </a:lnTo>
                    <a:lnTo>
                      <a:pt x="269" y="675"/>
                    </a:lnTo>
                    <a:lnTo>
                      <a:pt x="266" y="730"/>
                    </a:lnTo>
                    <a:lnTo>
                      <a:pt x="269" y="785"/>
                    </a:lnTo>
                    <a:lnTo>
                      <a:pt x="278" y="837"/>
                    </a:lnTo>
                    <a:lnTo>
                      <a:pt x="293" y="888"/>
                    </a:lnTo>
                    <a:lnTo>
                      <a:pt x="313" y="935"/>
                    </a:lnTo>
                    <a:lnTo>
                      <a:pt x="339" y="980"/>
                    </a:lnTo>
                    <a:lnTo>
                      <a:pt x="369" y="1021"/>
                    </a:lnTo>
                    <a:lnTo>
                      <a:pt x="403" y="1060"/>
                    </a:lnTo>
                    <a:lnTo>
                      <a:pt x="442" y="1094"/>
                    </a:lnTo>
                    <a:lnTo>
                      <a:pt x="483" y="1123"/>
                    </a:lnTo>
                    <a:lnTo>
                      <a:pt x="528" y="1149"/>
                    </a:lnTo>
                    <a:lnTo>
                      <a:pt x="576" y="1169"/>
                    </a:lnTo>
                    <a:lnTo>
                      <a:pt x="628" y="1184"/>
                    </a:lnTo>
                    <a:lnTo>
                      <a:pt x="680" y="1193"/>
                    </a:lnTo>
                    <a:lnTo>
                      <a:pt x="734" y="1196"/>
                    </a:lnTo>
                    <a:lnTo>
                      <a:pt x="789" y="1193"/>
                    </a:lnTo>
                    <a:lnTo>
                      <a:pt x="842" y="1184"/>
                    </a:lnTo>
                    <a:lnTo>
                      <a:pt x="893" y="1169"/>
                    </a:lnTo>
                    <a:lnTo>
                      <a:pt x="941" y="1149"/>
                    </a:lnTo>
                    <a:lnTo>
                      <a:pt x="986" y="1123"/>
                    </a:lnTo>
                    <a:lnTo>
                      <a:pt x="1028" y="1094"/>
                    </a:lnTo>
                    <a:lnTo>
                      <a:pt x="1066" y="1060"/>
                    </a:lnTo>
                    <a:lnTo>
                      <a:pt x="1101" y="1021"/>
                    </a:lnTo>
                    <a:lnTo>
                      <a:pt x="1131" y="980"/>
                    </a:lnTo>
                    <a:lnTo>
                      <a:pt x="1156" y="935"/>
                    </a:lnTo>
                    <a:lnTo>
                      <a:pt x="1176" y="888"/>
                    </a:lnTo>
                    <a:lnTo>
                      <a:pt x="1191" y="837"/>
                    </a:lnTo>
                    <a:lnTo>
                      <a:pt x="1201" y="785"/>
                    </a:lnTo>
                    <a:lnTo>
                      <a:pt x="1204" y="730"/>
                    </a:lnTo>
                    <a:lnTo>
                      <a:pt x="1201" y="675"/>
                    </a:lnTo>
                    <a:lnTo>
                      <a:pt x="1191" y="623"/>
                    </a:lnTo>
                    <a:lnTo>
                      <a:pt x="1176" y="573"/>
                    </a:lnTo>
                    <a:lnTo>
                      <a:pt x="1156" y="525"/>
                    </a:lnTo>
                    <a:lnTo>
                      <a:pt x="1131" y="480"/>
                    </a:lnTo>
                    <a:lnTo>
                      <a:pt x="1101" y="438"/>
                    </a:lnTo>
                    <a:lnTo>
                      <a:pt x="1066" y="400"/>
                    </a:lnTo>
                    <a:lnTo>
                      <a:pt x="1028" y="366"/>
                    </a:lnTo>
                    <a:lnTo>
                      <a:pt x="986" y="336"/>
                    </a:lnTo>
                    <a:lnTo>
                      <a:pt x="941" y="311"/>
                    </a:lnTo>
                    <a:lnTo>
                      <a:pt x="893" y="291"/>
                    </a:lnTo>
                    <a:lnTo>
                      <a:pt x="842" y="277"/>
                    </a:lnTo>
                    <a:lnTo>
                      <a:pt x="789" y="267"/>
                    </a:lnTo>
                    <a:lnTo>
                      <a:pt x="734" y="264"/>
                    </a:lnTo>
                    <a:close/>
                    <a:moveTo>
                      <a:pt x="734" y="0"/>
                    </a:moveTo>
                    <a:lnTo>
                      <a:pt x="2161" y="0"/>
                    </a:lnTo>
                    <a:lnTo>
                      <a:pt x="2231" y="3"/>
                    </a:lnTo>
                    <a:lnTo>
                      <a:pt x="2300" y="14"/>
                    </a:lnTo>
                    <a:lnTo>
                      <a:pt x="2367" y="30"/>
                    </a:lnTo>
                    <a:lnTo>
                      <a:pt x="2431" y="51"/>
                    </a:lnTo>
                    <a:lnTo>
                      <a:pt x="2492" y="78"/>
                    </a:lnTo>
                    <a:lnTo>
                      <a:pt x="2551" y="111"/>
                    </a:lnTo>
                    <a:lnTo>
                      <a:pt x="2605" y="149"/>
                    </a:lnTo>
                    <a:lnTo>
                      <a:pt x="2657" y="191"/>
                    </a:lnTo>
                    <a:lnTo>
                      <a:pt x="2703" y="238"/>
                    </a:lnTo>
                    <a:lnTo>
                      <a:pt x="2745" y="289"/>
                    </a:lnTo>
                    <a:lnTo>
                      <a:pt x="2784" y="343"/>
                    </a:lnTo>
                    <a:lnTo>
                      <a:pt x="2817" y="400"/>
                    </a:lnTo>
                    <a:lnTo>
                      <a:pt x="2844" y="462"/>
                    </a:lnTo>
                    <a:lnTo>
                      <a:pt x="2866" y="525"/>
                    </a:lnTo>
                    <a:lnTo>
                      <a:pt x="2882" y="591"/>
                    </a:lnTo>
                    <a:lnTo>
                      <a:pt x="2892" y="659"/>
                    </a:lnTo>
                    <a:lnTo>
                      <a:pt x="2895" y="730"/>
                    </a:lnTo>
                    <a:lnTo>
                      <a:pt x="2892" y="801"/>
                    </a:lnTo>
                    <a:lnTo>
                      <a:pt x="2882" y="868"/>
                    </a:lnTo>
                    <a:lnTo>
                      <a:pt x="2866" y="935"/>
                    </a:lnTo>
                    <a:lnTo>
                      <a:pt x="2844" y="999"/>
                    </a:lnTo>
                    <a:lnTo>
                      <a:pt x="2817" y="1060"/>
                    </a:lnTo>
                    <a:lnTo>
                      <a:pt x="2784" y="1117"/>
                    </a:lnTo>
                    <a:lnTo>
                      <a:pt x="2745" y="1171"/>
                    </a:lnTo>
                    <a:lnTo>
                      <a:pt x="2704" y="1222"/>
                    </a:lnTo>
                    <a:lnTo>
                      <a:pt x="2657" y="1269"/>
                    </a:lnTo>
                    <a:lnTo>
                      <a:pt x="2605" y="1311"/>
                    </a:lnTo>
                    <a:lnTo>
                      <a:pt x="2551" y="1348"/>
                    </a:lnTo>
                    <a:lnTo>
                      <a:pt x="2492" y="1381"/>
                    </a:lnTo>
                    <a:lnTo>
                      <a:pt x="2431" y="1409"/>
                    </a:lnTo>
                    <a:lnTo>
                      <a:pt x="2367" y="1431"/>
                    </a:lnTo>
                    <a:lnTo>
                      <a:pt x="2301" y="1447"/>
                    </a:lnTo>
                    <a:lnTo>
                      <a:pt x="2231" y="1457"/>
                    </a:lnTo>
                    <a:lnTo>
                      <a:pt x="2161" y="1460"/>
                    </a:lnTo>
                    <a:lnTo>
                      <a:pt x="734" y="1460"/>
                    </a:lnTo>
                    <a:lnTo>
                      <a:pt x="664" y="1457"/>
                    </a:lnTo>
                    <a:lnTo>
                      <a:pt x="595" y="1447"/>
                    </a:lnTo>
                    <a:lnTo>
                      <a:pt x="528" y="1431"/>
                    </a:lnTo>
                    <a:lnTo>
                      <a:pt x="464" y="1409"/>
                    </a:lnTo>
                    <a:lnTo>
                      <a:pt x="403" y="1381"/>
                    </a:lnTo>
                    <a:lnTo>
                      <a:pt x="344" y="1348"/>
                    </a:lnTo>
                    <a:lnTo>
                      <a:pt x="290" y="1311"/>
                    </a:lnTo>
                    <a:lnTo>
                      <a:pt x="239" y="1269"/>
                    </a:lnTo>
                    <a:lnTo>
                      <a:pt x="192" y="1222"/>
                    </a:lnTo>
                    <a:lnTo>
                      <a:pt x="150" y="1171"/>
                    </a:lnTo>
                    <a:lnTo>
                      <a:pt x="111" y="1117"/>
                    </a:lnTo>
                    <a:lnTo>
                      <a:pt x="79" y="1060"/>
                    </a:lnTo>
                    <a:lnTo>
                      <a:pt x="51" y="999"/>
                    </a:lnTo>
                    <a:lnTo>
                      <a:pt x="29" y="935"/>
                    </a:lnTo>
                    <a:lnTo>
                      <a:pt x="13" y="868"/>
                    </a:lnTo>
                    <a:lnTo>
                      <a:pt x="3" y="801"/>
                    </a:lnTo>
                    <a:lnTo>
                      <a:pt x="0" y="730"/>
                    </a:lnTo>
                    <a:lnTo>
                      <a:pt x="3" y="659"/>
                    </a:lnTo>
                    <a:lnTo>
                      <a:pt x="13" y="591"/>
                    </a:lnTo>
                    <a:lnTo>
                      <a:pt x="29" y="525"/>
                    </a:lnTo>
                    <a:lnTo>
                      <a:pt x="51" y="462"/>
                    </a:lnTo>
                    <a:lnTo>
                      <a:pt x="79" y="400"/>
                    </a:lnTo>
                    <a:lnTo>
                      <a:pt x="111" y="343"/>
                    </a:lnTo>
                    <a:lnTo>
                      <a:pt x="150" y="289"/>
                    </a:lnTo>
                    <a:lnTo>
                      <a:pt x="192" y="238"/>
                    </a:lnTo>
                    <a:lnTo>
                      <a:pt x="239" y="191"/>
                    </a:lnTo>
                    <a:lnTo>
                      <a:pt x="290" y="149"/>
                    </a:lnTo>
                    <a:lnTo>
                      <a:pt x="344" y="111"/>
                    </a:lnTo>
                    <a:lnTo>
                      <a:pt x="403" y="78"/>
                    </a:lnTo>
                    <a:lnTo>
                      <a:pt x="464" y="51"/>
                    </a:lnTo>
                    <a:lnTo>
                      <a:pt x="528" y="30"/>
                    </a:lnTo>
                    <a:lnTo>
                      <a:pt x="595" y="14"/>
                    </a:lnTo>
                    <a:lnTo>
                      <a:pt x="664" y="3"/>
                    </a:lnTo>
                    <a:lnTo>
                      <a:pt x="7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357">
                <a:extLst>
                  <a:ext uri="{FF2B5EF4-FFF2-40B4-BE49-F238E27FC236}">
                    <a16:creationId xmlns:a16="http://schemas.microsoft.com/office/drawing/2014/main" id="{10E7835F-C193-43CA-A871-0D8FCD8C6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5" y="4211638"/>
                <a:ext cx="1531938" cy="773113"/>
              </a:xfrm>
              <a:custGeom>
                <a:avLst/>
                <a:gdLst>
                  <a:gd name="T0" fmla="*/ 2053 w 2895"/>
                  <a:gd name="T1" fmla="*/ 276 h 1460"/>
                  <a:gd name="T2" fmla="*/ 1910 w 2895"/>
                  <a:gd name="T3" fmla="*/ 337 h 1460"/>
                  <a:gd name="T4" fmla="*/ 1795 w 2895"/>
                  <a:gd name="T5" fmla="*/ 438 h 1460"/>
                  <a:gd name="T6" fmla="*/ 1719 w 2895"/>
                  <a:gd name="T7" fmla="*/ 572 h 1460"/>
                  <a:gd name="T8" fmla="*/ 1692 w 2895"/>
                  <a:gd name="T9" fmla="*/ 729 h 1460"/>
                  <a:gd name="T10" fmla="*/ 1719 w 2895"/>
                  <a:gd name="T11" fmla="*/ 887 h 1460"/>
                  <a:gd name="T12" fmla="*/ 1795 w 2895"/>
                  <a:gd name="T13" fmla="*/ 1020 h 1460"/>
                  <a:gd name="T14" fmla="*/ 1910 w 2895"/>
                  <a:gd name="T15" fmla="*/ 1122 h 1460"/>
                  <a:gd name="T16" fmla="*/ 2053 w 2895"/>
                  <a:gd name="T17" fmla="*/ 1183 h 1460"/>
                  <a:gd name="T18" fmla="*/ 2216 w 2895"/>
                  <a:gd name="T19" fmla="*/ 1192 h 1460"/>
                  <a:gd name="T20" fmla="*/ 2367 w 2895"/>
                  <a:gd name="T21" fmla="*/ 1148 h 1460"/>
                  <a:gd name="T22" fmla="*/ 2492 w 2895"/>
                  <a:gd name="T23" fmla="*/ 1059 h 1460"/>
                  <a:gd name="T24" fmla="*/ 2582 w 2895"/>
                  <a:gd name="T25" fmla="*/ 934 h 1460"/>
                  <a:gd name="T26" fmla="*/ 2627 w 2895"/>
                  <a:gd name="T27" fmla="*/ 784 h 1460"/>
                  <a:gd name="T28" fmla="*/ 2617 w 2895"/>
                  <a:gd name="T29" fmla="*/ 622 h 1460"/>
                  <a:gd name="T30" fmla="*/ 2557 w 2895"/>
                  <a:gd name="T31" fmla="*/ 480 h 1460"/>
                  <a:gd name="T32" fmla="*/ 2454 w 2895"/>
                  <a:gd name="T33" fmla="*/ 366 h 1460"/>
                  <a:gd name="T34" fmla="*/ 2319 w 2895"/>
                  <a:gd name="T35" fmla="*/ 291 h 1460"/>
                  <a:gd name="T36" fmla="*/ 2161 w 2895"/>
                  <a:gd name="T37" fmla="*/ 263 h 1460"/>
                  <a:gd name="T38" fmla="*/ 2232 w 2895"/>
                  <a:gd name="T39" fmla="*/ 3 h 1460"/>
                  <a:gd name="T40" fmla="*/ 2431 w 2895"/>
                  <a:gd name="T41" fmla="*/ 51 h 1460"/>
                  <a:gd name="T42" fmla="*/ 2606 w 2895"/>
                  <a:gd name="T43" fmla="*/ 149 h 1460"/>
                  <a:gd name="T44" fmla="*/ 2746 w 2895"/>
                  <a:gd name="T45" fmla="*/ 288 h 1460"/>
                  <a:gd name="T46" fmla="*/ 2844 w 2895"/>
                  <a:gd name="T47" fmla="*/ 461 h 1460"/>
                  <a:gd name="T48" fmla="*/ 2892 w 2895"/>
                  <a:gd name="T49" fmla="*/ 659 h 1460"/>
                  <a:gd name="T50" fmla="*/ 2883 w 2895"/>
                  <a:gd name="T51" fmla="*/ 868 h 1460"/>
                  <a:gd name="T52" fmla="*/ 2817 w 2895"/>
                  <a:gd name="T53" fmla="*/ 1059 h 1460"/>
                  <a:gd name="T54" fmla="*/ 2704 w 2895"/>
                  <a:gd name="T55" fmla="*/ 1222 h 1460"/>
                  <a:gd name="T56" fmla="*/ 2551 w 2895"/>
                  <a:gd name="T57" fmla="*/ 1348 h 1460"/>
                  <a:gd name="T58" fmla="*/ 2367 w 2895"/>
                  <a:gd name="T59" fmla="*/ 1430 h 1460"/>
                  <a:gd name="T60" fmla="*/ 2161 w 2895"/>
                  <a:gd name="T61" fmla="*/ 1460 h 1460"/>
                  <a:gd name="T62" fmla="*/ 596 w 2895"/>
                  <a:gd name="T63" fmla="*/ 1446 h 1460"/>
                  <a:gd name="T64" fmla="*/ 403 w 2895"/>
                  <a:gd name="T65" fmla="*/ 1381 h 1460"/>
                  <a:gd name="T66" fmla="*/ 240 w 2895"/>
                  <a:gd name="T67" fmla="*/ 1269 h 1460"/>
                  <a:gd name="T68" fmla="*/ 113 w 2895"/>
                  <a:gd name="T69" fmla="*/ 1117 h 1460"/>
                  <a:gd name="T70" fmla="*/ 29 w 2895"/>
                  <a:gd name="T71" fmla="*/ 934 h 1460"/>
                  <a:gd name="T72" fmla="*/ 0 w 2895"/>
                  <a:gd name="T73" fmla="*/ 729 h 1460"/>
                  <a:gd name="T74" fmla="*/ 29 w 2895"/>
                  <a:gd name="T75" fmla="*/ 524 h 1460"/>
                  <a:gd name="T76" fmla="*/ 113 w 2895"/>
                  <a:gd name="T77" fmla="*/ 342 h 1460"/>
                  <a:gd name="T78" fmla="*/ 240 w 2895"/>
                  <a:gd name="T79" fmla="*/ 191 h 1460"/>
                  <a:gd name="T80" fmla="*/ 403 w 2895"/>
                  <a:gd name="T81" fmla="*/ 79 h 1460"/>
                  <a:gd name="T82" fmla="*/ 596 w 2895"/>
                  <a:gd name="T83" fmla="*/ 13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95" h="1460">
                    <a:moveTo>
                      <a:pt x="2161" y="263"/>
                    </a:moveTo>
                    <a:lnTo>
                      <a:pt x="2106" y="266"/>
                    </a:lnTo>
                    <a:lnTo>
                      <a:pt x="2053" y="276"/>
                    </a:lnTo>
                    <a:lnTo>
                      <a:pt x="2003" y="291"/>
                    </a:lnTo>
                    <a:lnTo>
                      <a:pt x="1955" y="311"/>
                    </a:lnTo>
                    <a:lnTo>
                      <a:pt x="1910" y="337"/>
                    </a:lnTo>
                    <a:lnTo>
                      <a:pt x="1868" y="366"/>
                    </a:lnTo>
                    <a:lnTo>
                      <a:pt x="1830" y="400"/>
                    </a:lnTo>
                    <a:lnTo>
                      <a:pt x="1795" y="438"/>
                    </a:lnTo>
                    <a:lnTo>
                      <a:pt x="1765" y="480"/>
                    </a:lnTo>
                    <a:lnTo>
                      <a:pt x="1740" y="524"/>
                    </a:lnTo>
                    <a:lnTo>
                      <a:pt x="1719" y="572"/>
                    </a:lnTo>
                    <a:lnTo>
                      <a:pt x="1705" y="622"/>
                    </a:lnTo>
                    <a:lnTo>
                      <a:pt x="1695" y="675"/>
                    </a:lnTo>
                    <a:lnTo>
                      <a:pt x="1692" y="729"/>
                    </a:lnTo>
                    <a:lnTo>
                      <a:pt x="1695" y="784"/>
                    </a:lnTo>
                    <a:lnTo>
                      <a:pt x="1705" y="837"/>
                    </a:lnTo>
                    <a:lnTo>
                      <a:pt x="1719" y="887"/>
                    </a:lnTo>
                    <a:lnTo>
                      <a:pt x="1740" y="934"/>
                    </a:lnTo>
                    <a:lnTo>
                      <a:pt x="1765" y="979"/>
                    </a:lnTo>
                    <a:lnTo>
                      <a:pt x="1795" y="1020"/>
                    </a:lnTo>
                    <a:lnTo>
                      <a:pt x="1830" y="1059"/>
                    </a:lnTo>
                    <a:lnTo>
                      <a:pt x="1868" y="1093"/>
                    </a:lnTo>
                    <a:lnTo>
                      <a:pt x="1910" y="1122"/>
                    </a:lnTo>
                    <a:lnTo>
                      <a:pt x="1955" y="1148"/>
                    </a:lnTo>
                    <a:lnTo>
                      <a:pt x="2003" y="1168"/>
                    </a:lnTo>
                    <a:lnTo>
                      <a:pt x="2053" y="1183"/>
                    </a:lnTo>
                    <a:lnTo>
                      <a:pt x="2106" y="1192"/>
                    </a:lnTo>
                    <a:lnTo>
                      <a:pt x="2161" y="1196"/>
                    </a:lnTo>
                    <a:lnTo>
                      <a:pt x="2216" y="1192"/>
                    </a:lnTo>
                    <a:lnTo>
                      <a:pt x="2269" y="1183"/>
                    </a:lnTo>
                    <a:lnTo>
                      <a:pt x="2319" y="1168"/>
                    </a:lnTo>
                    <a:lnTo>
                      <a:pt x="2367" y="1148"/>
                    </a:lnTo>
                    <a:lnTo>
                      <a:pt x="2412" y="1122"/>
                    </a:lnTo>
                    <a:lnTo>
                      <a:pt x="2454" y="1093"/>
                    </a:lnTo>
                    <a:lnTo>
                      <a:pt x="2492" y="1059"/>
                    </a:lnTo>
                    <a:lnTo>
                      <a:pt x="2527" y="1020"/>
                    </a:lnTo>
                    <a:lnTo>
                      <a:pt x="2557" y="979"/>
                    </a:lnTo>
                    <a:lnTo>
                      <a:pt x="2582" y="934"/>
                    </a:lnTo>
                    <a:lnTo>
                      <a:pt x="2603" y="887"/>
                    </a:lnTo>
                    <a:lnTo>
                      <a:pt x="2617" y="837"/>
                    </a:lnTo>
                    <a:lnTo>
                      <a:pt x="2627" y="784"/>
                    </a:lnTo>
                    <a:lnTo>
                      <a:pt x="2630" y="729"/>
                    </a:lnTo>
                    <a:lnTo>
                      <a:pt x="2627" y="675"/>
                    </a:lnTo>
                    <a:lnTo>
                      <a:pt x="2617" y="622"/>
                    </a:lnTo>
                    <a:lnTo>
                      <a:pt x="2603" y="572"/>
                    </a:lnTo>
                    <a:lnTo>
                      <a:pt x="2582" y="524"/>
                    </a:lnTo>
                    <a:lnTo>
                      <a:pt x="2557" y="480"/>
                    </a:lnTo>
                    <a:lnTo>
                      <a:pt x="2527" y="438"/>
                    </a:lnTo>
                    <a:lnTo>
                      <a:pt x="2492" y="400"/>
                    </a:lnTo>
                    <a:lnTo>
                      <a:pt x="2454" y="366"/>
                    </a:lnTo>
                    <a:lnTo>
                      <a:pt x="2412" y="337"/>
                    </a:lnTo>
                    <a:lnTo>
                      <a:pt x="2367" y="311"/>
                    </a:lnTo>
                    <a:lnTo>
                      <a:pt x="2319" y="291"/>
                    </a:lnTo>
                    <a:lnTo>
                      <a:pt x="2269" y="276"/>
                    </a:lnTo>
                    <a:lnTo>
                      <a:pt x="2216" y="266"/>
                    </a:lnTo>
                    <a:lnTo>
                      <a:pt x="2161" y="263"/>
                    </a:lnTo>
                    <a:close/>
                    <a:moveTo>
                      <a:pt x="735" y="0"/>
                    </a:moveTo>
                    <a:lnTo>
                      <a:pt x="2161" y="0"/>
                    </a:lnTo>
                    <a:lnTo>
                      <a:pt x="2232" y="3"/>
                    </a:lnTo>
                    <a:lnTo>
                      <a:pt x="2301" y="13"/>
                    </a:lnTo>
                    <a:lnTo>
                      <a:pt x="2367" y="29"/>
                    </a:lnTo>
                    <a:lnTo>
                      <a:pt x="2431" y="51"/>
                    </a:lnTo>
                    <a:lnTo>
                      <a:pt x="2492" y="79"/>
                    </a:lnTo>
                    <a:lnTo>
                      <a:pt x="2551" y="110"/>
                    </a:lnTo>
                    <a:lnTo>
                      <a:pt x="2606" y="149"/>
                    </a:lnTo>
                    <a:lnTo>
                      <a:pt x="2657" y="191"/>
                    </a:lnTo>
                    <a:lnTo>
                      <a:pt x="2704" y="237"/>
                    </a:lnTo>
                    <a:lnTo>
                      <a:pt x="2746" y="288"/>
                    </a:lnTo>
                    <a:lnTo>
                      <a:pt x="2784" y="342"/>
                    </a:lnTo>
                    <a:lnTo>
                      <a:pt x="2817" y="400"/>
                    </a:lnTo>
                    <a:lnTo>
                      <a:pt x="2844" y="461"/>
                    </a:lnTo>
                    <a:lnTo>
                      <a:pt x="2867" y="524"/>
                    </a:lnTo>
                    <a:lnTo>
                      <a:pt x="2883" y="590"/>
                    </a:lnTo>
                    <a:lnTo>
                      <a:pt x="2892" y="659"/>
                    </a:lnTo>
                    <a:lnTo>
                      <a:pt x="2895" y="729"/>
                    </a:lnTo>
                    <a:lnTo>
                      <a:pt x="2892" y="799"/>
                    </a:lnTo>
                    <a:lnTo>
                      <a:pt x="2883" y="868"/>
                    </a:lnTo>
                    <a:lnTo>
                      <a:pt x="2867" y="934"/>
                    </a:lnTo>
                    <a:lnTo>
                      <a:pt x="2844" y="998"/>
                    </a:lnTo>
                    <a:lnTo>
                      <a:pt x="2817" y="1059"/>
                    </a:lnTo>
                    <a:lnTo>
                      <a:pt x="2784" y="1117"/>
                    </a:lnTo>
                    <a:lnTo>
                      <a:pt x="2746" y="1171"/>
                    </a:lnTo>
                    <a:lnTo>
                      <a:pt x="2704" y="1222"/>
                    </a:lnTo>
                    <a:lnTo>
                      <a:pt x="2657" y="1269"/>
                    </a:lnTo>
                    <a:lnTo>
                      <a:pt x="2606" y="1310"/>
                    </a:lnTo>
                    <a:lnTo>
                      <a:pt x="2551" y="1348"/>
                    </a:lnTo>
                    <a:lnTo>
                      <a:pt x="2492" y="1381"/>
                    </a:lnTo>
                    <a:lnTo>
                      <a:pt x="2431" y="1408"/>
                    </a:lnTo>
                    <a:lnTo>
                      <a:pt x="2367" y="1430"/>
                    </a:lnTo>
                    <a:lnTo>
                      <a:pt x="2301" y="1446"/>
                    </a:lnTo>
                    <a:lnTo>
                      <a:pt x="2232" y="1456"/>
                    </a:lnTo>
                    <a:lnTo>
                      <a:pt x="2161" y="1460"/>
                    </a:lnTo>
                    <a:lnTo>
                      <a:pt x="735" y="1460"/>
                    </a:lnTo>
                    <a:lnTo>
                      <a:pt x="664" y="1456"/>
                    </a:lnTo>
                    <a:lnTo>
                      <a:pt x="596" y="1446"/>
                    </a:lnTo>
                    <a:lnTo>
                      <a:pt x="529" y="1430"/>
                    </a:lnTo>
                    <a:lnTo>
                      <a:pt x="464" y="1408"/>
                    </a:lnTo>
                    <a:lnTo>
                      <a:pt x="403" y="1381"/>
                    </a:lnTo>
                    <a:lnTo>
                      <a:pt x="346" y="1348"/>
                    </a:lnTo>
                    <a:lnTo>
                      <a:pt x="290" y="1310"/>
                    </a:lnTo>
                    <a:lnTo>
                      <a:pt x="240" y="1269"/>
                    </a:lnTo>
                    <a:lnTo>
                      <a:pt x="193" y="1222"/>
                    </a:lnTo>
                    <a:lnTo>
                      <a:pt x="150" y="1171"/>
                    </a:lnTo>
                    <a:lnTo>
                      <a:pt x="113" y="1117"/>
                    </a:lnTo>
                    <a:lnTo>
                      <a:pt x="80" y="1059"/>
                    </a:lnTo>
                    <a:lnTo>
                      <a:pt x="52" y="998"/>
                    </a:lnTo>
                    <a:lnTo>
                      <a:pt x="29" y="934"/>
                    </a:lnTo>
                    <a:lnTo>
                      <a:pt x="13" y="868"/>
                    </a:lnTo>
                    <a:lnTo>
                      <a:pt x="4" y="799"/>
                    </a:lnTo>
                    <a:lnTo>
                      <a:pt x="0" y="729"/>
                    </a:lnTo>
                    <a:lnTo>
                      <a:pt x="4" y="659"/>
                    </a:lnTo>
                    <a:lnTo>
                      <a:pt x="13" y="590"/>
                    </a:lnTo>
                    <a:lnTo>
                      <a:pt x="29" y="524"/>
                    </a:lnTo>
                    <a:lnTo>
                      <a:pt x="52" y="461"/>
                    </a:lnTo>
                    <a:lnTo>
                      <a:pt x="80" y="400"/>
                    </a:lnTo>
                    <a:lnTo>
                      <a:pt x="113" y="342"/>
                    </a:lnTo>
                    <a:lnTo>
                      <a:pt x="150" y="288"/>
                    </a:lnTo>
                    <a:lnTo>
                      <a:pt x="193" y="237"/>
                    </a:lnTo>
                    <a:lnTo>
                      <a:pt x="240" y="191"/>
                    </a:lnTo>
                    <a:lnTo>
                      <a:pt x="290" y="149"/>
                    </a:lnTo>
                    <a:lnTo>
                      <a:pt x="346" y="110"/>
                    </a:lnTo>
                    <a:lnTo>
                      <a:pt x="403" y="79"/>
                    </a:lnTo>
                    <a:lnTo>
                      <a:pt x="464" y="51"/>
                    </a:lnTo>
                    <a:lnTo>
                      <a:pt x="529" y="29"/>
                    </a:lnTo>
                    <a:lnTo>
                      <a:pt x="596" y="13"/>
                    </a:lnTo>
                    <a:lnTo>
                      <a:pt x="664" y="3"/>
                    </a:lnTo>
                    <a:lnTo>
                      <a:pt x="7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5">
              <a:extLst>
                <a:ext uri="{FF2B5EF4-FFF2-40B4-BE49-F238E27FC236}">
                  <a16:creationId xmlns:a16="http://schemas.microsoft.com/office/drawing/2014/main" id="{363487AB-9B9A-46E6-9B63-CF06515ACA06}"/>
                </a:ext>
              </a:extLst>
            </p:cNvPr>
            <p:cNvGrpSpPr/>
            <p:nvPr/>
          </p:nvGrpSpPr>
          <p:grpSpPr>
            <a:xfrm>
              <a:off x="3676268" y="3401361"/>
              <a:ext cx="2164088" cy="1620215"/>
              <a:chOff x="3543573" y="4087880"/>
              <a:chExt cx="2164088" cy="1620215"/>
            </a:xfrm>
          </p:grpSpPr>
          <p:sp>
            <p:nvSpPr>
              <p:cNvPr id="27" name="TextBox 46">
                <a:extLst>
                  <a:ext uri="{FF2B5EF4-FFF2-40B4-BE49-F238E27FC236}">
                    <a16:creationId xmlns:a16="http://schemas.microsoft.com/office/drawing/2014/main" id="{25AC4CAB-7AC7-405E-8F37-3F0723EF26A0}"/>
                  </a:ext>
                </a:extLst>
              </p:cNvPr>
              <p:cNvSpPr txBox="1"/>
              <p:nvPr/>
            </p:nvSpPr>
            <p:spPr>
              <a:xfrm>
                <a:off x="4065367" y="4087880"/>
                <a:ext cx="1120500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TextBox 47">
                <a:extLst>
                  <a:ext uri="{FF2B5EF4-FFF2-40B4-BE49-F238E27FC236}">
                    <a16:creationId xmlns:a16="http://schemas.microsoft.com/office/drawing/2014/main" id="{0E661BA6-06C1-4B31-8082-D3A70D5DDCE2}"/>
                  </a:ext>
                </a:extLst>
              </p:cNvPr>
              <p:cNvSpPr txBox="1"/>
              <p:nvPr/>
            </p:nvSpPr>
            <p:spPr>
              <a:xfrm flipH="1">
                <a:off x="3543573" y="4643573"/>
                <a:ext cx="2164088" cy="1064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Flowchart: Terminator 55">
              <a:extLst>
                <a:ext uri="{FF2B5EF4-FFF2-40B4-BE49-F238E27FC236}">
                  <a16:creationId xmlns:a16="http://schemas.microsoft.com/office/drawing/2014/main" id="{6696EECF-541F-47DF-8CBA-1D43267FF16A}"/>
                </a:ext>
              </a:extLst>
            </p:cNvPr>
            <p:cNvSpPr/>
            <p:nvPr/>
          </p:nvSpPr>
          <p:spPr>
            <a:xfrm>
              <a:off x="3900995" y="5182258"/>
              <a:ext cx="1677842" cy="479725"/>
            </a:xfrm>
            <a:prstGeom prst="flowChartTerminator">
              <a:avLst/>
            </a:prstGeom>
            <a:solidFill>
              <a:srgbClr val="FF9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READ MORE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3832C0B-BF95-4FA1-8035-9FC50A6DF19E}"/>
              </a:ext>
            </a:extLst>
          </p:cNvPr>
          <p:cNvGrpSpPr/>
          <p:nvPr/>
        </p:nvGrpSpPr>
        <p:grpSpPr>
          <a:xfrm>
            <a:off x="6272957" y="1680179"/>
            <a:ext cx="2250831" cy="3785342"/>
            <a:chOff x="6166239" y="2069199"/>
            <a:chExt cx="2250831" cy="3785342"/>
          </a:xfrm>
        </p:grpSpPr>
        <p:sp>
          <p:nvSpPr>
            <p:cNvPr id="32" name="Rounded Rectangle 12">
              <a:extLst>
                <a:ext uri="{FF2B5EF4-FFF2-40B4-BE49-F238E27FC236}">
                  <a16:creationId xmlns:a16="http://schemas.microsoft.com/office/drawing/2014/main" id="{AC2BBF03-1BFF-47AF-9DAC-553FEAFB5A01}"/>
                </a:ext>
              </a:extLst>
            </p:cNvPr>
            <p:cNvSpPr/>
            <p:nvPr/>
          </p:nvSpPr>
          <p:spPr>
            <a:xfrm>
              <a:off x="6166239" y="2557059"/>
              <a:ext cx="2250831" cy="3297482"/>
            </a:xfrm>
            <a:prstGeom prst="roundRect">
              <a:avLst>
                <a:gd name="adj" fmla="val 373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Rounded Rectangle 13">
              <a:extLst>
                <a:ext uri="{FF2B5EF4-FFF2-40B4-BE49-F238E27FC236}">
                  <a16:creationId xmlns:a16="http://schemas.microsoft.com/office/drawing/2014/main" id="{6CC22E06-AF84-4B8C-94A3-831DC42BB65C}"/>
                </a:ext>
              </a:extLst>
            </p:cNvPr>
            <p:cNvSpPr/>
            <p:nvPr/>
          </p:nvSpPr>
          <p:spPr>
            <a:xfrm rot="2700000">
              <a:off x="6803795" y="2069199"/>
              <a:ext cx="975721" cy="975721"/>
            </a:xfrm>
            <a:prstGeom prst="roundRect">
              <a:avLst>
                <a:gd name="adj" fmla="val 17839"/>
              </a:avLst>
            </a:prstGeom>
            <a:solidFill>
              <a:srgbClr val="12B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" name="Группа 74">
              <a:extLst>
                <a:ext uri="{FF2B5EF4-FFF2-40B4-BE49-F238E27FC236}">
                  <a16:creationId xmlns:a16="http://schemas.microsoft.com/office/drawing/2014/main" id="{8DD77C49-572E-4408-AC9F-5FA93AA4EDF0}"/>
                </a:ext>
              </a:extLst>
            </p:cNvPr>
            <p:cNvGrpSpPr/>
            <p:nvPr/>
          </p:nvGrpSpPr>
          <p:grpSpPr>
            <a:xfrm>
              <a:off x="7094093" y="2366475"/>
              <a:ext cx="395122" cy="381168"/>
              <a:chOff x="5843588" y="3217863"/>
              <a:chExt cx="2562225" cy="2471738"/>
            </a:xfrm>
            <a:solidFill>
              <a:schemeClr val="bg1"/>
            </a:solidFill>
          </p:grpSpPr>
          <p:sp>
            <p:nvSpPr>
              <p:cNvPr id="39" name="Freeform 64">
                <a:extLst>
                  <a:ext uri="{FF2B5EF4-FFF2-40B4-BE49-F238E27FC236}">
                    <a16:creationId xmlns:a16="http://schemas.microsoft.com/office/drawing/2014/main" id="{2804DB73-FA64-482E-96DB-CD3586156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6688" y="3217863"/>
                <a:ext cx="619125" cy="622300"/>
              </a:xfrm>
              <a:custGeom>
                <a:avLst/>
                <a:gdLst>
                  <a:gd name="T0" fmla="*/ 340 w 781"/>
                  <a:gd name="T1" fmla="*/ 0 h 785"/>
                  <a:gd name="T2" fmla="*/ 340 w 781"/>
                  <a:gd name="T3" fmla="*/ 0 h 785"/>
                  <a:gd name="T4" fmla="*/ 363 w 781"/>
                  <a:gd name="T5" fmla="*/ 2 h 785"/>
                  <a:gd name="T6" fmla="*/ 386 w 781"/>
                  <a:gd name="T7" fmla="*/ 7 h 785"/>
                  <a:gd name="T8" fmla="*/ 408 w 781"/>
                  <a:gd name="T9" fmla="*/ 17 h 785"/>
                  <a:gd name="T10" fmla="*/ 429 w 781"/>
                  <a:gd name="T11" fmla="*/ 30 h 785"/>
                  <a:gd name="T12" fmla="*/ 448 w 781"/>
                  <a:gd name="T13" fmla="*/ 46 h 785"/>
                  <a:gd name="T14" fmla="*/ 737 w 781"/>
                  <a:gd name="T15" fmla="*/ 336 h 785"/>
                  <a:gd name="T16" fmla="*/ 755 w 781"/>
                  <a:gd name="T17" fmla="*/ 357 h 785"/>
                  <a:gd name="T18" fmla="*/ 768 w 781"/>
                  <a:gd name="T19" fmla="*/ 381 h 785"/>
                  <a:gd name="T20" fmla="*/ 777 w 781"/>
                  <a:gd name="T21" fmla="*/ 406 h 785"/>
                  <a:gd name="T22" fmla="*/ 781 w 781"/>
                  <a:gd name="T23" fmla="*/ 431 h 785"/>
                  <a:gd name="T24" fmla="*/ 781 w 781"/>
                  <a:gd name="T25" fmla="*/ 457 h 785"/>
                  <a:gd name="T26" fmla="*/ 777 w 781"/>
                  <a:gd name="T27" fmla="*/ 483 h 785"/>
                  <a:gd name="T28" fmla="*/ 768 w 781"/>
                  <a:gd name="T29" fmla="*/ 509 h 785"/>
                  <a:gd name="T30" fmla="*/ 755 w 781"/>
                  <a:gd name="T31" fmla="*/ 532 h 785"/>
                  <a:gd name="T32" fmla="*/ 737 w 781"/>
                  <a:gd name="T33" fmla="*/ 553 h 785"/>
                  <a:gd name="T34" fmla="*/ 505 w 781"/>
                  <a:gd name="T35" fmla="*/ 785 h 785"/>
                  <a:gd name="T36" fmla="*/ 0 w 781"/>
                  <a:gd name="T37" fmla="*/ 278 h 785"/>
                  <a:gd name="T38" fmla="*/ 232 w 781"/>
                  <a:gd name="T39" fmla="*/ 45 h 785"/>
                  <a:gd name="T40" fmla="*/ 251 w 781"/>
                  <a:gd name="T41" fmla="*/ 29 h 785"/>
                  <a:gd name="T42" fmla="*/ 271 w 781"/>
                  <a:gd name="T43" fmla="*/ 17 h 785"/>
                  <a:gd name="T44" fmla="*/ 293 w 781"/>
                  <a:gd name="T45" fmla="*/ 7 h 785"/>
                  <a:gd name="T46" fmla="*/ 316 w 781"/>
                  <a:gd name="T47" fmla="*/ 2 h 785"/>
                  <a:gd name="T48" fmla="*/ 340 w 781"/>
                  <a:gd name="T49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1" h="785">
                    <a:moveTo>
                      <a:pt x="340" y="0"/>
                    </a:moveTo>
                    <a:lnTo>
                      <a:pt x="340" y="0"/>
                    </a:lnTo>
                    <a:lnTo>
                      <a:pt x="363" y="2"/>
                    </a:lnTo>
                    <a:lnTo>
                      <a:pt x="386" y="7"/>
                    </a:lnTo>
                    <a:lnTo>
                      <a:pt x="408" y="17"/>
                    </a:lnTo>
                    <a:lnTo>
                      <a:pt x="429" y="30"/>
                    </a:lnTo>
                    <a:lnTo>
                      <a:pt x="448" y="46"/>
                    </a:lnTo>
                    <a:lnTo>
                      <a:pt x="737" y="336"/>
                    </a:lnTo>
                    <a:lnTo>
                      <a:pt x="755" y="357"/>
                    </a:lnTo>
                    <a:lnTo>
                      <a:pt x="768" y="381"/>
                    </a:lnTo>
                    <a:lnTo>
                      <a:pt x="777" y="406"/>
                    </a:lnTo>
                    <a:lnTo>
                      <a:pt x="781" y="431"/>
                    </a:lnTo>
                    <a:lnTo>
                      <a:pt x="781" y="457"/>
                    </a:lnTo>
                    <a:lnTo>
                      <a:pt x="777" y="483"/>
                    </a:lnTo>
                    <a:lnTo>
                      <a:pt x="768" y="509"/>
                    </a:lnTo>
                    <a:lnTo>
                      <a:pt x="755" y="532"/>
                    </a:lnTo>
                    <a:lnTo>
                      <a:pt x="737" y="553"/>
                    </a:lnTo>
                    <a:lnTo>
                      <a:pt x="505" y="785"/>
                    </a:lnTo>
                    <a:lnTo>
                      <a:pt x="0" y="278"/>
                    </a:lnTo>
                    <a:lnTo>
                      <a:pt x="232" y="45"/>
                    </a:lnTo>
                    <a:lnTo>
                      <a:pt x="251" y="29"/>
                    </a:lnTo>
                    <a:lnTo>
                      <a:pt x="271" y="17"/>
                    </a:lnTo>
                    <a:lnTo>
                      <a:pt x="293" y="7"/>
                    </a:lnTo>
                    <a:lnTo>
                      <a:pt x="316" y="2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65">
                <a:extLst>
                  <a:ext uri="{FF2B5EF4-FFF2-40B4-BE49-F238E27FC236}">
                    <a16:creationId xmlns:a16="http://schemas.microsoft.com/office/drawing/2014/main" id="{3A3942CC-52B8-4EB9-8A88-79E478E6A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3" y="3522663"/>
                <a:ext cx="1504950" cy="1512888"/>
              </a:xfrm>
              <a:custGeom>
                <a:avLst/>
                <a:gdLst>
                  <a:gd name="T0" fmla="*/ 1391 w 1896"/>
                  <a:gd name="T1" fmla="*/ 0 h 1905"/>
                  <a:gd name="T2" fmla="*/ 1896 w 1896"/>
                  <a:gd name="T3" fmla="*/ 508 h 1905"/>
                  <a:gd name="T4" fmla="*/ 506 w 1896"/>
                  <a:gd name="T5" fmla="*/ 1905 h 1905"/>
                  <a:gd name="T6" fmla="*/ 0 w 1896"/>
                  <a:gd name="T7" fmla="*/ 1398 h 1905"/>
                  <a:gd name="T8" fmla="*/ 1391 w 1896"/>
                  <a:gd name="T9" fmla="*/ 0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6" h="1905">
                    <a:moveTo>
                      <a:pt x="1391" y="0"/>
                    </a:moveTo>
                    <a:lnTo>
                      <a:pt x="1896" y="508"/>
                    </a:lnTo>
                    <a:lnTo>
                      <a:pt x="506" y="1905"/>
                    </a:lnTo>
                    <a:lnTo>
                      <a:pt x="0" y="1398"/>
                    </a:lnTo>
                    <a:lnTo>
                      <a:pt x="13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66">
                <a:extLst>
                  <a:ext uri="{FF2B5EF4-FFF2-40B4-BE49-F238E27FC236}">
                    <a16:creationId xmlns:a16="http://schemas.microsoft.com/office/drawing/2014/main" id="{09431879-CE49-4AC3-8B59-98ABE3114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613" y="4719638"/>
                <a:ext cx="485775" cy="488950"/>
              </a:xfrm>
              <a:custGeom>
                <a:avLst/>
                <a:gdLst>
                  <a:gd name="T0" fmla="*/ 108 w 613"/>
                  <a:gd name="T1" fmla="*/ 0 h 615"/>
                  <a:gd name="T2" fmla="*/ 613 w 613"/>
                  <a:gd name="T3" fmla="*/ 507 h 615"/>
                  <a:gd name="T4" fmla="*/ 0 w 613"/>
                  <a:gd name="T5" fmla="*/ 615 h 615"/>
                  <a:gd name="T6" fmla="*/ 108 w 613"/>
                  <a:gd name="T7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615">
                    <a:moveTo>
                      <a:pt x="108" y="0"/>
                    </a:moveTo>
                    <a:lnTo>
                      <a:pt x="613" y="507"/>
                    </a:lnTo>
                    <a:lnTo>
                      <a:pt x="0" y="615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67">
                <a:extLst>
                  <a:ext uri="{FF2B5EF4-FFF2-40B4-BE49-F238E27FC236}">
                    <a16:creationId xmlns:a16="http://schemas.microsoft.com/office/drawing/2014/main" id="{7B62E62C-1E0D-47BC-899C-14EE7EEF5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88" y="3640138"/>
                <a:ext cx="2036762" cy="2049463"/>
              </a:xfrm>
              <a:custGeom>
                <a:avLst/>
                <a:gdLst>
                  <a:gd name="T0" fmla="*/ 213 w 2566"/>
                  <a:gd name="T1" fmla="*/ 0 h 2582"/>
                  <a:gd name="T2" fmla="*/ 2007 w 2566"/>
                  <a:gd name="T3" fmla="*/ 0 h 2582"/>
                  <a:gd name="T4" fmla="*/ 1675 w 2566"/>
                  <a:gd name="T5" fmla="*/ 333 h 2582"/>
                  <a:gd name="T6" fmla="*/ 331 w 2566"/>
                  <a:gd name="T7" fmla="*/ 333 h 2582"/>
                  <a:gd name="T8" fmla="*/ 331 w 2566"/>
                  <a:gd name="T9" fmla="*/ 2250 h 2582"/>
                  <a:gd name="T10" fmla="*/ 2235 w 2566"/>
                  <a:gd name="T11" fmla="*/ 2250 h 2582"/>
                  <a:gd name="T12" fmla="*/ 2235 w 2566"/>
                  <a:gd name="T13" fmla="*/ 1160 h 2582"/>
                  <a:gd name="T14" fmla="*/ 2566 w 2566"/>
                  <a:gd name="T15" fmla="*/ 829 h 2582"/>
                  <a:gd name="T16" fmla="*/ 2566 w 2566"/>
                  <a:gd name="T17" fmla="*/ 2368 h 2582"/>
                  <a:gd name="T18" fmla="*/ 2564 w 2566"/>
                  <a:gd name="T19" fmla="*/ 2402 h 2582"/>
                  <a:gd name="T20" fmla="*/ 2555 w 2566"/>
                  <a:gd name="T21" fmla="*/ 2435 h 2582"/>
                  <a:gd name="T22" fmla="*/ 2542 w 2566"/>
                  <a:gd name="T23" fmla="*/ 2466 h 2582"/>
                  <a:gd name="T24" fmla="*/ 2525 w 2566"/>
                  <a:gd name="T25" fmla="*/ 2495 h 2582"/>
                  <a:gd name="T26" fmla="*/ 2504 w 2566"/>
                  <a:gd name="T27" fmla="*/ 2520 h 2582"/>
                  <a:gd name="T28" fmla="*/ 2478 w 2566"/>
                  <a:gd name="T29" fmla="*/ 2541 h 2582"/>
                  <a:gd name="T30" fmla="*/ 2450 w 2566"/>
                  <a:gd name="T31" fmla="*/ 2558 h 2582"/>
                  <a:gd name="T32" fmla="*/ 2419 w 2566"/>
                  <a:gd name="T33" fmla="*/ 2571 h 2582"/>
                  <a:gd name="T34" fmla="*/ 2386 w 2566"/>
                  <a:gd name="T35" fmla="*/ 2579 h 2582"/>
                  <a:gd name="T36" fmla="*/ 2352 w 2566"/>
                  <a:gd name="T37" fmla="*/ 2582 h 2582"/>
                  <a:gd name="T38" fmla="*/ 213 w 2566"/>
                  <a:gd name="T39" fmla="*/ 2582 h 2582"/>
                  <a:gd name="T40" fmla="*/ 179 w 2566"/>
                  <a:gd name="T41" fmla="*/ 2579 h 2582"/>
                  <a:gd name="T42" fmla="*/ 146 w 2566"/>
                  <a:gd name="T43" fmla="*/ 2571 h 2582"/>
                  <a:gd name="T44" fmla="*/ 116 w 2566"/>
                  <a:gd name="T45" fmla="*/ 2558 h 2582"/>
                  <a:gd name="T46" fmla="*/ 88 w 2566"/>
                  <a:gd name="T47" fmla="*/ 2541 h 2582"/>
                  <a:gd name="T48" fmla="*/ 63 w 2566"/>
                  <a:gd name="T49" fmla="*/ 2520 h 2582"/>
                  <a:gd name="T50" fmla="*/ 41 w 2566"/>
                  <a:gd name="T51" fmla="*/ 2495 h 2582"/>
                  <a:gd name="T52" fmla="*/ 24 w 2566"/>
                  <a:gd name="T53" fmla="*/ 2466 h 2582"/>
                  <a:gd name="T54" fmla="*/ 11 w 2566"/>
                  <a:gd name="T55" fmla="*/ 2435 h 2582"/>
                  <a:gd name="T56" fmla="*/ 3 w 2566"/>
                  <a:gd name="T57" fmla="*/ 2402 h 2582"/>
                  <a:gd name="T58" fmla="*/ 0 w 2566"/>
                  <a:gd name="T59" fmla="*/ 2368 h 2582"/>
                  <a:gd name="T60" fmla="*/ 0 w 2566"/>
                  <a:gd name="T61" fmla="*/ 216 h 2582"/>
                  <a:gd name="T62" fmla="*/ 3 w 2566"/>
                  <a:gd name="T63" fmla="*/ 180 h 2582"/>
                  <a:gd name="T64" fmla="*/ 11 w 2566"/>
                  <a:gd name="T65" fmla="*/ 147 h 2582"/>
                  <a:gd name="T66" fmla="*/ 24 w 2566"/>
                  <a:gd name="T67" fmla="*/ 117 h 2582"/>
                  <a:gd name="T68" fmla="*/ 41 w 2566"/>
                  <a:gd name="T69" fmla="*/ 89 h 2582"/>
                  <a:gd name="T70" fmla="*/ 63 w 2566"/>
                  <a:gd name="T71" fmla="*/ 63 h 2582"/>
                  <a:gd name="T72" fmla="*/ 88 w 2566"/>
                  <a:gd name="T73" fmla="*/ 41 h 2582"/>
                  <a:gd name="T74" fmla="*/ 116 w 2566"/>
                  <a:gd name="T75" fmla="*/ 24 h 2582"/>
                  <a:gd name="T76" fmla="*/ 146 w 2566"/>
                  <a:gd name="T77" fmla="*/ 11 h 2582"/>
                  <a:gd name="T78" fmla="*/ 179 w 2566"/>
                  <a:gd name="T79" fmla="*/ 3 h 2582"/>
                  <a:gd name="T80" fmla="*/ 213 w 2566"/>
                  <a:gd name="T81" fmla="*/ 0 h 2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66" h="2582">
                    <a:moveTo>
                      <a:pt x="213" y="0"/>
                    </a:moveTo>
                    <a:lnTo>
                      <a:pt x="2007" y="0"/>
                    </a:lnTo>
                    <a:lnTo>
                      <a:pt x="1675" y="333"/>
                    </a:lnTo>
                    <a:lnTo>
                      <a:pt x="331" y="333"/>
                    </a:lnTo>
                    <a:lnTo>
                      <a:pt x="331" y="2250"/>
                    </a:lnTo>
                    <a:lnTo>
                      <a:pt x="2235" y="2250"/>
                    </a:lnTo>
                    <a:lnTo>
                      <a:pt x="2235" y="1160"/>
                    </a:lnTo>
                    <a:lnTo>
                      <a:pt x="2566" y="829"/>
                    </a:lnTo>
                    <a:lnTo>
                      <a:pt x="2566" y="2368"/>
                    </a:lnTo>
                    <a:lnTo>
                      <a:pt x="2564" y="2402"/>
                    </a:lnTo>
                    <a:lnTo>
                      <a:pt x="2555" y="2435"/>
                    </a:lnTo>
                    <a:lnTo>
                      <a:pt x="2542" y="2466"/>
                    </a:lnTo>
                    <a:lnTo>
                      <a:pt x="2525" y="2495"/>
                    </a:lnTo>
                    <a:lnTo>
                      <a:pt x="2504" y="2520"/>
                    </a:lnTo>
                    <a:lnTo>
                      <a:pt x="2478" y="2541"/>
                    </a:lnTo>
                    <a:lnTo>
                      <a:pt x="2450" y="2558"/>
                    </a:lnTo>
                    <a:lnTo>
                      <a:pt x="2419" y="2571"/>
                    </a:lnTo>
                    <a:lnTo>
                      <a:pt x="2386" y="2579"/>
                    </a:lnTo>
                    <a:lnTo>
                      <a:pt x="2352" y="2582"/>
                    </a:lnTo>
                    <a:lnTo>
                      <a:pt x="213" y="2582"/>
                    </a:lnTo>
                    <a:lnTo>
                      <a:pt x="179" y="2579"/>
                    </a:lnTo>
                    <a:lnTo>
                      <a:pt x="146" y="2571"/>
                    </a:lnTo>
                    <a:lnTo>
                      <a:pt x="116" y="2558"/>
                    </a:lnTo>
                    <a:lnTo>
                      <a:pt x="88" y="2541"/>
                    </a:lnTo>
                    <a:lnTo>
                      <a:pt x="63" y="2520"/>
                    </a:lnTo>
                    <a:lnTo>
                      <a:pt x="41" y="2495"/>
                    </a:lnTo>
                    <a:lnTo>
                      <a:pt x="24" y="2466"/>
                    </a:lnTo>
                    <a:lnTo>
                      <a:pt x="11" y="2435"/>
                    </a:lnTo>
                    <a:lnTo>
                      <a:pt x="3" y="2402"/>
                    </a:lnTo>
                    <a:lnTo>
                      <a:pt x="0" y="2368"/>
                    </a:lnTo>
                    <a:lnTo>
                      <a:pt x="0" y="216"/>
                    </a:lnTo>
                    <a:lnTo>
                      <a:pt x="3" y="180"/>
                    </a:lnTo>
                    <a:lnTo>
                      <a:pt x="11" y="147"/>
                    </a:lnTo>
                    <a:lnTo>
                      <a:pt x="24" y="117"/>
                    </a:lnTo>
                    <a:lnTo>
                      <a:pt x="41" y="89"/>
                    </a:lnTo>
                    <a:lnTo>
                      <a:pt x="63" y="63"/>
                    </a:lnTo>
                    <a:lnTo>
                      <a:pt x="88" y="41"/>
                    </a:lnTo>
                    <a:lnTo>
                      <a:pt x="116" y="24"/>
                    </a:lnTo>
                    <a:lnTo>
                      <a:pt x="146" y="11"/>
                    </a:lnTo>
                    <a:lnTo>
                      <a:pt x="179" y="3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48">
              <a:extLst>
                <a:ext uri="{FF2B5EF4-FFF2-40B4-BE49-F238E27FC236}">
                  <a16:creationId xmlns:a16="http://schemas.microsoft.com/office/drawing/2014/main" id="{94EDE18D-3B15-4019-B242-020F661EDFC7}"/>
                </a:ext>
              </a:extLst>
            </p:cNvPr>
            <p:cNvGrpSpPr/>
            <p:nvPr/>
          </p:nvGrpSpPr>
          <p:grpSpPr>
            <a:xfrm>
              <a:off x="6203561" y="3401361"/>
              <a:ext cx="2194847" cy="1620215"/>
              <a:chOff x="6535249" y="4087880"/>
              <a:chExt cx="2194847" cy="1620215"/>
            </a:xfrm>
          </p:grpSpPr>
          <p:sp>
            <p:nvSpPr>
              <p:cNvPr id="37" name="TextBox 49">
                <a:extLst>
                  <a:ext uri="{FF2B5EF4-FFF2-40B4-BE49-F238E27FC236}">
                    <a16:creationId xmlns:a16="http://schemas.microsoft.com/office/drawing/2014/main" id="{3D36139F-2D07-4CAC-BE19-65C482416CB0}"/>
                  </a:ext>
                </a:extLst>
              </p:cNvPr>
              <p:cNvSpPr txBox="1"/>
              <p:nvPr/>
            </p:nvSpPr>
            <p:spPr>
              <a:xfrm>
                <a:off x="7072422" y="4087880"/>
                <a:ext cx="1120500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TextBox 50">
                <a:extLst>
                  <a:ext uri="{FF2B5EF4-FFF2-40B4-BE49-F238E27FC236}">
                    <a16:creationId xmlns:a16="http://schemas.microsoft.com/office/drawing/2014/main" id="{87DE566C-08FC-4B0F-942B-E4160393B555}"/>
                  </a:ext>
                </a:extLst>
              </p:cNvPr>
              <p:cNvSpPr txBox="1"/>
              <p:nvPr/>
            </p:nvSpPr>
            <p:spPr>
              <a:xfrm flipH="1">
                <a:off x="6535249" y="4643573"/>
                <a:ext cx="2194847" cy="1064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Flowchart: Terminator 56">
              <a:extLst>
                <a:ext uri="{FF2B5EF4-FFF2-40B4-BE49-F238E27FC236}">
                  <a16:creationId xmlns:a16="http://schemas.microsoft.com/office/drawing/2014/main" id="{974BFDC4-0C3F-4207-8944-035974EED912}"/>
                </a:ext>
              </a:extLst>
            </p:cNvPr>
            <p:cNvSpPr/>
            <p:nvPr/>
          </p:nvSpPr>
          <p:spPr>
            <a:xfrm>
              <a:off x="6452732" y="5182258"/>
              <a:ext cx="1677842" cy="479725"/>
            </a:xfrm>
            <a:prstGeom prst="flowChartTerminator">
              <a:avLst/>
            </a:prstGeom>
            <a:solidFill>
              <a:srgbClr val="12B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READ MORE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A15C462-220B-4ACE-B38B-FE3416C6A151}"/>
              </a:ext>
            </a:extLst>
          </p:cNvPr>
          <p:cNvGrpSpPr/>
          <p:nvPr/>
        </p:nvGrpSpPr>
        <p:grpSpPr>
          <a:xfrm>
            <a:off x="8877702" y="1680179"/>
            <a:ext cx="2250831" cy="3785342"/>
            <a:chOff x="8717624" y="2069199"/>
            <a:chExt cx="2250831" cy="3785342"/>
          </a:xfrm>
        </p:grpSpPr>
        <p:sp>
          <p:nvSpPr>
            <p:cNvPr id="44" name="Rounded Rectangle 17">
              <a:extLst>
                <a:ext uri="{FF2B5EF4-FFF2-40B4-BE49-F238E27FC236}">
                  <a16:creationId xmlns:a16="http://schemas.microsoft.com/office/drawing/2014/main" id="{F3813FC3-F446-4E0A-94C3-0EC4F779CFF4}"/>
                </a:ext>
              </a:extLst>
            </p:cNvPr>
            <p:cNvSpPr/>
            <p:nvPr/>
          </p:nvSpPr>
          <p:spPr>
            <a:xfrm>
              <a:off x="8717624" y="2557059"/>
              <a:ext cx="2250831" cy="3297482"/>
            </a:xfrm>
            <a:prstGeom prst="roundRect">
              <a:avLst>
                <a:gd name="adj" fmla="val 373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ounded Rectangle 18">
              <a:extLst>
                <a:ext uri="{FF2B5EF4-FFF2-40B4-BE49-F238E27FC236}">
                  <a16:creationId xmlns:a16="http://schemas.microsoft.com/office/drawing/2014/main" id="{D4F6CDC3-E450-4668-987E-900A5EDD2FF2}"/>
                </a:ext>
              </a:extLst>
            </p:cNvPr>
            <p:cNvSpPr/>
            <p:nvPr/>
          </p:nvSpPr>
          <p:spPr>
            <a:xfrm rot="2700000">
              <a:off x="9355180" y="2069199"/>
              <a:ext cx="975721" cy="975721"/>
            </a:xfrm>
            <a:prstGeom prst="roundRect">
              <a:avLst>
                <a:gd name="adj" fmla="val 17839"/>
              </a:avLst>
            </a:prstGeom>
            <a:solidFill>
              <a:srgbClr val="FF9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Группа 406">
              <a:extLst>
                <a:ext uri="{FF2B5EF4-FFF2-40B4-BE49-F238E27FC236}">
                  <a16:creationId xmlns:a16="http://schemas.microsoft.com/office/drawing/2014/main" id="{22591C0C-16FE-43C9-BC4A-E452D1F9CE6C}"/>
                </a:ext>
              </a:extLst>
            </p:cNvPr>
            <p:cNvGrpSpPr/>
            <p:nvPr/>
          </p:nvGrpSpPr>
          <p:grpSpPr>
            <a:xfrm>
              <a:off x="9653296" y="2330086"/>
              <a:ext cx="379485" cy="387500"/>
              <a:chOff x="5853113" y="3217863"/>
              <a:chExt cx="2179638" cy="2225675"/>
            </a:xfrm>
            <a:solidFill>
              <a:schemeClr val="bg1"/>
            </a:solidFill>
          </p:grpSpPr>
          <p:sp>
            <p:nvSpPr>
              <p:cNvPr id="51" name="Freeform 362">
                <a:extLst>
                  <a:ext uri="{FF2B5EF4-FFF2-40B4-BE49-F238E27FC236}">
                    <a16:creationId xmlns:a16="http://schemas.microsoft.com/office/drawing/2014/main" id="{6E0FEBEA-82A2-48FE-B0C6-616F09150B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4551" y="3779838"/>
                <a:ext cx="2035175" cy="1663700"/>
              </a:xfrm>
              <a:custGeom>
                <a:avLst/>
                <a:gdLst>
                  <a:gd name="T0" fmla="*/ 1378 w 3846"/>
                  <a:gd name="T1" fmla="*/ 963 h 3144"/>
                  <a:gd name="T2" fmla="*/ 1347 w 3846"/>
                  <a:gd name="T3" fmla="*/ 995 h 3144"/>
                  <a:gd name="T4" fmla="*/ 446 w 3846"/>
                  <a:gd name="T5" fmla="*/ 2705 h 3144"/>
                  <a:gd name="T6" fmla="*/ 3400 w 3846"/>
                  <a:gd name="T7" fmla="*/ 1826 h 3144"/>
                  <a:gd name="T8" fmla="*/ 2482 w 3846"/>
                  <a:gd name="T9" fmla="*/ 979 h 3144"/>
                  <a:gd name="T10" fmla="*/ 1378 w 3846"/>
                  <a:gd name="T11" fmla="*/ 963 h 3144"/>
                  <a:gd name="T12" fmla="*/ 1555 w 3846"/>
                  <a:gd name="T13" fmla="*/ 4 h 3144"/>
                  <a:gd name="T14" fmla="*/ 1618 w 3846"/>
                  <a:gd name="T15" fmla="*/ 31 h 3144"/>
                  <a:gd name="T16" fmla="*/ 1667 w 3846"/>
                  <a:gd name="T17" fmla="*/ 79 h 3144"/>
                  <a:gd name="T18" fmla="*/ 1694 w 3846"/>
                  <a:gd name="T19" fmla="*/ 141 h 3144"/>
                  <a:gd name="T20" fmla="*/ 1696 w 3846"/>
                  <a:gd name="T21" fmla="*/ 523 h 3144"/>
                  <a:gd name="T22" fmla="*/ 2150 w 3846"/>
                  <a:gd name="T23" fmla="*/ 177 h 3144"/>
                  <a:gd name="T24" fmla="*/ 2163 w 3846"/>
                  <a:gd name="T25" fmla="*/ 108 h 3144"/>
                  <a:gd name="T26" fmla="*/ 2201 w 3846"/>
                  <a:gd name="T27" fmla="*/ 52 h 3144"/>
                  <a:gd name="T28" fmla="*/ 2258 w 3846"/>
                  <a:gd name="T29" fmla="*/ 15 h 3144"/>
                  <a:gd name="T30" fmla="*/ 2328 w 3846"/>
                  <a:gd name="T31" fmla="*/ 0 h 3144"/>
                  <a:gd name="T32" fmla="*/ 2397 w 3846"/>
                  <a:gd name="T33" fmla="*/ 15 h 3144"/>
                  <a:gd name="T34" fmla="*/ 2453 w 3846"/>
                  <a:gd name="T35" fmla="*/ 52 h 3144"/>
                  <a:gd name="T36" fmla="*/ 2491 w 3846"/>
                  <a:gd name="T37" fmla="*/ 108 h 3144"/>
                  <a:gd name="T38" fmla="*/ 2506 w 3846"/>
                  <a:gd name="T39" fmla="*/ 177 h 3144"/>
                  <a:gd name="T40" fmla="*/ 2581 w 3846"/>
                  <a:gd name="T41" fmla="*/ 523 h 3144"/>
                  <a:gd name="T42" fmla="*/ 2625 w 3846"/>
                  <a:gd name="T43" fmla="*/ 533 h 3144"/>
                  <a:gd name="T44" fmla="*/ 2672 w 3846"/>
                  <a:gd name="T45" fmla="*/ 558 h 3144"/>
                  <a:gd name="T46" fmla="*/ 2715 w 3846"/>
                  <a:gd name="T47" fmla="*/ 590 h 3144"/>
                  <a:gd name="T48" fmla="*/ 2754 w 3846"/>
                  <a:gd name="T49" fmla="*/ 625 h 3144"/>
                  <a:gd name="T50" fmla="*/ 2784 w 3846"/>
                  <a:gd name="T51" fmla="*/ 654 h 3144"/>
                  <a:gd name="T52" fmla="*/ 2801 w 3846"/>
                  <a:gd name="T53" fmla="*/ 671 h 3144"/>
                  <a:gd name="T54" fmla="*/ 3778 w 3846"/>
                  <a:gd name="T55" fmla="*/ 1573 h 3144"/>
                  <a:gd name="T56" fmla="*/ 3812 w 3846"/>
                  <a:gd name="T57" fmla="*/ 1614 h 3144"/>
                  <a:gd name="T58" fmla="*/ 3836 w 3846"/>
                  <a:gd name="T59" fmla="*/ 1665 h 3144"/>
                  <a:gd name="T60" fmla="*/ 3846 w 3846"/>
                  <a:gd name="T61" fmla="*/ 1713 h 3144"/>
                  <a:gd name="T62" fmla="*/ 3842 w 3846"/>
                  <a:gd name="T63" fmla="*/ 2870 h 3144"/>
                  <a:gd name="T64" fmla="*/ 3815 w 3846"/>
                  <a:gd name="T65" fmla="*/ 2958 h 3144"/>
                  <a:gd name="T66" fmla="*/ 3765 w 3846"/>
                  <a:gd name="T67" fmla="*/ 3034 h 3144"/>
                  <a:gd name="T68" fmla="*/ 3696 w 3846"/>
                  <a:gd name="T69" fmla="*/ 3093 h 3144"/>
                  <a:gd name="T70" fmla="*/ 3612 w 3846"/>
                  <a:gd name="T71" fmla="*/ 3131 h 3144"/>
                  <a:gd name="T72" fmla="*/ 3518 w 3846"/>
                  <a:gd name="T73" fmla="*/ 3144 h 3144"/>
                  <a:gd name="T74" fmla="*/ 280 w 3846"/>
                  <a:gd name="T75" fmla="*/ 3142 h 3144"/>
                  <a:gd name="T76" fmla="*/ 191 w 3846"/>
                  <a:gd name="T77" fmla="*/ 3115 h 3144"/>
                  <a:gd name="T78" fmla="*/ 114 w 3846"/>
                  <a:gd name="T79" fmla="*/ 3066 h 3144"/>
                  <a:gd name="T80" fmla="*/ 53 w 3846"/>
                  <a:gd name="T81" fmla="*/ 2998 h 3144"/>
                  <a:gd name="T82" fmla="*/ 15 w 3846"/>
                  <a:gd name="T83" fmla="*/ 2915 h 3144"/>
                  <a:gd name="T84" fmla="*/ 0 w 3846"/>
                  <a:gd name="T85" fmla="*/ 2822 h 3144"/>
                  <a:gd name="T86" fmla="*/ 3 w 3846"/>
                  <a:gd name="T87" fmla="*/ 1690 h 3144"/>
                  <a:gd name="T88" fmla="*/ 21 w 3846"/>
                  <a:gd name="T89" fmla="*/ 1640 h 3144"/>
                  <a:gd name="T90" fmla="*/ 50 w 3846"/>
                  <a:gd name="T91" fmla="*/ 1592 h 3144"/>
                  <a:gd name="T92" fmla="*/ 1043 w 3846"/>
                  <a:gd name="T93" fmla="*/ 674 h 3144"/>
                  <a:gd name="T94" fmla="*/ 1051 w 3846"/>
                  <a:gd name="T95" fmla="*/ 665 h 3144"/>
                  <a:gd name="T96" fmla="*/ 1076 w 3846"/>
                  <a:gd name="T97" fmla="*/ 641 h 3144"/>
                  <a:gd name="T98" fmla="*/ 1109 w 3846"/>
                  <a:gd name="T99" fmla="*/ 607 h 3144"/>
                  <a:gd name="T100" fmla="*/ 1153 w 3846"/>
                  <a:gd name="T101" fmla="*/ 573 h 3144"/>
                  <a:gd name="T102" fmla="*/ 1197 w 3846"/>
                  <a:gd name="T103" fmla="*/ 543 h 3144"/>
                  <a:gd name="T104" fmla="*/ 1243 w 3846"/>
                  <a:gd name="T105" fmla="*/ 526 h 3144"/>
                  <a:gd name="T106" fmla="*/ 1340 w 3846"/>
                  <a:gd name="T107" fmla="*/ 523 h 3144"/>
                  <a:gd name="T108" fmla="*/ 1344 w 3846"/>
                  <a:gd name="T109" fmla="*/ 141 h 3144"/>
                  <a:gd name="T110" fmla="*/ 1371 w 3846"/>
                  <a:gd name="T111" fmla="*/ 79 h 3144"/>
                  <a:gd name="T112" fmla="*/ 1418 w 3846"/>
                  <a:gd name="T113" fmla="*/ 31 h 3144"/>
                  <a:gd name="T114" fmla="*/ 1482 w 3846"/>
                  <a:gd name="T115" fmla="*/ 4 h 3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46" h="3144">
                    <a:moveTo>
                      <a:pt x="1378" y="963"/>
                    </a:moveTo>
                    <a:lnTo>
                      <a:pt x="1378" y="963"/>
                    </a:lnTo>
                    <a:lnTo>
                      <a:pt x="1363" y="982"/>
                    </a:lnTo>
                    <a:lnTo>
                      <a:pt x="1347" y="995"/>
                    </a:lnTo>
                    <a:lnTo>
                      <a:pt x="446" y="1826"/>
                    </a:lnTo>
                    <a:lnTo>
                      <a:pt x="446" y="2705"/>
                    </a:lnTo>
                    <a:lnTo>
                      <a:pt x="3400" y="2705"/>
                    </a:lnTo>
                    <a:lnTo>
                      <a:pt x="3400" y="1826"/>
                    </a:lnTo>
                    <a:lnTo>
                      <a:pt x="2499" y="995"/>
                    </a:lnTo>
                    <a:lnTo>
                      <a:pt x="2482" y="979"/>
                    </a:lnTo>
                    <a:lnTo>
                      <a:pt x="2468" y="963"/>
                    </a:lnTo>
                    <a:lnTo>
                      <a:pt x="1378" y="963"/>
                    </a:lnTo>
                    <a:close/>
                    <a:moveTo>
                      <a:pt x="1518" y="0"/>
                    </a:moveTo>
                    <a:lnTo>
                      <a:pt x="1555" y="4"/>
                    </a:lnTo>
                    <a:lnTo>
                      <a:pt x="1588" y="15"/>
                    </a:lnTo>
                    <a:lnTo>
                      <a:pt x="1618" y="31"/>
                    </a:lnTo>
                    <a:lnTo>
                      <a:pt x="1645" y="52"/>
                    </a:lnTo>
                    <a:lnTo>
                      <a:pt x="1667" y="79"/>
                    </a:lnTo>
                    <a:lnTo>
                      <a:pt x="1683" y="108"/>
                    </a:lnTo>
                    <a:lnTo>
                      <a:pt x="1694" y="141"/>
                    </a:lnTo>
                    <a:lnTo>
                      <a:pt x="1696" y="177"/>
                    </a:lnTo>
                    <a:lnTo>
                      <a:pt x="1696" y="523"/>
                    </a:lnTo>
                    <a:lnTo>
                      <a:pt x="2150" y="523"/>
                    </a:lnTo>
                    <a:lnTo>
                      <a:pt x="2150" y="177"/>
                    </a:lnTo>
                    <a:lnTo>
                      <a:pt x="2152" y="141"/>
                    </a:lnTo>
                    <a:lnTo>
                      <a:pt x="2163" y="108"/>
                    </a:lnTo>
                    <a:lnTo>
                      <a:pt x="2179" y="79"/>
                    </a:lnTo>
                    <a:lnTo>
                      <a:pt x="2201" y="52"/>
                    </a:lnTo>
                    <a:lnTo>
                      <a:pt x="2228" y="31"/>
                    </a:lnTo>
                    <a:lnTo>
                      <a:pt x="2258" y="15"/>
                    </a:lnTo>
                    <a:lnTo>
                      <a:pt x="2291" y="4"/>
                    </a:lnTo>
                    <a:lnTo>
                      <a:pt x="2328" y="0"/>
                    </a:lnTo>
                    <a:lnTo>
                      <a:pt x="2363" y="4"/>
                    </a:lnTo>
                    <a:lnTo>
                      <a:pt x="2397" y="15"/>
                    </a:lnTo>
                    <a:lnTo>
                      <a:pt x="2428" y="31"/>
                    </a:lnTo>
                    <a:lnTo>
                      <a:pt x="2453" y="52"/>
                    </a:lnTo>
                    <a:lnTo>
                      <a:pt x="2475" y="79"/>
                    </a:lnTo>
                    <a:lnTo>
                      <a:pt x="2491" y="108"/>
                    </a:lnTo>
                    <a:lnTo>
                      <a:pt x="2502" y="141"/>
                    </a:lnTo>
                    <a:lnTo>
                      <a:pt x="2506" y="177"/>
                    </a:lnTo>
                    <a:lnTo>
                      <a:pt x="2506" y="523"/>
                    </a:lnTo>
                    <a:lnTo>
                      <a:pt x="2581" y="523"/>
                    </a:lnTo>
                    <a:lnTo>
                      <a:pt x="2603" y="526"/>
                    </a:lnTo>
                    <a:lnTo>
                      <a:pt x="2625" y="533"/>
                    </a:lnTo>
                    <a:lnTo>
                      <a:pt x="2648" y="543"/>
                    </a:lnTo>
                    <a:lnTo>
                      <a:pt x="2672" y="558"/>
                    </a:lnTo>
                    <a:lnTo>
                      <a:pt x="2693" y="573"/>
                    </a:lnTo>
                    <a:lnTo>
                      <a:pt x="2715" y="590"/>
                    </a:lnTo>
                    <a:lnTo>
                      <a:pt x="2737" y="607"/>
                    </a:lnTo>
                    <a:lnTo>
                      <a:pt x="2754" y="625"/>
                    </a:lnTo>
                    <a:lnTo>
                      <a:pt x="2770" y="641"/>
                    </a:lnTo>
                    <a:lnTo>
                      <a:pt x="2784" y="654"/>
                    </a:lnTo>
                    <a:lnTo>
                      <a:pt x="2795" y="665"/>
                    </a:lnTo>
                    <a:lnTo>
                      <a:pt x="2801" y="671"/>
                    </a:lnTo>
                    <a:lnTo>
                      <a:pt x="2803" y="674"/>
                    </a:lnTo>
                    <a:lnTo>
                      <a:pt x="3778" y="1573"/>
                    </a:lnTo>
                    <a:lnTo>
                      <a:pt x="3796" y="1592"/>
                    </a:lnTo>
                    <a:lnTo>
                      <a:pt x="3812" y="1614"/>
                    </a:lnTo>
                    <a:lnTo>
                      <a:pt x="3825" y="1640"/>
                    </a:lnTo>
                    <a:lnTo>
                      <a:pt x="3836" y="1665"/>
                    </a:lnTo>
                    <a:lnTo>
                      <a:pt x="3843" y="1690"/>
                    </a:lnTo>
                    <a:lnTo>
                      <a:pt x="3846" y="1713"/>
                    </a:lnTo>
                    <a:lnTo>
                      <a:pt x="3846" y="2822"/>
                    </a:lnTo>
                    <a:lnTo>
                      <a:pt x="3842" y="2870"/>
                    </a:lnTo>
                    <a:lnTo>
                      <a:pt x="3831" y="2915"/>
                    </a:lnTo>
                    <a:lnTo>
                      <a:pt x="3815" y="2958"/>
                    </a:lnTo>
                    <a:lnTo>
                      <a:pt x="3792" y="2998"/>
                    </a:lnTo>
                    <a:lnTo>
                      <a:pt x="3765" y="3034"/>
                    </a:lnTo>
                    <a:lnTo>
                      <a:pt x="3732" y="3066"/>
                    </a:lnTo>
                    <a:lnTo>
                      <a:pt x="3696" y="3093"/>
                    </a:lnTo>
                    <a:lnTo>
                      <a:pt x="3655" y="3115"/>
                    </a:lnTo>
                    <a:lnTo>
                      <a:pt x="3612" y="3131"/>
                    </a:lnTo>
                    <a:lnTo>
                      <a:pt x="3566" y="3142"/>
                    </a:lnTo>
                    <a:lnTo>
                      <a:pt x="3518" y="3144"/>
                    </a:lnTo>
                    <a:lnTo>
                      <a:pt x="328" y="3144"/>
                    </a:lnTo>
                    <a:lnTo>
                      <a:pt x="280" y="3142"/>
                    </a:lnTo>
                    <a:lnTo>
                      <a:pt x="234" y="3131"/>
                    </a:lnTo>
                    <a:lnTo>
                      <a:pt x="191" y="3115"/>
                    </a:lnTo>
                    <a:lnTo>
                      <a:pt x="150" y="3093"/>
                    </a:lnTo>
                    <a:lnTo>
                      <a:pt x="114" y="3066"/>
                    </a:lnTo>
                    <a:lnTo>
                      <a:pt x="81" y="3034"/>
                    </a:lnTo>
                    <a:lnTo>
                      <a:pt x="53" y="2998"/>
                    </a:lnTo>
                    <a:lnTo>
                      <a:pt x="31" y="2958"/>
                    </a:lnTo>
                    <a:lnTo>
                      <a:pt x="15" y="2915"/>
                    </a:lnTo>
                    <a:lnTo>
                      <a:pt x="4" y="2870"/>
                    </a:lnTo>
                    <a:lnTo>
                      <a:pt x="0" y="2822"/>
                    </a:lnTo>
                    <a:lnTo>
                      <a:pt x="0" y="1713"/>
                    </a:lnTo>
                    <a:lnTo>
                      <a:pt x="3" y="1690"/>
                    </a:lnTo>
                    <a:lnTo>
                      <a:pt x="10" y="1665"/>
                    </a:lnTo>
                    <a:lnTo>
                      <a:pt x="21" y="1640"/>
                    </a:lnTo>
                    <a:lnTo>
                      <a:pt x="34" y="1614"/>
                    </a:lnTo>
                    <a:lnTo>
                      <a:pt x="50" y="1592"/>
                    </a:lnTo>
                    <a:lnTo>
                      <a:pt x="69" y="1573"/>
                    </a:lnTo>
                    <a:lnTo>
                      <a:pt x="1043" y="674"/>
                    </a:lnTo>
                    <a:lnTo>
                      <a:pt x="1046" y="671"/>
                    </a:lnTo>
                    <a:lnTo>
                      <a:pt x="1051" y="665"/>
                    </a:lnTo>
                    <a:lnTo>
                      <a:pt x="1062" y="654"/>
                    </a:lnTo>
                    <a:lnTo>
                      <a:pt x="1076" y="641"/>
                    </a:lnTo>
                    <a:lnTo>
                      <a:pt x="1092" y="625"/>
                    </a:lnTo>
                    <a:lnTo>
                      <a:pt x="1109" y="607"/>
                    </a:lnTo>
                    <a:lnTo>
                      <a:pt x="1131" y="590"/>
                    </a:lnTo>
                    <a:lnTo>
                      <a:pt x="1153" y="573"/>
                    </a:lnTo>
                    <a:lnTo>
                      <a:pt x="1174" y="558"/>
                    </a:lnTo>
                    <a:lnTo>
                      <a:pt x="1197" y="543"/>
                    </a:lnTo>
                    <a:lnTo>
                      <a:pt x="1221" y="533"/>
                    </a:lnTo>
                    <a:lnTo>
                      <a:pt x="1243" y="526"/>
                    </a:lnTo>
                    <a:lnTo>
                      <a:pt x="1265" y="523"/>
                    </a:lnTo>
                    <a:lnTo>
                      <a:pt x="1340" y="523"/>
                    </a:lnTo>
                    <a:lnTo>
                      <a:pt x="1340" y="177"/>
                    </a:lnTo>
                    <a:lnTo>
                      <a:pt x="1344" y="141"/>
                    </a:lnTo>
                    <a:lnTo>
                      <a:pt x="1355" y="108"/>
                    </a:lnTo>
                    <a:lnTo>
                      <a:pt x="1371" y="79"/>
                    </a:lnTo>
                    <a:lnTo>
                      <a:pt x="1393" y="52"/>
                    </a:lnTo>
                    <a:lnTo>
                      <a:pt x="1418" y="31"/>
                    </a:lnTo>
                    <a:lnTo>
                      <a:pt x="1449" y="15"/>
                    </a:lnTo>
                    <a:lnTo>
                      <a:pt x="1482" y="4"/>
                    </a:lnTo>
                    <a:lnTo>
                      <a:pt x="15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363">
                <a:extLst>
                  <a:ext uri="{FF2B5EF4-FFF2-40B4-BE49-F238E27FC236}">
                    <a16:creationId xmlns:a16="http://schemas.microsoft.com/office/drawing/2014/main" id="{1DF99FF7-C9C7-489F-B181-FF11A222B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113" y="3217863"/>
                <a:ext cx="2179638" cy="838200"/>
              </a:xfrm>
              <a:custGeom>
                <a:avLst/>
                <a:gdLst>
                  <a:gd name="T0" fmla="*/ 2783 w 4119"/>
                  <a:gd name="T1" fmla="*/ 0 h 1584"/>
                  <a:gd name="T2" fmla="*/ 2990 w 4119"/>
                  <a:gd name="T3" fmla="*/ 16 h 1584"/>
                  <a:gd name="T4" fmla="*/ 3187 w 4119"/>
                  <a:gd name="T5" fmla="*/ 61 h 1584"/>
                  <a:gd name="T6" fmla="*/ 3372 w 4119"/>
                  <a:gd name="T7" fmla="*/ 134 h 1584"/>
                  <a:gd name="T8" fmla="*/ 3540 w 4119"/>
                  <a:gd name="T9" fmla="*/ 231 h 1584"/>
                  <a:gd name="T10" fmla="*/ 3693 w 4119"/>
                  <a:gd name="T11" fmla="*/ 353 h 1584"/>
                  <a:gd name="T12" fmla="*/ 3826 w 4119"/>
                  <a:gd name="T13" fmla="*/ 494 h 1584"/>
                  <a:gd name="T14" fmla="*/ 3937 w 4119"/>
                  <a:gd name="T15" fmla="*/ 654 h 1584"/>
                  <a:gd name="T16" fmla="*/ 4025 w 4119"/>
                  <a:gd name="T17" fmla="*/ 828 h 1584"/>
                  <a:gd name="T18" fmla="*/ 4084 w 4119"/>
                  <a:gd name="T19" fmla="*/ 1016 h 1584"/>
                  <a:gd name="T20" fmla="*/ 4115 w 4119"/>
                  <a:gd name="T21" fmla="*/ 1216 h 1584"/>
                  <a:gd name="T22" fmla="*/ 4119 w 4119"/>
                  <a:gd name="T23" fmla="*/ 1495 h 1584"/>
                  <a:gd name="T24" fmla="*/ 4107 w 4119"/>
                  <a:gd name="T25" fmla="*/ 1540 h 1584"/>
                  <a:gd name="T26" fmla="*/ 4074 w 4119"/>
                  <a:gd name="T27" fmla="*/ 1572 h 1584"/>
                  <a:gd name="T28" fmla="*/ 4029 w 4119"/>
                  <a:gd name="T29" fmla="*/ 1584 h 1584"/>
                  <a:gd name="T30" fmla="*/ 3168 w 4119"/>
                  <a:gd name="T31" fmla="*/ 1580 h 1584"/>
                  <a:gd name="T32" fmla="*/ 3096 w 4119"/>
                  <a:gd name="T33" fmla="*/ 1554 h 1584"/>
                  <a:gd name="T34" fmla="*/ 3038 w 4119"/>
                  <a:gd name="T35" fmla="*/ 1506 h 1584"/>
                  <a:gd name="T36" fmla="*/ 2999 w 4119"/>
                  <a:gd name="T37" fmla="*/ 1442 h 1584"/>
                  <a:gd name="T38" fmla="*/ 2986 w 4119"/>
                  <a:gd name="T39" fmla="*/ 1365 h 1584"/>
                  <a:gd name="T40" fmla="*/ 2982 w 4119"/>
                  <a:gd name="T41" fmla="*/ 872 h 1584"/>
                  <a:gd name="T42" fmla="*/ 2955 w 4119"/>
                  <a:gd name="T43" fmla="*/ 801 h 1584"/>
                  <a:gd name="T44" fmla="*/ 2906 w 4119"/>
                  <a:gd name="T45" fmla="*/ 744 h 1584"/>
                  <a:gd name="T46" fmla="*/ 2840 w 4119"/>
                  <a:gd name="T47" fmla="*/ 705 h 1584"/>
                  <a:gd name="T48" fmla="*/ 2763 w 4119"/>
                  <a:gd name="T49" fmla="*/ 692 h 1584"/>
                  <a:gd name="T50" fmla="*/ 1317 w 4119"/>
                  <a:gd name="T51" fmla="*/ 696 h 1584"/>
                  <a:gd name="T52" fmla="*/ 1245 w 4119"/>
                  <a:gd name="T53" fmla="*/ 721 h 1584"/>
                  <a:gd name="T54" fmla="*/ 1187 w 4119"/>
                  <a:gd name="T55" fmla="*/ 771 h 1584"/>
                  <a:gd name="T56" fmla="*/ 1148 w 4119"/>
                  <a:gd name="T57" fmla="*/ 835 h 1584"/>
                  <a:gd name="T58" fmla="*/ 1134 w 4119"/>
                  <a:gd name="T59" fmla="*/ 912 h 1584"/>
                  <a:gd name="T60" fmla="*/ 1130 w 4119"/>
                  <a:gd name="T61" fmla="*/ 1405 h 1584"/>
                  <a:gd name="T62" fmla="*/ 1103 w 4119"/>
                  <a:gd name="T63" fmla="*/ 1475 h 1584"/>
                  <a:gd name="T64" fmla="*/ 1055 w 4119"/>
                  <a:gd name="T65" fmla="*/ 1533 h 1584"/>
                  <a:gd name="T66" fmla="*/ 990 w 4119"/>
                  <a:gd name="T67" fmla="*/ 1571 h 1584"/>
                  <a:gd name="T68" fmla="*/ 912 w 4119"/>
                  <a:gd name="T69" fmla="*/ 1584 h 1584"/>
                  <a:gd name="T70" fmla="*/ 67 w 4119"/>
                  <a:gd name="T71" fmla="*/ 1582 h 1584"/>
                  <a:gd name="T72" fmla="*/ 27 w 4119"/>
                  <a:gd name="T73" fmla="*/ 1558 h 1584"/>
                  <a:gd name="T74" fmla="*/ 4 w 4119"/>
                  <a:gd name="T75" fmla="*/ 1519 h 1584"/>
                  <a:gd name="T76" fmla="*/ 0 w 4119"/>
                  <a:gd name="T77" fmla="*/ 1318 h 1584"/>
                  <a:gd name="T78" fmla="*/ 16 w 4119"/>
                  <a:gd name="T79" fmla="*/ 1114 h 1584"/>
                  <a:gd name="T80" fmla="*/ 62 w 4119"/>
                  <a:gd name="T81" fmla="*/ 921 h 1584"/>
                  <a:gd name="T82" fmla="*/ 136 w 4119"/>
                  <a:gd name="T83" fmla="*/ 739 h 1584"/>
                  <a:gd name="T84" fmla="*/ 236 w 4119"/>
                  <a:gd name="T85" fmla="*/ 571 h 1584"/>
                  <a:gd name="T86" fmla="*/ 357 w 4119"/>
                  <a:gd name="T87" fmla="*/ 420 h 1584"/>
                  <a:gd name="T88" fmla="*/ 500 w 4119"/>
                  <a:gd name="T89" fmla="*/ 290 h 1584"/>
                  <a:gd name="T90" fmla="*/ 662 w 4119"/>
                  <a:gd name="T91" fmla="*/ 179 h 1584"/>
                  <a:gd name="T92" fmla="*/ 839 w 4119"/>
                  <a:gd name="T93" fmla="*/ 94 h 1584"/>
                  <a:gd name="T94" fmla="*/ 1031 w 4119"/>
                  <a:gd name="T95" fmla="*/ 34 h 1584"/>
                  <a:gd name="T96" fmla="*/ 1232 w 4119"/>
                  <a:gd name="T97" fmla="*/ 4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19" h="1584">
                    <a:moveTo>
                      <a:pt x="1337" y="0"/>
                    </a:moveTo>
                    <a:lnTo>
                      <a:pt x="2783" y="0"/>
                    </a:lnTo>
                    <a:lnTo>
                      <a:pt x="2888" y="4"/>
                    </a:lnTo>
                    <a:lnTo>
                      <a:pt x="2990" y="16"/>
                    </a:lnTo>
                    <a:lnTo>
                      <a:pt x="3090" y="34"/>
                    </a:lnTo>
                    <a:lnTo>
                      <a:pt x="3187" y="61"/>
                    </a:lnTo>
                    <a:lnTo>
                      <a:pt x="3281" y="94"/>
                    </a:lnTo>
                    <a:lnTo>
                      <a:pt x="3372" y="134"/>
                    </a:lnTo>
                    <a:lnTo>
                      <a:pt x="3458" y="179"/>
                    </a:lnTo>
                    <a:lnTo>
                      <a:pt x="3540" y="231"/>
                    </a:lnTo>
                    <a:lnTo>
                      <a:pt x="3620" y="290"/>
                    </a:lnTo>
                    <a:lnTo>
                      <a:pt x="3693" y="353"/>
                    </a:lnTo>
                    <a:lnTo>
                      <a:pt x="3763" y="420"/>
                    </a:lnTo>
                    <a:lnTo>
                      <a:pt x="3826" y="494"/>
                    </a:lnTo>
                    <a:lnTo>
                      <a:pt x="3884" y="571"/>
                    </a:lnTo>
                    <a:lnTo>
                      <a:pt x="3937" y="654"/>
                    </a:lnTo>
                    <a:lnTo>
                      <a:pt x="3984" y="739"/>
                    </a:lnTo>
                    <a:lnTo>
                      <a:pt x="4025" y="828"/>
                    </a:lnTo>
                    <a:lnTo>
                      <a:pt x="4057" y="921"/>
                    </a:lnTo>
                    <a:lnTo>
                      <a:pt x="4084" y="1016"/>
                    </a:lnTo>
                    <a:lnTo>
                      <a:pt x="4104" y="1114"/>
                    </a:lnTo>
                    <a:lnTo>
                      <a:pt x="4115" y="1216"/>
                    </a:lnTo>
                    <a:lnTo>
                      <a:pt x="4119" y="1318"/>
                    </a:lnTo>
                    <a:lnTo>
                      <a:pt x="4119" y="1495"/>
                    </a:lnTo>
                    <a:lnTo>
                      <a:pt x="4116" y="1519"/>
                    </a:lnTo>
                    <a:lnTo>
                      <a:pt x="4107" y="1540"/>
                    </a:lnTo>
                    <a:lnTo>
                      <a:pt x="4093" y="1558"/>
                    </a:lnTo>
                    <a:lnTo>
                      <a:pt x="4074" y="1572"/>
                    </a:lnTo>
                    <a:lnTo>
                      <a:pt x="4053" y="1582"/>
                    </a:lnTo>
                    <a:lnTo>
                      <a:pt x="4029" y="1584"/>
                    </a:lnTo>
                    <a:lnTo>
                      <a:pt x="3208" y="1584"/>
                    </a:lnTo>
                    <a:lnTo>
                      <a:pt x="3168" y="1580"/>
                    </a:lnTo>
                    <a:lnTo>
                      <a:pt x="3130" y="1571"/>
                    </a:lnTo>
                    <a:lnTo>
                      <a:pt x="3096" y="1554"/>
                    </a:lnTo>
                    <a:lnTo>
                      <a:pt x="3064" y="1533"/>
                    </a:lnTo>
                    <a:lnTo>
                      <a:pt x="3038" y="1506"/>
                    </a:lnTo>
                    <a:lnTo>
                      <a:pt x="3015" y="1475"/>
                    </a:lnTo>
                    <a:lnTo>
                      <a:pt x="2999" y="1442"/>
                    </a:lnTo>
                    <a:lnTo>
                      <a:pt x="2988" y="1405"/>
                    </a:lnTo>
                    <a:lnTo>
                      <a:pt x="2986" y="1365"/>
                    </a:lnTo>
                    <a:lnTo>
                      <a:pt x="2986" y="912"/>
                    </a:lnTo>
                    <a:lnTo>
                      <a:pt x="2982" y="872"/>
                    </a:lnTo>
                    <a:lnTo>
                      <a:pt x="2972" y="835"/>
                    </a:lnTo>
                    <a:lnTo>
                      <a:pt x="2955" y="801"/>
                    </a:lnTo>
                    <a:lnTo>
                      <a:pt x="2933" y="771"/>
                    </a:lnTo>
                    <a:lnTo>
                      <a:pt x="2906" y="744"/>
                    </a:lnTo>
                    <a:lnTo>
                      <a:pt x="2875" y="721"/>
                    </a:lnTo>
                    <a:lnTo>
                      <a:pt x="2840" y="705"/>
                    </a:lnTo>
                    <a:lnTo>
                      <a:pt x="2803" y="696"/>
                    </a:lnTo>
                    <a:lnTo>
                      <a:pt x="2763" y="692"/>
                    </a:lnTo>
                    <a:lnTo>
                      <a:pt x="1357" y="692"/>
                    </a:lnTo>
                    <a:lnTo>
                      <a:pt x="1317" y="696"/>
                    </a:lnTo>
                    <a:lnTo>
                      <a:pt x="1280" y="705"/>
                    </a:lnTo>
                    <a:lnTo>
                      <a:pt x="1245" y="721"/>
                    </a:lnTo>
                    <a:lnTo>
                      <a:pt x="1214" y="744"/>
                    </a:lnTo>
                    <a:lnTo>
                      <a:pt x="1187" y="771"/>
                    </a:lnTo>
                    <a:lnTo>
                      <a:pt x="1165" y="801"/>
                    </a:lnTo>
                    <a:lnTo>
                      <a:pt x="1148" y="835"/>
                    </a:lnTo>
                    <a:lnTo>
                      <a:pt x="1138" y="872"/>
                    </a:lnTo>
                    <a:lnTo>
                      <a:pt x="1134" y="912"/>
                    </a:lnTo>
                    <a:lnTo>
                      <a:pt x="1134" y="1365"/>
                    </a:lnTo>
                    <a:lnTo>
                      <a:pt x="1130" y="1405"/>
                    </a:lnTo>
                    <a:lnTo>
                      <a:pt x="1121" y="1442"/>
                    </a:lnTo>
                    <a:lnTo>
                      <a:pt x="1103" y="1475"/>
                    </a:lnTo>
                    <a:lnTo>
                      <a:pt x="1082" y="1506"/>
                    </a:lnTo>
                    <a:lnTo>
                      <a:pt x="1055" y="1533"/>
                    </a:lnTo>
                    <a:lnTo>
                      <a:pt x="1024" y="1554"/>
                    </a:lnTo>
                    <a:lnTo>
                      <a:pt x="990" y="1571"/>
                    </a:lnTo>
                    <a:lnTo>
                      <a:pt x="952" y="1580"/>
                    </a:lnTo>
                    <a:lnTo>
                      <a:pt x="912" y="1584"/>
                    </a:lnTo>
                    <a:lnTo>
                      <a:pt x="91" y="1584"/>
                    </a:lnTo>
                    <a:lnTo>
                      <a:pt x="67" y="1582"/>
                    </a:lnTo>
                    <a:lnTo>
                      <a:pt x="46" y="1572"/>
                    </a:lnTo>
                    <a:lnTo>
                      <a:pt x="27" y="1558"/>
                    </a:lnTo>
                    <a:lnTo>
                      <a:pt x="13" y="1540"/>
                    </a:lnTo>
                    <a:lnTo>
                      <a:pt x="4" y="1519"/>
                    </a:lnTo>
                    <a:lnTo>
                      <a:pt x="0" y="1495"/>
                    </a:lnTo>
                    <a:lnTo>
                      <a:pt x="0" y="1318"/>
                    </a:lnTo>
                    <a:lnTo>
                      <a:pt x="4" y="1216"/>
                    </a:lnTo>
                    <a:lnTo>
                      <a:pt x="16" y="1114"/>
                    </a:lnTo>
                    <a:lnTo>
                      <a:pt x="36" y="1016"/>
                    </a:lnTo>
                    <a:lnTo>
                      <a:pt x="62" y="921"/>
                    </a:lnTo>
                    <a:lnTo>
                      <a:pt x="95" y="828"/>
                    </a:lnTo>
                    <a:lnTo>
                      <a:pt x="136" y="739"/>
                    </a:lnTo>
                    <a:lnTo>
                      <a:pt x="183" y="654"/>
                    </a:lnTo>
                    <a:lnTo>
                      <a:pt x="236" y="571"/>
                    </a:lnTo>
                    <a:lnTo>
                      <a:pt x="294" y="494"/>
                    </a:lnTo>
                    <a:lnTo>
                      <a:pt x="357" y="420"/>
                    </a:lnTo>
                    <a:lnTo>
                      <a:pt x="427" y="353"/>
                    </a:lnTo>
                    <a:lnTo>
                      <a:pt x="500" y="290"/>
                    </a:lnTo>
                    <a:lnTo>
                      <a:pt x="580" y="231"/>
                    </a:lnTo>
                    <a:lnTo>
                      <a:pt x="662" y="179"/>
                    </a:lnTo>
                    <a:lnTo>
                      <a:pt x="749" y="134"/>
                    </a:lnTo>
                    <a:lnTo>
                      <a:pt x="839" y="94"/>
                    </a:lnTo>
                    <a:lnTo>
                      <a:pt x="933" y="61"/>
                    </a:lnTo>
                    <a:lnTo>
                      <a:pt x="1031" y="34"/>
                    </a:lnTo>
                    <a:lnTo>
                      <a:pt x="1129" y="16"/>
                    </a:lnTo>
                    <a:lnTo>
                      <a:pt x="1232" y="4"/>
                    </a:lnTo>
                    <a:lnTo>
                      <a:pt x="13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364">
                <a:extLst>
                  <a:ext uri="{FF2B5EF4-FFF2-40B4-BE49-F238E27FC236}">
                    <a16:creationId xmlns:a16="http://schemas.microsoft.com/office/drawing/2014/main" id="{F6DF4520-A02E-4ED0-8CA5-327A9502E9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3363" y="4408488"/>
                <a:ext cx="719138" cy="709612"/>
              </a:xfrm>
              <a:custGeom>
                <a:avLst/>
                <a:gdLst>
                  <a:gd name="T0" fmla="*/ 646 w 1360"/>
                  <a:gd name="T1" fmla="*/ 510 h 1341"/>
                  <a:gd name="T2" fmla="*/ 587 w 1360"/>
                  <a:gd name="T3" fmla="*/ 534 h 1341"/>
                  <a:gd name="T4" fmla="*/ 542 w 1360"/>
                  <a:gd name="T5" fmla="*/ 578 h 1341"/>
                  <a:gd name="T6" fmla="*/ 517 w 1360"/>
                  <a:gd name="T7" fmla="*/ 636 h 1341"/>
                  <a:gd name="T8" fmla="*/ 517 w 1360"/>
                  <a:gd name="T9" fmla="*/ 703 h 1341"/>
                  <a:gd name="T10" fmla="*/ 542 w 1360"/>
                  <a:gd name="T11" fmla="*/ 761 h 1341"/>
                  <a:gd name="T12" fmla="*/ 587 w 1360"/>
                  <a:gd name="T13" fmla="*/ 805 h 1341"/>
                  <a:gd name="T14" fmla="*/ 646 w 1360"/>
                  <a:gd name="T15" fmla="*/ 831 h 1341"/>
                  <a:gd name="T16" fmla="*/ 714 w 1360"/>
                  <a:gd name="T17" fmla="*/ 831 h 1341"/>
                  <a:gd name="T18" fmla="*/ 773 w 1360"/>
                  <a:gd name="T19" fmla="*/ 805 h 1341"/>
                  <a:gd name="T20" fmla="*/ 818 w 1360"/>
                  <a:gd name="T21" fmla="*/ 761 h 1341"/>
                  <a:gd name="T22" fmla="*/ 842 w 1360"/>
                  <a:gd name="T23" fmla="*/ 703 h 1341"/>
                  <a:gd name="T24" fmla="*/ 842 w 1360"/>
                  <a:gd name="T25" fmla="*/ 636 h 1341"/>
                  <a:gd name="T26" fmla="*/ 818 w 1360"/>
                  <a:gd name="T27" fmla="*/ 578 h 1341"/>
                  <a:gd name="T28" fmla="*/ 773 w 1360"/>
                  <a:gd name="T29" fmla="*/ 534 h 1341"/>
                  <a:gd name="T30" fmla="*/ 714 w 1360"/>
                  <a:gd name="T31" fmla="*/ 510 h 1341"/>
                  <a:gd name="T32" fmla="*/ 680 w 1360"/>
                  <a:gd name="T33" fmla="*/ 0 h 1341"/>
                  <a:gd name="T34" fmla="*/ 826 w 1360"/>
                  <a:gd name="T35" fmla="*/ 14 h 1341"/>
                  <a:gd name="T36" fmla="*/ 961 w 1360"/>
                  <a:gd name="T37" fmla="*/ 58 h 1341"/>
                  <a:gd name="T38" fmla="*/ 1082 w 1360"/>
                  <a:gd name="T39" fmla="*/ 129 h 1341"/>
                  <a:gd name="T40" fmla="*/ 1185 w 1360"/>
                  <a:gd name="T41" fmla="*/ 221 h 1341"/>
                  <a:gd name="T42" fmla="*/ 1267 w 1360"/>
                  <a:gd name="T43" fmla="*/ 331 h 1341"/>
                  <a:gd name="T44" fmla="*/ 1325 w 1360"/>
                  <a:gd name="T45" fmla="*/ 458 h 1341"/>
                  <a:gd name="T46" fmla="*/ 1356 w 1360"/>
                  <a:gd name="T47" fmla="*/ 596 h 1341"/>
                  <a:gd name="T48" fmla="*/ 1356 w 1360"/>
                  <a:gd name="T49" fmla="*/ 743 h 1341"/>
                  <a:gd name="T50" fmla="*/ 1325 w 1360"/>
                  <a:gd name="T51" fmla="*/ 881 h 1341"/>
                  <a:gd name="T52" fmla="*/ 1267 w 1360"/>
                  <a:gd name="T53" fmla="*/ 1008 h 1341"/>
                  <a:gd name="T54" fmla="*/ 1185 w 1360"/>
                  <a:gd name="T55" fmla="*/ 1120 h 1341"/>
                  <a:gd name="T56" fmla="*/ 1082 w 1360"/>
                  <a:gd name="T57" fmla="*/ 1212 h 1341"/>
                  <a:gd name="T58" fmla="*/ 961 w 1360"/>
                  <a:gd name="T59" fmla="*/ 1281 h 1341"/>
                  <a:gd name="T60" fmla="*/ 826 w 1360"/>
                  <a:gd name="T61" fmla="*/ 1325 h 1341"/>
                  <a:gd name="T62" fmla="*/ 680 w 1360"/>
                  <a:gd name="T63" fmla="*/ 1341 h 1341"/>
                  <a:gd name="T64" fmla="*/ 534 w 1360"/>
                  <a:gd name="T65" fmla="*/ 1325 h 1341"/>
                  <a:gd name="T66" fmla="*/ 399 w 1360"/>
                  <a:gd name="T67" fmla="*/ 1281 h 1341"/>
                  <a:gd name="T68" fmla="*/ 279 w 1360"/>
                  <a:gd name="T69" fmla="*/ 1212 h 1341"/>
                  <a:gd name="T70" fmla="*/ 175 w 1360"/>
                  <a:gd name="T71" fmla="*/ 1120 h 1341"/>
                  <a:gd name="T72" fmla="*/ 93 w 1360"/>
                  <a:gd name="T73" fmla="*/ 1008 h 1341"/>
                  <a:gd name="T74" fmla="*/ 35 w 1360"/>
                  <a:gd name="T75" fmla="*/ 881 h 1341"/>
                  <a:gd name="T76" fmla="*/ 4 w 1360"/>
                  <a:gd name="T77" fmla="*/ 743 h 1341"/>
                  <a:gd name="T78" fmla="*/ 4 w 1360"/>
                  <a:gd name="T79" fmla="*/ 596 h 1341"/>
                  <a:gd name="T80" fmla="*/ 35 w 1360"/>
                  <a:gd name="T81" fmla="*/ 458 h 1341"/>
                  <a:gd name="T82" fmla="*/ 93 w 1360"/>
                  <a:gd name="T83" fmla="*/ 331 h 1341"/>
                  <a:gd name="T84" fmla="*/ 175 w 1360"/>
                  <a:gd name="T85" fmla="*/ 221 h 1341"/>
                  <a:gd name="T86" fmla="*/ 279 w 1360"/>
                  <a:gd name="T87" fmla="*/ 129 h 1341"/>
                  <a:gd name="T88" fmla="*/ 399 w 1360"/>
                  <a:gd name="T89" fmla="*/ 58 h 1341"/>
                  <a:gd name="T90" fmla="*/ 534 w 1360"/>
                  <a:gd name="T91" fmla="*/ 14 h 1341"/>
                  <a:gd name="T92" fmla="*/ 680 w 1360"/>
                  <a:gd name="T93" fmla="*/ 0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60" h="1341">
                    <a:moveTo>
                      <a:pt x="680" y="506"/>
                    </a:moveTo>
                    <a:lnTo>
                      <a:pt x="646" y="510"/>
                    </a:lnTo>
                    <a:lnTo>
                      <a:pt x="615" y="519"/>
                    </a:lnTo>
                    <a:lnTo>
                      <a:pt x="587" y="534"/>
                    </a:lnTo>
                    <a:lnTo>
                      <a:pt x="563" y="554"/>
                    </a:lnTo>
                    <a:lnTo>
                      <a:pt x="542" y="578"/>
                    </a:lnTo>
                    <a:lnTo>
                      <a:pt x="528" y="606"/>
                    </a:lnTo>
                    <a:lnTo>
                      <a:pt x="517" y="636"/>
                    </a:lnTo>
                    <a:lnTo>
                      <a:pt x="514" y="670"/>
                    </a:lnTo>
                    <a:lnTo>
                      <a:pt x="517" y="703"/>
                    </a:lnTo>
                    <a:lnTo>
                      <a:pt x="528" y="734"/>
                    </a:lnTo>
                    <a:lnTo>
                      <a:pt x="542" y="761"/>
                    </a:lnTo>
                    <a:lnTo>
                      <a:pt x="563" y="785"/>
                    </a:lnTo>
                    <a:lnTo>
                      <a:pt x="587" y="805"/>
                    </a:lnTo>
                    <a:lnTo>
                      <a:pt x="615" y="820"/>
                    </a:lnTo>
                    <a:lnTo>
                      <a:pt x="646" y="831"/>
                    </a:lnTo>
                    <a:lnTo>
                      <a:pt x="680" y="833"/>
                    </a:lnTo>
                    <a:lnTo>
                      <a:pt x="714" y="831"/>
                    </a:lnTo>
                    <a:lnTo>
                      <a:pt x="745" y="820"/>
                    </a:lnTo>
                    <a:lnTo>
                      <a:pt x="773" y="805"/>
                    </a:lnTo>
                    <a:lnTo>
                      <a:pt x="797" y="785"/>
                    </a:lnTo>
                    <a:lnTo>
                      <a:pt x="818" y="761"/>
                    </a:lnTo>
                    <a:lnTo>
                      <a:pt x="832" y="734"/>
                    </a:lnTo>
                    <a:lnTo>
                      <a:pt x="842" y="703"/>
                    </a:lnTo>
                    <a:lnTo>
                      <a:pt x="846" y="670"/>
                    </a:lnTo>
                    <a:lnTo>
                      <a:pt x="842" y="636"/>
                    </a:lnTo>
                    <a:lnTo>
                      <a:pt x="832" y="606"/>
                    </a:lnTo>
                    <a:lnTo>
                      <a:pt x="818" y="578"/>
                    </a:lnTo>
                    <a:lnTo>
                      <a:pt x="797" y="554"/>
                    </a:lnTo>
                    <a:lnTo>
                      <a:pt x="773" y="534"/>
                    </a:lnTo>
                    <a:lnTo>
                      <a:pt x="745" y="519"/>
                    </a:lnTo>
                    <a:lnTo>
                      <a:pt x="714" y="510"/>
                    </a:lnTo>
                    <a:lnTo>
                      <a:pt x="680" y="506"/>
                    </a:lnTo>
                    <a:close/>
                    <a:moveTo>
                      <a:pt x="680" y="0"/>
                    </a:moveTo>
                    <a:lnTo>
                      <a:pt x="754" y="2"/>
                    </a:lnTo>
                    <a:lnTo>
                      <a:pt x="826" y="14"/>
                    </a:lnTo>
                    <a:lnTo>
                      <a:pt x="895" y="33"/>
                    </a:lnTo>
                    <a:lnTo>
                      <a:pt x="961" y="58"/>
                    </a:lnTo>
                    <a:lnTo>
                      <a:pt x="1023" y="90"/>
                    </a:lnTo>
                    <a:lnTo>
                      <a:pt x="1082" y="129"/>
                    </a:lnTo>
                    <a:lnTo>
                      <a:pt x="1136" y="171"/>
                    </a:lnTo>
                    <a:lnTo>
                      <a:pt x="1185" y="221"/>
                    </a:lnTo>
                    <a:lnTo>
                      <a:pt x="1229" y="274"/>
                    </a:lnTo>
                    <a:lnTo>
                      <a:pt x="1267" y="331"/>
                    </a:lnTo>
                    <a:lnTo>
                      <a:pt x="1299" y="393"/>
                    </a:lnTo>
                    <a:lnTo>
                      <a:pt x="1325" y="458"/>
                    </a:lnTo>
                    <a:lnTo>
                      <a:pt x="1344" y="526"/>
                    </a:lnTo>
                    <a:lnTo>
                      <a:pt x="1356" y="596"/>
                    </a:lnTo>
                    <a:lnTo>
                      <a:pt x="1360" y="670"/>
                    </a:lnTo>
                    <a:lnTo>
                      <a:pt x="1356" y="743"/>
                    </a:lnTo>
                    <a:lnTo>
                      <a:pt x="1344" y="813"/>
                    </a:lnTo>
                    <a:lnTo>
                      <a:pt x="1325" y="881"/>
                    </a:lnTo>
                    <a:lnTo>
                      <a:pt x="1299" y="947"/>
                    </a:lnTo>
                    <a:lnTo>
                      <a:pt x="1267" y="1008"/>
                    </a:lnTo>
                    <a:lnTo>
                      <a:pt x="1229" y="1066"/>
                    </a:lnTo>
                    <a:lnTo>
                      <a:pt x="1185" y="1120"/>
                    </a:lnTo>
                    <a:lnTo>
                      <a:pt x="1136" y="1168"/>
                    </a:lnTo>
                    <a:lnTo>
                      <a:pt x="1082" y="1212"/>
                    </a:lnTo>
                    <a:lnTo>
                      <a:pt x="1023" y="1249"/>
                    </a:lnTo>
                    <a:lnTo>
                      <a:pt x="961" y="1281"/>
                    </a:lnTo>
                    <a:lnTo>
                      <a:pt x="895" y="1306"/>
                    </a:lnTo>
                    <a:lnTo>
                      <a:pt x="826" y="1325"/>
                    </a:lnTo>
                    <a:lnTo>
                      <a:pt x="754" y="1337"/>
                    </a:lnTo>
                    <a:lnTo>
                      <a:pt x="680" y="1341"/>
                    </a:lnTo>
                    <a:lnTo>
                      <a:pt x="606" y="1337"/>
                    </a:lnTo>
                    <a:lnTo>
                      <a:pt x="534" y="1325"/>
                    </a:lnTo>
                    <a:lnTo>
                      <a:pt x="465" y="1306"/>
                    </a:lnTo>
                    <a:lnTo>
                      <a:pt x="399" y="1281"/>
                    </a:lnTo>
                    <a:lnTo>
                      <a:pt x="337" y="1249"/>
                    </a:lnTo>
                    <a:lnTo>
                      <a:pt x="279" y="1212"/>
                    </a:lnTo>
                    <a:lnTo>
                      <a:pt x="225" y="1168"/>
                    </a:lnTo>
                    <a:lnTo>
                      <a:pt x="175" y="1120"/>
                    </a:lnTo>
                    <a:lnTo>
                      <a:pt x="132" y="1066"/>
                    </a:lnTo>
                    <a:lnTo>
                      <a:pt x="93" y="1008"/>
                    </a:lnTo>
                    <a:lnTo>
                      <a:pt x="61" y="947"/>
                    </a:lnTo>
                    <a:lnTo>
                      <a:pt x="35" y="881"/>
                    </a:lnTo>
                    <a:lnTo>
                      <a:pt x="16" y="813"/>
                    </a:lnTo>
                    <a:lnTo>
                      <a:pt x="4" y="743"/>
                    </a:lnTo>
                    <a:lnTo>
                      <a:pt x="0" y="670"/>
                    </a:lnTo>
                    <a:lnTo>
                      <a:pt x="4" y="596"/>
                    </a:lnTo>
                    <a:lnTo>
                      <a:pt x="16" y="526"/>
                    </a:lnTo>
                    <a:lnTo>
                      <a:pt x="35" y="458"/>
                    </a:lnTo>
                    <a:lnTo>
                      <a:pt x="61" y="393"/>
                    </a:lnTo>
                    <a:lnTo>
                      <a:pt x="93" y="331"/>
                    </a:lnTo>
                    <a:lnTo>
                      <a:pt x="132" y="274"/>
                    </a:lnTo>
                    <a:lnTo>
                      <a:pt x="175" y="221"/>
                    </a:lnTo>
                    <a:lnTo>
                      <a:pt x="225" y="171"/>
                    </a:lnTo>
                    <a:lnTo>
                      <a:pt x="279" y="129"/>
                    </a:lnTo>
                    <a:lnTo>
                      <a:pt x="337" y="90"/>
                    </a:lnTo>
                    <a:lnTo>
                      <a:pt x="399" y="58"/>
                    </a:lnTo>
                    <a:lnTo>
                      <a:pt x="465" y="33"/>
                    </a:lnTo>
                    <a:lnTo>
                      <a:pt x="534" y="14"/>
                    </a:lnTo>
                    <a:lnTo>
                      <a:pt x="606" y="2"/>
                    </a:lnTo>
                    <a:lnTo>
                      <a:pt x="6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51">
              <a:extLst>
                <a:ext uri="{FF2B5EF4-FFF2-40B4-BE49-F238E27FC236}">
                  <a16:creationId xmlns:a16="http://schemas.microsoft.com/office/drawing/2014/main" id="{B240A9C3-C851-4486-AB64-BC3AC39B6CD0}"/>
                </a:ext>
              </a:extLst>
            </p:cNvPr>
            <p:cNvGrpSpPr/>
            <p:nvPr/>
          </p:nvGrpSpPr>
          <p:grpSpPr>
            <a:xfrm>
              <a:off x="8821730" y="3401361"/>
              <a:ext cx="2108153" cy="1620215"/>
              <a:chOff x="9458950" y="4087880"/>
              <a:chExt cx="2108153" cy="1620215"/>
            </a:xfrm>
          </p:grpSpPr>
          <p:sp>
            <p:nvSpPr>
              <p:cNvPr id="49" name="TextBox 52">
                <a:extLst>
                  <a:ext uri="{FF2B5EF4-FFF2-40B4-BE49-F238E27FC236}">
                    <a16:creationId xmlns:a16="http://schemas.microsoft.com/office/drawing/2014/main" id="{AE79C101-EF18-49D4-83CC-49604AA54FFE}"/>
                  </a:ext>
                </a:extLst>
              </p:cNvPr>
              <p:cNvSpPr txBox="1"/>
              <p:nvPr/>
            </p:nvSpPr>
            <p:spPr>
              <a:xfrm>
                <a:off x="9952776" y="4087880"/>
                <a:ext cx="1120500" cy="40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65126864-9715-4FAC-AB85-62C34455B32C}"/>
                  </a:ext>
                </a:extLst>
              </p:cNvPr>
              <p:cNvSpPr txBox="1"/>
              <p:nvPr/>
            </p:nvSpPr>
            <p:spPr>
              <a:xfrm flipH="1">
                <a:off x="9458950" y="4643573"/>
                <a:ext cx="2108153" cy="1064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8" name="Flowchart: Terminator 57">
              <a:extLst>
                <a:ext uri="{FF2B5EF4-FFF2-40B4-BE49-F238E27FC236}">
                  <a16:creationId xmlns:a16="http://schemas.microsoft.com/office/drawing/2014/main" id="{0790071A-4306-4CAB-B63D-E79B05F35FD8}"/>
                </a:ext>
              </a:extLst>
            </p:cNvPr>
            <p:cNvSpPr/>
            <p:nvPr/>
          </p:nvSpPr>
          <p:spPr>
            <a:xfrm>
              <a:off x="9003978" y="5182258"/>
              <a:ext cx="1677842" cy="479725"/>
            </a:xfrm>
            <a:prstGeom prst="flowChartTerminator">
              <a:avLst/>
            </a:prstGeom>
            <a:solidFill>
              <a:srgbClr val="FF9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READ MORE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038BDDF-31E5-402F-8983-E06C61243BE1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55" name="圆: 空心 15">
              <a:extLst>
                <a:ext uri="{FF2B5EF4-FFF2-40B4-BE49-F238E27FC236}">
                  <a16:creationId xmlns:a16="http://schemas.microsoft.com/office/drawing/2014/main" id="{D985B66B-3EFD-4ABC-AF08-236DCC4A0203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圆: 空心 16">
              <a:extLst>
                <a:ext uri="{FF2B5EF4-FFF2-40B4-BE49-F238E27FC236}">
                  <a16:creationId xmlns:a16="http://schemas.microsoft.com/office/drawing/2014/main" id="{A3ACC191-B96B-4866-A067-F5BEEC3E72EB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>
            <a:extLst>
              <a:ext uri="{FF2B5EF4-FFF2-40B4-BE49-F238E27FC236}">
                <a16:creationId xmlns:a16="http://schemas.microsoft.com/office/drawing/2014/main" id="{B906E54F-EEA0-479B-94FF-0A55BAA87C9A}"/>
              </a:ext>
            </a:extLst>
          </p:cNvPr>
          <p:cNvSpPr txBox="1"/>
          <p:nvPr/>
        </p:nvSpPr>
        <p:spPr>
          <a:xfrm>
            <a:off x="-51695" y="2794439"/>
            <a:ext cx="344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6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Four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F4972CC0-9D33-4BA6-9DCC-A90962D7021F}"/>
              </a:ext>
            </a:extLst>
          </p:cNvPr>
          <p:cNvSpPr/>
          <p:nvPr/>
        </p:nvSpPr>
        <p:spPr>
          <a:xfrm>
            <a:off x="5669264" y="2846047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A7631A7D-932C-48D9-AB8B-2F2C4F1A817A}"/>
              </a:ext>
            </a:extLst>
          </p:cNvPr>
          <p:cNvSpPr/>
          <p:nvPr/>
        </p:nvSpPr>
        <p:spPr>
          <a:xfrm>
            <a:off x="5165622" y="3552050"/>
            <a:ext cx="502921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6E15B1-41A9-4703-A8E6-C8743BAAA6FF}"/>
              </a:ext>
            </a:extLst>
          </p:cNvPr>
          <p:cNvGrpSpPr/>
          <p:nvPr/>
        </p:nvGrpSpPr>
        <p:grpSpPr>
          <a:xfrm rot="19577259">
            <a:off x="-904745" y="855000"/>
            <a:ext cx="5148000" cy="5148000"/>
            <a:chOff x="-2791809" y="4575372"/>
            <a:chExt cx="4871106" cy="5035916"/>
          </a:xfrm>
        </p:grpSpPr>
        <p:sp>
          <p:nvSpPr>
            <p:cNvPr id="8" name="圆: 空心 15">
              <a:extLst>
                <a:ext uri="{FF2B5EF4-FFF2-40B4-BE49-F238E27FC236}">
                  <a16:creationId xmlns:a16="http://schemas.microsoft.com/office/drawing/2014/main" id="{38BF4721-CFAF-4643-940B-F731E58C96A0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: 空心 16">
              <a:extLst>
                <a:ext uri="{FF2B5EF4-FFF2-40B4-BE49-F238E27FC236}">
                  <a16:creationId xmlns:a16="http://schemas.microsoft.com/office/drawing/2014/main" id="{91A84D42-BED8-43BD-9E2C-85613A2B13CB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3408"/>
              </a:avLst>
            </a:prstGeom>
            <a:noFill/>
            <a:ln w="8540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Oval 13">
            <a:extLst>
              <a:ext uri="{FF2B5EF4-FFF2-40B4-BE49-F238E27FC236}">
                <a16:creationId xmlns:a16="http://schemas.microsoft.com/office/drawing/2014/main" id="{4AB94A07-6644-401D-8AB8-B5B45389CF1E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0840956" y="-825426"/>
            <a:ext cx="1956179" cy="1963221"/>
          </a:xfrm>
          <a:prstGeom prst="roundRect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2774E048-530B-412C-893E-9716263E52D1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0685045" y="-977816"/>
            <a:ext cx="2268000" cy="2268000"/>
          </a:xfrm>
          <a:prstGeom prst="roundRect">
            <a:avLst/>
          </a:prstGeom>
          <a:noFill/>
          <a:ln>
            <a:solidFill>
              <a:srgbClr val="FF9101"/>
            </a:solidFill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273F48F-CDFE-4196-A666-1469899A52A8}"/>
              </a:ext>
            </a:extLst>
          </p:cNvPr>
          <p:cNvSpPr/>
          <p:nvPr/>
        </p:nvSpPr>
        <p:spPr>
          <a:xfrm rot="17515680">
            <a:off x="9308804" y="5323771"/>
            <a:ext cx="767653" cy="773721"/>
          </a:xfrm>
          <a:prstGeom prst="roundRect">
            <a:avLst/>
          </a:prstGeom>
          <a:noFill/>
          <a:ln w="225425">
            <a:solidFill>
              <a:srgbClr val="FF9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8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4" grpId="0"/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-文本框 18">
            <a:extLst>
              <a:ext uri="{FF2B5EF4-FFF2-40B4-BE49-F238E27FC236}">
                <a16:creationId xmlns:a16="http://schemas.microsoft.com/office/drawing/2014/main" id="{C24444F4-FD20-414A-89DF-D8ECBAF074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4684" y="576768"/>
            <a:ext cx="4582632" cy="16322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ontents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58818A6-DCDB-4CFF-82D7-6260AA93C1BB}"/>
              </a:ext>
            </a:extLst>
          </p:cNvPr>
          <p:cNvGrpSpPr/>
          <p:nvPr/>
        </p:nvGrpSpPr>
        <p:grpSpPr>
          <a:xfrm>
            <a:off x="1998750" y="3662322"/>
            <a:ext cx="3374237" cy="755360"/>
            <a:chOff x="2720084" y="2690423"/>
            <a:chExt cx="3374237" cy="75536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75A1E5E-BF59-42F4-8725-AA4A16772028}"/>
                </a:ext>
              </a:extLst>
            </p:cNvPr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91E5D7E7-CEC3-4742-A1BD-10DF7E63B2C9}"/>
                  </a:ext>
                </a:extLst>
              </p:cNvPr>
              <p:cNvSpPr/>
              <p:nvPr/>
            </p:nvSpPr>
            <p:spPr>
              <a:xfrm>
                <a:off x="3666568" y="2662988"/>
                <a:ext cx="720000" cy="720000"/>
              </a:xfrm>
              <a:prstGeom prst="ellipse">
                <a:avLst/>
              </a:prstGeom>
              <a:solidFill>
                <a:srgbClr val="12B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10123F5-B8B6-453F-A1C1-69A238181C5E}"/>
                  </a:ext>
                </a:extLst>
              </p:cNvPr>
              <p:cNvSpPr txBox="1"/>
              <p:nvPr/>
            </p:nvSpPr>
            <p:spPr>
              <a:xfrm>
                <a:off x="3713747" y="2761378"/>
                <a:ext cx="625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D3A1F36-9D83-4E07-9B1A-766627269FAA}"/>
                </a:ext>
              </a:extLst>
            </p:cNvPr>
            <p:cNvSpPr/>
            <p:nvPr/>
          </p:nvSpPr>
          <p:spPr>
            <a:xfrm>
              <a:off x="3513165" y="2690423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81779D6-DD1C-4A42-AE6C-C7B659D5A9E6}"/>
              </a:ext>
            </a:extLst>
          </p:cNvPr>
          <p:cNvGrpSpPr/>
          <p:nvPr/>
        </p:nvGrpSpPr>
        <p:grpSpPr>
          <a:xfrm>
            <a:off x="1998750" y="4808117"/>
            <a:ext cx="3374237" cy="755360"/>
            <a:chOff x="2720084" y="2690423"/>
            <a:chExt cx="3374237" cy="755360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DD084D5-9293-4851-9603-60782300CFD3}"/>
                </a:ext>
              </a:extLst>
            </p:cNvPr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F690093-E781-4E09-9C16-1846560A2D5C}"/>
                  </a:ext>
                </a:extLst>
              </p:cNvPr>
              <p:cNvSpPr/>
              <p:nvPr/>
            </p:nvSpPr>
            <p:spPr>
              <a:xfrm>
                <a:off x="3666568" y="2662988"/>
                <a:ext cx="720000" cy="720000"/>
              </a:xfrm>
              <a:prstGeom prst="ellipse">
                <a:avLst/>
              </a:prstGeom>
              <a:solidFill>
                <a:srgbClr val="FF91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5B269DB-D507-4B9C-B23C-2007B529413E}"/>
                  </a:ext>
                </a:extLst>
              </p:cNvPr>
              <p:cNvSpPr txBox="1"/>
              <p:nvPr/>
            </p:nvSpPr>
            <p:spPr>
              <a:xfrm>
                <a:off x="3713747" y="2761378"/>
                <a:ext cx="625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A6AB70F-AB4A-4776-9423-388DB6D7AAE8}"/>
                </a:ext>
              </a:extLst>
            </p:cNvPr>
            <p:cNvSpPr/>
            <p:nvPr/>
          </p:nvSpPr>
          <p:spPr>
            <a:xfrm>
              <a:off x="3513165" y="2690423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CBBA4D1-4482-4DF3-8294-079181F6245D}"/>
              </a:ext>
            </a:extLst>
          </p:cNvPr>
          <p:cNvGrpSpPr/>
          <p:nvPr/>
        </p:nvGrpSpPr>
        <p:grpSpPr>
          <a:xfrm>
            <a:off x="6458403" y="3662323"/>
            <a:ext cx="3374237" cy="755360"/>
            <a:chOff x="2720084" y="2690423"/>
            <a:chExt cx="3374237" cy="755360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D3F371C-63BF-4971-98FE-A0A79A0293F2}"/>
                </a:ext>
              </a:extLst>
            </p:cNvPr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632AF64F-F8C6-4D99-B69A-F4D9C3A8CE07}"/>
                  </a:ext>
                </a:extLst>
              </p:cNvPr>
              <p:cNvSpPr/>
              <p:nvPr/>
            </p:nvSpPr>
            <p:spPr>
              <a:xfrm>
                <a:off x="3666568" y="2662988"/>
                <a:ext cx="720000" cy="720000"/>
              </a:xfrm>
              <a:prstGeom prst="ellipse">
                <a:avLst/>
              </a:prstGeom>
              <a:solidFill>
                <a:srgbClr val="12B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4511C77-D20D-46AB-B4B2-F5542E58B875}"/>
                  </a:ext>
                </a:extLst>
              </p:cNvPr>
              <p:cNvSpPr txBox="1"/>
              <p:nvPr/>
            </p:nvSpPr>
            <p:spPr>
              <a:xfrm>
                <a:off x="3713747" y="2761378"/>
                <a:ext cx="625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C9588DF-738E-4DDB-82C6-F39ED0C8FC6E}"/>
                </a:ext>
              </a:extLst>
            </p:cNvPr>
            <p:cNvSpPr/>
            <p:nvPr/>
          </p:nvSpPr>
          <p:spPr>
            <a:xfrm>
              <a:off x="3513165" y="2690423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407CB63-61E0-4740-A7E5-48942BB95341}"/>
              </a:ext>
            </a:extLst>
          </p:cNvPr>
          <p:cNvGrpSpPr/>
          <p:nvPr/>
        </p:nvGrpSpPr>
        <p:grpSpPr>
          <a:xfrm>
            <a:off x="6458403" y="4808117"/>
            <a:ext cx="3374237" cy="755360"/>
            <a:chOff x="2720084" y="2690423"/>
            <a:chExt cx="3374237" cy="75536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FF110733-15A7-4DC7-99F4-4989AD804DFB}"/>
                </a:ext>
              </a:extLst>
            </p:cNvPr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A1F504BD-1D03-469D-BEF2-9611D7E900EC}"/>
                  </a:ext>
                </a:extLst>
              </p:cNvPr>
              <p:cNvSpPr/>
              <p:nvPr/>
            </p:nvSpPr>
            <p:spPr>
              <a:xfrm>
                <a:off x="3666568" y="2662988"/>
                <a:ext cx="720000" cy="720000"/>
              </a:xfrm>
              <a:prstGeom prst="ellipse">
                <a:avLst/>
              </a:prstGeom>
              <a:solidFill>
                <a:srgbClr val="FF91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F5B8F8E-F4EC-43D9-9952-7CC0FA691A93}"/>
                  </a:ext>
                </a:extLst>
              </p:cNvPr>
              <p:cNvSpPr txBox="1"/>
              <p:nvPr/>
            </p:nvSpPr>
            <p:spPr>
              <a:xfrm>
                <a:off x="3713747" y="2761378"/>
                <a:ext cx="625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36D5A77-5811-4250-A7C4-3E4C374D66E7}"/>
                </a:ext>
              </a:extLst>
            </p:cNvPr>
            <p:cNvSpPr/>
            <p:nvPr/>
          </p:nvSpPr>
          <p:spPr>
            <a:xfrm>
              <a:off x="3513165" y="2690423"/>
              <a:ext cx="258115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14A4691-5ED0-4FBC-A7C6-3471B723A054}"/>
              </a:ext>
            </a:extLst>
          </p:cNvPr>
          <p:cNvGrpSpPr/>
          <p:nvPr/>
        </p:nvGrpSpPr>
        <p:grpSpPr>
          <a:xfrm rot="19577259">
            <a:off x="-2769807" y="-179083"/>
            <a:ext cx="4851224" cy="4692453"/>
            <a:chOff x="-2609090" y="4732627"/>
            <a:chExt cx="4590290" cy="4590290"/>
          </a:xfrm>
        </p:grpSpPr>
        <p:sp>
          <p:nvSpPr>
            <p:cNvPr id="25" name="圆: 空心 15">
              <a:extLst>
                <a:ext uri="{FF2B5EF4-FFF2-40B4-BE49-F238E27FC236}">
                  <a16:creationId xmlns:a16="http://schemas.microsoft.com/office/drawing/2014/main" id="{5A114495-C74D-4E5D-ACA9-2329802DF37B}"/>
                </a:ext>
              </a:extLst>
            </p:cNvPr>
            <p:cNvSpPr/>
            <p:nvPr/>
          </p:nvSpPr>
          <p:spPr>
            <a:xfrm>
              <a:off x="-2609090" y="4732627"/>
              <a:ext cx="4590290" cy="45902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圆: 空心 16">
              <a:extLst>
                <a:ext uri="{FF2B5EF4-FFF2-40B4-BE49-F238E27FC236}">
                  <a16:creationId xmlns:a16="http://schemas.microsoft.com/office/drawing/2014/main" id="{68D9C8DE-2324-4B96-87B9-39DBDFCC829C}"/>
                </a:ext>
              </a:extLst>
            </p:cNvPr>
            <p:cNvSpPr/>
            <p:nvPr/>
          </p:nvSpPr>
          <p:spPr>
            <a:xfrm>
              <a:off x="-2250308" y="5091409"/>
              <a:ext cx="3872724" cy="3872724"/>
            </a:xfrm>
            <a:prstGeom prst="roundRect">
              <a:avLst/>
            </a:prstGeom>
            <a:solidFill>
              <a:srgbClr val="12B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Oval 13">
            <a:extLst>
              <a:ext uri="{FF2B5EF4-FFF2-40B4-BE49-F238E27FC236}">
                <a16:creationId xmlns:a16="http://schemas.microsoft.com/office/drawing/2014/main" id="{0D92FE84-08CE-4CEF-ACED-EB0EA4174842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1502487" y="3002651"/>
            <a:ext cx="1956179" cy="1963221"/>
          </a:xfrm>
          <a:prstGeom prst="roundRect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CA799B56-FD7E-4F90-A077-E28F8BD47583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1346576" y="2850261"/>
            <a:ext cx="2268000" cy="2268000"/>
          </a:xfrm>
          <a:prstGeom prst="roundRect">
            <a:avLst/>
          </a:prstGeom>
          <a:noFill/>
          <a:ln>
            <a:solidFill>
              <a:srgbClr val="FF9101"/>
            </a:solidFill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54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3154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E00A3A6-0101-4C80-AACD-393E44AF80B7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49" name="圆: 空心 15">
              <a:extLst>
                <a:ext uri="{FF2B5EF4-FFF2-40B4-BE49-F238E27FC236}">
                  <a16:creationId xmlns:a16="http://schemas.microsoft.com/office/drawing/2014/main" id="{3E9E776E-8114-404A-9226-DE89D617F50C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圆: 空心 16">
              <a:extLst>
                <a:ext uri="{FF2B5EF4-FFF2-40B4-BE49-F238E27FC236}">
                  <a16:creationId xmlns:a16="http://schemas.microsoft.com/office/drawing/2014/main" id="{EDEF6E57-2E36-4082-B604-FAACF61733BE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8F05251-98DC-44F1-B57B-C25DE315C0B4}"/>
              </a:ext>
            </a:extLst>
          </p:cNvPr>
          <p:cNvGrpSpPr/>
          <p:nvPr/>
        </p:nvGrpSpPr>
        <p:grpSpPr>
          <a:xfrm>
            <a:off x="1000650" y="1810780"/>
            <a:ext cx="2527994" cy="3267926"/>
            <a:chOff x="917302" y="1888835"/>
            <a:chExt cx="2527994" cy="3267926"/>
          </a:xfrm>
        </p:grpSpPr>
        <p:sp>
          <p:nvSpPr>
            <p:cNvPr id="52" name="矩形 46">
              <a:extLst>
                <a:ext uri="{FF2B5EF4-FFF2-40B4-BE49-F238E27FC236}">
                  <a16:creationId xmlns:a16="http://schemas.microsoft.com/office/drawing/2014/main" id="{BEAEF5BD-CA8F-4627-8140-A689A0C2D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02" y="1888835"/>
              <a:ext cx="2527994" cy="1133900"/>
            </a:xfrm>
            <a:prstGeom prst="rect">
              <a:avLst/>
            </a:prstGeom>
            <a:solidFill>
              <a:srgbClr val="12B789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1DF49168-3DE0-464C-9979-17666B308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1555" y="2163385"/>
              <a:ext cx="939489" cy="644749"/>
            </a:xfrm>
            <a:custGeom>
              <a:avLst/>
              <a:gdLst>
                <a:gd name="T0" fmla="*/ 134 w 256"/>
                <a:gd name="T1" fmla="*/ 1 h 174"/>
                <a:gd name="T2" fmla="*/ 121 w 256"/>
                <a:gd name="T3" fmla="*/ 1 h 174"/>
                <a:gd name="T4" fmla="*/ 0 w 256"/>
                <a:gd name="T5" fmla="*/ 66 h 174"/>
                <a:gd name="T6" fmla="*/ 12 w 256"/>
                <a:gd name="T7" fmla="*/ 84 h 174"/>
                <a:gd name="T8" fmla="*/ 12 w 256"/>
                <a:gd name="T9" fmla="*/ 93 h 174"/>
                <a:gd name="T10" fmla="*/ 12 w 256"/>
                <a:gd name="T11" fmla="*/ 120 h 174"/>
                <a:gd name="T12" fmla="*/ 6 w 256"/>
                <a:gd name="T13" fmla="*/ 133 h 174"/>
                <a:gd name="T14" fmla="*/ 6 w 256"/>
                <a:gd name="T15" fmla="*/ 163 h 174"/>
                <a:gd name="T16" fmla="*/ 29 w 256"/>
                <a:gd name="T17" fmla="*/ 167 h 174"/>
                <a:gd name="T18" fmla="*/ 40 w 256"/>
                <a:gd name="T19" fmla="*/ 155 h 174"/>
                <a:gd name="T20" fmla="*/ 27 w 256"/>
                <a:gd name="T21" fmla="*/ 124 h 174"/>
                <a:gd name="T22" fmla="*/ 15 w 256"/>
                <a:gd name="T23" fmla="*/ 107 h 174"/>
                <a:gd name="T24" fmla="*/ 27 w 256"/>
                <a:gd name="T25" fmla="*/ 89 h 174"/>
                <a:gd name="T26" fmla="*/ 46 w 256"/>
                <a:gd name="T27" fmla="*/ 97 h 174"/>
                <a:gd name="T28" fmla="*/ 45 w 256"/>
                <a:gd name="T29" fmla="*/ 141 h 174"/>
                <a:gd name="T30" fmla="*/ 212 w 256"/>
                <a:gd name="T31" fmla="*/ 141 h 174"/>
                <a:gd name="T32" fmla="*/ 212 w 256"/>
                <a:gd name="T33" fmla="*/ 96 h 174"/>
                <a:gd name="T34" fmla="*/ 256 w 256"/>
                <a:gd name="T35" fmla="*/ 66 h 174"/>
                <a:gd name="T36" fmla="*/ 14 w 256"/>
                <a:gd name="T37" fmla="*/ 156 h 174"/>
                <a:gd name="T38" fmla="*/ 26 w 256"/>
                <a:gd name="T39" fmla="*/ 134 h 174"/>
                <a:gd name="T40" fmla="*/ 14 w 256"/>
                <a:gd name="T41" fmla="*/ 156 h 174"/>
                <a:gd name="T42" fmla="*/ 174 w 256"/>
                <a:gd name="T43" fmla="*/ 134 h 174"/>
                <a:gd name="T44" fmla="*/ 164 w 256"/>
                <a:gd name="T45" fmla="*/ 142 h 174"/>
                <a:gd name="T46" fmla="*/ 170 w 256"/>
                <a:gd name="T47" fmla="*/ 146 h 174"/>
                <a:gd name="T48" fmla="*/ 196 w 256"/>
                <a:gd name="T49" fmla="*/ 137 h 174"/>
                <a:gd name="T50" fmla="*/ 129 w 256"/>
                <a:gd name="T51" fmla="*/ 158 h 174"/>
                <a:gd name="T52" fmla="*/ 61 w 256"/>
                <a:gd name="T53" fmla="*/ 136 h 174"/>
                <a:gd name="T54" fmla="*/ 147 w 256"/>
                <a:gd name="T55" fmla="*/ 150 h 174"/>
                <a:gd name="T56" fmla="*/ 146 w 256"/>
                <a:gd name="T57" fmla="*/ 139 h 174"/>
                <a:gd name="T58" fmla="*/ 61 w 256"/>
                <a:gd name="T59" fmla="*/ 122 h 174"/>
                <a:gd name="T60" fmla="*/ 121 w 256"/>
                <a:gd name="T61" fmla="*/ 130 h 174"/>
                <a:gd name="T62" fmla="*/ 134 w 256"/>
                <a:gd name="T63" fmla="*/ 130 h 174"/>
                <a:gd name="T64" fmla="*/ 196 w 256"/>
                <a:gd name="T65" fmla="*/ 123 h 174"/>
                <a:gd name="T66" fmla="*/ 16 w 256"/>
                <a:gd name="T67" fmla="*/ 66 h 174"/>
                <a:gd name="T68" fmla="*/ 240 w 256"/>
                <a:gd name="T69" fmla="*/ 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174">
                  <a:moveTo>
                    <a:pt x="246" y="51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132" y="0"/>
                    <a:pt x="130" y="0"/>
                    <a:pt x="128" y="0"/>
                  </a:cubicBezTo>
                  <a:cubicBezTo>
                    <a:pt x="125" y="0"/>
                    <a:pt x="123" y="0"/>
                    <a:pt x="121" y="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3" y="54"/>
                    <a:pt x="0" y="60"/>
                    <a:pt x="0" y="66"/>
                  </a:cubicBezTo>
                  <a:cubicBezTo>
                    <a:pt x="0" y="72"/>
                    <a:pt x="3" y="77"/>
                    <a:pt x="8" y="80"/>
                  </a:cubicBezTo>
                  <a:cubicBezTo>
                    <a:pt x="9" y="81"/>
                    <a:pt x="11" y="83"/>
                    <a:pt x="12" y="84"/>
                  </a:cubicBezTo>
                  <a:cubicBezTo>
                    <a:pt x="15" y="86"/>
                    <a:pt x="16" y="87"/>
                    <a:pt x="16" y="89"/>
                  </a:cubicBezTo>
                  <a:cubicBezTo>
                    <a:pt x="16" y="90"/>
                    <a:pt x="15" y="91"/>
                    <a:pt x="12" y="93"/>
                  </a:cubicBezTo>
                  <a:cubicBezTo>
                    <a:pt x="9" y="96"/>
                    <a:pt x="4" y="99"/>
                    <a:pt x="4" y="107"/>
                  </a:cubicBezTo>
                  <a:cubicBezTo>
                    <a:pt x="4" y="114"/>
                    <a:pt x="9" y="118"/>
                    <a:pt x="12" y="120"/>
                  </a:cubicBezTo>
                  <a:cubicBezTo>
                    <a:pt x="14" y="122"/>
                    <a:pt x="15" y="123"/>
                    <a:pt x="16" y="124"/>
                  </a:cubicBezTo>
                  <a:cubicBezTo>
                    <a:pt x="11" y="124"/>
                    <a:pt x="7" y="128"/>
                    <a:pt x="6" y="133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58"/>
                    <a:pt x="4" y="161"/>
                    <a:pt x="6" y="163"/>
                  </a:cubicBezTo>
                  <a:cubicBezTo>
                    <a:pt x="8" y="166"/>
                    <a:pt x="11" y="167"/>
                    <a:pt x="14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2" y="167"/>
                    <a:pt x="35" y="166"/>
                    <a:pt x="37" y="163"/>
                  </a:cubicBezTo>
                  <a:cubicBezTo>
                    <a:pt x="39" y="161"/>
                    <a:pt x="40" y="158"/>
                    <a:pt x="40" y="155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6" y="128"/>
                    <a:pt x="32" y="124"/>
                    <a:pt x="27" y="124"/>
                  </a:cubicBezTo>
                  <a:cubicBezTo>
                    <a:pt x="26" y="117"/>
                    <a:pt x="22" y="114"/>
                    <a:pt x="19" y="111"/>
                  </a:cubicBezTo>
                  <a:cubicBezTo>
                    <a:pt x="16" y="109"/>
                    <a:pt x="15" y="108"/>
                    <a:pt x="15" y="107"/>
                  </a:cubicBezTo>
                  <a:cubicBezTo>
                    <a:pt x="15" y="105"/>
                    <a:pt x="16" y="104"/>
                    <a:pt x="19" y="102"/>
                  </a:cubicBezTo>
                  <a:cubicBezTo>
                    <a:pt x="22" y="99"/>
                    <a:pt x="27" y="96"/>
                    <a:pt x="27" y="89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5" y="98"/>
                    <a:pt x="45" y="9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71"/>
                    <a:pt x="104" y="174"/>
                    <a:pt x="129" y="174"/>
                  </a:cubicBezTo>
                  <a:cubicBezTo>
                    <a:pt x="154" y="174"/>
                    <a:pt x="212" y="171"/>
                    <a:pt x="212" y="141"/>
                  </a:cubicBezTo>
                  <a:cubicBezTo>
                    <a:pt x="212" y="98"/>
                    <a:pt x="212" y="98"/>
                    <a:pt x="212" y="98"/>
                  </a:cubicBezTo>
                  <a:cubicBezTo>
                    <a:pt x="212" y="97"/>
                    <a:pt x="212" y="96"/>
                    <a:pt x="212" y="96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52" y="78"/>
                    <a:pt x="256" y="72"/>
                    <a:pt x="256" y="66"/>
                  </a:cubicBezTo>
                  <a:cubicBezTo>
                    <a:pt x="256" y="60"/>
                    <a:pt x="252" y="54"/>
                    <a:pt x="246" y="51"/>
                  </a:cubicBezTo>
                  <a:close/>
                  <a:moveTo>
                    <a:pt x="14" y="156"/>
                  </a:moveTo>
                  <a:cubicBezTo>
                    <a:pt x="17" y="134"/>
                    <a:pt x="17" y="134"/>
                    <a:pt x="17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9" y="156"/>
                    <a:pt x="29" y="156"/>
                    <a:pt x="29" y="156"/>
                  </a:cubicBezTo>
                  <a:lnTo>
                    <a:pt x="14" y="156"/>
                  </a:lnTo>
                  <a:close/>
                  <a:moveTo>
                    <a:pt x="196" y="123"/>
                  </a:moveTo>
                  <a:cubicBezTo>
                    <a:pt x="193" y="127"/>
                    <a:pt x="186" y="131"/>
                    <a:pt x="174" y="134"/>
                  </a:cubicBezTo>
                  <a:cubicBezTo>
                    <a:pt x="172" y="135"/>
                    <a:pt x="170" y="135"/>
                    <a:pt x="168" y="136"/>
                  </a:cubicBezTo>
                  <a:cubicBezTo>
                    <a:pt x="165" y="136"/>
                    <a:pt x="163" y="139"/>
                    <a:pt x="164" y="142"/>
                  </a:cubicBezTo>
                  <a:cubicBezTo>
                    <a:pt x="164" y="145"/>
                    <a:pt x="166" y="146"/>
                    <a:pt x="169" y="146"/>
                  </a:cubicBezTo>
                  <a:cubicBezTo>
                    <a:pt x="169" y="146"/>
                    <a:pt x="170" y="146"/>
                    <a:pt x="170" y="146"/>
                  </a:cubicBezTo>
                  <a:cubicBezTo>
                    <a:pt x="173" y="146"/>
                    <a:pt x="175" y="145"/>
                    <a:pt x="177" y="144"/>
                  </a:cubicBezTo>
                  <a:cubicBezTo>
                    <a:pt x="185" y="142"/>
                    <a:pt x="191" y="140"/>
                    <a:pt x="196" y="137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6" y="150"/>
                    <a:pt x="166" y="158"/>
                    <a:pt x="129" y="158"/>
                  </a:cubicBezTo>
                  <a:cubicBezTo>
                    <a:pt x="92" y="158"/>
                    <a:pt x="61" y="150"/>
                    <a:pt x="61" y="14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76" y="146"/>
                    <a:pt x="103" y="150"/>
                    <a:pt x="129" y="150"/>
                  </a:cubicBezTo>
                  <a:cubicBezTo>
                    <a:pt x="135" y="150"/>
                    <a:pt x="141" y="150"/>
                    <a:pt x="147" y="150"/>
                  </a:cubicBezTo>
                  <a:cubicBezTo>
                    <a:pt x="150" y="149"/>
                    <a:pt x="152" y="147"/>
                    <a:pt x="152" y="144"/>
                  </a:cubicBezTo>
                  <a:cubicBezTo>
                    <a:pt x="152" y="141"/>
                    <a:pt x="149" y="139"/>
                    <a:pt x="146" y="139"/>
                  </a:cubicBezTo>
                  <a:cubicBezTo>
                    <a:pt x="141" y="139"/>
                    <a:pt x="135" y="140"/>
                    <a:pt x="129" y="140"/>
                  </a:cubicBezTo>
                  <a:cubicBezTo>
                    <a:pt x="92" y="140"/>
                    <a:pt x="66" y="130"/>
                    <a:pt x="61" y="122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3" y="131"/>
                    <a:pt x="125" y="132"/>
                    <a:pt x="128" y="132"/>
                  </a:cubicBezTo>
                  <a:cubicBezTo>
                    <a:pt x="130" y="132"/>
                    <a:pt x="132" y="131"/>
                    <a:pt x="134" y="130"/>
                  </a:cubicBezTo>
                  <a:cubicBezTo>
                    <a:pt x="196" y="103"/>
                    <a:pt x="196" y="103"/>
                    <a:pt x="196" y="103"/>
                  </a:cubicBezTo>
                  <a:lnTo>
                    <a:pt x="196" y="123"/>
                  </a:lnTo>
                  <a:close/>
                  <a:moveTo>
                    <a:pt x="128" y="116"/>
                  </a:moveTo>
                  <a:cubicBezTo>
                    <a:pt x="16" y="66"/>
                    <a:pt x="16" y="66"/>
                    <a:pt x="16" y="6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240" y="66"/>
                    <a:pt x="240" y="66"/>
                    <a:pt x="240" y="66"/>
                  </a:cubicBezTo>
                  <a:lnTo>
                    <a:pt x="128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0">
              <a:extLst>
                <a:ext uri="{FF2B5EF4-FFF2-40B4-BE49-F238E27FC236}">
                  <a16:creationId xmlns:a16="http://schemas.microsoft.com/office/drawing/2014/main" id="{ED9E9353-0034-4164-B905-B979300A1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183" y="3590664"/>
              <a:ext cx="1438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3531543-AD25-4C7A-B4A4-EC18EFC4D830}"/>
                </a:ext>
              </a:extLst>
            </p:cNvPr>
            <p:cNvSpPr txBox="1"/>
            <p:nvPr/>
          </p:nvSpPr>
          <p:spPr>
            <a:xfrm>
              <a:off x="1021027" y="4127568"/>
              <a:ext cx="2320544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79670A0-83E1-4E78-B75B-CA96837B36E1}"/>
              </a:ext>
            </a:extLst>
          </p:cNvPr>
          <p:cNvGrpSpPr/>
          <p:nvPr/>
        </p:nvGrpSpPr>
        <p:grpSpPr>
          <a:xfrm>
            <a:off x="3611681" y="2217045"/>
            <a:ext cx="2526148" cy="3267926"/>
            <a:chOff x="3528333" y="2295100"/>
            <a:chExt cx="2526148" cy="3267926"/>
          </a:xfrm>
        </p:grpSpPr>
        <p:sp>
          <p:nvSpPr>
            <p:cNvPr id="57" name="矩形 58">
              <a:extLst>
                <a:ext uri="{FF2B5EF4-FFF2-40B4-BE49-F238E27FC236}">
                  <a16:creationId xmlns:a16="http://schemas.microsoft.com/office/drawing/2014/main" id="{D502DDD0-5704-4AEE-BAB9-2B4971C40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333" y="2295100"/>
              <a:ext cx="2526148" cy="1133900"/>
            </a:xfrm>
            <a:prstGeom prst="rect">
              <a:avLst/>
            </a:prstGeom>
            <a:solidFill>
              <a:srgbClr val="FF910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91C70C12-7128-40E3-9674-D2E690BA4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3310" y="2611314"/>
              <a:ext cx="876195" cy="545125"/>
            </a:xfrm>
            <a:custGeom>
              <a:avLst/>
              <a:gdLst>
                <a:gd name="T0" fmla="*/ 253 w 257"/>
                <a:gd name="T1" fmla="*/ 41 h 159"/>
                <a:gd name="T2" fmla="*/ 224 w 257"/>
                <a:gd name="T3" fmla="*/ 24 h 159"/>
                <a:gd name="T4" fmla="*/ 220 w 257"/>
                <a:gd name="T5" fmla="*/ 25 h 159"/>
                <a:gd name="T6" fmla="*/ 220 w 257"/>
                <a:gd name="T7" fmla="*/ 12 h 159"/>
                <a:gd name="T8" fmla="*/ 220 w 257"/>
                <a:gd name="T9" fmla="*/ 8 h 159"/>
                <a:gd name="T10" fmla="*/ 212 w 257"/>
                <a:gd name="T11" fmla="*/ 0 h 159"/>
                <a:gd name="T12" fmla="*/ 8 w 257"/>
                <a:gd name="T13" fmla="*/ 0 h 159"/>
                <a:gd name="T14" fmla="*/ 0 w 257"/>
                <a:gd name="T15" fmla="*/ 8 h 159"/>
                <a:gd name="T16" fmla="*/ 0 w 257"/>
                <a:gd name="T17" fmla="*/ 12 h 159"/>
                <a:gd name="T18" fmla="*/ 51 w 257"/>
                <a:gd name="T19" fmla="*/ 134 h 159"/>
                <a:gd name="T20" fmla="*/ 51 w 257"/>
                <a:gd name="T21" fmla="*/ 151 h 159"/>
                <a:gd name="T22" fmla="*/ 59 w 257"/>
                <a:gd name="T23" fmla="*/ 159 h 159"/>
                <a:gd name="T24" fmla="*/ 161 w 257"/>
                <a:gd name="T25" fmla="*/ 159 h 159"/>
                <a:gd name="T26" fmla="*/ 169 w 257"/>
                <a:gd name="T27" fmla="*/ 151 h 159"/>
                <a:gd name="T28" fmla="*/ 169 w 257"/>
                <a:gd name="T29" fmla="*/ 134 h 159"/>
                <a:gd name="T30" fmla="*/ 195 w 257"/>
                <a:gd name="T31" fmla="*/ 114 h 159"/>
                <a:gd name="T32" fmla="*/ 252 w 257"/>
                <a:gd name="T33" fmla="*/ 73 h 159"/>
                <a:gd name="T34" fmla="*/ 253 w 257"/>
                <a:gd name="T35" fmla="*/ 41 h 159"/>
                <a:gd name="T36" fmla="*/ 158 w 257"/>
                <a:gd name="T37" fmla="*/ 121 h 159"/>
                <a:gd name="T38" fmla="*/ 157 w 257"/>
                <a:gd name="T39" fmla="*/ 122 h 159"/>
                <a:gd name="T40" fmla="*/ 146 w 257"/>
                <a:gd name="T41" fmla="*/ 122 h 159"/>
                <a:gd name="T42" fmla="*/ 141 w 257"/>
                <a:gd name="T43" fmla="*/ 127 h 159"/>
                <a:gd name="T44" fmla="*/ 146 w 257"/>
                <a:gd name="T45" fmla="*/ 132 h 159"/>
                <a:gd name="T46" fmla="*/ 153 w 257"/>
                <a:gd name="T47" fmla="*/ 132 h 159"/>
                <a:gd name="T48" fmla="*/ 153 w 257"/>
                <a:gd name="T49" fmla="*/ 143 h 159"/>
                <a:gd name="T50" fmla="*/ 67 w 257"/>
                <a:gd name="T51" fmla="*/ 143 h 159"/>
                <a:gd name="T52" fmla="*/ 67 w 257"/>
                <a:gd name="T53" fmla="*/ 132 h 159"/>
                <a:gd name="T54" fmla="*/ 119 w 257"/>
                <a:gd name="T55" fmla="*/ 132 h 159"/>
                <a:gd name="T56" fmla="*/ 125 w 257"/>
                <a:gd name="T57" fmla="*/ 127 h 159"/>
                <a:gd name="T58" fmla="*/ 119 w 257"/>
                <a:gd name="T59" fmla="*/ 122 h 159"/>
                <a:gd name="T60" fmla="*/ 63 w 257"/>
                <a:gd name="T61" fmla="*/ 122 h 159"/>
                <a:gd name="T62" fmla="*/ 62 w 257"/>
                <a:gd name="T63" fmla="*/ 121 h 159"/>
                <a:gd name="T64" fmla="*/ 16 w 257"/>
                <a:gd name="T65" fmla="*/ 39 h 159"/>
                <a:gd name="T66" fmla="*/ 145 w 257"/>
                <a:gd name="T67" fmla="*/ 39 h 159"/>
                <a:gd name="T68" fmla="*/ 150 w 257"/>
                <a:gd name="T69" fmla="*/ 34 h 159"/>
                <a:gd name="T70" fmla="*/ 145 w 257"/>
                <a:gd name="T71" fmla="*/ 28 h 159"/>
                <a:gd name="T72" fmla="*/ 16 w 257"/>
                <a:gd name="T73" fmla="*/ 28 h 159"/>
                <a:gd name="T74" fmla="*/ 16 w 257"/>
                <a:gd name="T75" fmla="*/ 16 h 159"/>
                <a:gd name="T76" fmla="*/ 204 w 257"/>
                <a:gd name="T77" fmla="*/ 16 h 159"/>
                <a:gd name="T78" fmla="*/ 204 w 257"/>
                <a:gd name="T79" fmla="*/ 28 h 159"/>
                <a:gd name="T80" fmla="*/ 174 w 257"/>
                <a:gd name="T81" fmla="*/ 28 h 159"/>
                <a:gd name="T82" fmla="*/ 169 w 257"/>
                <a:gd name="T83" fmla="*/ 34 h 159"/>
                <a:gd name="T84" fmla="*/ 174 w 257"/>
                <a:gd name="T85" fmla="*/ 39 h 159"/>
                <a:gd name="T86" fmla="*/ 203 w 257"/>
                <a:gd name="T87" fmla="*/ 39 h 159"/>
                <a:gd name="T88" fmla="*/ 158 w 257"/>
                <a:gd name="T89" fmla="*/ 121 h 159"/>
                <a:gd name="T90" fmla="*/ 238 w 257"/>
                <a:gd name="T91" fmla="*/ 66 h 159"/>
                <a:gd name="T92" fmla="*/ 211 w 257"/>
                <a:gd name="T93" fmla="*/ 90 h 159"/>
                <a:gd name="T94" fmla="*/ 220 w 257"/>
                <a:gd name="T95" fmla="*/ 41 h 159"/>
                <a:gd name="T96" fmla="*/ 224 w 257"/>
                <a:gd name="T97" fmla="*/ 40 h 159"/>
                <a:gd name="T98" fmla="*/ 238 w 257"/>
                <a:gd name="T99" fmla="*/ 48 h 159"/>
                <a:gd name="T100" fmla="*/ 238 w 257"/>
                <a:gd name="T101" fmla="*/ 6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59">
                  <a:moveTo>
                    <a:pt x="253" y="41"/>
                  </a:moveTo>
                  <a:cubicBezTo>
                    <a:pt x="248" y="31"/>
                    <a:pt x="237" y="24"/>
                    <a:pt x="224" y="24"/>
                  </a:cubicBezTo>
                  <a:cubicBezTo>
                    <a:pt x="223" y="24"/>
                    <a:pt x="221" y="24"/>
                    <a:pt x="220" y="25"/>
                  </a:cubicBezTo>
                  <a:cubicBezTo>
                    <a:pt x="220" y="20"/>
                    <a:pt x="220" y="16"/>
                    <a:pt x="220" y="12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3"/>
                    <a:pt x="216" y="0"/>
                    <a:pt x="2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7"/>
                    <a:pt x="0" y="108"/>
                    <a:pt x="51" y="134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5"/>
                    <a:pt x="54" y="159"/>
                    <a:pt x="59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65" y="159"/>
                    <a:pt x="169" y="155"/>
                    <a:pt x="169" y="151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80" y="128"/>
                    <a:pt x="189" y="121"/>
                    <a:pt x="195" y="114"/>
                  </a:cubicBezTo>
                  <a:cubicBezTo>
                    <a:pt x="225" y="104"/>
                    <a:pt x="245" y="91"/>
                    <a:pt x="252" y="73"/>
                  </a:cubicBezTo>
                  <a:cubicBezTo>
                    <a:pt x="257" y="62"/>
                    <a:pt x="257" y="50"/>
                    <a:pt x="253" y="41"/>
                  </a:cubicBezTo>
                  <a:close/>
                  <a:moveTo>
                    <a:pt x="158" y="121"/>
                  </a:moveTo>
                  <a:cubicBezTo>
                    <a:pt x="157" y="121"/>
                    <a:pt x="157" y="122"/>
                    <a:pt x="157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3" y="122"/>
                    <a:pt x="141" y="124"/>
                    <a:pt x="141" y="127"/>
                  </a:cubicBezTo>
                  <a:cubicBezTo>
                    <a:pt x="141" y="130"/>
                    <a:pt x="143" y="132"/>
                    <a:pt x="146" y="1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7" y="132"/>
                    <a:pt x="67" y="132"/>
                    <a:pt x="67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22" y="132"/>
                    <a:pt x="125" y="130"/>
                    <a:pt x="125" y="127"/>
                  </a:cubicBezTo>
                  <a:cubicBezTo>
                    <a:pt x="125" y="124"/>
                    <a:pt x="122" y="122"/>
                    <a:pt x="119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3" y="122"/>
                    <a:pt x="62" y="121"/>
                    <a:pt x="62" y="121"/>
                  </a:cubicBezTo>
                  <a:cubicBezTo>
                    <a:pt x="25" y="105"/>
                    <a:pt x="18" y="74"/>
                    <a:pt x="1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8" y="39"/>
                    <a:pt x="150" y="37"/>
                    <a:pt x="150" y="34"/>
                  </a:cubicBezTo>
                  <a:cubicBezTo>
                    <a:pt x="150" y="31"/>
                    <a:pt x="148" y="28"/>
                    <a:pt x="14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0"/>
                    <a:pt x="16" y="16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4" y="20"/>
                    <a:pt x="204" y="24"/>
                    <a:pt x="204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1" y="28"/>
                    <a:pt x="169" y="31"/>
                    <a:pt x="169" y="34"/>
                  </a:cubicBezTo>
                  <a:cubicBezTo>
                    <a:pt x="169" y="37"/>
                    <a:pt x="171" y="39"/>
                    <a:pt x="174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2" y="74"/>
                    <a:pt x="195" y="105"/>
                    <a:pt x="158" y="121"/>
                  </a:cubicBezTo>
                  <a:close/>
                  <a:moveTo>
                    <a:pt x="238" y="66"/>
                  </a:moveTo>
                  <a:cubicBezTo>
                    <a:pt x="235" y="73"/>
                    <a:pt x="228" y="82"/>
                    <a:pt x="211" y="90"/>
                  </a:cubicBezTo>
                  <a:cubicBezTo>
                    <a:pt x="218" y="74"/>
                    <a:pt x="219" y="57"/>
                    <a:pt x="220" y="41"/>
                  </a:cubicBezTo>
                  <a:cubicBezTo>
                    <a:pt x="221" y="40"/>
                    <a:pt x="223" y="40"/>
                    <a:pt x="224" y="40"/>
                  </a:cubicBezTo>
                  <a:cubicBezTo>
                    <a:pt x="234" y="40"/>
                    <a:pt x="237" y="46"/>
                    <a:pt x="238" y="48"/>
                  </a:cubicBezTo>
                  <a:cubicBezTo>
                    <a:pt x="240" y="52"/>
                    <a:pt x="241" y="59"/>
                    <a:pt x="238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0">
              <a:extLst>
                <a:ext uri="{FF2B5EF4-FFF2-40B4-BE49-F238E27FC236}">
                  <a16:creationId xmlns:a16="http://schemas.microsoft.com/office/drawing/2014/main" id="{76EDAD18-FBD4-4050-AE43-481F9AF4F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2291" y="3996929"/>
              <a:ext cx="1438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2EEEDBA-C787-4AFE-B267-6967A5891836}"/>
                </a:ext>
              </a:extLst>
            </p:cNvPr>
            <p:cNvSpPr txBox="1"/>
            <p:nvPr/>
          </p:nvSpPr>
          <p:spPr>
            <a:xfrm>
              <a:off x="3631135" y="4533833"/>
              <a:ext cx="2320544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FB80C73-01D3-4F7E-AF8A-31E853386336}"/>
              </a:ext>
            </a:extLst>
          </p:cNvPr>
          <p:cNvGrpSpPr/>
          <p:nvPr/>
        </p:nvGrpSpPr>
        <p:grpSpPr>
          <a:xfrm>
            <a:off x="6221254" y="1810780"/>
            <a:ext cx="2527607" cy="3267926"/>
            <a:chOff x="6137906" y="1888835"/>
            <a:chExt cx="2527607" cy="3267926"/>
          </a:xfrm>
        </p:grpSpPr>
        <p:sp>
          <p:nvSpPr>
            <p:cNvPr id="62" name="矩形 80">
              <a:extLst>
                <a:ext uri="{FF2B5EF4-FFF2-40B4-BE49-F238E27FC236}">
                  <a16:creationId xmlns:a16="http://schemas.microsoft.com/office/drawing/2014/main" id="{09C33285-20ED-4C7A-A87F-4796419F2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906" y="1888835"/>
              <a:ext cx="2527607" cy="1133900"/>
            </a:xfrm>
            <a:prstGeom prst="rect">
              <a:avLst/>
            </a:prstGeom>
            <a:solidFill>
              <a:srgbClr val="12B789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1EE002A4-CEA1-456C-BCB7-C5D93ED91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2057" y="2124611"/>
              <a:ext cx="919304" cy="706001"/>
            </a:xfrm>
            <a:custGeom>
              <a:avLst/>
              <a:gdLst>
                <a:gd name="T0" fmla="*/ 181 w 256"/>
                <a:gd name="T1" fmla="*/ 27 h 196"/>
                <a:gd name="T2" fmla="*/ 156 w 256"/>
                <a:gd name="T3" fmla="*/ 0 h 196"/>
                <a:gd name="T4" fmla="*/ 75 w 256"/>
                <a:gd name="T5" fmla="*/ 25 h 196"/>
                <a:gd name="T6" fmla="*/ 25 w 256"/>
                <a:gd name="T7" fmla="*/ 27 h 196"/>
                <a:gd name="T8" fmla="*/ 0 w 256"/>
                <a:gd name="T9" fmla="*/ 171 h 196"/>
                <a:gd name="T10" fmla="*/ 231 w 256"/>
                <a:gd name="T11" fmla="*/ 196 h 196"/>
                <a:gd name="T12" fmla="*/ 256 w 256"/>
                <a:gd name="T13" fmla="*/ 52 h 196"/>
                <a:gd name="T14" fmla="*/ 91 w 256"/>
                <a:gd name="T15" fmla="*/ 25 h 196"/>
                <a:gd name="T16" fmla="*/ 156 w 256"/>
                <a:gd name="T17" fmla="*/ 16 h 196"/>
                <a:gd name="T18" fmla="*/ 165 w 256"/>
                <a:gd name="T19" fmla="*/ 27 h 196"/>
                <a:gd name="T20" fmla="*/ 91 w 256"/>
                <a:gd name="T21" fmla="*/ 25 h 196"/>
                <a:gd name="T22" fmla="*/ 231 w 256"/>
                <a:gd name="T23" fmla="*/ 43 h 196"/>
                <a:gd name="T24" fmla="*/ 240 w 256"/>
                <a:gd name="T25" fmla="*/ 69 h 196"/>
                <a:gd name="T26" fmla="*/ 227 w 256"/>
                <a:gd name="T27" fmla="*/ 84 h 196"/>
                <a:gd name="T28" fmla="*/ 148 w 256"/>
                <a:gd name="T29" fmla="*/ 85 h 196"/>
                <a:gd name="T30" fmla="*/ 90 w 256"/>
                <a:gd name="T31" fmla="*/ 100 h 196"/>
                <a:gd name="T32" fmla="*/ 16 w 256"/>
                <a:gd name="T33" fmla="*/ 72 h 196"/>
                <a:gd name="T34" fmla="*/ 25 w 256"/>
                <a:gd name="T35" fmla="*/ 43 h 196"/>
                <a:gd name="T36" fmla="*/ 155 w 256"/>
                <a:gd name="T37" fmla="*/ 112 h 196"/>
                <a:gd name="T38" fmla="*/ 108 w 256"/>
                <a:gd name="T39" fmla="*/ 117 h 196"/>
                <a:gd name="T40" fmla="*/ 101 w 256"/>
                <a:gd name="T41" fmla="*/ 101 h 196"/>
                <a:gd name="T42" fmla="*/ 148 w 256"/>
                <a:gd name="T43" fmla="*/ 96 h 196"/>
                <a:gd name="T44" fmla="*/ 231 w 256"/>
                <a:gd name="T45" fmla="*/ 180 h 196"/>
                <a:gd name="T46" fmla="*/ 16 w 256"/>
                <a:gd name="T47" fmla="*/ 171 h 196"/>
                <a:gd name="T48" fmla="*/ 27 w 256"/>
                <a:gd name="T49" fmla="*/ 172 h 196"/>
                <a:gd name="T50" fmla="*/ 183 w 256"/>
                <a:gd name="T51" fmla="*/ 167 h 196"/>
                <a:gd name="T52" fmla="*/ 27 w 256"/>
                <a:gd name="T53" fmla="*/ 161 h 196"/>
                <a:gd name="T54" fmla="*/ 16 w 256"/>
                <a:gd name="T55" fmla="*/ 90 h 196"/>
                <a:gd name="T56" fmla="*/ 25 w 256"/>
                <a:gd name="T57" fmla="*/ 94 h 196"/>
                <a:gd name="T58" fmla="*/ 90 w 256"/>
                <a:gd name="T59" fmla="*/ 112 h 196"/>
                <a:gd name="T60" fmla="*/ 148 w 256"/>
                <a:gd name="T61" fmla="*/ 128 h 196"/>
                <a:gd name="T62" fmla="*/ 166 w 256"/>
                <a:gd name="T63" fmla="*/ 111 h 196"/>
                <a:gd name="T64" fmla="*/ 231 w 256"/>
                <a:gd name="T65" fmla="*/ 94 h 196"/>
                <a:gd name="T66" fmla="*/ 240 w 256"/>
                <a:gd name="T67" fmla="*/ 152 h 196"/>
                <a:gd name="T68" fmla="*/ 203 w 256"/>
                <a:gd name="T69" fmla="*/ 161 h 196"/>
                <a:gd name="T70" fmla="*/ 203 w 256"/>
                <a:gd name="T71" fmla="*/ 172 h 196"/>
                <a:gd name="T72" fmla="*/ 240 w 256"/>
                <a:gd name="T73" fmla="*/ 169 h 196"/>
                <a:gd name="T74" fmla="*/ 231 w 256"/>
                <a:gd name="T75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196">
                  <a:moveTo>
                    <a:pt x="231" y="27"/>
                  </a:moveTo>
                  <a:cubicBezTo>
                    <a:pt x="181" y="27"/>
                    <a:pt x="181" y="27"/>
                    <a:pt x="181" y="27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12"/>
                    <a:pt x="170" y="0"/>
                    <a:pt x="156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6" y="0"/>
                    <a:pt x="75" y="12"/>
                    <a:pt x="75" y="25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1" y="27"/>
                    <a:pt x="0" y="38"/>
                    <a:pt x="0" y="5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85"/>
                    <a:pt x="11" y="196"/>
                    <a:pt x="25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45" y="196"/>
                    <a:pt x="256" y="185"/>
                    <a:pt x="256" y="17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6" y="38"/>
                    <a:pt x="245" y="27"/>
                    <a:pt x="231" y="27"/>
                  </a:cubicBezTo>
                  <a:close/>
                  <a:moveTo>
                    <a:pt x="91" y="25"/>
                  </a:moveTo>
                  <a:cubicBezTo>
                    <a:pt x="91" y="20"/>
                    <a:pt x="95" y="16"/>
                    <a:pt x="100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61" y="16"/>
                    <a:pt x="165" y="20"/>
                    <a:pt x="165" y="25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91" y="27"/>
                    <a:pt x="91" y="27"/>
                    <a:pt x="91" y="27"/>
                  </a:cubicBezTo>
                  <a:lnTo>
                    <a:pt x="91" y="25"/>
                  </a:lnTo>
                  <a:close/>
                  <a:moveTo>
                    <a:pt x="25" y="43"/>
                  </a:moveTo>
                  <a:cubicBezTo>
                    <a:pt x="231" y="43"/>
                    <a:pt x="231" y="43"/>
                    <a:pt x="231" y="43"/>
                  </a:cubicBezTo>
                  <a:cubicBezTo>
                    <a:pt x="236" y="43"/>
                    <a:pt x="240" y="47"/>
                    <a:pt x="240" y="52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69"/>
                    <a:pt x="240" y="70"/>
                    <a:pt x="240" y="70"/>
                  </a:cubicBezTo>
                  <a:cubicBezTo>
                    <a:pt x="240" y="75"/>
                    <a:pt x="238" y="80"/>
                    <a:pt x="227" y="84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91"/>
                    <a:pt x="157" y="85"/>
                    <a:pt x="14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99" y="85"/>
                    <a:pt x="91" y="91"/>
                    <a:pt x="90" y="100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19" y="81"/>
                    <a:pt x="16" y="76"/>
                    <a:pt x="16" y="7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47"/>
                    <a:pt x="20" y="43"/>
                    <a:pt x="25" y="43"/>
                  </a:cubicBezTo>
                  <a:close/>
                  <a:moveTo>
                    <a:pt x="155" y="101"/>
                  </a:moveTo>
                  <a:cubicBezTo>
                    <a:pt x="155" y="112"/>
                    <a:pt x="155" y="112"/>
                    <a:pt x="155" y="112"/>
                  </a:cubicBezTo>
                  <a:cubicBezTo>
                    <a:pt x="155" y="115"/>
                    <a:pt x="152" y="117"/>
                    <a:pt x="148" y="117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4" y="117"/>
                    <a:pt x="101" y="115"/>
                    <a:pt x="101" y="11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98"/>
                    <a:pt x="104" y="96"/>
                    <a:pt x="108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52" y="96"/>
                    <a:pt x="155" y="98"/>
                    <a:pt x="155" y="101"/>
                  </a:cubicBezTo>
                  <a:close/>
                  <a:moveTo>
                    <a:pt x="231" y="180"/>
                  </a:moveTo>
                  <a:cubicBezTo>
                    <a:pt x="25" y="180"/>
                    <a:pt x="25" y="180"/>
                    <a:pt x="25" y="180"/>
                  </a:cubicBezTo>
                  <a:cubicBezTo>
                    <a:pt x="20" y="180"/>
                    <a:pt x="16" y="176"/>
                    <a:pt x="16" y="171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9" y="171"/>
                    <a:pt x="23" y="172"/>
                    <a:pt x="27" y="172"/>
                  </a:cubicBezTo>
                  <a:cubicBezTo>
                    <a:pt x="177" y="172"/>
                    <a:pt x="177" y="172"/>
                    <a:pt x="177" y="172"/>
                  </a:cubicBezTo>
                  <a:cubicBezTo>
                    <a:pt x="180" y="172"/>
                    <a:pt x="183" y="169"/>
                    <a:pt x="183" y="167"/>
                  </a:cubicBezTo>
                  <a:cubicBezTo>
                    <a:pt x="183" y="164"/>
                    <a:pt x="180" y="161"/>
                    <a:pt x="177" y="161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2" y="161"/>
                    <a:pt x="17" y="157"/>
                    <a:pt x="16" y="152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91"/>
                    <a:pt x="21" y="93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21"/>
                    <a:pt x="98" y="128"/>
                    <a:pt x="108" y="128"/>
                  </a:cubicBezTo>
                  <a:cubicBezTo>
                    <a:pt x="148" y="128"/>
                    <a:pt x="148" y="128"/>
                    <a:pt x="148" y="128"/>
                  </a:cubicBezTo>
                  <a:cubicBezTo>
                    <a:pt x="158" y="128"/>
                    <a:pt x="166" y="121"/>
                    <a:pt x="166" y="112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30" y="94"/>
                    <a:pt x="231" y="94"/>
                    <a:pt x="231" y="94"/>
                  </a:cubicBezTo>
                  <a:cubicBezTo>
                    <a:pt x="234" y="93"/>
                    <a:pt x="237" y="91"/>
                    <a:pt x="240" y="90"/>
                  </a:cubicBezTo>
                  <a:cubicBezTo>
                    <a:pt x="240" y="152"/>
                    <a:pt x="240" y="152"/>
                    <a:pt x="240" y="152"/>
                  </a:cubicBezTo>
                  <a:cubicBezTo>
                    <a:pt x="239" y="157"/>
                    <a:pt x="234" y="161"/>
                    <a:pt x="229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0" y="161"/>
                    <a:pt x="198" y="164"/>
                    <a:pt x="198" y="167"/>
                  </a:cubicBezTo>
                  <a:cubicBezTo>
                    <a:pt x="198" y="169"/>
                    <a:pt x="200" y="172"/>
                    <a:pt x="203" y="172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33" y="172"/>
                    <a:pt x="237" y="171"/>
                    <a:pt x="240" y="169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40" y="176"/>
                    <a:pt x="236" y="180"/>
                    <a:pt x="231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50">
              <a:extLst>
                <a:ext uri="{FF2B5EF4-FFF2-40B4-BE49-F238E27FC236}">
                  <a16:creationId xmlns:a16="http://schemas.microsoft.com/office/drawing/2014/main" id="{A2D46A56-F761-423D-BF11-E7831972E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2593" y="3590664"/>
              <a:ext cx="1438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E1267443-DFF2-44D9-8A78-52622D7CA798}"/>
                </a:ext>
              </a:extLst>
            </p:cNvPr>
            <p:cNvSpPr txBox="1"/>
            <p:nvPr/>
          </p:nvSpPr>
          <p:spPr>
            <a:xfrm>
              <a:off x="6241437" y="4127568"/>
              <a:ext cx="2320544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ACC29420-A353-4220-B28A-E1A3AAF72494}"/>
              </a:ext>
            </a:extLst>
          </p:cNvPr>
          <p:cNvGrpSpPr/>
          <p:nvPr/>
        </p:nvGrpSpPr>
        <p:grpSpPr>
          <a:xfrm>
            <a:off x="8830052" y="2217045"/>
            <a:ext cx="2527994" cy="3267926"/>
            <a:chOff x="8746704" y="2295100"/>
            <a:chExt cx="2527994" cy="3267926"/>
          </a:xfrm>
        </p:grpSpPr>
        <p:sp>
          <p:nvSpPr>
            <p:cNvPr id="67" name="矩形 68">
              <a:extLst>
                <a:ext uri="{FF2B5EF4-FFF2-40B4-BE49-F238E27FC236}">
                  <a16:creationId xmlns:a16="http://schemas.microsoft.com/office/drawing/2014/main" id="{CE1F7D94-B69A-4BCB-97CC-3D0E828AB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6704" y="2295100"/>
              <a:ext cx="2527994" cy="1133900"/>
            </a:xfrm>
            <a:prstGeom prst="rect">
              <a:avLst/>
            </a:prstGeom>
            <a:solidFill>
              <a:srgbClr val="FF910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8" name="Group 16">
              <a:extLst>
                <a:ext uri="{FF2B5EF4-FFF2-40B4-BE49-F238E27FC236}">
                  <a16:creationId xmlns:a16="http://schemas.microsoft.com/office/drawing/2014/main" id="{35BBEFA9-5FF8-4B5C-9D7D-4B26D31FA7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658241" y="2456764"/>
              <a:ext cx="704920" cy="811845"/>
              <a:chOff x="4720" y="688"/>
              <a:chExt cx="534" cy="615"/>
            </a:xfrm>
            <a:solidFill>
              <a:schemeClr val="bg1"/>
            </a:solidFill>
            <a:effectLst/>
          </p:grpSpPr>
          <p:sp>
            <p:nvSpPr>
              <p:cNvPr id="71" name="Freeform 17">
                <a:extLst>
                  <a:ext uri="{FF2B5EF4-FFF2-40B4-BE49-F238E27FC236}">
                    <a16:creationId xmlns:a16="http://schemas.microsoft.com/office/drawing/2014/main" id="{13930A17-6E11-4C7E-8838-5AC958F67F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7" y="970"/>
                <a:ext cx="517" cy="218"/>
              </a:xfrm>
              <a:custGeom>
                <a:avLst/>
                <a:gdLst>
                  <a:gd name="T0" fmla="*/ 208 w 216"/>
                  <a:gd name="T1" fmla="*/ 14 h 91"/>
                  <a:gd name="T2" fmla="*/ 185 w 216"/>
                  <a:gd name="T3" fmla="*/ 14 h 91"/>
                  <a:gd name="T4" fmla="*/ 181 w 216"/>
                  <a:gd name="T5" fmla="*/ 14 h 91"/>
                  <a:gd name="T6" fmla="*/ 163 w 216"/>
                  <a:gd name="T7" fmla="*/ 23 h 91"/>
                  <a:gd name="T8" fmla="*/ 163 w 216"/>
                  <a:gd name="T9" fmla="*/ 8 h 91"/>
                  <a:gd name="T10" fmla="*/ 155 w 216"/>
                  <a:gd name="T11" fmla="*/ 0 h 91"/>
                  <a:gd name="T12" fmla="*/ 8 w 216"/>
                  <a:gd name="T13" fmla="*/ 0 h 91"/>
                  <a:gd name="T14" fmla="*/ 0 w 216"/>
                  <a:gd name="T15" fmla="*/ 8 h 91"/>
                  <a:gd name="T16" fmla="*/ 0 w 216"/>
                  <a:gd name="T17" fmla="*/ 35 h 91"/>
                  <a:gd name="T18" fmla="*/ 8 w 216"/>
                  <a:gd name="T19" fmla="*/ 43 h 91"/>
                  <a:gd name="T20" fmla="*/ 24 w 216"/>
                  <a:gd name="T21" fmla="*/ 43 h 91"/>
                  <a:gd name="T22" fmla="*/ 24 w 216"/>
                  <a:gd name="T23" fmla="*/ 83 h 91"/>
                  <a:gd name="T24" fmla="*/ 32 w 216"/>
                  <a:gd name="T25" fmla="*/ 91 h 91"/>
                  <a:gd name="T26" fmla="*/ 155 w 216"/>
                  <a:gd name="T27" fmla="*/ 91 h 91"/>
                  <a:gd name="T28" fmla="*/ 163 w 216"/>
                  <a:gd name="T29" fmla="*/ 83 h 91"/>
                  <a:gd name="T30" fmla="*/ 163 w 216"/>
                  <a:gd name="T31" fmla="*/ 72 h 91"/>
                  <a:gd name="T32" fmla="*/ 181 w 216"/>
                  <a:gd name="T33" fmla="*/ 80 h 91"/>
                  <a:gd name="T34" fmla="*/ 185 w 216"/>
                  <a:gd name="T35" fmla="*/ 81 h 91"/>
                  <a:gd name="T36" fmla="*/ 208 w 216"/>
                  <a:gd name="T37" fmla="*/ 81 h 91"/>
                  <a:gd name="T38" fmla="*/ 216 w 216"/>
                  <a:gd name="T39" fmla="*/ 73 h 91"/>
                  <a:gd name="T40" fmla="*/ 216 w 216"/>
                  <a:gd name="T41" fmla="*/ 22 h 91"/>
                  <a:gd name="T42" fmla="*/ 208 w 216"/>
                  <a:gd name="T43" fmla="*/ 14 h 91"/>
                  <a:gd name="T44" fmla="*/ 40 w 216"/>
                  <a:gd name="T45" fmla="*/ 75 h 91"/>
                  <a:gd name="T46" fmla="*/ 40 w 216"/>
                  <a:gd name="T47" fmla="*/ 37 h 91"/>
                  <a:gd name="T48" fmla="*/ 106 w 216"/>
                  <a:gd name="T49" fmla="*/ 37 h 91"/>
                  <a:gd name="T50" fmla="*/ 112 w 216"/>
                  <a:gd name="T51" fmla="*/ 32 h 91"/>
                  <a:gd name="T52" fmla="*/ 106 w 216"/>
                  <a:gd name="T53" fmla="*/ 27 h 91"/>
                  <a:gd name="T54" fmla="*/ 16 w 216"/>
                  <a:gd name="T55" fmla="*/ 27 h 91"/>
                  <a:gd name="T56" fmla="*/ 16 w 216"/>
                  <a:gd name="T57" fmla="*/ 16 h 91"/>
                  <a:gd name="T58" fmla="*/ 147 w 216"/>
                  <a:gd name="T59" fmla="*/ 16 h 91"/>
                  <a:gd name="T60" fmla="*/ 147 w 216"/>
                  <a:gd name="T61" fmla="*/ 27 h 91"/>
                  <a:gd name="T62" fmla="*/ 131 w 216"/>
                  <a:gd name="T63" fmla="*/ 27 h 91"/>
                  <a:gd name="T64" fmla="*/ 125 w 216"/>
                  <a:gd name="T65" fmla="*/ 32 h 91"/>
                  <a:gd name="T66" fmla="*/ 131 w 216"/>
                  <a:gd name="T67" fmla="*/ 37 h 91"/>
                  <a:gd name="T68" fmla="*/ 147 w 216"/>
                  <a:gd name="T69" fmla="*/ 37 h 91"/>
                  <a:gd name="T70" fmla="*/ 147 w 216"/>
                  <a:gd name="T71" fmla="*/ 75 h 91"/>
                  <a:gd name="T72" fmla="*/ 40 w 216"/>
                  <a:gd name="T73" fmla="*/ 75 h 91"/>
                  <a:gd name="T74" fmla="*/ 200 w 216"/>
                  <a:gd name="T75" fmla="*/ 65 h 91"/>
                  <a:gd name="T76" fmla="*/ 189 w 216"/>
                  <a:gd name="T77" fmla="*/ 65 h 91"/>
                  <a:gd name="T78" fmla="*/ 189 w 216"/>
                  <a:gd name="T79" fmla="*/ 45 h 91"/>
                  <a:gd name="T80" fmla="*/ 184 w 216"/>
                  <a:gd name="T81" fmla="*/ 40 h 91"/>
                  <a:gd name="T82" fmla="*/ 178 w 216"/>
                  <a:gd name="T83" fmla="*/ 45 h 91"/>
                  <a:gd name="T84" fmla="*/ 178 w 216"/>
                  <a:gd name="T85" fmla="*/ 61 h 91"/>
                  <a:gd name="T86" fmla="*/ 166 w 216"/>
                  <a:gd name="T87" fmla="*/ 56 h 91"/>
                  <a:gd name="T88" fmla="*/ 166 w 216"/>
                  <a:gd name="T89" fmla="*/ 39 h 91"/>
                  <a:gd name="T90" fmla="*/ 187 w 216"/>
                  <a:gd name="T91" fmla="*/ 30 h 91"/>
                  <a:gd name="T92" fmla="*/ 200 w 216"/>
                  <a:gd name="T93" fmla="*/ 30 h 91"/>
                  <a:gd name="T94" fmla="*/ 200 w 216"/>
                  <a:gd name="T95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6" h="91">
                    <a:moveTo>
                      <a:pt x="208" y="14"/>
                    </a:moveTo>
                    <a:cubicBezTo>
                      <a:pt x="185" y="14"/>
                      <a:pt x="185" y="14"/>
                      <a:pt x="185" y="14"/>
                    </a:cubicBezTo>
                    <a:cubicBezTo>
                      <a:pt x="184" y="14"/>
                      <a:pt x="183" y="14"/>
                      <a:pt x="181" y="14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4"/>
                      <a:pt x="159" y="0"/>
                      <a:pt x="15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0"/>
                      <a:pt x="3" y="43"/>
                      <a:pt x="8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7"/>
                      <a:pt x="28" y="91"/>
                      <a:pt x="32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9" y="91"/>
                      <a:pt x="163" y="87"/>
                      <a:pt x="163" y="83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3" y="81"/>
                      <a:pt x="184" y="81"/>
                      <a:pt x="185" y="81"/>
                    </a:cubicBezTo>
                    <a:cubicBezTo>
                      <a:pt x="208" y="81"/>
                      <a:pt x="208" y="81"/>
                      <a:pt x="208" y="81"/>
                    </a:cubicBezTo>
                    <a:cubicBezTo>
                      <a:pt x="213" y="81"/>
                      <a:pt x="216" y="78"/>
                      <a:pt x="216" y="73"/>
                    </a:cubicBezTo>
                    <a:cubicBezTo>
                      <a:pt x="216" y="22"/>
                      <a:pt x="216" y="22"/>
                      <a:pt x="216" y="22"/>
                    </a:cubicBezTo>
                    <a:cubicBezTo>
                      <a:pt x="216" y="17"/>
                      <a:pt x="213" y="14"/>
                      <a:pt x="208" y="14"/>
                    </a:cubicBezTo>
                    <a:close/>
                    <a:moveTo>
                      <a:pt x="40" y="75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9" y="37"/>
                      <a:pt x="112" y="35"/>
                      <a:pt x="112" y="32"/>
                    </a:cubicBezTo>
                    <a:cubicBezTo>
                      <a:pt x="112" y="29"/>
                      <a:pt x="109" y="27"/>
                      <a:pt x="10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27"/>
                      <a:pt x="147" y="27"/>
                      <a:pt x="147" y="27"/>
                    </a:cubicBezTo>
                    <a:cubicBezTo>
                      <a:pt x="131" y="27"/>
                      <a:pt x="131" y="27"/>
                      <a:pt x="131" y="27"/>
                    </a:cubicBezTo>
                    <a:cubicBezTo>
                      <a:pt x="128" y="27"/>
                      <a:pt x="125" y="29"/>
                      <a:pt x="125" y="32"/>
                    </a:cubicBezTo>
                    <a:cubicBezTo>
                      <a:pt x="125" y="35"/>
                      <a:pt x="128" y="37"/>
                      <a:pt x="131" y="37"/>
                    </a:cubicBezTo>
                    <a:cubicBezTo>
                      <a:pt x="147" y="37"/>
                      <a:pt x="147" y="37"/>
                      <a:pt x="147" y="37"/>
                    </a:cubicBezTo>
                    <a:cubicBezTo>
                      <a:pt x="147" y="75"/>
                      <a:pt x="147" y="75"/>
                      <a:pt x="147" y="75"/>
                    </a:cubicBezTo>
                    <a:lnTo>
                      <a:pt x="40" y="75"/>
                    </a:lnTo>
                    <a:close/>
                    <a:moveTo>
                      <a:pt x="200" y="65"/>
                    </a:moveTo>
                    <a:cubicBezTo>
                      <a:pt x="189" y="65"/>
                      <a:pt x="189" y="65"/>
                      <a:pt x="189" y="65"/>
                    </a:cubicBezTo>
                    <a:cubicBezTo>
                      <a:pt x="189" y="45"/>
                      <a:pt x="189" y="45"/>
                      <a:pt x="189" y="45"/>
                    </a:cubicBezTo>
                    <a:cubicBezTo>
                      <a:pt x="189" y="43"/>
                      <a:pt x="187" y="40"/>
                      <a:pt x="184" y="40"/>
                    </a:cubicBezTo>
                    <a:cubicBezTo>
                      <a:pt x="181" y="40"/>
                      <a:pt x="178" y="43"/>
                      <a:pt x="178" y="45"/>
                    </a:cubicBezTo>
                    <a:cubicBezTo>
                      <a:pt x="178" y="61"/>
                      <a:pt x="178" y="61"/>
                      <a:pt x="178" y="61"/>
                    </a:cubicBezTo>
                    <a:cubicBezTo>
                      <a:pt x="166" y="56"/>
                      <a:pt x="166" y="56"/>
                      <a:pt x="166" y="56"/>
                    </a:cubicBezTo>
                    <a:cubicBezTo>
                      <a:pt x="166" y="39"/>
                      <a:pt x="166" y="39"/>
                      <a:pt x="166" y="39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200" y="30"/>
                      <a:pt x="200" y="30"/>
                      <a:pt x="200" y="30"/>
                    </a:cubicBezTo>
                    <a:lnTo>
                      <a:pt x="200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8">
                <a:extLst>
                  <a:ext uri="{FF2B5EF4-FFF2-40B4-BE49-F238E27FC236}">
                    <a16:creationId xmlns:a16="http://schemas.microsoft.com/office/drawing/2014/main" id="{BD5C6D18-7D63-4D61-A98E-259A3DE34C13}"/>
                  </a:ext>
                </a:extLst>
              </p:cNvPr>
              <p:cNvSpPr/>
              <p:nvPr/>
            </p:nvSpPr>
            <p:spPr bwMode="auto">
              <a:xfrm>
                <a:off x="4881" y="1210"/>
                <a:ext cx="160" cy="93"/>
              </a:xfrm>
              <a:custGeom>
                <a:avLst/>
                <a:gdLst>
                  <a:gd name="T0" fmla="*/ 39 w 67"/>
                  <a:gd name="T1" fmla="*/ 3 h 39"/>
                  <a:gd name="T2" fmla="*/ 28 w 67"/>
                  <a:gd name="T3" fmla="*/ 3 h 39"/>
                  <a:gd name="T4" fmla="*/ 4 w 67"/>
                  <a:gd name="T5" fmla="*/ 24 h 39"/>
                  <a:gd name="T6" fmla="*/ 3 w 67"/>
                  <a:gd name="T7" fmla="*/ 35 h 39"/>
                  <a:gd name="T8" fmla="*/ 14 w 67"/>
                  <a:gd name="T9" fmla="*/ 36 h 39"/>
                  <a:gd name="T10" fmla="*/ 33 w 67"/>
                  <a:gd name="T11" fmla="*/ 19 h 39"/>
                  <a:gd name="T12" fmla="*/ 53 w 67"/>
                  <a:gd name="T13" fmla="*/ 36 h 39"/>
                  <a:gd name="T14" fmla="*/ 58 w 67"/>
                  <a:gd name="T15" fmla="*/ 38 h 39"/>
                  <a:gd name="T16" fmla="*/ 64 w 67"/>
                  <a:gd name="T17" fmla="*/ 35 h 39"/>
                  <a:gd name="T18" fmla="*/ 63 w 67"/>
                  <a:gd name="T19" fmla="*/ 24 h 39"/>
                  <a:gd name="T20" fmla="*/ 39 w 67"/>
                  <a:gd name="T21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39">
                    <a:moveTo>
                      <a:pt x="39" y="3"/>
                    </a:moveTo>
                    <a:cubicBezTo>
                      <a:pt x="36" y="0"/>
                      <a:pt x="31" y="0"/>
                      <a:pt x="28" y="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27"/>
                      <a:pt x="0" y="32"/>
                      <a:pt x="3" y="35"/>
                    </a:cubicBezTo>
                    <a:cubicBezTo>
                      <a:pt x="6" y="39"/>
                      <a:pt x="11" y="39"/>
                      <a:pt x="14" y="3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7"/>
                      <a:pt x="56" y="38"/>
                      <a:pt x="58" y="38"/>
                    </a:cubicBezTo>
                    <a:cubicBezTo>
                      <a:pt x="60" y="38"/>
                      <a:pt x="63" y="37"/>
                      <a:pt x="64" y="35"/>
                    </a:cubicBezTo>
                    <a:cubicBezTo>
                      <a:pt x="67" y="32"/>
                      <a:pt x="67" y="27"/>
                      <a:pt x="63" y="24"/>
                    </a:cubicBezTo>
                    <a:lnTo>
                      <a:pt x="3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9">
                <a:extLst>
                  <a:ext uri="{FF2B5EF4-FFF2-40B4-BE49-F238E27FC236}">
                    <a16:creationId xmlns:a16="http://schemas.microsoft.com/office/drawing/2014/main" id="{4D7FE3F5-D64D-4136-87EA-CE4B1B32E6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0" y="688"/>
                <a:ext cx="482" cy="258"/>
              </a:xfrm>
              <a:custGeom>
                <a:avLst/>
                <a:gdLst>
                  <a:gd name="T0" fmla="*/ 54 w 201"/>
                  <a:gd name="T1" fmla="*/ 108 h 108"/>
                  <a:gd name="T2" fmla="*/ 100 w 201"/>
                  <a:gd name="T3" fmla="*/ 82 h 108"/>
                  <a:gd name="T4" fmla="*/ 147 w 201"/>
                  <a:gd name="T5" fmla="*/ 108 h 108"/>
                  <a:gd name="T6" fmla="*/ 201 w 201"/>
                  <a:gd name="T7" fmla="*/ 54 h 108"/>
                  <a:gd name="T8" fmla="*/ 147 w 201"/>
                  <a:gd name="T9" fmla="*/ 0 h 108"/>
                  <a:gd name="T10" fmla="*/ 100 w 201"/>
                  <a:gd name="T11" fmla="*/ 26 h 108"/>
                  <a:gd name="T12" fmla="*/ 54 w 201"/>
                  <a:gd name="T13" fmla="*/ 0 h 108"/>
                  <a:gd name="T14" fmla="*/ 0 w 201"/>
                  <a:gd name="T15" fmla="*/ 54 h 108"/>
                  <a:gd name="T16" fmla="*/ 54 w 201"/>
                  <a:gd name="T17" fmla="*/ 108 h 108"/>
                  <a:gd name="T18" fmla="*/ 147 w 201"/>
                  <a:gd name="T19" fmla="*/ 16 h 108"/>
                  <a:gd name="T20" fmla="*/ 185 w 201"/>
                  <a:gd name="T21" fmla="*/ 54 h 108"/>
                  <a:gd name="T22" fmla="*/ 147 w 201"/>
                  <a:gd name="T23" fmla="*/ 92 h 108"/>
                  <a:gd name="T24" fmla="*/ 108 w 201"/>
                  <a:gd name="T25" fmla="*/ 54 h 108"/>
                  <a:gd name="T26" fmla="*/ 147 w 201"/>
                  <a:gd name="T27" fmla="*/ 16 h 108"/>
                  <a:gd name="T28" fmla="*/ 54 w 201"/>
                  <a:gd name="T29" fmla="*/ 16 h 108"/>
                  <a:gd name="T30" fmla="*/ 92 w 201"/>
                  <a:gd name="T31" fmla="*/ 54 h 108"/>
                  <a:gd name="T32" fmla="*/ 54 w 201"/>
                  <a:gd name="T33" fmla="*/ 92 h 108"/>
                  <a:gd name="T34" fmla="*/ 16 w 201"/>
                  <a:gd name="T35" fmla="*/ 54 h 108"/>
                  <a:gd name="T36" fmla="*/ 54 w 201"/>
                  <a:gd name="T37" fmla="*/ 1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108">
                    <a:moveTo>
                      <a:pt x="54" y="108"/>
                    </a:moveTo>
                    <a:cubicBezTo>
                      <a:pt x="74" y="108"/>
                      <a:pt x="91" y="98"/>
                      <a:pt x="100" y="82"/>
                    </a:cubicBezTo>
                    <a:cubicBezTo>
                      <a:pt x="110" y="98"/>
                      <a:pt x="127" y="108"/>
                      <a:pt x="147" y="108"/>
                    </a:cubicBezTo>
                    <a:cubicBezTo>
                      <a:pt x="176" y="108"/>
                      <a:pt x="201" y="84"/>
                      <a:pt x="201" y="54"/>
                    </a:cubicBezTo>
                    <a:cubicBezTo>
                      <a:pt x="201" y="24"/>
                      <a:pt x="176" y="0"/>
                      <a:pt x="147" y="0"/>
                    </a:cubicBezTo>
                    <a:cubicBezTo>
                      <a:pt x="127" y="0"/>
                      <a:pt x="110" y="10"/>
                      <a:pt x="100" y="26"/>
                    </a:cubicBezTo>
                    <a:cubicBezTo>
                      <a:pt x="91" y="10"/>
                      <a:pt x="7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lose/>
                    <a:moveTo>
                      <a:pt x="147" y="16"/>
                    </a:moveTo>
                    <a:cubicBezTo>
                      <a:pt x="168" y="16"/>
                      <a:pt x="185" y="33"/>
                      <a:pt x="185" y="54"/>
                    </a:cubicBezTo>
                    <a:cubicBezTo>
                      <a:pt x="185" y="75"/>
                      <a:pt x="168" y="92"/>
                      <a:pt x="147" y="92"/>
                    </a:cubicBezTo>
                    <a:cubicBezTo>
                      <a:pt x="126" y="92"/>
                      <a:pt x="108" y="75"/>
                      <a:pt x="108" y="54"/>
                    </a:cubicBezTo>
                    <a:cubicBezTo>
                      <a:pt x="108" y="33"/>
                      <a:pt x="126" y="16"/>
                      <a:pt x="147" y="16"/>
                    </a:cubicBezTo>
                    <a:close/>
                    <a:moveTo>
                      <a:pt x="54" y="16"/>
                    </a:moveTo>
                    <a:cubicBezTo>
                      <a:pt x="75" y="16"/>
                      <a:pt x="92" y="33"/>
                      <a:pt x="92" y="54"/>
                    </a:cubicBezTo>
                    <a:cubicBezTo>
                      <a:pt x="92" y="75"/>
                      <a:pt x="75" y="92"/>
                      <a:pt x="54" y="92"/>
                    </a:cubicBezTo>
                    <a:cubicBezTo>
                      <a:pt x="33" y="92"/>
                      <a:pt x="16" y="75"/>
                      <a:pt x="16" y="54"/>
                    </a:cubicBezTo>
                    <a:cubicBezTo>
                      <a:pt x="16" y="33"/>
                      <a:pt x="33" y="16"/>
                      <a:pt x="5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000ACCE4-A7D3-4830-AB06-2451022CEF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9" y="777"/>
                <a:ext cx="81" cy="81"/>
              </a:xfrm>
              <a:custGeom>
                <a:avLst/>
                <a:gdLst>
                  <a:gd name="T0" fmla="*/ 17 w 34"/>
                  <a:gd name="T1" fmla="*/ 34 h 34"/>
                  <a:gd name="T2" fmla="*/ 34 w 34"/>
                  <a:gd name="T3" fmla="*/ 17 h 34"/>
                  <a:gd name="T4" fmla="*/ 17 w 34"/>
                  <a:gd name="T5" fmla="*/ 0 h 34"/>
                  <a:gd name="T6" fmla="*/ 0 w 34"/>
                  <a:gd name="T7" fmla="*/ 17 h 34"/>
                  <a:gd name="T8" fmla="*/ 17 w 34"/>
                  <a:gd name="T9" fmla="*/ 34 h 34"/>
                  <a:gd name="T10" fmla="*/ 17 w 34"/>
                  <a:gd name="T11" fmla="*/ 11 h 34"/>
                  <a:gd name="T12" fmla="*/ 24 w 34"/>
                  <a:gd name="T13" fmla="*/ 17 h 34"/>
                  <a:gd name="T14" fmla="*/ 17 w 34"/>
                  <a:gd name="T15" fmla="*/ 24 h 34"/>
                  <a:gd name="T16" fmla="*/ 11 w 34"/>
                  <a:gd name="T17" fmla="*/ 17 h 34"/>
                  <a:gd name="T18" fmla="*/ 17 w 34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27" y="34"/>
                      <a:pt x="34" y="27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4" y="14"/>
                      <a:pt x="24" y="17"/>
                    </a:cubicBezTo>
                    <a:cubicBezTo>
                      <a:pt x="24" y="21"/>
                      <a:pt x="21" y="24"/>
                      <a:pt x="17" y="24"/>
                    </a:cubicBezTo>
                    <a:cubicBezTo>
                      <a:pt x="14" y="24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D0F54BBF-2686-47A4-9016-77B8B199BA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9" y="777"/>
                <a:ext cx="84" cy="81"/>
              </a:xfrm>
              <a:custGeom>
                <a:avLst/>
                <a:gdLst>
                  <a:gd name="T0" fmla="*/ 18 w 35"/>
                  <a:gd name="T1" fmla="*/ 34 h 34"/>
                  <a:gd name="T2" fmla="*/ 35 w 35"/>
                  <a:gd name="T3" fmla="*/ 17 h 34"/>
                  <a:gd name="T4" fmla="*/ 18 w 35"/>
                  <a:gd name="T5" fmla="*/ 0 h 34"/>
                  <a:gd name="T6" fmla="*/ 0 w 35"/>
                  <a:gd name="T7" fmla="*/ 17 h 34"/>
                  <a:gd name="T8" fmla="*/ 18 w 35"/>
                  <a:gd name="T9" fmla="*/ 34 h 34"/>
                  <a:gd name="T10" fmla="*/ 18 w 35"/>
                  <a:gd name="T11" fmla="*/ 11 h 34"/>
                  <a:gd name="T12" fmla="*/ 24 w 35"/>
                  <a:gd name="T13" fmla="*/ 17 h 34"/>
                  <a:gd name="T14" fmla="*/ 18 w 35"/>
                  <a:gd name="T15" fmla="*/ 24 h 34"/>
                  <a:gd name="T16" fmla="*/ 11 w 35"/>
                  <a:gd name="T17" fmla="*/ 17 h 34"/>
                  <a:gd name="T18" fmla="*/ 18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8" y="34"/>
                    </a:moveTo>
                    <a:cubicBezTo>
                      <a:pt x="27" y="34"/>
                      <a:pt x="35" y="27"/>
                      <a:pt x="35" y="17"/>
                    </a:cubicBezTo>
                    <a:cubicBezTo>
                      <a:pt x="35" y="8"/>
                      <a:pt x="27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lose/>
                    <a:moveTo>
                      <a:pt x="18" y="11"/>
                    </a:moveTo>
                    <a:cubicBezTo>
                      <a:pt x="21" y="11"/>
                      <a:pt x="24" y="14"/>
                      <a:pt x="24" y="17"/>
                    </a:cubicBezTo>
                    <a:cubicBezTo>
                      <a:pt x="24" y="21"/>
                      <a:pt x="21" y="24"/>
                      <a:pt x="18" y="24"/>
                    </a:cubicBezTo>
                    <a:cubicBezTo>
                      <a:pt x="14" y="24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文本框 50">
              <a:extLst>
                <a:ext uri="{FF2B5EF4-FFF2-40B4-BE49-F238E27FC236}">
                  <a16:creationId xmlns:a16="http://schemas.microsoft.com/office/drawing/2014/main" id="{9668143E-1E18-4DC8-8B6E-CFABEB101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1585" y="3996929"/>
              <a:ext cx="1438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6445EE5A-2675-4405-A926-CB8A60E52A10}"/>
                </a:ext>
              </a:extLst>
            </p:cNvPr>
            <p:cNvSpPr txBox="1"/>
            <p:nvPr/>
          </p:nvSpPr>
          <p:spPr>
            <a:xfrm>
              <a:off x="8850429" y="4533833"/>
              <a:ext cx="2320544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6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3213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4AF0E7-A2E5-4C42-9901-1498103CDFCA}"/>
              </a:ext>
            </a:extLst>
          </p:cNvPr>
          <p:cNvGrpSpPr/>
          <p:nvPr/>
        </p:nvGrpSpPr>
        <p:grpSpPr>
          <a:xfrm>
            <a:off x="6020891" y="4218669"/>
            <a:ext cx="946680" cy="942414"/>
            <a:chOff x="6080852" y="4499861"/>
            <a:chExt cx="946680" cy="942414"/>
          </a:xfrm>
        </p:grpSpPr>
        <p:sp>
          <p:nvSpPr>
            <p:cNvPr id="8" name="圆角矩形 14">
              <a:extLst>
                <a:ext uri="{FF2B5EF4-FFF2-40B4-BE49-F238E27FC236}">
                  <a16:creationId xmlns:a16="http://schemas.microsoft.com/office/drawing/2014/main" id="{CD40CD58-48DD-45D1-B9D8-171087B319D2}"/>
                </a:ext>
              </a:extLst>
            </p:cNvPr>
            <p:cNvSpPr/>
            <p:nvPr/>
          </p:nvSpPr>
          <p:spPr>
            <a:xfrm rot="2700000">
              <a:off x="6082985" y="4497728"/>
              <a:ext cx="942414" cy="946680"/>
            </a:xfrm>
            <a:prstGeom prst="roundRect">
              <a:avLst/>
            </a:prstGeom>
            <a:solidFill>
              <a:srgbClr val="FF910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lIns="67391" tIns="33696" rIns="67391" bIns="3369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14A0FC3-903D-430B-8884-D86FFDFDF591}"/>
                </a:ext>
              </a:extLst>
            </p:cNvPr>
            <p:cNvGrpSpPr/>
            <p:nvPr/>
          </p:nvGrpSpPr>
          <p:grpSpPr>
            <a:xfrm>
              <a:off x="6302614" y="4750783"/>
              <a:ext cx="511874" cy="450542"/>
              <a:chOff x="6424429" y="2862185"/>
              <a:chExt cx="250094" cy="221125"/>
            </a:xfrm>
            <a:solidFill>
              <a:sysClr val="window" lastClr="FFFFFF"/>
            </a:solidFill>
            <a:effectLst/>
          </p:grpSpPr>
          <p:sp>
            <p:nvSpPr>
              <p:cNvPr id="10" name="Freeform 1044">
                <a:extLst>
                  <a:ext uri="{FF2B5EF4-FFF2-40B4-BE49-F238E27FC236}">
                    <a16:creationId xmlns:a16="http://schemas.microsoft.com/office/drawing/2014/main" id="{7861F754-BF87-4BB4-928A-D666A95D2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4429" y="2862185"/>
                <a:ext cx="171879" cy="221125"/>
              </a:xfrm>
              <a:custGeom>
                <a:avLst/>
                <a:gdLst>
                  <a:gd name="T0" fmla="*/ 55 w 110"/>
                  <a:gd name="T1" fmla="*/ 62 h 142"/>
                  <a:gd name="T2" fmla="*/ 0 w 110"/>
                  <a:gd name="T3" fmla="*/ 138 h 142"/>
                  <a:gd name="T4" fmla="*/ 0 w 110"/>
                  <a:gd name="T5" fmla="*/ 142 h 142"/>
                  <a:gd name="T6" fmla="*/ 110 w 110"/>
                  <a:gd name="T7" fmla="*/ 142 h 142"/>
                  <a:gd name="T8" fmla="*/ 110 w 110"/>
                  <a:gd name="T9" fmla="*/ 138 h 142"/>
                  <a:gd name="T10" fmla="*/ 55 w 110"/>
                  <a:gd name="T11" fmla="*/ 62 h 142"/>
                  <a:gd name="T12" fmla="*/ 56 w 110"/>
                  <a:gd name="T13" fmla="*/ 55 h 142"/>
                  <a:gd name="T14" fmla="*/ 84 w 110"/>
                  <a:gd name="T15" fmla="*/ 27 h 142"/>
                  <a:gd name="T16" fmla="*/ 56 w 110"/>
                  <a:gd name="T17" fmla="*/ 0 h 142"/>
                  <a:gd name="T18" fmla="*/ 28 w 110"/>
                  <a:gd name="T19" fmla="*/ 27 h 142"/>
                  <a:gd name="T20" fmla="*/ 56 w 110"/>
                  <a:gd name="T21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2">
                    <a:moveTo>
                      <a:pt x="55" y="62"/>
                    </a:moveTo>
                    <a:cubicBezTo>
                      <a:pt x="25" y="62"/>
                      <a:pt x="0" y="96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0"/>
                      <a:pt x="110" y="139"/>
                      <a:pt x="110" y="138"/>
                    </a:cubicBezTo>
                    <a:cubicBezTo>
                      <a:pt x="110" y="96"/>
                      <a:pt x="86" y="62"/>
                      <a:pt x="55" y="62"/>
                    </a:cubicBezTo>
                    <a:close/>
                    <a:moveTo>
                      <a:pt x="56" y="55"/>
                    </a:moveTo>
                    <a:cubicBezTo>
                      <a:pt x="71" y="55"/>
                      <a:pt x="84" y="42"/>
                      <a:pt x="84" y="27"/>
                    </a:cubicBezTo>
                    <a:cubicBezTo>
                      <a:pt x="84" y="12"/>
                      <a:pt x="71" y="0"/>
                      <a:pt x="56" y="0"/>
                    </a:cubicBezTo>
                    <a:cubicBezTo>
                      <a:pt x="40" y="0"/>
                      <a:pt x="28" y="12"/>
                      <a:pt x="28" y="27"/>
                    </a:cubicBezTo>
                    <a:cubicBezTo>
                      <a:pt x="28" y="42"/>
                      <a:pt x="40" y="55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1045">
                <a:extLst>
                  <a:ext uri="{FF2B5EF4-FFF2-40B4-BE49-F238E27FC236}">
                    <a16:creationId xmlns:a16="http://schemas.microsoft.com/office/drawing/2014/main" id="{A72FE964-3B8B-48B0-BC04-4CFEC09F84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8583" y="2934606"/>
                <a:ext cx="85940" cy="148704"/>
              </a:xfrm>
              <a:custGeom>
                <a:avLst/>
                <a:gdLst>
                  <a:gd name="T0" fmla="*/ 18 w 55"/>
                  <a:gd name="T1" fmla="*/ 42 h 95"/>
                  <a:gd name="T2" fmla="*/ 10 w 55"/>
                  <a:gd name="T3" fmla="*/ 43 h 95"/>
                  <a:gd name="T4" fmla="*/ 21 w 55"/>
                  <a:gd name="T5" fmla="*/ 91 h 95"/>
                  <a:gd name="T6" fmla="*/ 21 w 55"/>
                  <a:gd name="T7" fmla="*/ 95 h 95"/>
                  <a:gd name="T8" fmla="*/ 55 w 55"/>
                  <a:gd name="T9" fmla="*/ 95 h 95"/>
                  <a:gd name="T10" fmla="*/ 55 w 55"/>
                  <a:gd name="T11" fmla="*/ 92 h 95"/>
                  <a:gd name="T12" fmla="*/ 18 w 55"/>
                  <a:gd name="T13" fmla="*/ 42 h 95"/>
                  <a:gd name="T14" fmla="*/ 37 w 55"/>
                  <a:gd name="T15" fmla="*/ 18 h 95"/>
                  <a:gd name="T16" fmla="*/ 18 w 55"/>
                  <a:gd name="T17" fmla="*/ 0 h 95"/>
                  <a:gd name="T18" fmla="*/ 0 w 55"/>
                  <a:gd name="T19" fmla="*/ 18 h 95"/>
                  <a:gd name="T20" fmla="*/ 18 w 55"/>
                  <a:gd name="T21" fmla="*/ 37 h 95"/>
                  <a:gd name="T22" fmla="*/ 37 w 55"/>
                  <a:gd name="T23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95">
                    <a:moveTo>
                      <a:pt x="18" y="42"/>
                    </a:moveTo>
                    <a:cubicBezTo>
                      <a:pt x="15" y="42"/>
                      <a:pt x="13" y="42"/>
                      <a:pt x="10" y="43"/>
                    </a:cubicBezTo>
                    <a:cubicBezTo>
                      <a:pt x="17" y="56"/>
                      <a:pt x="21" y="73"/>
                      <a:pt x="21" y="91"/>
                    </a:cubicBezTo>
                    <a:cubicBezTo>
                      <a:pt x="21" y="92"/>
                      <a:pt x="21" y="93"/>
                      <a:pt x="21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3"/>
                      <a:pt x="55" y="92"/>
                    </a:cubicBezTo>
                    <a:cubicBezTo>
                      <a:pt x="55" y="64"/>
                      <a:pt x="38" y="42"/>
                      <a:pt x="18" y="42"/>
                    </a:cubicBezTo>
                    <a:close/>
                    <a:moveTo>
                      <a:pt x="37" y="18"/>
                    </a:moveTo>
                    <a:cubicBezTo>
                      <a:pt x="37" y="8"/>
                      <a:pt x="29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9" y="37"/>
                      <a:pt x="37" y="28"/>
                      <a:pt x="3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02589DB-01EC-4590-B6F6-A3150F054142}"/>
              </a:ext>
            </a:extLst>
          </p:cNvPr>
          <p:cNvGrpSpPr/>
          <p:nvPr/>
        </p:nvGrpSpPr>
        <p:grpSpPr>
          <a:xfrm>
            <a:off x="5183050" y="3382520"/>
            <a:ext cx="946680" cy="942414"/>
            <a:chOff x="5243011" y="3663712"/>
            <a:chExt cx="946680" cy="942414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EBA56078-943F-42DC-975E-0AAD82F151C1}"/>
                </a:ext>
              </a:extLst>
            </p:cNvPr>
            <p:cNvSpPr/>
            <p:nvPr/>
          </p:nvSpPr>
          <p:spPr>
            <a:xfrm rot="2700000">
              <a:off x="5245144" y="3661579"/>
              <a:ext cx="942414" cy="946680"/>
            </a:xfrm>
            <a:prstGeom prst="roundRect">
              <a:avLst/>
            </a:prstGeom>
            <a:solidFill>
              <a:srgbClr val="12B78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lIns="67391" tIns="33696" rIns="67391" bIns="3369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FC2799E-85BC-43F3-9DCB-C935CB986099}"/>
                </a:ext>
              </a:extLst>
            </p:cNvPr>
            <p:cNvGrpSpPr/>
            <p:nvPr/>
          </p:nvGrpSpPr>
          <p:grpSpPr>
            <a:xfrm>
              <a:off x="5455074" y="3840344"/>
              <a:ext cx="459158" cy="499719"/>
              <a:chOff x="930276" y="5935664"/>
              <a:chExt cx="306388" cy="334963"/>
            </a:xfrm>
            <a:solidFill>
              <a:sysClr val="window" lastClr="FFFFFF"/>
            </a:solidFill>
            <a:effectLst/>
          </p:grpSpPr>
          <p:sp>
            <p:nvSpPr>
              <p:cNvPr id="18" name="Freeform 665">
                <a:extLst>
                  <a:ext uri="{FF2B5EF4-FFF2-40B4-BE49-F238E27FC236}">
                    <a16:creationId xmlns:a16="http://schemas.microsoft.com/office/drawing/2014/main" id="{2083C3E2-7456-4ABB-9B09-F2B5E14822B2}"/>
                  </a:ext>
                </a:extLst>
              </p:cNvPr>
              <p:cNvSpPr/>
              <p:nvPr/>
            </p:nvSpPr>
            <p:spPr bwMode="auto">
              <a:xfrm>
                <a:off x="930276" y="59356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Rectangle 666">
                <a:extLst>
                  <a:ext uri="{FF2B5EF4-FFF2-40B4-BE49-F238E27FC236}">
                    <a16:creationId xmlns:a16="http://schemas.microsoft.com/office/drawing/2014/main" id="{28CE9578-C734-4AA2-A1C7-D22AFDAC1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264" y="6189664"/>
                <a:ext cx="444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Rectangle 667">
                <a:extLst>
                  <a:ext uri="{FF2B5EF4-FFF2-40B4-BE49-F238E27FC236}">
                    <a16:creationId xmlns:a16="http://schemas.microsoft.com/office/drawing/2014/main" id="{C4E16445-B07E-4062-B4B1-7D8B515D1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9" y="6149976"/>
                <a:ext cx="4445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Rectangle 668">
                <a:extLst>
                  <a:ext uri="{FF2B5EF4-FFF2-40B4-BE49-F238E27FC236}">
                    <a16:creationId xmlns:a16="http://schemas.microsoft.com/office/drawing/2014/main" id="{E3BF946C-0BE6-483C-92F2-38B451C02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901" y="6110289"/>
                <a:ext cx="44450" cy="160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Rectangle 669">
                <a:extLst>
                  <a:ext uri="{FF2B5EF4-FFF2-40B4-BE49-F238E27FC236}">
                    <a16:creationId xmlns:a16="http://schemas.microsoft.com/office/drawing/2014/main" id="{DE11F166-EB2C-4C43-BE79-99B2214C1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926" y="6070601"/>
                <a:ext cx="44450" cy="200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5E628BD-DD89-4A92-8137-B1017CF4A2CD}"/>
              </a:ext>
            </a:extLst>
          </p:cNvPr>
          <p:cNvGrpSpPr/>
          <p:nvPr/>
        </p:nvGrpSpPr>
        <p:grpSpPr>
          <a:xfrm>
            <a:off x="5183050" y="1791250"/>
            <a:ext cx="946680" cy="942414"/>
            <a:chOff x="5243011" y="2072442"/>
            <a:chExt cx="946680" cy="942414"/>
          </a:xfrm>
        </p:grpSpPr>
        <p:sp>
          <p:nvSpPr>
            <p:cNvPr id="24" name="圆角矩形 12">
              <a:extLst>
                <a:ext uri="{FF2B5EF4-FFF2-40B4-BE49-F238E27FC236}">
                  <a16:creationId xmlns:a16="http://schemas.microsoft.com/office/drawing/2014/main" id="{0470F463-08A7-4DE9-A5D5-12FCC1D50D50}"/>
                </a:ext>
              </a:extLst>
            </p:cNvPr>
            <p:cNvSpPr/>
            <p:nvPr/>
          </p:nvSpPr>
          <p:spPr>
            <a:xfrm rot="2700000">
              <a:off x="5245144" y="2070309"/>
              <a:ext cx="942414" cy="946680"/>
            </a:xfrm>
            <a:prstGeom prst="roundRect">
              <a:avLst/>
            </a:prstGeom>
            <a:solidFill>
              <a:srgbClr val="12B78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lIns="67391" tIns="33696" rIns="67391" bIns="3369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698">
              <a:extLst>
                <a:ext uri="{FF2B5EF4-FFF2-40B4-BE49-F238E27FC236}">
                  <a16:creationId xmlns:a16="http://schemas.microsoft.com/office/drawing/2014/main" id="{196D0D65-ACF0-4DEC-8226-99153D8FF1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4714" y="2292086"/>
              <a:ext cx="581747" cy="553725"/>
            </a:xfrm>
            <a:custGeom>
              <a:avLst/>
              <a:gdLst>
                <a:gd name="T0" fmla="*/ 313 w 313"/>
                <a:gd name="T1" fmla="*/ 8 h 297"/>
                <a:gd name="T2" fmla="*/ 206 w 313"/>
                <a:gd name="T3" fmla="*/ 13 h 297"/>
                <a:gd name="T4" fmla="*/ 61 w 313"/>
                <a:gd name="T5" fmla="*/ 45 h 297"/>
                <a:gd name="T6" fmla="*/ 61 w 313"/>
                <a:gd name="T7" fmla="*/ 225 h 297"/>
                <a:gd name="T8" fmla="*/ 25 w 313"/>
                <a:gd name="T9" fmla="*/ 278 h 297"/>
                <a:gd name="T10" fmla="*/ 38 w 313"/>
                <a:gd name="T11" fmla="*/ 297 h 297"/>
                <a:gd name="T12" fmla="*/ 91 w 313"/>
                <a:gd name="T13" fmla="*/ 254 h 297"/>
                <a:gd name="T14" fmla="*/ 169 w 313"/>
                <a:gd name="T15" fmla="*/ 285 h 297"/>
                <a:gd name="T16" fmla="*/ 310 w 313"/>
                <a:gd name="T17" fmla="*/ 162 h 297"/>
                <a:gd name="T18" fmla="*/ 313 w 313"/>
                <a:gd name="T19" fmla="*/ 8 h 297"/>
                <a:gd name="T20" fmla="*/ 267 w 313"/>
                <a:gd name="T21" fmla="*/ 63 h 297"/>
                <a:gd name="T22" fmla="*/ 192 w 313"/>
                <a:gd name="T23" fmla="*/ 136 h 297"/>
                <a:gd name="T24" fmla="*/ 101 w 313"/>
                <a:gd name="T25" fmla="*/ 222 h 297"/>
                <a:gd name="T26" fmla="*/ 98 w 313"/>
                <a:gd name="T27" fmla="*/ 223 h 297"/>
                <a:gd name="T28" fmla="*/ 95 w 313"/>
                <a:gd name="T29" fmla="*/ 222 h 297"/>
                <a:gd name="T30" fmla="*/ 95 w 313"/>
                <a:gd name="T31" fmla="*/ 217 h 297"/>
                <a:gd name="T32" fmla="*/ 172 w 313"/>
                <a:gd name="T33" fmla="*/ 116 h 297"/>
                <a:gd name="T34" fmla="*/ 263 w 313"/>
                <a:gd name="T35" fmla="*/ 56 h 297"/>
                <a:gd name="T36" fmla="*/ 268 w 313"/>
                <a:gd name="T37" fmla="*/ 58 h 297"/>
                <a:gd name="T38" fmla="*/ 267 w 313"/>
                <a:gd name="T39" fmla="*/ 6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297">
                  <a:moveTo>
                    <a:pt x="313" y="8"/>
                  </a:moveTo>
                  <a:cubicBezTo>
                    <a:pt x="313" y="8"/>
                    <a:pt x="295" y="27"/>
                    <a:pt x="206" y="13"/>
                  </a:cubicBezTo>
                  <a:cubicBezTo>
                    <a:pt x="124" y="0"/>
                    <a:pt x="91" y="15"/>
                    <a:pt x="61" y="45"/>
                  </a:cubicBezTo>
                  <a:cubicBezTo>
                    <a:pt x="32" y="74"/>
                    <a:pt x="0" y="164"/>
                    <a:pt x="61" y="225"/>
                  </a:cubicBezTo>
                  <a:cubicBezTo>
                    <a:pt x="71" y="235"/>
                    <a:pt x="25" y="278"/>
                    <a:pt x="25" y="278"/>
                  </a:cubicBezTo>
                  <a:cubicBezTo>
                    <a:pt x="38" y="297"/>
                    <a:pt x="38" y="297"/>
                    <a:pt x="38" y="297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123" y="285"/>
                    <a:pt x="169" y="285"/>
                  </a:cubicBezTo>
                  <a:cubicBezTo>
                    <a:pt x="233" y="285"/>
                    <a:pt x="306" y="258"/>
                    <a:pt x="310" y="162"/>
                  </a:cubicBezTo>
                  <a:cubicBezTo>
                    <a:pt x="313" y="101"/>
                    <a:pt x="297" y="58"/>
                    <a:pt x="313" y="8"/>
                  </a:cubicBezTo>
                  <a:close/>
                  <a:moveTo>
                    <a:pt x="267" y="63"/>
                  </a:moveTo>
                  <a:cubicBezTo>
                    <a:pt x="267" y="63"/>
                    <a:pt x="239" y="89"/>
                    <a:pt x="192" y="136"/>
                  </a:cubicBezTo>
                  <a:cubicBezTo>
                    <a:pt x="150" y="178"/>
                    <a:pt x="101" y="222"/>
                    <a:pt x="101" y="222"/>
                  </a:cubicBezTo>
                  <a:cubicBezTo>
                    <a:pt x="100" y="223"/>
                    <a:pt x="99" y="223"/>
                    <a:pt x="98" y="223"/>
                  </a:cubicBezTo>
                  <a:cubicBezTo>
                    <a:pt x="97" y="223"/>
                    <a:pt x="96" y="223"/>
                    <a:pt x="95" y="222"/>
                  </a:cubicBezTo>
                  <a:cubicBezTo>
                    <a:pt x="94" y="221"/>
                    <a:pt x="94" y="219"/>
                    <a:pt x="95" y="217"/>
                  </a:cubicBezTo>
                  <a:cubicBezTo>
                    <a:pt x="95" y="217"/>
                    <a:pt x="138" y="148"/>
                    <a:pt x="172" y="116"/>
                  </a:cubicBezTo>
                  <a:cubicBezTo>
                    <a:pt x="209" y="83"/>
                    <a:pt x="263" y="57"/>
                    <a:pt x="263" y="56"/>
                  </a:cubicBezTo>
                  <a:cubicBezTo>
                    <a:pt x="265" y="56"/>
                    <a:pt x="267" y="56"/>
                    <a:pt x="268" y="58"/>
                  </a:cubicBezTo>
                  <a:cubicBezTo>
                    <a:pt x="269" y="59"/>
                    <a:pt x="269" y="62"/>
                    <a:pt x="267" y="6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vert="horz" wrap="square" lIns="67391" tIns="33696" rIns="67391" bIns="336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36CD66-63D6-45D4-AEDC-D61FCD74DEF3}"/>
              </a:ext>
            </a:extLst>
          </p:cNvPr>
          <p:cNvGrpSpPr/>
          <p:nvPr/>
        </p:nvGrpSpPr>
        <p:grpSpPr>
          <a:xfrm>
            <a:off x="6020472" y="2627400"/>
            <a:ext cx="946680" cy="942414"/>
            <a:chOff x="6080433" y="2908592"/>
            <a:chExt cx="946680" cy="942414"/>
          </a:xfrm>
        </p:grpSpPr>
        <p:sp>
          <p:nvSpPr>
            <p:cNvPr id="27" name="圆角矩形 13">
              <a:extLst>
                <a:ext uri="{FF2B5EF4-FFF2-40B4-BE49-F238E27FC236}">
                  <a16:creationId xmlns:a16="http://schemas.microsoft.com/office/drawing/2014/main" id="{6991C149-9C1E-4343-9592-6456D3F1E9B6}"/>
                </a:ext>
              </a:extLst>
            </p:cNvPr>
            <p:cNvSpPr/>
            <p:nvPr/>
          </p:nvSpPr>
          <p:spPr>
            <a:xfrm rot="2700000">
              <a:off x="6082566" y="2906459"/>
              <a:ext cx="942414" cy="946680"/>
            </a:xfrm>
            <a:prstGeom prst="roundRect">
              <a:avLst/>
            </a:prstGeom>
            <a:solidFill>
              <a:srgbClr val="FF910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lIns="67391" tIns="33696" rIns="67391" bIns="3369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1A46A30-5A86-4552-92DC-409FE6805C2D}"/>
                </a:ext>
              </a:extLst>
            </p:cNvPr>
            <p:cNvGrpSpPr/>
            <p:nvPr/>
          </p:nvGrpSpPr>
          <p:grpSpPr>
            <a:xfrm>
              <a:off x="6308458" y="3117828"/>
              <a:ext cx="469104" cy="557203"/>
              <a:chOff x="277814" y="5935664"/>
              <a:chExt cx="279400" cy="333375"/>
            </a:xfrm>
            <a:solidFill>
              <a:sysClr val="window" lastClr="FFFFFF"/>
            </a:solidFill>
            <a:effectLst/>
          </p:grpSpPr>
          <p:sp>
            <p:nvSpPr>
              <p:cNvPr id="29" name="Freeform 829">
                <a:extLst>
                  <a:ext uri="{FF2B5EF4-FFF2-40B4-BE49-F238E27FC236}">
                    <a16:creationId xmlns:a16="http://schemas.microsoft.com/office/drawing/2014/main" id="{626702CA-6A1F-4D9F-B874-11D5E90D9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814" y="5935664"/>
                <a:ext cx="279400" cy="333375"/>
              </a:xfrm>
              <a:custGeom>
                <a:avLst/>
                <a:gdLst>
                  <a:gd name="T0" fmla="*/ 241 w 241"/>
                  <a:gd name="T1" fmla="*/ 30 h 288"/>
                  <a:gd name="T2" fmla="*/ 129 w 241"/>
                  <a:gd name="T3" fmla="*/ 30 h 288"/>
                  <a:gd name="T4" fmla="*/ 129 w 241"/>
                  <a:gd name="T5" fmla="*/ 10 h 288"/>
                  <a:gd name="T6" fmla="*/ 119 w 241"/>
                  <a:gd name="T7" fmla="*/ 0 h 288"/>
                  <a:gd name="T8" fmla="*/ 109 w 241"/>
                  <a:gd name="T9" fmla="*/ 10 h 288"/>
                  <a:gd name="T10" fmla="*/ 109 w 241"/>
                  <a:gd name="T11" fmla="*/ 30 h 288"/>
                  <a:gd name="T12" fmla="*/ 0 w 241"/>
                  <a:gd name="T13" fmla="*/ 30 h 288"/>
                  <a:gd name="T14" fmla="*/ 0 w 241"/>
                  <a:gd name="T15" fmla="*/ 196 h 288"/>
                  <a:gd name="T16" fmla="*/ 75 w 241"/>
                  <a:gd name="T17" fmla="*/ 196 h 288"/>
                  <a:gd name="T18" fmla="*/ 45 w 241"/>
                  <a:gd name="T19" fmla="*/ 272 h 288"/>
                  <a:gd name="T20" fmla="*/ 52 w 241"/>
                  <a:gd name="T21" fmla="*/ 288 h 288"/>
                  <a:gd name="T22" fmla="*/ 56 w 241"/>
                  <a:gd name="T23" fmla="*/ 288 h 288"/>
                  <a:gd name="T24" fmla="*/ 67 w 241"/>
                  <a:gd name="T25" fmla="*/ 281 h 288"/>
                  <a:gd name="T26" fmla="*/ 100 w 241"/>
                  <a:gd name="T27" fmla="*/ 196 h 288"/>
                  <a:gd name="T28" fmla="*/ 138 w 241"/>
                  <a:gd name="T29" fmla="*/ 196 h 288"/>
                  <a:gd name="T30" fmla="*/ 171 w 241"/>
                  <a:gd name="T31" fmla="*/ 281 h 288"/>
                  <a:gd name="T32" fmla="*/ 182 w 241"/>
                  <a:gd name="T33" fmla="*/ 288 h 288"/>
                  <a:gd name="T34" fmla="*/ 186 w 241"/>
                  <a:gd name="T35" fmla="*/ 288 h 288"/>
                  <a:gd name="T36" fmla="*/ 193 w 241"/>
                  <a:gd name="T37" fmla="*/ 272 h 288"/>
                  <a:gd name="T38" fmla="*/ 164 w 241"/>
                  <a:gd name="T39" fmla="*/ 196 h 288"/>
                  <a:gd name="T40" fmla="*/ 241 w 241"/>
                  <a:gd name="T41" fmla="*/ 196 h 288"/>
                  <a:gd name="T42" fmla="*/ 241 w 241"/>
                  <a:gd name="T43" fmla="*/ 30 h 288"/>
                  <a:gd name="T44" fmla="*/ 218 w 241"/>
                  <a:gd name="T45" fmla="*/ 172 h 288"/>
                  <a:gd name="T46" fmla="*/ 23 w 241"/>
                  <a:gd name="T47" fmla="*/ 172 h 288"/>
                  <a:gd name="T48" fmla="*/ 23 w 241"/>
                  <a:gd name="T49" fmla="*/ 53 h 288"/>
                  <a:gd name="T50" fmla="*/ 218 w 241"/>
                  <a:gd name="T51" fmla="*/ 53 h 288"/>
                  <a:gd name="T52" fmla="*/ 218 w 241"/>
                  <a:gd name="T53" fmla="*/ 1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88">
                    <a:moveTo>
                      <a:pt x="241" y="30"/>
                    </a:move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19" y="0"/>
                    </a:cubicBezTo>
                    <a:cubicBezTo>
                      <a:pt x="114" y="0"/>
                      <a:pt x="109" y="5"/>
                      <a:pt x="109" y="10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3" y="278"/>
                      <a:pt x="46" y="285"/>
                      <a:pt x="52" y="288"/>
                    </a:cubicBezTo>
                    <a:cubicBezTo>
                      <a:pt x="53" y="288"/>
                      <a:pt x="55" y="288"/>
                      <a:pt x="56" y="288"/>
                    </a:cubicBezTo>
                    <a:cubicBezTo>
                      <a:pt x="61" y="288"/>
                      <a:pt x="65" y="286"/>
                      <a:pt x="67" y="281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3" y="286"/>
                      <a:pt x="177" y="288"/>
                      <a:pt x="182" y="288"/>
                    </a:cubicBezTo>
                    <a:cubicBezTo>
                      <a:pt x="184" y="288"/>
                      <a:pt x="185" y="288"/>
                      <a:pt x="186" y="288"/>
                    </a:cubicBezTo>
                    <a:cubicBezTo>
                      <a:pt x="193" y="285"/>
                      <a:pt x="196" y="278"/>
                      <a:pt x="193" y="272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241" y="196"/>
                      <a:pt x="241" y="196"/>
                      <a:pt x="241" y="196"/>
                    </a:cubicBezTo>
                    <a:lnTo>
                      <a:pt x="241" y="30"/>
                    </a:lnTo>
                    <a:close/>
                    <a:moveTo>
                      <a:pt x="218" y="172"/>
                    </a:moveTo>
                    <a:cubicBezTo>
                      <a:pt x="23" y="172"/>
                      <a:pt x="23" y="172"/>
                      <a:pt x="23" y="17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18" y="53"/>
                      <a:pt x="218" y="53"/>
                      <a:pt x="218" y="53"/>
                    </a:cubicBezTo>
                    <a:lnTo>
                      <a:pt x="218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830">
                <a:extLst>
                  <a:ext uri="{FF2B5EF4-FFF2-40B4-BE49-F238E27FC236}">
                    <a16:creationId xmlns:a16="http://schemas.microsoft.com/office/drawing/2014/main" id="{363EF5E9-7BB6-4142-9600-EB19381731B9}"/>
                  </a:ext>
                </a:extLst>
              </p:cNvPr>
              <p:cNvSpPr/>
              <p:nvPr/>
            </p:nvSpPr>
            <p:spPr bwMode="auto">
              <a:xfrm>
                <a:off x="323851" y="6018214"/>
                <a:ext cx="184150" cy="96838"/>
              </a:xfrm>
              <a:custGeom>
                <a:avLst/>
                <a:gdLst>
                  <a:gd name="T0" fmla="*/ 6 w 116"/>
                  <a:gd name="T1" fmla="*/ 61 h 61"/>
                  <a:gd name="T2" fmla="*/ 46 w 116"/>
                  <a:gd name="T3" fmla="*/ 34 h 61"/>
                  <a:gd name="T4" fmla="*/ 55 w 116"/>
                  <a:gd name="T5" fmla="*/ 48 h 61"/>
                  <a:gd name="T6" fmla="*/ 98 w 116"/>
                  <a:gd name="T7" fmla="*/ 20 h 61"/>
                  <a:gd name="T8" fmla="*/ 104 w 116"/>
                  <a:gd name="T9" fmla="*/ 28 h 61"/>
                  <a:gd name="T10" fmla="*/ 116 w 116"/>
                  <a:gd name="T11" fmla="*/ 0 h 61"/>
                  <a:gd name="T12" fmla="*/ 85 w 116"/>
                  <a:gd name="T13" fmla="*/ 2 h 61"/>
                  <a:gd name="T14" fmla="*/ 92 w 116"/>
                  <a:gd name="T15" fmla="*/ 10 h 61"/>
                  <a:gd name="T16" fmla="*/ 58 w 116"/>
                  <a:gd name="T17" fmla="*/ 33 h 61"/>
                  <a:gd name="T18" fmla="*/ 49 w 116"/>
                  <a:gd name="T19" fmla="*/ 18 h 61"/>
                  <a:gd name="T20" fmla="*/ 0 w 116"/>
                  <a:gd name="T21" fmla="*/ 51 h 61"/>
                  <a:gd name="T22" fmla="*/ 6 w 116"/>
                  <a:gd name="T23" fmla="*/ 61 h 61"/>
                  <a:gd name="T24" fmla="*/ 6 w 116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61">
                    <a:moveTo>
                      <a:pt x="6" y="61"/>
                    </a:moveTo>
                    <a:lnTo>
                      <a:pt x="46" y="34"/>
                    </a:lnTo>
                    <a:lnTo>
                      <a:pt x="55" y="48"/>
                    </a:lnTo>
                    <a:lnTo>
                      <a:pt x="98" y="20"/>
                    </a:lnTo>
                    <a:lnTo>
                      <a:pt x="104" y="28"/>
                    </a:lnTo>
                    <a:lnTo>
                      <a:pt x="116" y="0"/>
                    </a:lnTo>
                    <a:lnTo>
                      <a:pt x="85" y="2"/>
                    </a:lnTo>
                    <a:lnTo>
                      <a:pt x="92" y="10"/>
                    </a:lnTo>
                    <a:lnTo>
                      <a:pt x="58" y="33"/>
                    </a:lnTo>
                    <a:lnTo>
                      <a:pt x="49" y="18"/>
                    </a:lnTo>
                    <a:lnTo>
                      <a:pt x="0" y="51"/>
                    </a:lnTo>
                    <a:lnTo>
                      <a:pt x="6" y="61"/>
                    </a:lnTo>
                    <a:lnTo>
                      <a:pt x="6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47">
            <a:extLst>
              <a:ext uri="{FF2B5EF4-FFF2-40B4-BE49-F238E27FC236}">
                <a16:creationId xmlns:a16="http://schemas.microsoft.com/office/drawing/2014/main" id="{779C047A-9B25-4B08-993F-8FBB60C2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916" y="1617160"/>
            <a:ext cx="3436076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49B9DEF9-A49C-41BD-9A6B-6791753C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723" y="2523154"/>
            <a:ext cx="3443965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02236D3E-032E-4B35-8D2C-F5C66F63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026" y="3557476"/>
            <a:ext cx="3443965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47">
            <a:extLst>
              <a:ext uri="{FF2B5EF4-FFF2-40B4-BE49-F238E27FC236}">
                <a16:creationId xmlns:a16="http://schemas.microsoft.com/office/drawing/2014/main" id="{614FDE57-2E23-417E-BBB8-A1E45785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723" y="4247023"/>
            <a:ext cx="3443965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CA4AA25-070E-4646-9CCA-9A8143CA4A36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36" name="圆: 空心 15">
              <a:extLst>
                <a:ext uri="{FF2B5EF4-FFF2-40B4-BE49-F238E27FC236}">
                  <a16:creationId xmlns:a16="http://schemas.microsoft.com/office/drawing/2014/main" id="{F9D6B36E-930C-48CD-A114-D1AFF6429E8F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圆: 空心 16">
              <a:extLst>
                <a:ext uri="{FF2B5EF4-FFF2-40B4-BE49-F238E27FC236}">
                  <a16:creationId xmlns:a16="http://schemas.microsoft.com/office/drawing/2014/main" id="{CB9CB93D-4142-4F5C-ADA5-6E432DECD39C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4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50" y="295670"/>
            <a:ext cx="3224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01D0056-A05E-4220-AA4A-0723C82DEE70}"/>
              </a:ext>
            </a:extLst>
          </p:cNvPr>
          <p:cNvGrpSpPr/>
          <p:nvPr/>
        </p:nvGrpSpPr>
        <p:grpSpPr>
          <a:xfrm>
            <a:off x="769584" y="2439732"/>
            <a:ext cx="10652833" cy="2052163"/>
            <a:chOff x="578974" y="1276350"/>
            <a:chExt cx="7989625" cy="1539122"/>
          </a:xfrm>
        </p:grpSpPr>
        <p:sp>
          <p:nvSpPr>
            <p:cNvPr id="37" name="直接连接符 24">
              <a:extLst>
                <a:ext uri="{FF2B5EF4-FFF2-40B4-BE49-F238E27FC236}">
                  <a16:creationId xmlns:a16="http://schemas.microsoft.com/office/drawing/2014/main" id="{A1C7CC79-D996-4F8A-8C5A-3E1B9DE5A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754" y="2078645"/>
              <a:ext cx="7586097" cy="1191"/>
            </a:xfrm>
            <a:prstGeom prst="line">
              <a:avLst/>
            </a:prstGeom>
            <a:noFill/>
            <a:ln w="25400">
              <a:solidFill>
                <a:sysClr val="window" lastClr="FFFFFF">
                  <a:lumMod val="50000"/>
                </a:sys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椭圆 2">
              <a:extLst>
                <a:ext uri="{FF2B5EF4-FFF2-40B4-BE49-F238E27FC236}">
                  <a16:creationId xmlns:a16="http://schemas.microsoft.com/office/drawing/2014/main" id="{4ACB8D5C-FAD7-414C-80BF-B95D9D33F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820" y="1276350"/>
              <a:ext cx="1539122" cy="1539122"/>
            </a:xfrm>
            <a:prstGeom prst="ellipse">
              <a:avLst/>
            </a:prstGeom>
            <a:solidFill>
              <a:srgbClr val="12B78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椭圆 3">
              <a:extLst>
                <a:ext uri="{FF2B5EF4-FFF2-40B4-BE49-F238E27FC236}">
                  <a16:creationId xmlns:a16="http://schemas.microsoft.com/office/drawing/2014/main" id="{59AC1460-0057-44F5-BECB-960CDA850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516" y="1547750"/>
              <a:ext cx="980848" cy="980848"/>
            </a:xfrm>
            <a:prstGeom prst="ellipse">
              <a:avLst/>
            </a:prstGeom>
            <a:solidFill>
              <a:srgbClr val="FF910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椭圆 4">
              <a:extLst>
                <a:ext uri="{FF2B5EF4-FFF2-40B4-BE49-F238E27FC236}">
                  <a16:creationId xmlns:a16="http://schemas.microsoft.com/office/drawing/2014/main" id="{C2C4CEF6-BD6E-4B4E-A7DF-8151CFE76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74" y="1556082"/>
              <a:ext cx="980848" cy="980848"/>
            </a:xfrm>
            <a:prstGeom prst="ellipse">
              <a:avLst/>
            </a:prstGeom>
            <a:solidFill>
              <a:srgbClr val="12B78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椭圆 5">
              <a:extLst>
                <a:ext uri="{FF2B5EF4-FFF2-40B4-BE49-F238E27FC236}">
                  <a16:creationId xmlns:a16="http://schemas.microsoft.com/office/drawing/2014/main" id="{839CBF2D-8605-4A8F-B491-EDC826D7C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018" y="1554891"/>
              <a:ext cx="980848" cy="980848"/>
            </a:xfrm>
            <a:prstGeom prst="ellipse">
              <a:avLst/>
            </a:prstGeom>
            <a:solidFill>
              <a:srgbClr val="FF910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椭圆 6">
              <a:extLst>
                <a:ext uri="{FF2B5EF4-FFF2-40B4-BE49-F238E27FC236}">
                  <a16:creationId xmlns:a16="http://schemas.microsoft.com/office/drawing/2014/main" id="{C03985E1-6A1B-4B84-80BE-AFEB45823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751" y="1556082"/>
              <a:ext cx="980848" cy="980848"/>
            </a:xfrm>
            <a:prstGeom prst="ellipse">
              <a:avLst/>
            </a:prstGeom>
            <a:solidFill>
              <a:srgbClr val="12B78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3" name="图片 25">
              <a:extLst>
                <a:ext uri="{FF2B5EF4-FFF2-40B4-BE49-F238E27FC236}">
                  <a16:creationId xmlns:a16="http://schemas.microsoft.com/office/drawing/2014/main" id="{506F6C8D-938F-4509-A90B-5F6BAD044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15" y="1842956"/>
              <a:ext cx="426145" cy="404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26">
              <a:extLst>
                <a:ext uri="{FF2B5EF4-FFF2-40B4-BE49-F238E27FC236}">
                  <a16:creationId xmlns:a16="http://schemas.microsoft.com/office/drawing/2014/main" id="{B09EE824-70BB-4D29-814B-FBC3558A4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584" y="1802484"/>
              <a:ext cx="496376" cy="48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27">
              <a:extLst>
                <a:ext uri="{FF2B5EF4-FFF2-40B4-BE49-F238E27FC236}">
                  <a16:creationId xmlns:a16="http://schemas.microsoft.com/office/drawing/2014/main" id="{29281517-8862-4B7E-958E-1049CE623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009" y="1822721"/>
              <a:ext cx="449952" cy="45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图片 28">
              <a:extLst>
                <a:ext uri="{FF2B5EF4-FFF2-40B4-BE49-F238E27FC236}">
                  <a16:creationId xmlns:a16="http://schemas.microsoft.com/office/drawing/2014/main" id="{271125EA-1451-44B7-B0FE-A265A455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781" y="1720351"/>
              <a:ext cx="789202" cy="56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图片 29">
              <a:extLst>
                <a:ext uri="{FF2B5EF4-FFF2-40B4-BE49-F238E27FC236}">
                  <a16:creationId xmlns:a16="http://schemas.microsoft.com/office/drawing/2014/main" id="{E17F39E9-22C2-4444-94AE-014023585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518" y="1822720"/>
              <a:ext cx="430907" cy="43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45CBC66-05B2-440E-A1EF-C513DACB5F20}"/>
              </a:ext>
            </a:extLst>
          </p:cNvPr>
          <p:cNvGrpSpPr/>
          <p:nvPr/>
        </p:nvGrpSpPr>
        <p:grpSpPr>
          <a:xfrm>
            <a:off x="699593" y="4170942"/>
            <a:ext cx="3310935" cy="1246771"/>
            <a:chOff x="5354323" y="1887571"/>
            <a:chExt cx="3310935" cy="1246770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DD0E388-7E9C-4C70-8FE9-88DA0209F190}"/>
                </a:ext>
              </a:extLst>
            </p:cNvPr>
            <p:cNvSpPr/>
            <p:nvPr/>
          </p:nvSpPr>
          <p:spPr>
            <a:xfrm>
              <a:off x="5354323" y="2346819"/>
              <a:ext cx="3310935" cy="787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14617AF-58E9-41F5-83ED-9AF4661E0D0C}"/>
                </a:ext>
              </a:extLst>
            </p:cNvPr>
            <p:cNvSpPr/>
            <p:nvPr/>
          </p:nvSpPr>
          <p:spPr>
            <a:xfrm>
              <a:off x="5354323" y="1887571"/>
              <a:ext cx="2084386" cy="499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200985B-0410-42D0-B61A-DAA7E3CCB3BE}"/>
              </a:ext>
            </a:extLst>
          </p:cNvPr>
          <p:cNvGrpSpPr/>
          <p:nvPr/>
        </p:nvGrpSpPr>
        <p:grpSpPr>
          <a:xfrm>
            <a:off x="1854625" y="1395659"/>
            <a:ext cx="3310935" cy="1246771"/>
            <a:chOff x="5354323" y="1887571"/>
            <a:chExt cx="3310935" cy="124677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0C1C7C4-98A1-4779-9EFC-8DDB0B1FDB7D}"/>
                </a:ext>
              </a:extLst>
            </p:cNvPr>
            <p:cNvSpPr/>
            <p:nvPr/>
          </p:nvSpPr>
          <p:spPr>
            <a:xfrm>
              <a:off x="5354323" y="2346819"/>
              <a:ext cx="3310935" cy="787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694FE2A-769C-400E-9B4A-5C3A2E5E752C}"/>
                </a:ext>
              </a:extLst>
            </p:cNvPr>
            <p:cNvSpPr/>
            <p:nvPr/>
          </p:nvSpPr>
          <p:spPr>
            <a:xfrm>
              <a:off x="5967597" y="1887571"/>
              <a:ext cx="2084386" cy="499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50E76EED-A097-4246-9473-961FFC8DC864}"/>
              </a:ext>
            </a:extLst>
          </p:cNvPr>
          <p:cNvGrpSpPr/>
          <p:nvPr/>
        </p:nvGrpSpPr>
        <p:grpSpPr>
          <a:xfrm>
            <a:off x="4485530" y="4604080"/>
            <a:ext cx="3310935" cy="1246771"/>
            <a:chOff x="5354323" y="1887571"/>
            <a:chExt cx="3310935" cy="1246770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40648F9D-9FBE-4EEF-9516-0D95ED0306B3}"/>
                </a:ext>
              </a:extLst>
            </p:cNvPr>
            <p:cNvSpPr/>
            <p:nvPr/>
          </p:nvSpPr>
          <p:spPr>
            <a:xfrm>
              <a:off x="5354323" y="2346819"/>
              <a:ext cx="3310935" cy="787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925452C-AD5E-4519-B323-919A73548033}"/>
                </a:ext>
              </a:extLst>
            </p:cNvPr>
            <p:cNvSpPr/>
            <p:nvPr/>
          </p:nvSpPr>
          <p:spPr>
            <a:xfrm>
              <a:off x="5967597" y="1887571"/>
              <a:ext cx="2084386" cy="499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5938BA1-B17A-4285-B095-A452EE82DC6E}"/>
              </a:ext>
            </a:extLst>
          </p:cNvPr>
          <p:cNvGrpSpPr/>
          <p:nvPr/>
        </p:nvGrpSpPr>
        <p:grpSpPr>
          <a:xfrm>
            <a:off x="6923930" y="1395659"/>
            <a:ext cx="3310935" cy="1246771"/>
            <a:chOff x="5354323" y="1887571"/>
            <a:chExt cx="3310935" cy="124677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E8545AE-8705-4BCD-B873-2D1249936CAE}"/>
                </a:ext>
              </a:extLst>
            </p:cNvPr>
            <p:cNvSpPr/>
            <p:nvPr/>
          </p:nvSpPr>
          <p:spPr>
            <a:xfrm>
              <a:off x="5354323" y="2346819"/>
              <a:ext cx="3310935" cy="787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79145859-FCD5-4961-A261-8D122C970355}"/>
                </a:ext>
              </a:extLst>
            </p:cNvPr>
            <p:cNvSpPr/>
            <p:nvPr/>
          </p:nvSpPr>
          <p:spPr>
            <a:xfrm>
              <a:off x="5967597" y="1887571"/>
              <a:ext cx="2084386" cy="499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C8281A96-E6AC-479D-B746-F49F72A5D4C9}"/>
              </a:ext>
            </a:extLst>
          </p:cNvPr>
          <p:cNvGrpSpPr/>
          <p:nvPr/>
        </p:nvGrpSpPr>
        <p:grpSpPr>
          <a:xfrm>
            <a:off x="8030833" y="4170942"/>
            <a:ext cx="3310935" cy="1246771"/>
            <a:chOff x="5354323" y="1887571"/>
            <a:chExt cx="3310935" cy="124677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C5E94874-F9F1-430C-B8F7-50B3050F2CF2}"/>
                </a:ext>
              </a:extLst>
            </p:cNvPr>
            <p:cNvSpPr/>
            <p:nvPr/>
          </p:nvSpPr>
          <p:spPr>
            <a:xfrm>
              <a:off x="5354323" y="2346819"/>
              <a:ext cx="3310935" cy="787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187FC0E-6E2E-47EF-9579-CA3C01F66813}"/>
                </a:ext>
              </a:extLst>
            </p:cNvPr>
            <p:cNvSpPr/>
            <p:nvPr/>
          </p:nvSpPr>
          <p:spPr>
            <a:xfrm>
              <a:off x="6580872" y="1887571"/>
              <a:ext cx="2084386" cy="499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C6C6C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BBB0005-8900-47BB-89AF-10B3A542DA2D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35" name="圆: 空心 15">
              <a:extLst>
                <a:ext uri="{FF2B5EF4-FFF2-40B4-BE49-F238E27FC236}">
                  <a16:creationId xmlns:a16="http://schemas.microsoft.com/office/drawing/2014/main" id="{CA2DF1CF-7FDD-4FB9-8106-0590A31814BE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圆: 空心 16">
              <a:extLst>
                <a:ext uri="{FF2B5EF4-FFF2-40B4-BE49-F238E27FC236}">
                  <a16:creationId xmlns:a16="http://schemas.microsoft.com/office/drawing/2014/main" id="{AC27569A-FA42-497B-AB8B-8CF4C3356B58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5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50" y="295670"/>
            <a:ext cx="358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15" name="PA-组合 1">
            <a:extLst>
              <a:ext uri="{FF2B5EF4-FFF2-40B4-BE49-F238E27FC236}">
                <a16:creationId xmlns:a16="http://schemas.microsoft.com/office/drawing/2014/main" id="{38E728E8-A25F-41E6-B34D-3871714D796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416895" y="1463855"/>
            <a:ext cx="2424892" cy="2228623"/>
            <a:chOff x="1387399" y="1543937"/>
            <a:chExt cx="2424892" cy="2228623"/>
          </a:xfrm>
        </p:grpSpPr>
        <p:sp>
          <p:nvSpPr>
            <p:cNvPr id="16" name="PA-稻壳儿小白白(http://dwz.cn/Wu2UP)">
              <a:extLst>
                <a:ext uri="{FF2B5EF4-FFF2-40B4-BE49-F238E27FC236}">
                  <a16:creationId xmlns:a16="http://schemas.microsoft.com/office/drawing/2014/main" id="{53D59569-20BF-4BA7-9284-037399B7AEF1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2146223" y="1543937"/>
              <a:ext cx="862013" cy="862012"/>
            </a:xfrm>
            <a:prstGeom prst="ellipse">
              <a:avLst/>
            </a:prstGeom>
            <a:solidFill>
              <a:srgbClr val="12B789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PA-稻壳儿小白白(http://dwz.cn/Wu2UP)">
              <a:extLst>
                <a:ext uri="{FF2B5EF4-FFF2-40B4-BE49-F238E27FC236}">
                  <a16:creationId xmlns:a16="http://schemas.microsoft.com/office/drawing/2014/main" id="{21649C16-C040-4ED5-8FDD-797FEBE875D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2428798" y="1799524"/>
              <a:ext cx="277813" cy="339725"/>
            </a:xfrm>
            <a:custGeom>
              <a:avLst/>
              <a:gdLst>
                <a:gd name="T0" fmla="*/ 114170426 w 337"/>
                <a:gd name="T1" fmla="*/ 0 h 409"/>
                <a:gd name="T2" fmla="*/ 114170426 w 337"/>
                <a:gd name="T3" fmla="*/ 0 h 409"/>
                <a:gd name="T4" fmla="*/ 0 w 337"/>
                <a:gd name="T5" fmla="*/ 42776278 h 409"/>
                <a:gd name="T6" fmla="*/ 23785574 w 337"/>
                <a:gd name="T7" fmla="*/ 250446267 h 409"/>
                <a:gd name="T8" fmla="*/ 114170426 w 337"/>
                <a:gd name="T9" fmla="*/ 281493311 h 409"/>
                <a:gd name="T10" fmla="*/ 204556103 w 337"/>
                <a:gd name="T11" fmla="*/ 250446267 h 409"/>
                <a:gd name="T12" fmla="*/ 228341677 w 337"/>
                <a:gd name="T13" fmla="*/ 42776278 h 409"/>
                <a:gd name="T14" fmla="*/ 114170426 w 337"/>
                <a:gd name="T15" fmla="*/ 0 h 409"/>
                <a:gd name="T16" fmla="*/ 114170426 w 337"/>
                <a:gd name="T17" fmla="*/ 73823322 h 409"/>
                <a:gd name="T18" fmla="*/ 114170426 w 337"/>
                <a:gd name="T19" fmla="*/ 73823322 h 409"/>
                <a:gd name="T20" fmla="*/ 23785574 w 337"/>
                <a:gd name="T21" fmla="*/ 48985189 h 409"/>
                <a:gd name="T22" fmla="*/ 114170426 w 337"/>
                <a:gd name="T23" fmla="*/ 24837303 h 409"/>
                <a:gd name="T24" fmla="*/ 204556103 w 337"/>
                <a:gd name="T25" fmla="*/ 48985189 h 409"/>
                <a:gd name="T26" fmla="*/ 114170426 w 337"/>
                <a:gd name="T27" fmla="*/ 73823322 h 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" h="409">
                  <a:moveTo>
                    <a:pt x="168" y="0"/>
                  </a:moveTo>
                  <a:lnTo>
                    <a:pt x="168" y="0"/>
                  </a:lnTo>
                  <a:cubicBezTo>
                    <a:pt x="62" y="0"/>
                    <a:pt x="0" y="36"/>
                    <a:pt x="0" y="62"/>
                  </a:cubicBezTo>
                  <a:cubicBezTo>
                    <a:pt x="35" y="363"/>
                    <a:pt x="35" y="363"/>
                    <a:pt x="35" y="363"/>
                  </a:cubicBezTo>
                  <a:cubicBezTo>
                    <a:pt x="35" y="372"/>
                    <a:pt x="88" y="408"/>
                    <a:pt x="168" y="408"/>
                  </a:cubicBezTo>
                  <a:cubicBezTo>
                    <a:pt x="248" y="408"/>
                    <a:pt x="301" y="372"/>
                    <a:pt x="301" y="363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36"/>
                    <a:pt x="274" y="0"/>
                    <a:pt x="168" y="0"/>
                  </a:cubicBezTo>
                  <a:close/>
                  <a:moveTo>
                    <a:pt x="168" y="107"/>
                  </a:moveTo>
                  <a:lnTo>
                    <a:pt x="168" y="107"/>
                  </a:lnTo>
                  <a:cubicBezTo>
                    <a:pt x="88" y="107"/>
                    <a:pt x="35" y="80"/>
                    <a:pt x="35" y="71"/>
                  </a:cubicBezTo>
                  <a:cubicBezTo>
                    <a:pt x="35" y="62"/>
                    <a:pt x="88" y="36"/>
                    <a:pt x="168" y="36"/>
                  </a:cubicBezTo>
                  <a:cubicBezTo>
                    <a:pt x="248" y="36"/>
                    <a:pt x="301" y="62"/>
                    <a:pt x="301" y="71"/>
                  </a:cubicBezTo>
                  <a:cubicBezTo>
                    <a:pt x="301" y="80"/>
                    <a:pt x="248" y="107"/>
                    <a:pt x="168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-文本框 76">
              <a:extLst>
                <a:ext uri="{FF2B5EF4-FFF2-40B4-BE49-F238E27FC236}">
                  <a16:creationId xmlns:a16="http://schemas.microsoft.com/office/drawing/2014/main" id="{41D3BEEE-3F87-4C36-80E7-55EE597FDB52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731744" y="2583917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PA-文本框 5">
              <a:extLst>
                <a:ext uri="{FF2B5EF4-FFF2-40B4-BE49-F238E27FC236}">
                  <a16:creationId xmlns:a16="http://schemas.microsoft.com/office/drawing/2014/main" id="{5922DFC0-D3F8-43B1-81A5-77A30B1107BC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1387399" y="2960030"/>
              <a:ext cx="2424892" cy="812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PA-组合 6">
            <a:extLst>
              <a:ext uri="{FF2B5EF4-FFF2-40B4-BE49-F238E27FC236}">
                <a16:creationId xmlns:a16="http://schemas.microsoft.com/office/drawing/2014/main" id="{54133C58-339B-4F5D-92CC-969DD12BF70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416895" y="3623769"/>
            <a:ext cx="2424892" cy="2252620"/>
            <a:chOff x="1387399" y="3906137"/>
            <a:chExt cx="2424892" cy="2252620"/>
          </a:xfrm>
        </p:grpSpPr>
        <p:sp>
          <p:nvSpPr>
            <p:cNvPr id="21" name="PA-稻壳儿小白白(http://dwz.cn/Wu2UP)">
              <a:extLst>
                <a:ext uri="{FF2B5EF4-FFF2-40B4-BE49-F238E27FC236}">
                  <a16:creationId xmlns:a16="http://schemas.microsoft.com/office/drawing/2014/main" id="{5AB07013-F7EC-4DB5-B5A2-3C319A8842FE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146223" y="3906137"/>
              <a:ext cx="862013" cy="862012"/>
            </a:xfrm>
            <a:prstGeom prst="ellipse">
              <a:avLst/>
            </a:prstGeom>
            <a:solidFill>
              <a:srgbClr val="FF910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PA-稻壳儿小白白(http://dwz.cn/Wu2UP)">
              <a:extLst>
                <a:ext uri="{FF2B5EF4-FFF2-40B4-BE49-F238E27FC236}">
                  <a16:creationId xmlns:a16="http://schemas.microsoft.com/office/drawing/2014/main" id="{29DC943E-919B-463C-B65E-CBCC7C87A48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2392286" y="4198237"/>
              <a:ext cx="369887" cy="311150"/>
            </a:xfrm>
            <a:custGeom>
              <a:avLst/>
              <a:gdLst>
                <a:gd name="T0" fmla="*/ 301204649 w 444"/>
                <a:gd name="T1" fmla="*/ 148218346 h 373"/>
                <a:gd name="T2" fmla="*/ 301204649 w 444"/>
                <a:gd name="T3" fmla="*/ 148218346 h 373"/>
                <a:gd name="T4" fmla="*/ 245683277 w 444"/>
                <a:gd name="T5" fmla="*/ 18788288 h 373"/>
                <a:gd name="T6" fmla="*/ 221392365 w 444"/>
                <a:gd name="T7" fmla="*/ 0 h 373"/>
                <a:gd name="T8" fmla="*/ 86058709 w 444"/>
                <a:gd name="T9" fmla="*/ 0 h 373"/>
                <a:gd name="T10" fmla="*/ 55521372 w 444"/>
                <a:gd name="T11" fmla="*/ 18788288 h 373"/>
                <a:gd name="T12" fmla="*/ 6246425 w 444"/>
                <a:gd name="T13" fmla="*/ 148218346 h 373"/>
                <a:gd name="T14" fmla="*/ 0 w 444"/>
                <a:gd name="T15" fmla="*/ 178836174 h 373"/>
                <a:gd name="T16" fmla="*/ 12492017 w 444"/>
                <a:gd name="T17" fmla="*/ 240071828 h 373"/>
                <a:gd name="T18" fmla="*/ 31231292 w 444"/>
                <a:gd name="T19" fmla="*/ 258860116 h 373"/>
                <a:gd name="T20" fmla="*/ 276913737 w 444"/>
                <a:gd name="T21" fmla="*/ 258860116 h 373"/>
                <a:gd name="T22" fmla="*/ 294959057 w 444"/>
                <a:gd name="T23" fmla="*/ 240071828 h 373"/>
                <a:gd name="T24" fmla="*/ 307451074 w 444"/>
                <a:gd name="T25" fmla="*/ 178836174 h 373"/>
                <a:gd name="T26" fmla="*/ 301204649 w 444"/>
                <a:gd name="T27" fmla="*/ 148218346 h 373"/>
                <a:gd name="T28" fmla="*/ 276913737 w 444"/>
                <a:gd name="T29" fmla="*/ 191361421 h 373"/>
                <a:gd name="T30" fmla="*/ 276913737 w 444"/>
                <a:gd name="T31" fmla="*/ 191361421 h 373"/>
                <a:gd name="T32" fmla="*/ 276913737 w 444"/>
                <a:gd name="T33" fmla="*/ 215717042 h 373"/>
                <a:gd name="T34" fmla="*/ 258175294 w 444"/>
                <a:gd name="T35" fmla="*/ 234504496 h 373"/>
                <a:gd name="T36" fmla="*/ 49275780 w 444"/>
                <a:gd name="T37" fmla="*/ 234504496 h 373"/>
                <a:gd name="T38" fmla="*/ 31231292 w 444"/>
                <a:gd name="T39" fmla="*/ 215717042 h 373"/>
                <a:gd name="T40" fmla="*/ 24290912 w 444"/>
                <a:gd name="T41" fmla="*/ 191361421 h 373"/>
                <a:gd name="T42" fmla="*/ 43029355 w 444"/>
                <a:gd name="T43" fmla="*/ 172573133 h 373"/>
                <a:gd name="T44" fmla="*/ 264421720 w 444"/>
                <a:gd name="T45" fmla="*/ 172573133 h 373"/>
                <a:gd name="T46" fmla="*/ 276913737 w 444"/>
                <a:gd name="T47" fmla="*/ 191361421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4" h="373">
                  <a:moveTo>
                    <a:pt x="434" y="213"/>
                  </a:moveTo>
                  <a:lnTo>
                    <a:pt x="434" y="213"/>
                  </a:lnTo>
                  <a:cubicBezTo>
                    <a:pt x="354" y="27"/>
                    <a:pt x="354" y="27"/>
                    <a:pt x="354" y="27"/>
                  </a:cubicBezTo>
                  <a:cubicBezTo>
                    <a:pt x="354" y="9"/>
                    <a:pt x="337" y="0"/>
                    <a:pt x="3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89" y="9"/>
                    <a:pt x="80" y="2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2"/>
                    <a:pt x="0" y="248"/>
                    <a:pt x="0" y="25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63"/>
                    <a:pt x="35" y="372"/>
                    <a:pt x="45" y="372"/>
                  </a:cubicBezTo>
                  <a:cubicBezTo>
                    <a:pt x="399" y="372"/>
                    <a:pt x="399" y="372"/>
                    <a:pt x="399" y="372"/>
                  </a:cubicBezTo>
                  <a:cubicBezTo>
                    <a:pt x="408" y="372"/>
                    <a:pt x="425" y="363"/>
                    <a:pt x="425" y="345"/>
                  </a:cubicBezTo>
                  <a:cubicBezTo>
                    <a:pt x="443" y="257"/>
                    <a:pt x="443" y="257"/>
                    <a:pt x="443" y="257"/>
                  </a:cubicBezTo>
                  <a:cubicBezTo>
                    <a:pt x="443" y="248"/>
                    <a:pt x="443" y="222"/>
                    <a:pt x="434" y="213"/>
                  </a:cubicBezTo>
                  <a:close/>
                  <a:moveTo>
                    <a:pt x="399" y="275"/>
                  </a:moveTo>
                  <a:lnTo>
                    <a:pt x="399" y="275"/>
                  </a:lnTo>
                  <a:cubicBezTo>
                    <a:pt x="399" y="310"/>
                    <a:pt x="399" y="310"/>
                    <a:pt x="399" y="310"/>
                  </a:cubicBezTo>
                  <a:cubicBezTo>
                    <a:pt x="399" y="328"/>
                    <a:pt x="381" y="337"/>
                    <a:pt x="372" y="337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62" y="337"/>
                    <a:pt x="45" y="328"/>
                    <a:pt x="45" y="310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45" y="248"/>
                    <a:pt x="62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99" y="248"/>
                    <a:pt x="408" y="266"/>
                    <a:pt x="399" y="2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PA-文本框 76">
              <a:extLst>
                <a:ext uri="{FF2B5EF4-FFF2-40B4-BE49-F238E27FC236}">
                  <a16:creationId xmlns:a16="http://schemas.microsoft.com/office/drawing/2014/main" id="{3954182C-69F9-4212-A2D0-D97FF06A13A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731744" y="4970114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文本框 10">
              <a:extLst>
                <a:ext uri="{FF2B5EF4-FFF2-40B4-BE49-F238E27FC236}">
                  <a16:creationId xmlns:a16="http://schemas.microsoft.com/office/drawing/2014/main" id="{6731F88F-D040-41B3-92F1-5BC85B5D57FF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1387399" y="5346227"/>
              <a:ext cx="2424892" cy="812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PA-组合 11">
            <a:extLst>
              <a:ext uri="{FF2B5EF4-FFF2-40B4-BE49-F238E27FC236}">
                <a16:creationId xmlns:a16="http://schemas.microsoft.com/office/drawing/2014/main" id="{6917D23A-7E38-4FDC-BB3F-17C13E65684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916192" y="1463855"/>
            <a:ext cx="2424892" cy="2228623"/>
            <a:chOff x="4886696" y="1543937"/>
            <a:chExt cx="2424892" cy="2228623"/>
          </a:xfrm>
        </p:grpSpPr>
        <p:sp>
          <p:nvSpPr>
            <p:cNvPr id="26" name="PA-稻壳儿小白白(http://dwz.cn/Wu2UP)">
              <a:extLst>
                <a:ext uri="{FF2B5EF4-FFF2-40B4-BE49-F238E27FC236}">
                  <a16:creationId xmlns:a16="http://schemas.microsoft.com/office/drawing/2014/main" id="{D8A5B610-77B1-446D-B974-312A288FAF46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662539" y="1543937"/>
              <a:ext cx="862013" cy="862012"/>
            </a:xfrm>
            <a:prstGeom prst="ellipse">
              <a:avLst/>
            </a:prstGeom>
            <a:solidFill>
              <a:srgbClr val="FF910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PA-稻壳儿小白白(http://dwz.cn/Wu2UP)">
              <a:extLst>
                <a:ext uri="{FF2B5EF4-FFF2-40B4-BE49-F238E27FC236}">
                  <a16:creationId xmlns:a16="http://schemas.microsoft.com/office/drawing/2014/main" id="{8AF5D7DC-7771-48C9-B235-99AAD509A1F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5880027" y="1763012"/>
              <a:ext cx="428625" cy="412750"/>
            </a:xfrm>
            <a:custGeom>
              <a:avLst/>
              <a:gdLst>
                <a:gd name="T0" fmla="*/ 54722512 w 515"/>
                <a:gd name="T1" fmla="*/ 231497219 h 498"/>
                <a:gd name="T2" fmla="*/ 54722512 w 515"/>
                <a:gd name="T3" fmla="*/ 231497219 h 498"/>
                <a:gd name="T4" fmla="*/ 12468410 w 515"/>
                <a:gd name="T5" fmla="*/ 322859183 h 498"/>
                <a:gd name="T6" fmla="*/ 117065394 w 515"/>
                <a:gd name="T7" fmla="*/ 298129822 h 498"/>
                <a:gd name="T8" fmla="*/ 110830773 w 515"/>
                <a:gd name="T9" fmla="*/ 237679352 h 498"/>
                <a:gd name="T10" fmla="*/ 54722512 w 515"/>
                <a:gd name="T11" fmla="*/ 231497219 h 498"/>
                <a:gd name="T12" fmla="*/ 343575813 w 515"/>
                <a:gd name="T13" fmla="*/ 12365095 h 498"/>
                <a:gd name="T14" fmla="*/ 343575813 w 515"/>
                <a:gd name="T15" fmla="*/ 12365095 h 498"/>
                <a:gd name="T16" fmla="*/ 135075135 w 515"/>
                <a:gd name="T17" fmla="*/ 158681655 h 498"/>
                <a:gd name="T18" fmla="*/ 97669905 w 515"/>
                <a:gd name="T19" fmla="*/ 201271984 h 498"/>
                <a:gd name="T20" fmla="*/ 103903694 w 515"/>
                <a:gd name="T21" fmla="*/ 206767030 h 498"/>
                <a:gd name="T22" fmla="*/ 128840514 w 515"/>
                <a:gd name="T23" fmla="*/ 225314258 h 498"/>
                <a:gd name="T24" fmla="*/ 141308924 w 515"/>
                <a:gd name="T25" fmla="*/ 243175226 h 498"/>
                <a:gd name="T26" fmla="*/ 147543545 w 515"/>
                <a:gd name="T27" fmla="*/ 249357359 h 498"/>
                <a:gd name="T28" fmla="*/ 190490105 w 515"/>
                <a:gd name="T29" fmla="*/ 212949991 h 498"/>
                <a:gd name="T30" fmla="*/ 343575813 w 515"/>
                <a:gd name="T31" fmla="*/ 12365095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PA-文本框 76">
              <a:extLst>
                <a:ext uri="{FF2B5EF4-FFF2-40B4-BE49-F238E27FC236}">
                  <a16:creationId xmlns:a16="http://schemas.microsoft.com/office/drawing/2014/main" id="{138FA3BE-530F-4C17-8559-AEFF4490A011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5231041" y="2583917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文本框 15">
              <a:extLst>
                <a:ext uri="{FF2B5EF4-FFF2-40B4-BE49-F238E27FC236}">
                  <a16:creationId xmlns:a16="http://schemas.microsoft.com/office/drawing/2014/main" id="{358F3A1E-C7DC-4C52-8214-24DA6A8D517C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886696" y="2960030"/>
              <a:ext cx="2424892" cy="812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PA-组合 16">
            <a:extLst>
              <a:ext uri="{FF2B5EF4-FFF2-40B4-BE49-F238E27FC236}">
                <a16:creationId xmlns:a16="http://schemas.microsoft.com/office/drawing/2014/main" id="{56FB6396-1F32-469A-8197-8FA33E16FAA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916192" y="3623769"/>
            <a:ext cx="2424892" cy="2252620"/>
            <a:chOff x="4886696" y="3906137"/>
            <a:chExt cx="2424892" cy="2252620"/>
          </a:xfrm>
        </p:grpSpPr>
        <p:sp>
          <p:nvSpPr>
            <p:cNvPr id="31" name="PA-稻壳儿小白白(http://dwz.cn/Wu2UP)">
              <a:extLst>
                <a:ext uri="{FF2B5EF4-FFF2-40B4-BE49-F238E27FC236}">
                  <a16:creationId xmlns:a16="http://schemas.microsoft.com/office/drawing/2014/main" id="{C936C6D1-2A54-47CC-81CC-EFB33504ED71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5662539" y="3906137"/>
              <a:ext cx="862013" cy="862012"/>
            </a:xfrm>
            <a:prstGeom prst="ellipse">
              <a:avLst/>
            </a:prstGeom>
            <a:solidFill>
              <a:srgbClr val="12B789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PA-稻壳儿小白白(http://dwz.cn/Wu2UP)">
              <a:extLst>
                <a:ext uri="{FF2B5EF4-FFF2-40B4-BE49-F238E27FC236}">
                  <a16:creationId xmlns:a16="http://schemas.microsoft.com/office/drawing/2014/main" id="{C65A397B-F494-4F26-B124-6A18B063FFC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5880027" y="4179187"/>
              <a:ext cx="376237" cy="384175"/>
            </a:xfrm>
            <a:custGeom>
              <a:avLst/>
              <a:gdLst>
                <a:gd name="T0" fmla="*/ 190536572 w 452"/>
                <a:gd name="T1" fmla="*/ 208133043 h 462"/>
                <a:gd name="T2" fmla="*/ 190536572 w 452"/>
                <a:gd name="T3" fmla="*/ 208133043 h 462"/>
                <a:gd name="T4" fmla="*/ 300701596 w 452"/>
                <a:gd name="T5" fmla="*/ 17978060 h 462"/>
                <a:gd name="T6" fmla="*/ 300701596 w 452"/>
                <a:gd name="T7" fmla="*/ 12446605 h 462"/>
                <a:gd name="T8" fmla="*/ 294466216 w 452"/>
                <a:gd name="T9" fmla="*/ 12446605 h 462"/>
                <a:gd name="T10" fmla="*/ 110165024 w 452"/>
                <a:gd name="T11" fmla="*/ 123081521 h 462"/>
                <a:gd name="T12" fmla="*/ 6235379 w 452"/>
                <a:gd name="T13" fmla="*/ 208133043 h 462"/>
                <a:gd name="T14" fmla="*/ 24249806 w 452"/>
                <a:gd name="T15" fmla="*/ 226802950 h 462"/>
                <a:gd name="T16" fmla="*/ 60972036 w 452"/>
                <a:gd name="T17" fmla="*/ 214356345 h 462"/>
                <a:gd name="T18" fmla="*/ 104622187 w 452"/>
                <a:gd name="T19" fmla="*/ 257227614 h 462"/>
                <a:gd name="T20" fmla="*/ 92150596 w 452"/>
                <a:gd name="T21" fmla="*/ 293875581 h 462"/>
                <a:gd name="T22" fmla="*/ 104622187 w 452"/>
                <a:gd name="T23" fmla="*/ 312545488 h 462"/>
                <a:gd name="T24" fmla="*/ 190536572 w 452"/>
                <a:gd name="T25" fmla="*/ 208133043 h 462"/>
                <a:gd name="T26" fmla="*/ 208550999 w 452"/>
                <a:gd name="T27" fmla="*/ 103720598 h 462"/>
                <a:gd name="T28" fmla="*/ 208550999 w 452"/>
                <a:gd name="T29" fmla="*/ 103720598 h 462"/>
                <a:gd name="T30" fmla="*/ 208550999 w 452"/>
                <a:gd name="T31" fmla="*/ 67072631 h 462"/>
                <a:gd name="T32" fmla="*/ 245272396 w 452"/>
                <a:gd name="T33" fmla="*/ 67072631 h 462"/>
                <a:gd name="T34" fmla="*/ 245272396 w 452"/>
                <a:gd name="T35" fmla="*/ 103720598 h 462"/>
                <a:gd name="T36" fmla="*/ 208550999 w 452"/>
                <a:gd name="T37" fmla="*/ 103720598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PA-文本框 76">
              <a:extLst>
                <a:ext uri="{FF2B5EF4-FFF2-40B4-BE49-F238E27FC236}">
                  <a16:creationId xmlns:a16="http://schemas.microsoft.com/office/drawing/2014/main" id="{34A6B136-C1D5-4FE5-94A1-7639445E202D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231041" y="4970114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PA-文本框 20">
              <a:extLst>
                <a:ext uri="{FF2B5EF4-FFF2-40B4-BE49-F238E27FC236}">
                  <a16:creationId xmlns:a16="http://schemas.microsoft.com/office/drawing/2014/main" id="{405A975E-E96F-47C9-BCC7-34A3487224A2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4886696" y="5346227"/>
              <a:ext cx="2424892" cy="812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PA-组合 21">
            <a:extLst>
              <a:ext uri="{FF2B5EF4-FFF2-40B4-BE49-F238E27FC236}">
                <a16:creationId xmlns:a16="http://schemas.microsoft.com/office/drawing/2014/main" id="{E5342E72-C045-40B1-8196-936C21F6D3D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412957" y="1463855"/>
            <a:ext cx="2424892" cy="2228623"/>
            <a:chOff x="8383461" y="1543937"/>
            <a:chExt cx="2424892" cy="2228623"/>
          </a:xfrm>
        </p:grpSpPr>
        <p:sp>
          <p:nvSpPr>
            <p:cNvPr id="36" name="PA-稻壳儿小白白(http://dwz.cn/Wu2UP)">
              <a:extLst>
                <a:ext uri="{FF2B5EF4-FFF2-40B4-BE49-F238E27FC236}">
                  <a16:creationId xmlns:a16="http://schemas.microsoft.com/office/drawing/2014/main" id="{63BD653F-0A63-46EE-859C-D3D27867FBBD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9158280" y="1543937"/>
              <a:ext cx="860425" cy="862012"/>
            </a:xfrm>
            <a:prstGeom prst="ellipse">
              <a:avLst/>
            </a:prstGeom>
            <a:solidFill>
              <a:srgbClr val="12B789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PA-稻壳儿小白白(http://dwz.cn/Wu2UP)">
              <a:extLst>
                <a:ext uri="{FF2B5EF4-FFF2-40B4-BE49-F238E27FC236}">
                  <a16:creationId xmlns:a16="http://schemas.microsoft.com/office/drawing/2014/main" id="{A604C34B-CCA6-43F8-B4E7-4DA22FCB01F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9382117" y="1799524"/>
              <a:ext cx="412750" cy="376238"/>
            </a:xfrm>
            <a:custGeom>
              <a:avLst/>
              <a:gdLst>
                <a:gd name="T0" fmla="*/ 170356126 w 497"/>
                <a:gd name="T1" fmla="*/ 189844534 h 452"/>
                <a:gd name="T2" fmla="*/ 170356126 w 497"/>
                <a:gd name="T3" fmla="*/ 189844534 h 452"/>
                <a:gd name="T4" fmla="*/ 250361527 w 497"/>
                <a:gd name="T5" fmla="*/ 159359267 h 452"/>
                <a:gd name="T6" fmla="*/ 232429740 w 497"/>
                <a:gd name="T7" fmla="*/ 104622465 h 452"/>
                <a:gd name="T8" fmla="*/ 170356126 w 497"/>
                <a:gd name="T9" fmla="*/ 128873168 h 452"/>
                <a:gd name="T10" fmla="*/ 115869804 w 497"/>
                <a:gd name="T11" fmla="*/ 104622465 h 452"/>
                <a:gd name="T12" fmla="*/ 91730158 w 497"/>
                <a:gd name="T13" fmla="*/ 159359267 h 452"/>
                <a:gd name="T14" fmla="*/ 170356126 w 497"/>
                <a:gd name="T15" fmla="*/ 189844534 h 452"/>
                <a:gd name="T16" fmla="*/ 170356126 w 497"/>
                <a:gd name="T17" fmla="*/ 73443822 h 452"/>
                <a:gd name="T18" fmla="*/ 170356126 w 497"/>
                <a:gd name="T19" fmla="*/ 73443822 h 452"/>
                <a:gd name="T20" fmla="*/ 213117691 w 497"/>
                <a:gd name="T21" fmla="*/ 60972198 h 452"/>
                <a:gd name="T22" fmla="*/ 195875205 w 497"/>
                <a:gd name="T23" fmla="*/ 11779080 h 452"/>
                <a:gd name="T24" fmla="*/ 170356126 w 497"/>
                <a:gd name="T25" fmla="*/ 0 h 452"/>
                <a:gd name="T26" fmla="*/ 146216480 w 497"/>
                <a:gd name="T27" fmla="*/ 11779080 h 452"/>
                <a:gd name="T28" fmla="*/ 128284693 w 497"/>
                <a:gd name="T29" fmla="*/ 60972198 h 452"/>
                <a:gd name="T30" fmla="*/ 170356126 w 497"/>
                <a:gd name="T31" fmla="*/ 73443822 h 452"/>
                <a:gd name="T32" fmla="*/ 323469767 w 497"/>
                <a:gd name="T33" fmla="*/ 208552386 h 452"/>
                <a:gd name="T34" fmla="*/ 323469767 w 497"/>
                <a:gd name="T35" fmla="*/ 208552386 h 452"/>
                <a:gd name="T36" fmla="*/ 256569386 w 497"/>
                <a:gd name="T37" fmla="*/ 184301683 h 452"/>
                <a:gd name="T38" fmla="*/ 262776415 w 497"/>
                <a:gd name="T39" fmla="*/ 202316158 h 452"/>
                <a:gd name="T40" fmla="*/ 170356126 w 497"/>
                <a:gd name="T41" fmla="*/ 239038485 h 452"/>
                <a:gd name="T42" fmla="*/ 79316100 w 497"/>
                <a:gd name="T43" fmla="*/ 202316158 h 452"/>
                <a:gd name="T44" fmla="*/ 85523129 w 497"/>
                <a:gd name="T45" fmla="*/ 184301683 h 452"/>
                <a:gd name="T46" fmla="*/ 17932617 w 497"/>
                <a:gd name="T47" fmla="*/ 208552386 h 452"/>
                <a:gd name="T48" fmla="*/ 17932617 w 497"/>
                <a:gd name="T49" fmla="*/ 239038485 h 452"/>
                <a:gd name="T50" fmla="*/ 140009451 w 497"/>
                <a:gd name="T51" fmla="*/ 300703227 h 452"/>
                <a:gd name="T52" fmla="*/ 201392933 w 497"/>
                <a:gd name="T53" fmla="*/ 300703227 h 452"/>
                <a:gd name="T54" fmla="*/ 323469767 w 497"/>
                <a:gd name="T55" fmla="*/ 239038485 h 452"/>
                <a:gd name="T56" fmla="*/ 323469767 w 497"/>
                <a:gd name="T57" fmla="*/ 208552386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7" h="452">
                  <a:moveTo>
                    <a:pt x="247" y="274"/>
                  </a:moveTo>
                  <a:lnTo>
                    <a:pt x="247" y="274"/>
                  </a:lnTo>
                  <a:cubicBezTo>
                    <a:pt x="309" y="274"/>
                    <a:pt x="354" y="257"/>
                    <a:pt x="363" y="230"/>
                  </a:cubicBezTo>
                  <a:cubicBezTo>
                    <a:pt x="354" y="204"/>
                    <a:pt x="345" y="177"/>
                    <a:pt x="337" y="151"/>
                  </a:cubicBezTo>
                  <a:cubicBezTo>
                    <a:pt x="328" y="168"/>
                    <a:pt x="292" y="186"/>
                    <a:pt x="247" y="186"/>
                  </a:cubicBezTo>
                  <a:cubicBezTo>
                    <a:pt x="203" y="186"/>
                    <a:pt x="168" y="168"/>
                    <a:pt x="168" y="151"/>
                  </a:cubicBezTo>
                  <a:cubicBezTo>
                    <a:pt x="150" y="177"/>
                    <a:pt x="141" y="204"/>
                    <a:pt x="133" y="230"/>
                  </a:cubicBezTo>
                  <a:cubicBezTo>
                    <a:pt x="141" y="257"/>
                    <a:pt x="186" y="274"/>
                    <a:pt x="247" y="274"/>
                  </a:cubicBezTo>
                  <a:close/>
                  <a:moveTo>
                    <a:pt x="247" y="106"/>
                  </a:moveTo>
                  <a:lnTo>
                    <a:pt x="247" y="106"/>
                  </a:lnTo>
                  <a:cubicBezTo>
                    <a:pt x="274" y="106"/>
                    <a:pt x="300" y="97"/>
                    <a:pt x="309" y="88"/>
                  </a:cubicBezTo>
                  <a:cubicBezTo>
                    <a:pt x="300" y="62"/>
                    <a:pt x="292" y="35"/>
                    <a:pt x="284" y="17"/>
                  </a:cubicBezTo>
                  <a:cubicBezTo>
                    <a:pt x="284" y="8"/>
                    <a:pt x="265" y="0"/>
                    <a:pt x="247" y="0"/>
                  </a:cubicBezTo>
                  <a:cubicBezTo>
                    <a:pt x="230" y="0"/>
                    <a:pt x="212" y="8"/>
                    <a:pt x="212" y="17"/>
                  </a:cubicBezTo>
                  <a:cubicBezTo>
                    <a:pt x="203" y="35"/>
                    <a:pt x="194" y="62"/>
                    <a:pt x="186" y="88"/>
                  </a:cubicBezTo>
                  <a:cubicBezTo>
                    <a:pt x="194" y="97"/>
                    <a:pt x="221" y="106"/>
                    <a:pt x="247" y="106"/>
                  </a:cubicBezTo>
                  <a:close/>
                  <a:moveTo>
                    <a:pt x="469" y="301"/>
                  </a:moveTo>
                  <a:lnTo>
                    <a:pt x="469" y="301"/>
                  </a:lnTo>
                  <a:cubicBezTo>
                    <a:pt x="372" y="266"/>
                    <a:pt x="372" y="266"/>
                    <a:pt x="372" y="266"/>
                  </a:cubicBezTo>
                  <a:cubicBezTo>
                    <a:pt x="381" y="292"/>
                    <a:pt x="381" y="292"/>
                    <a:pt x="381" y="292"/>
                  </a:cubicBezTo>
                  <a:cubicBezTo>
                    <a:pt x="381" y="327"/>
                    <a:pt x="319" y="345"/>
                    <a:pt x="247" y="345"/>
                  </a:cubicBezTo>
                  <a:cubicBezTo>
                    <a:pt x="177" y="345"/>
                    <a:pt x="115" y="327"/>
                    <a:pt x="115" y="29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0" y="310"/>
                    <a:pt x="0" y="327"/>
                    <a:pt x="26" y="345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30" y="451"/>
                    <a:pt x="265" y="451"/>
                    <a:pt x="292" y="434"/>
                  </a:cubicBezTo>
                  <a:cubicBezTo>
                    <a:pt x="469" y="345"/>
                    <a:pt x="469" y="345"/>
                    <a:pt x="469" y="345"/>
                  </a:cubicBezTo>
                  <a:cubicBezTo>
                    <a:pt x="496" y="327"/>
                    <a:pt x="496" y="310"/>
                    <a:pt x="469" y="3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PA-文本框 76">
              <a:extLst>
                <a:ext uri="{FF2B5EF4-FFF2-40B4-BE49-F238E27FC236}">
                  <a16:creationId xmlns:a16="http://schemas.microsoft.com/office/drawing/2014/main" id="{E13566C5-E128-45C9-878F-900D6B6BF18F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727806" y="2583917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PA-文本框 25">
              <a:extLst>
                <a:ext uri="{FF2B5EF4-FFF2-40B4-BE49-F238E27FC236}">
                  <a16:creationId xmlns:a16="http://schemas.microsoft.com/office/drawing/2014/main" id="{2881E2BE-2AC4-4BBB-AE69-7A4C32B72E81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383461" y="2960030"/>
              <a:ext cx="2424892" cy="812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PA-组合 26">
            <a:extLst>
              <a:ext uri="{FF2B5EF4-FFF2-40B4-BE49-F238E27FC236}">
                <a16:creationId xmlns:a16="http://schemas.microsoft.com/office/drawing/2014/main" id="{1A7E7B4E-F372-4831-9385-CE0575B2A96E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412957" y="3623769"/>
            <a:ext cx="2424892" cy="2252620"/>
            <a:chOff x="8383461" y="3906137"/>
            <a:chExt cx="2424892" cy="2252620"/>
          </a:xfrm>
        </p:grpSpPr>
        <p:sp>
          <p:nvSpPr>
            <p:cNvPr id="41" name="PA-稻壳儿小白白(http://dwz.cn/Wu2UP)">
              <a:extLst>
                <a:ext uri="{FF2B5EF4-FFF2-40B4-BE49-F238E27FC236}">
                  <a16:creationId xmlns:a16="http://schemas.microsoft.com/office/drawing/2014/main" id="{E22EDE60-D0C3-4B51-B171-3E9E0E9A5147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9158280" y="3906137"/>
              <a:ext cx="860425" cy="862012"/>
            </a:xfrm>
            <a:prstGeom prst="ellipse">
              <a:avLst/>
            </a:prstGeom>
            <a:solidFill>
              <a:srgbClr val="FF910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ru-RU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PA-稻壳儿小白白(http://dwz.cn/Wu2UP)">
              <a:extLst>
                <a:ext uri="{FF2B5EF4-FFF2-40B4-BE49-F238E27FC236}">
                  <a16:creationId xmlns:a16="http://schemas.microsoft.com/office/drawing/2014/main" id="{6F1E650E-F970-45C9-8E54-9831F4F9BC7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9382117" y="4139499"/>
              <a:ext cx="412750" cy="369888"/>
            </a:xfrm>
            <a:custGeom>
              <a:avLst/>
              <a:gdLst>
                <a:gd name="T0" fmla="*/ 305537980 w 497"/>
                <a:gd name="T1" fmla="*/ 48581956 h 444"/>
                <a:gd name="T2" fmla="*/ 305537980 w 497"/>
                <a:gd name="T3" fmla="*/ 48581956 h 444"/>
                <a:gd name="T4" fmla="*/ 293813222 w 497"/>
                <a:gd name="T5" fmla="*/ 48581956 h 444"/>
                <a:gd name="T6" fmla="*/ 293813222 w 497"/>
                <a:gd name="T7" fmla="*/ 307452738 h 444"/>
                <a:gd name="T8" fmla="*/ 305537980 w 497"/>
                <a:gd name="T9" fmla="*/ 307452738 h 444"/>
                <a:gd name="T10" fmla="*/ 342092515 w 497"/>
                <a:gd name="T11" fmla="*/ 276221362 h 444"/>
                <a:gd name="T12" fmla="*/ 342092515 w 497"/>
                <a:gd name="T13" fmla="*/ 86058942 h 444"/>
                <a:gd name="T14" fmla="*/ 305537980 w 497"/>
                <a:gd name="T15" fmla="*/ 48581956 h 444"/>
                <a:gd name="T16" fmla="*/ 0 w 497"/>
                <a:gd name="T17" fmla="*/ 86058942 h 444"/>
                <a:gd name="T18" fmla="*/ 0 w 497"/>
                <a:gd name="T19" fmla="*/ 86058942 h 444"/>
                <a:gd name="T20" fmla="*/ 0 w 497"/>
                <a:gd name="T21" fmla="*/ 276221362 h 444"/>
                <a:gd name="T22" fmla="*/ 36554535 w 497"/>
                <a:gd name="T23" fmla="*/ 307452738 h 444"/>
                <a:gd name="T24" fmla="*/ 48968594 w 497"/>
                <a:gd name="T25" fmla="*/ 307452738 h 444"/>
                <a:gd name="T26" fmla="*/ 48968594 w 497"/>
                <a:gd name="T27" fmla="*/ 48581956 h 444"/>
                <a:gd name="T28" fmla="*/ 36554535 w 497"/>
                <a:gd name="T29" fmla="*/ 48581956 h 444"/>
                <a:gd name="T30" fmla="*/ 0 w 497"/>
                <a:gd name="T31" fmla="*/ 86058942 h 444"/>
                <a:gd name="T32" fmla="*/ 232429740 w 497"/>
                <a:gd name="T33" fmla="*/ 18044536 h 444"/>
                <a:gd name="T34" fmla="*/ 232429740 w 497"/>
                <a:gd name="T35" fmla="*/ 18044536 h 444"/>
                <a:gd name="T36" fmla="*/ 171046258 w 497"/>
                <a:gd name="T37" fmla="*/ 0 h 444"/>
                <a:gd name="T38" fmla="*/ 110352076 w 497"/>
                <a:gd name="T39" fmla="*/ 18044536 h 444"/>
                <a:gd name="T40" fmla="*/ 110352076 w 497"/>
                <a:gd name="T41" fmla="*/ 48581956 h 444"/>
                <a:gd name="T42" fmla="*/ 73798371 w 497"/>
                <a:gd name="T43" fmla="*/ 48581956 h 444"/>
                <a:gd name="T44" fmla="*/ 73798371 w 497"/>
                <a:gd name="T45" fmla="*/ 307452738 h 444"/>
                <a:gd name="T46" fmla="*/ 268983445 w 497"/>
                <a:gd name="T47" fmla="*/ 307452738 h 444"/>
                <a:gd name="T48" fmla="*/ 268983445 w 497"/>
                <a:gd name="T49" fmla="*/ 48581956 h 444"/>
                <a:gd name="T50" fmla="*/ 232429740 w 497"/>
                <a:gd name="T51" fmla="*/ 48581956 h 444"/>
                <a:gd name="T52" fmla="*/ 232429740 w 497"/>
                <a:gd name="T53" fmla="*/ 18044536 h 444"/>
                <a:gd name="T54" fmla="*/ 207599962 w 497"/>
                <a:gd name="T55" fmla="*/ 48581956 h 444"/>
                <a:gd name="T56" fmla="*/ 207599962 w 497"/>
                <a:gd name="T57" fmla="*/ 48581956 h 444"/>
                <a:gd name="T58" fmla="*/ 134491722 w 497"/>
                <a:gd name="T59" fmla="*/ 48581956 h 444"/>
                <a:gd name="T60" fmla="*/ 134491722 w 497"/>
                <a:gd name="T61" fmla="*/ 30537420 h 444"/>
                <a:gd name="T62" fmla="*/ 171046258 w 497"/>
                <a:gd name="T63" fmla="*/ 18044536 h 444"/>
                <a:gd name="T64" fmla="*/ 207599962 w 497"/>
                <a:gd name="T65" fmla="*/ 30537420 h 444"/>
                <a:gd name="T66" fmla="*/ 207599962 w 497"/>
                <a:gd name="T67" fmla="*/ 48581956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PA-文本框 76">
              <a:extLst>
                <a:ext uri="{FF2B5EF4-FFF2-40B4-BE49-F238E27FC236}">
                  <a16:creationId xmlns:a16="http://schemas.microsoft.com/office/drawing/2014/main" id="{9AD1A643-59F3-443E-8175-6DE0A8AFEF5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8727806" y="4970114"/>
              <a:ext cx="173367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PA-文本框 30">
              <a:extLst>
                <a:ext uri="{FF2B5EF4-FFF2-40B4-BE49-F238E27FC236}">
                  <a16:creationId xmlns:a16="http://schemas.microsoft.com/office/drawing/2014/main" id="{B601687B-2D6C-4AA6-92AF-B106388B56FC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383461" y="5346227"/>
              <a:ext cx="2424892" cy="812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AB76817-F4BC-4CAE-9075-B4CDAD068643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46" name="圆: 空心 15">
              <a:extLst>
                <a:ext uri="{FF2B5EF4-FFF2-40B4-BE49-F238E27FC236}">
                  <a16:creationId xmlns:a16="http://schemas.microsoft.com/office/drawing/2014/main" id="{68A23D86-CB5B-4724-ADBD-FA7706501CA0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圆: 空心 16">
              <a:extLst>
                <a:ext uri="{FF2B5EF4-FFF2-40B4-BE49-F238E27FC236}">
                  <a16:creationId xmlns:a16="http://schemas.microsoft.com/office/drawing/2014/main" id="{02B0F78F-19F1-48A9-8F4E-8513DE172827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0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294AF64-30BB-45F1-8CE1-A2B863A2B3C3}"/>
              </a:ext>
            </a:extLst>
          </p:cNvPr>
          <p:cNvGrpSpPr/>
          <p:nvPr/>
        </p:nvGrpSpPr>
        <p:grpSpPr>
          <a:xfrm rot="19577259">
            <a:off x="8102570" y="-2295567"/>
            <a:ext cx="4851224" cy="4692453"/>
            <a:chOff x="-2609090" y="4732627"/>
            <a:chExt cx="4590290" cy="4590290"/>
          </a:xfrm>
        </p:grpSpPr>
        <p:sp>
          <p:nvSpPr>
            <p:cNvPr id="16" name="圆: 空心 15">
              <a:extLst>
                <a:ext uri="{FF2B5EF4-FFF2-40B4-BE49-F238E27FC236}">
                  <a16:creationId xmlns:a16="http://schemas.microsoft.com/office/drawing/2014/main" id="{497667E4-2834-422A-B3D2-E4755DE34DA1}"/>
                </a:ext>
              </a:extLst>
            </p:cNvPr>
            <p:cNvSpPr/>
            <p:nvPr/>
          </p:nvSpPr>
          <p:spPr>
            <a:xfrm>
              <a:off x="-2609090" y="4732627"/>
              <a:ext cx="4590290" cy="45902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圆: 空心 16">
              <a:extLst>
                <a:ext uri="{FF2B5EF4-FFF2-40B4-BE49-F238E27FC236}">
                  <a16:creationId xmlns:a16="http://schemas.microsoft.com/office/drawing/2014/main" id="{6C0B7952-FD02-4B94-8648-6E2FAD63F4C4}"/>
                </a:ext>
              </a:extLst>
            </p:cNvPr>
            <p:cNvSpPr/>
            <p:nvPr/>
          </p:nvSpPr>
          <p:spPr>
            <a:xfrm>
              <a:off x="-2250308" y="5091409"/>
              <a:ext cx="3872724" cy="3872724"/>
            </a:xfrm>
            <a:prstGeom prst="roundRect">
              <a:avLst/>
            </a:prstGeom>
            <a:solidFill>
              <a:srgbClr val="12B7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B0C9C56-100D-48DD-9435-DB093A577F38}"/>
              </a:ext>
            </a:extLst>
          </p:cNvPr>
          <p:cNvGrpSpPr/>
          <p:nvPr/>
        </p:nvGrpSpPr>
        <p:grpSpPr>
          <a:xfrm rot="20007188">
            <a:off x="7672645" y="1588321"/>
            <a:ext cx="3841613" cy="4551482"/>
            <a:chOff x="7002930" y="1276348"/>
            <a:chExt cx="4137689" cy="486382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2184A66-AC32-493E-9644-441BEEB2865C}"/>
                </a:ext>
              </a:extLst>
            </p:cNvPr>
            <p:cNvSpPr/>
            <p:nvPr/>
          </p:nvSpPr>
          <p:spPr>
            <a:xfrm>
              <a:off x="7002930" y="1276348"/>
              <a:ext cx="4137689" cy="41376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5AD826C2-E60C-46F4-A963-146B398E54F0}"/>
                </a:ext>
              </a:extLst>
            </p:cNvPr>
            <p:cNvSpPr/>
            <p:nvPr/>
          </p:nvSpPr>
          <p:spPr>
            <a:xfrm rot="19108492">
              <a:off x="9657045" y="5313353"/>
              <a:ext cx="826817" cy="826817"/>
            </a:xfrm>
            <a:prstGeom prst="roundRect">
              <a:avLst/>
            </a:prstGeom>
            <a:noFill/>
            <a:ln w="225425">
              <a:solidFill>
                <a:srgbClr val="FF9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A43E98A-A97E-4EC5-B6F3-27E35D89686F}"/>
                </a:ext>
              </a:extLst>
            </p:cNvPr>
            <p:cNvSpPr/>
            <p:nvPr/>
          </p:nvSpPr>
          <p:spPr>
            <a:xfrm rot="21497132">
              <a:off x="7528908" y="1802328"/>
              <a:ext cx="3085734" cy="3085734"/>
            </a:xfrm>
            <a:prstGeom prst="round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A047D8B-1A48-4A24-912B-EBA869BDFDDC}"/>
              </a:ext>
            </a:extLst>
          </p:cNvPr>
          <p:cNvSpPr txBox="1"/>
          <p:nvPr/>
        </p:nvSpPr>
        <p:spPr>
          <a:xfrm>
            <a:off x="690135" y="2257236"/>
            <a:ext cx="65802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0DB66370-3036-417B-8643-661DD8AAE9AD}"/>
              </a:ext>
            </a:extLst>
          </p:cNvPr>
          <p:cNvSpPr txBox="1"/>
          <p:nvPr/>
        </p:nvSpPr>
        <p:spPr>
          <a:xfrm>
            <a:off x="632215" y="3508554"/>
            <a:ext cx="6225845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2860C295-F09D-49B0-AE0D-58885902D73B}"/>
              </a:ext>
            </a:extLst>
          </p:cNvPr>
          <p:cNvSpPr/>
          <p:nvPr/>
        </p:nvSpPr>
        <p:spPr>
          <a:xfrm>
            <a:off x="1844813" y="4510909"/>
            <a:ext cx="1937810" cy="468000"/>
          </a:xfrm>
          <a:prstGeom prst="roundRect">
            <a:avLst>
              <a:gd name="adj" fmla="val 50000"/>
            </a:avLst>
          </a:prstGeom>
          <a:solidFill>
            <a:srgbClr val="12B7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jpppt.com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00147193-8786-4A13-9933-AB9F1237DB46}"/>
              </a:ext>
            </a:extLst>
          </p:cNvPr>
          <p:cNvSpPr/>
          <p:nvPr/>
        </p:nvSpPr>
        <p:spPr>
          <a:xfrm>
            <a:off x="3898486" y="4510909"/>
            <a:ext cx="1937810" cy="468000"/>
          </a:xfrm>
          <a:prstGeom prst="roundRect">
            <a:avLst>
              <a:gd name="adj" fmla="val 50000"/>
            </a:avLst>
          </a:prstGeom>
          <a:solidFill>
            <a:srgbClr val="12B7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Time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8B254F9A-7630-4330-8590-8CDD1AA5DF89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-688613" y="5664768"/>
            <a:ext cx="1956179" cy="1963221"/>
          </a:xfrm>
          <a:prstGeom prst="roundRect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B0F7125F-B508-49A1-9D54-DE3B35A906F4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-844524" y="5512378"/>
            <a:ext cx="2268000" cy="2268000"/>
          </a:xfrm>
          <a:prstGeom prst="roundRect">
            <a:avLst/>
          </a:prstGeom>
          <a:noFill/>
          <a:ln>
            <a:solidFill>
              <a:srgbClr val="FF9101"/>
            </a:solidFill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3">
            <a:hlinkClick r:id="rId3"/>
            <a:extLst>
              <a:ext uri="{FF2B5EF4-FFF2-40B4-BE49-F238E27FC236}">
                <a16:creationId xmlns:a16="http://schemas.microsoft.com/office/drawing/2014/main" id="{51DBCD6D-D99B-49DB-BD21-E8B4F4525A36}"/>
              </a:ext>
            </a:extLst>
          </p:cNvPr>
          <p:cNvSpPr txBox="1"/>
          <p:nvPr/>
        </p:nvSpPr>
        <p:spPr>
          <a:xfrm>
            <a:off x="1770223" y="656011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9BC7B04C-D88E-4CDA-91D6-ECE13BFF8CA4}"/>
              </a:ext>
            </a:extLst>
          </p:cNvPr>
          <p:cNvSpPr/>
          <p:nvPr/>
        </p:nvSpPr>
        <p:spPr>
          <a:xfrm>
            <a:off x="796736" y="37858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2B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>
            <a:extLst>
              <a:ext uri="{FF2B5EF4-FFF2-40B4-BE49-F238E27FC236}">
                <a16:creationId xmlns:a16="http://schemas.microsoft.com/office/drawing/2014/main" id="{B906E54F-EEA0-479B-94FF-0A55BAA87C9A}"/>
              </a:ext>
            </a:extLst>
          </p:cNvPr>
          <p:cNvSpPr txBox="1"/>
          <p:nvPr/>
        </p:nvSpPr>
        <p:spPr>
          <a:xfrm>
            <a:off x="-51695" y="2794439"/>
            <a:ext cx="344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  <a:endParaRPr kumimoji="0" lang="zh-CN" altLang="en-US" sz="66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F4972CC0-9D33-4BA6-9DCC-A90962D7021F}"/>
              </a:ext>
            </a:extLst>
          </p:cNvPr>
          <p:cNvSpPr/>
          <p:nvPr/>
        </p:nvSpPr>
        <p:spPr>
          <a:xfrm>
            <a:off x="5736810" y="2846047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A7631A7D-932C-48D9-AB8B-2F2C4F1A817A}"/>
              </a:ext>
            </a:extLst>
          </p:cNvPr>
          <p:cNvSpPr/>
          <p:nvPr/>
        </p:nvSpPr>
        <p:spPr>
          <a:xfrm>
            <a:off x="5233168" y="3552050"/>
            <a:ext cx="502921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6E15B1-41A9-4703-A8E6-C8743BAAA6FF}"/>
              </a:ext>
            </a:extLst>
          </p:cNvPr>
          <p:cNvGrpSpPr/>
          <p:nvPr/>
        </p:nvGrpSpPr>
        <p:grpSpPr>
          <a:xfrm rot="19577259">
            <a:off x="-904745" y="855000"/>
            <a:ext cx="5148000" cy="5148000"/>
            <a:chOff x="-2791809" y="4575372"/>
            <a:chExt cx="4871106" cy="5035916"/>
          </a:xfrm>
        </p:grpSpPr>
        <p:sp>
          <p:nvSpPr>
            <p:cNvPr id="8" name="圆: 空心 15">
              <a:extLst>
                <a:ext uri="{FF2B5EF4-FFF2-40B4-BE49-F238E27FC236}">
                  <a16:creationId xmlns:a16="http://schemas.microsoft.com/office/drawing/2014/main" id="{38BF4721-CFAF-4643-940B-F731E58C96A0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: 空心 16">
              <a:extLst>
                <a:ext uri="{FF2B5EF4-FFF2-40B4-BE49-F238E27FC236}">
                  <a16:creationId xmlns:a16="http://schemas.microsoft.com/office/drawing/2014/main" id="{91A84D42-BED8-43BD-9E2C-85613A2B13CB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3408"/>
              </a:avLst>
            </a:prstGeom>
            <a:noFill/>
            <a:ln w="8540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Oval 13">
            <a:extLst>
              <a:ext uri="{FF2B5EF4-FFF2-40B4-BE49-F238E27FC236}">
                <a16:creationId xmlns:a16="http://schemas.microsoft.com/office/drawing/2014/main" id="{4AB94A07-6644-401D-8AB8-B5B45389CF1E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0840956" y="-825426"/>
            <a:ext cx="1956179" cy="1963221"/>
          </a:xfrm>
          <a:prstGeom prst="roundRect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2774E048-530B-412C-893E-9716263E52D1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0685045" y="-977816"/>
            <a:ext cx="2268000" cy="2268000"/>
          </a:xfrm>
          <a:prstGeom prst="roundRect">
            <a:avLst/>
          </a:prstGeom>
          <a:noFill/>
          <a:ln>
            <a:solidFill>
              <a:srgbClr val="FF9101"/>
            </a:solidFill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273F48F-CDFE-4196-A666-1469899A52A8}"/>
              </a:ext>
            </a:extLst>
          </p:cNvPr>
          <p:cNvSpPr/>
          <p:nvPr/>
        </p:nvSpPr>
        <p:spPr>
          <a:xfrm rot="17515680">
            <a:off x="9308804" y="5323771"/>
            <a:ext cx="767653" cy="773721"/>
          </a:xfrm>
          <a:prstGeom prst="roundRect">
            <a:avLst/>
          </a:prstGeom>
          <a:noFill/>
          <a:ln w="225425">
            <a:solidFill>
              <a:srgbClr val="FF9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2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3187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6579CA4-2494-4A8A-90D4-15625BDB015B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26" name="圆: 空心 15">
              <a:extLst>
                <a:ext uri="{FF2B5EF4-FFF2-40B4-BE49-F238E27FC236}">
                  <a16:creationId xmlns:a16="http://schemas.microsoft.com/office/drawing/2014/main" id="{3F43780F-B14A-42A2-82EC-8A7D3389C235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圆: 空心 16">
              <a:extLst>
                <a:ext uri="{FF2B5EF4-FFF2-40B4-BE49-F238E27FC236}">
                  <a16:creationId xmlns:a16="http://schemas.microsoft.com/office/drawing/2014/main" id="{5D9F6186-53CE-47A0-B580-8390D961E4BE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íṡľïḍè">
            <a:extLst>
              <a:ext uri="{FF2B5EF4-FFF2-40B4-BE49-F238E27FC236}">
                <a16:creationId xmlns:a16="http://schemas.microsoft.com/office/drawing/2014/main" id="{BFADEB39-E076-4004-8EDE-C9BADEF27D48}"/>
              </a:ext>
            </a:extLst>
          </p:cNvPr>
          <p:cNvSpPr txBox="1"/>
          <p:nvPr/>
        </p:nvSpPr>
        <p:spPr>
          <a:xfrm>
            <a:off x="6842935" y="1593249"/>
            <a:ext cx="4437795" cy="9631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buSzPct val="25000"/>
            </a:pPr>
            <a:r>
              <a:rPr lang="en-US" altLang="zh-CN" sz="2400" b="1" dirty="0">
                <a:cs typeface="+mn-ea"/>
                <a:sym typeface="+mn-lt"/>
              </a:rPr>
              <a:t>Unified fonts make</a:t>
            </a:r>
          </a:p>
          <a:p>
            <a:pPr algn="r">
              <a:buSzPct val="25000"/>
            </a:pPr>
            <a:r>
              <a:rPr lang="en-US" altLang="zh-CN" sz="2400" b="1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29" name="íšḷiďe">
            <a:extLst>
              <a:ext uri="{FF2B5EF4-FFF2-40B4-BE49-F238E27FC236}">
                <a16:creationId xmlns:a16="http://schemas.microsoft.com/office/drawing/2014/main" id="{2F3C7F77-2509-45A9-85B0-7BB07F586FC6}"/>
              </a:ext>
            </a:extLst>
          </p:cNvPr>
          <p:cNvSpPr txBox="1"/>
          <p:nvPr/>
        </p:nvSpPr>
        <p:spPr>
          <a:xfrm>
            <a:off x="6842934" y="2629125"/>
            <a:ext cx="4437796" cy="9067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70000"/>
              </a:lnSpc>
              <a:buSzPct val="25000"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70000"/>
              </a:lnSpc>
              <a:buSzPct val="25000"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70000"/>
              </a:lnSpc>
              <a:buSzPct val="25000"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işlïḍe">
            <a:extLst>
              <a:ext uri="{FF2B5EF4-FFF2-40B4-BE49-F238E27FC236}">
                <a16:creationId xmlns:a16="http://schemas.microsoft.com/office/drawing/2014/main" id="{183336C0-F4B5-4F27-98CD-7E406C9F0115}"/>
              </a:ext>
            </a:extLst>
          </p:cNvPr>
          <p:cNvGrpSpPr/>
          <p:nvPr/>
        </p:nvGrpSpPr>
        <p:grpSpPr>
          <a:xfrm>
            <a:off x="6591864" y="4198510"/>
            <a:ext cx="2094806" cy="1731195"/>
            <a:chOff x="4241339" y="4198550"/>
            <a:chExt cx="2094806" cy="1731195"/>
          </a:xfrm>
        </p:grpSpPr>
        <p:sp>
          <p:nvSpPr>
            <p:cNvPr id="32" name="iṥḻïḑè">
              <a:extLst>
                <a:ext uri="{FF2B5EF4-FFF2-40B4-BE49-F238E27FC236}">
                  <a16:creationId xmlns:a16="http://schemas.microsoft.com/office/drawing/2014/main" id="{6A066D4C-46F4-4911-8A17-D5435E0BEA3C}"/>
                </a:ext>
              </a:extLst>
            </p:cNvPr>
            <p:cNvSpPr/>
            <p:nvPr/>
          </p:nvSpPr>
          <p:spPr>
            <a:xfrm>
              <a:off x="4241339" y="4198550"/>
              <a:ext cx="2094806" cy="1731195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işļîḑe">
              <a:extLst>
                <a:ext uri="{FF2B5EF4-FFF2-40B4-BE49-F238E27FC236}">
                  <a16:creationId xmlns:a16="http://schemas.microsoft.com/office/drawing/2014/main" id="{1DEA4317-48C6-422B-BFA6-AC3A506C1BEE}"/>
                </a:ext>
              </a:extLst>
            </p:cNvPr>
            <p:cNvGrpSpPr/>
            <p:nvPr/>
          </p:nvGrpSpPr>
          <p:grpSpPr>
            <a:xfrm>
              <a:off x="4467128" y="4343398"/>
              <a:ext cx="1643229" cy="1441499"/>
              <a:chOff x="4467128" y="4338780"/>
              <a:chExt cx="1643229" cy="1441499"/>
            </a:xfrm>
          </p:grpSpPr>
          <p:sp>
            <p:nvSpPr>
              <p:cNvPr id="34" name="ïšļiḑe">
                <a:extLst>
                  <a:ext uri="{FF2B5EF4-FFF2-40B4-BE49-F238E27FC236}">
                    <a16:creationId xmlns:a16="http://schemas.microsoft.com/office/drawing/2014/main" id="{99282EBA-CD73-42EC-90FF-4A84DE3F66D4}"/>
                  </a:ext>
                </a:extLst>
              </p:cNvPr>
              <p:cNvSpPr/>
              <p:nvPr/>
            </p:nvSpPr>
            <p:spPr>
              <a:xfrm>
                <a:off x="4587894" y="4338780"/>
                <a:ext cx="453966" cy="422876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rgbClr val="FF910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5" name="íṥliḋè">
                <a:extLst>
                  <a:ext uri="{FF2B5EF4-FFF2-40B4-BE49-F238E27FC236}">
                    <a16:creationId xmlns:a16="http://schemas.microsoft.com/office/drawing/2014/main" id="{8E9E9C82-9ACE-45FA-A7BA-D34938495B49}"/>
                  </a:ext>
                </a:extLst>
              </p:cNvPr>
              <p:cNvGrpSpPr/>
              <p:nvPr/>
            </p:nvGrpSpPr>
            <p:grpSpPr>
              <a:xfrm>
                <a:off x="4467128" y="4786504"/>
                <a:ext cx="1643229" cy="993775"/>
                <a:chOff x="4451766" y="4782619"/>
                <a:chExt cx="1718125" cy="993775"/>
              </a:xfrm>
            </p:grpSpPr>
            <p:sp>
              <p:nvSpPr>
                <p:cNvPr id="36" name="ísľidê">
                  <a:extLst>
                    <a:ext uri="{FF2B5EF4-FFF2-40B4-BE49-F238E27FC236}">
                      <a16:creationId xmlns:a16="http://schemas.microsoft.com/office/drawing/2014/main" id="{1E25C738-B855-4208-9774-74BC666A3B98}"/>
                    </a:ext>
                  </a:extLst>
                </p:cNvPr>
                <p:cNvSpPr/>
                <p:nvPr/>
              </p:nvSpPr>
              <p:spPr bwMode="auto">
                <a:xfrm>
                  <a:off x="4451766" y="5137068"/>
                  <a:ext cx="1718125" cy="639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……</a:t>
                  </a:r>
                </a:p>
              </p:txBody>
            </p:sp>
            <p:sp>
              <p:nvSpPr>
                <p:cNvPr id="37" name="îṩlîďê">
                  <a:extLst>
                    <a:ext uri="{FF2B5EF4-FFF2-40B4-BE49-F238E27FC236}">
                      <a16:creationId xmlns:a16="http://schemas.microsoft.com/office/drawing/2014/main" id="{AC1CB181-2A12-406C-91C0-402CB0CA7661}"/>
                    </a:ext>
                  </a:extLst>
                </p:cNvPr>
                <p:cNvSpPr txBox="1"/>
                <p:nvPr/>
              </p:nvSpPr>
              <p:spPr bwMode="auto">
                <a:xfrm>
                  <a:off x="4451766" y="4782619"/>
                  <a:ext cx="1718125" cy="354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1600" i="1" dirty="0">
                      <a:cs typeface="+mn-ea"/>
                      <a:sym typeface="+mn-lt"/>
                    </a:rPr>
                    <a:t>01.</a:t>
                  </a:r>
                  <a:r>
                    <a:rPr lang="en-US" altLang="zh-CN" sz="1600" dirty="0">
                      <a:cs typeface="+mn-ea"/>
                      <a:sym typeface="+mn-lt"/>
                    </a:rPr>
                    <a:t>Add title</a:t>
                  </a:r>
                  <a:endParaRPr lang="en-US" altLang="zh-CN" sz="1600" i="1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8" name="îšlídè">
            <a:extLst>
              <a:ext uri="{FF2B5EF4-FFF2-40B4-BE49-F238E27FC236}">
                <a16:creationId xmlns:a16="http://schemas.microsoft.com/office/drawing/2014/main" id="{7B122422-0ED0-4B87-9556-B8B5944F1592}"/>
              </a:ext>
            </a:extLst>
          </p:cNvPr>
          <p:cNvGrpSpPr/>
          <p:nvPr/>
        </p:nvGrpSpPr>
        <p:grpSpPr>
          <a:xfrm>
            <a:off x="9183242" y="4198510"/>
            <a:ext cx="2094806" cy="1731195"/>
            <a:chOff x="4241339" y="4198550"/>
            <a:chExt cx="2094806" cy="1731195"/>
          </a:xfrm>
        </p:grpSpPr>
        <p:sp>
          <p:nvSpPr>
            <p:cNvPr id="39" name="îśḷïdé">
              <a:extLst>
                <a:ext uri="{FF2B5EF4-FFF2-40B4-BE49-F238E27FC236}">
                  <a16:creationId xmlns:a16="http://schemas.microsoft.com/office/drawing/2014/main" id="{720C6C22-CB26-4E2D-947D-8B2507F3460A}"/>
                </a:ext>
              </a:extLst>
            </p:cNvPr>
            <p:cNvSpPr/>
            <p:nvPr/>
          </p:nvSpPr>
          <p:spPr>
            <a:xfrm>
              <a:off x="4241339" y="4198550"/>
              <a:ext cx="2094806" cy="1731195"/>
            </a:xfrm>
            <a:prstGeom prst="roundRect">
              <a:avLst>
                <a:gd name="adj" fmla="val 8559"/>
              </a:avLst>
            </a:prstGeom>
            <a:solidFill>
              <a:srgbClr val="12B789"/>
            </a:solidFill>
            <a:ln w="3175">
              <a:noFill/>
              <a:prstDash val="solid"/>
              <a:round/>
              <a:headEnd/>
              <a:tailE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íś1ïḓè">
              <a:extLst>
                <a:ext uri="{FF2B5EF4-FFF2-40B4-BE49-F238E27FC236}">
                  <a16:creationId xmlns:a16="http://schemas.microsoft.com/office/drawing/2014/main" id="{F8E04373-5AF1-47A2-B065-A98E76F7B1EC}"/>
                </a:ext>
              </a:extLst>
            </p:cNvPr>
            <p:cNvGrpSpPr/>
            <p:nvPr/>
          </p:nvGrpSpPr>
          <p:grpSpPr>
            <a:xfrm>
              <a:off x="4467128" y="4343398"/>
              <a:ext cx="1643229" cy="1441499"/>
              <a:chOff x="4467128" y="4338780"/>
              <a:chExt cx="1643229" cy="1441499"/>
            </a:xfrm>
          </p:grpSpPr>
          <p:sp>
            <p:nvSpPr>
              <p:cNvPr id="41" name="íŝlíde">
                <a:extLst>
                  <a:ext uri="{FF2B5EF4-FFF2-40B4-BE49-F238E27FC236}">
                    <a16:creationId xmlns:a16="http://schemas.microsoft.com/office/drawing/2014/main" id="{BB115776-617F-44B6-B63B-D0E5AE18E452}"/>
                  </a:ext>
                </a:extLst>
              </p:cNvPr>
              <p:cNvSpPr/>
              <p:nvPr/>
            </p:nvSpPr>
            <p:spPr>
              <a:xfrm>
                <a:off x="4587894" y="4338780"/>
                <a:ext cx="453966" cy="422876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2" name="ïšļîḑé">
                <a:extLst>
                  <a:ext uri="{FF2B5EF4-FFF2-40B4-BE49-F238E27FC236}">
                    <a16:creationId xmlns:a16="http://schemas.microsoft.com/office/drawing/2014/main" id="{7EBB57BB-833E-46F3-80CF-5437476E9C88}"/>
                  </a:ext>
                </a:extLst>
              </p:cNvPr>
              <p:cNvGrpSpPr/>
              <p:nvPr/>
            </p:nvGrpSpPr>
            <p:grpSpPr>
              <a:xfrm>
                <a:off x="4467128" y="4786504"/>
                <a:ext cx="1643229" cy="993775"/>
                <a:chOff x="4451766" y="4782619"/>
                <a:chExt cx="1718125" cy="993775"/>
              </a:xfrm>
            </p:grpSpPr>
            <p:sp>
              <p:nvSpPr>
                <p:cNvPr id="43" name="ïṥḷîdè">
                  <a:extLst>
                    <a:ext uri="{FF2B5EF4-FFF2-40B4-BE49-F238E27FC236}">
                      <a16:creationId xmlns:a16="http://schemas.microsoft.com/office/drawing/2014/main" id="{4D0D8099-D2D3-4AB2-AFFE-818555BDB959}"/>
                    </a:ext>
                  </a:extLst>
                </p:cNvPr>
                <p:cNvSpPr/>
                <p:nvPr/>
              </p:nvSpPr>
              <p:spPr bwMode="auto">
                <a:xfrm>
                  <a:off x="4451766" y="5137068"/>
                  <a:ext cx="1718125" cy="639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……</a:t>
                  </a:r>
                </a:p>
              </p:txBody>
            </p:sp>
            <p:sp>
              <p:nvSpPr>
                <p:cNvPr id="44" name="íṧḷîḑe">
                  <a:extLst>
                    <a:ext uri="{FF2B5EF4-FFF2-40B4-BE49-F238E27FC236}">
                      <a16:creationId xmlns:a16="http://schemas.microsoft.com/office/drawing/2014/main" id="{80438AFD-F201-4629-A0F2-96F9B7E8C29D}"/>
                    </a:ext>
                  </a:extLst>
                </p:cNvPr>
                <p:cNvSpPr txBox="1"/>
                <p:nvPr/>
              </p:nvSpPr>
              <p:spPr bwMode="auto">
                <a:xfrm>
                  <a:off x="4451766" y="4782619"/>
                  <a:ext cx="1718125" cy="354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1600" i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02.Add title</a:t>
                  </a:r>
                </a:p>
              </p:txBody>
            </p:sp>
          </p:grp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8B83164-5DAA-4ED3-AEF4-E298A2234103}"/>
              </a:ext>
            </a:extLst>
          </p:cNvPr>
          <p:cNvGrpSpPr/>
          <p:nvPr/>
        </p:nvGrpSpPr>
        <p:grpSpPr>
          <a:xfrm>
            <a:off x="-159736" y="1593249"/>
            <a:ext cx="7110739" cy="4444211"/>
            <a:chOff x="5712498" y="2045244"/>
            <a:chExt cx="6336001" cy="39600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2BC307-12F6-4A48-BC2E-082F3135C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498" y="2045244"/>
              <a:ext cx="6336001" cy="396000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365F150-C9CB-4CE8-B0A8-6B48649DC9BC}"/>
                </a:ext>
              </a:extLst>
            </p:cNvPr>
            <p:cNvSpPr/>
            <p:nvPr/>
          </p:nvSpPr>
          <p:spPr>
            <a:xfrm>
              <a:off x="6654702" y="2427066"/>
              <a:ext cx="4453778" cy="2915728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595F6F">
                  <a:alpha val="5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1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50" y="295670"/>
            <a:ext cx="3399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0DEADDD-E9D5-4385-824B-EBFC0581C706}"/>
              </a:ext>
            </a:extLst>
          </p:cNvPr>
          <p:cNvGrpSpPr/>
          <p:nvPr/>
        </p:nvGrpSpPr>
        <p:grpSpPr>
          <a:xfrm>
            <a:off x="5378992" y="1826374"/>
            <a:ext cx="1440000" cy="1440000"/>
            <a:chOff x="5365788" y="2308778"/>
            <a:chExt cx="1440000" cy="1440000"/>
          </a:xfrm>
        </p:grpSpPr>
        <p:sp>
          <p:nvSpPr>
            <p:cNvPr id="45" name="Rectangle 58">
              <a:extLst>
                <a:ext uri="{FF2B5EF4-FFF2-40B4-BE49-F238E27FC236}">
                  <a16:creationId xmlns:a16="http://schemas.microsoft.com/office/drawing/2014/main" id="{E2204F91-490D-4E04-B6C4-A4484030E1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5365788" y="2308778"/>
              <a:ext cx="1440000" cy="1440000"/>
            </a:xfrm>
            <a:prstGeom prst="roundRect">
              <a:avLst/>
            </a:prstGeom>
            <a:solidFill>
              <a:srgbClr val="FF910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98FAE2F6-5D05-4EB5-AD95-0771944541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3458" y="2669884"/>
              <a:ext cx="721832" cy="688172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5767F08-F598-4B2A-9AA1-F0089993A441}"/>
              </a:ext>
            </a:extLst>
          </p:cNvPr>
          <p:cNvGrpSpPr/>
          <p:nvPr/>
        </p:nvGrpSpPr>
        <p:grpSpPr>
          <a:xfrm>
            <a:off x="1608653" y="1826374"/>
            <a:ext cx="1440000" cy="1440000"/>
            <a:chOff x="3727740" y="2308778"/>
            <a:chExt cx="1440000" cy="1440000"/>
          </a:xfrm>
        </p:grpSpPr>
        <p:sp>
          <p:nvSpPr>
            <p:cNvPr id="48" name="Rectangle 58">
              <a:extLst>
                <a:ext uri="{FF2B5EF4-FFF2-40B4-BE49-F238E27FC236}">
                  <a16:creationId xmlns:a16="http://schemas.microsoft.com/office/drawing/2014/main" id="{68C76AEE-8A2F-46B9-825D-1EA38BF854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727740" y="2308778"/>
              <a:ext cx="1440000" cy="1440000"/>
            </a:xfrm>
            <a:prstGeom prst="roundRect">
              <a:avLst/>
            </a:prstGeom>
            <a:solidFill>
              <a:srgbClr val="12B789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910EA4DF-B2C0-46FC-9331-07483F98C9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2953" y="2714625"/>
              <a:ext cx="506744" cy="598693"/>
            </a:xfrm>
            <a:custGeom>
              <a:avLst/>
              <a:gdLst>
                <a:gd name="T0" fmla="*/ 344 w 420"/>
                <a:gd name="T1" fmla="*/ 0 h 496"/>
                <a:gd name="T2" fmla="*/ 332 w 420"/>
                <a:gd name="T3" fmla="*/ 79 h 496"/>
                <a:gd name="T4" fmla="*/ 347 w 420"/>
                <a:gd name="T5" fmla="*/ 92 h 496"/>
                <a:gd name="T6" fmla="*/ 360 w 420"/>
                <a:gd name="T7" fmla="*/ 13 h 496"/>
                <a:gd name="T8" fmla="*/ 193 w 420"/>
                <a:gd name="T9" fmla="*/ 362 h 496"/>
                <a:gd name="T10" fmla="*/ 145 w 420"/>
                <a:gd name="T11" fmla="*/ 410 h 496"/>
                <a:gd name="T12" fmla="*/ 193 w 420"/>
                <a:gd name="T13" fmla="*/ 362 h 496"/>
                <a:gd name="T14" fmla="*/ 229 w 420"/>
                <a:gd name="T15" fmla="*/ 362 h 496"/>
                <a:gd name="T16" fmla="*/ 276 w 420"/>
                <a:gd name="T17" fmla="*/ 410 h 496"/>
                <a:gd name="T18" fmla="*/ 110 w 420"/>
                <a:gd name="T19" fmla="*/ 362 h 496"/>
                <a:gd name="T20" fmla="*/ 62 w 420"/>
                <a:gd name="T21" fmla="*/ 410 h 496"/>
                <a:gd name="T22" fmla="*/ 110 w 420"/>
                <a:gd name="T23" fmla="*/ 362 h 496"/>
                <a:gd name="T24" fmla="*/ 312 w 420"/>
                <a:gd name="T25" fmla="*/ 291 h 496"/>
                <a:gd name="T26" fmla="*/ 360 w 420"/>
                <a:gd name="T27" fmla="*/ 338 h 496"/>
                <a:gd name="T28" fmla="*/ 193 w 420"/>
                <a:gd name="T29" fmla="*/ 291 h 496"/>
                <a:gd name="T30" fmla="*/ 145 w 420"/>
                <a:gd name="T31" fmla="*/ 338 h 496"/>
                <a:gd name="T32" fmla="*/ 193 w 420"/>
                <a:gd name="T33" fmla="*/ 291 h 496"/>
                <a:gd name="T34" fmla="*/ 229 w 420"/>
                <a:gd name="T35" fmla="*/ 291 h 496"/>
                <a:gd name="T36" fmla="*/ 276 w 420"/>
                <a:gd name="T37" fmla="*/ 338 h 496"/>
                <a:gd name="T38" fmla="*/ 110 w 420"/>
                <a:gd name="T39" fmla="*/ 291 h 496"/>
                <a:gd name="T40" fmla="*/ 62 w 420"/>
                <a:gd name="T41" fmla="*/ 338 h 496"/>
                <a:gd name="T42" fmla="*/ 110 w 420"/>
                <a:gd name="T43" fmla="*/ 291 h 496"/>
                <a:gd name="T44" fmla="*/ 312 w 420"/>
                <a:gd name="T45" fmla="*/ 219 h 496"/>
                <a:gd name="T46" fmla="*/ 360 w 420"/>
                <a:gd name="T47" fmla="*/ 267 h 496"/>
                <a:gd name="T48" fmla="*/ 193 w 420"/>
                <a:gd name="T49" fmla="*/ 219 h 496"/>
                <a:gd name="T50" fmla="*/ 145 w 420"/>
                <a:gd name="T51" fmla="*/ 267 h 496"/>
                <a:gd name="T52" fmla="*/ 193 w 420"/>
                <a:gd name="T53" fmla="*/ 219 h 496"/>
                <a:gd name="T54" fmla="*/ 229 w 420"/>
                <a:gd name="T55" fmla="*/ 219 h 496"/>
                <a:gd name="T56" fmla="*/ 276 w 420"/>
                <a:gd name="T57" fmla="*/ 267 h 496"/>
                <a:gd name="T58" fmla="*/ 77 w 420"/>
                <a:gd name="T59" fmla="*/ 0 h 496"/>
                <a:gd name="T60" fmla="*/ 62 w 420"/>
                <a:gd name="T61" fmla="*/ 13 h 496"/>
                <a:gd name="T62" fmla="*/ 75 w 420"/>
                <a:gd name="T63" fmla="*/ 92 h 496"/>
                <a:gd name="T64" fmla="*/ 90 w 420"/>
                <a:gd name="T65" fmla="*/ 79 h 496"/>
                <a:gd name="T66" fmla="*/ 77 w 420"/>
                <a:gd name="T67" fmla="*/ 0 h 496"/>
                <a:gd name="T68" fmla="*/ 392 w 420"/>
                <a:gd name="T69" fmla="*/ 441 h 496"/>
                <a:gd name="T70" fmla="*/ 34 w 420"/>
                <a:gd name="T71" fmla="*/ 446 h 496"/>
                <a:gd name="T72" fmla="*/ 28 w 420"/>
                <a:gd name="T73" fmla="*/ 185 h 496"/>
                <a:gd name="T74" fmla="*/ 386 w 420"/>
                <a:gd name="T75" fmla="*/ 180 h 496"/>
                <a:gd name="T76" fmla="*/ 392 w 420"/>
                <a:gd name="T77" fmla="*/ 460 h 496"/>
                <a:gd name="T78" fmla="*/ 28 w 420"/>
                <a:gd name="T79" fmla="*/ 463 h 496"/>
                <a:gd name="T80" fmla="*/ 392 w 420"/>
                <a:gd name="T81" fmla="*/ 460 h 496"/>
                <a:gd name="T82" fmla="*/ 392 w 420"/>
                <a:gd name="T83" fmla="*/ 481 h 496"/>
                <a:gd name="T84" fmla="*/ 28 w 420"/>
                <a:gd name="T85" fmla="*/ 478 h 496"/>
                <a:gd name="T86" fmla="*/ 386 w 420"/>
                <a:gd name="T87" fmla="*/ 41 h 496"/>
                <a:gd name="T88" fmla="*/ 420 w 420"/>
                <a:gd name="T89" fmla="*/ 463 h 496"/>
                <a:gd name="T90" fmla="*/ 34 w 420"/>
                <a:gd name="T91" fmla="*/ 496 h 496"/>
                <a:gd name="T92" fmla="*/ 0 w 420"/>
                <a:gd name="T93" fmla="*/ 75 h 496"/>
                <a:gd name="T94" fmla="*/ 51 w 420"/>
                <a:gd name="T95" fmla="*/ 41 h 496"/>
                <a:gd name="T96" fmla="*/ 69 w 420"/>
                <a:gd name="T97" fmla="*/ 106 h 496"/>
                <a:gd name="T98" fmla="*/ 101 w 420"/>
                <a:gd name="T99" fmla="*/ 88 h 496"/>
                <a:gd name="T100" fmla="*/ 321 w 420"/>
                <a:gd name="T101" fmla="*/ 41 h 496"/>
                <a:gd name="T102" fmla="*/ 339 w 420"/>
                <a:gd name="T103" fmla="*/ 106 h 496"/>
                <a:gd name="T104" fmla="*/ 370 w 420"/>
                <a:gd name="T105" fmla="*/ 88 h 496"/>
                <a:gd name="T106" fmla="*/ 386 w 420"/>
                <a:gd name="T107" fmla="*/ 4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496">
                  <a:moveTo>
                    <a:pt x="347" y="0"/>
                  </a:moveTo>
                  <a:cubicBezTo>
                    <a:pt x="346" y="0"/>
                    <a:pt x="345" y="0"/>
                    <a:pt x="344" y="0"/>
                  </a:cubicBezTo>
                  <a:cubicBezTo>
                    <a:pt x="337" y="0"/>
                    <a:pt x="332" y="6"/>
                    <a:pt x="332" y="13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87"/>
                    <a:pt x="337" y="92"/>
                    <a:pt x="344" y="92"/>
                  </a:cubicBezTo>
                  <a:cubicBezTo>
                    <a:pt x="345" y="92"/>
                    <a:pt x="346" y="92"/>
                    <a:pt x="347" y="92"/>
                  </a:cubicBezTo>
                  <a:cubicBezTo>
                    <a:pt x="354" y="92"/>
                    <a:pt x="360" y="87"/>
                    <a:pt x="360" y="79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6"/>
                    <a:pt x="354" y="0"/>
                    <a:pt x="347" y="0"/>
                  </a:cubicBezTo>
                  <a:close/>
                  <a:moveTo>
                    <a:pt x="193" y="362"/>
                  </a:moveTo>
                  <a:cubicBezTo>
                    <a:pt x="177" y="362"/>
                    <a:pt x="161" y="362"/>
                    <a:pt x="145" y="362"/>
                  </a:cubicBezTo>
                  <a:cubicBezTo>
                    <a:pt x="145" y="378"/>
                    <a:pt x="145" y="394"/>
                    <a:pt x="145" y="410"/>
                  </a:cubicBezTo>
                  <a:cubicBezTo>
                    <a:pt x="161" y="410"/>
                    <a:pt x="177" y="410"/>
                    <a:pt x="193" y="410"/>
                  </a:cubicBezTo>
                  <a:cubicBezTo>
                    <a:pt x="193" y="394"/>
                    <a:pt x="193" y="378"/>
                    <a:pt x="193" y="362"/>
                  </a:cubicBezTo>
                  <a:close/>
                  <a:moveTo>
                    <a:pt x="276" y="362"/>
                  </a:moveTo>
                  <a:cubicBezTo>
                    <a:pt x="260" y="362"/>
                    <a:pt x="245" y="362"/>
                    <a:pt x="229" y="362"/>
                  </a:cubicBezTo>
                  <a:cubicBezTo>
                    <a:pt x="229" y="378"/>
                    <a:pt x="229" y="394"/>
                    <a:pt x="229" y="410"/>
                  </a:cubicBezTo>
                  <a:cubicBezTo>
                    <a:pt x="245" y="410"/>
                    <a:pt x="260" y="410"/>
                    <a:pt x="276" y="410"/>
                  </a:cubicBezTo>
                  <a:cubicBezTo>
                    <a:pt x="276" y="394"/>
                    <a:pt x="276" y="378"/>
                    <a:pt x="276" y="362"/>
                  </a:cubicBezTo>
                  <a:close/>
                  <a:moveTo>
                    <a:pt x="110" y="362"/>
                  </a:moveTo>
                  <a:cubicBezTo>
                    <a:pt x="62" y="362"/>
                    <a:pt x="62" y="362"/>
                    <a:pt x="62" y="362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110" y="410"/>
                    <a:pt x="110" y="410"/>
                    <a:pt x="110" y="410"/>
                  </a:cubicBezTo>
                  <a:cubicBezTo>
                    <a:pt x="110" y="362"/>
                    <a:pt x="110" y="362"/>
                    <a:pt x="110" y="362"/>
                  </a:cubicBezTo>
                  <a:close/>
                  <a:moveTo>
                    <a:pt x="360" y="291"/>
                  </a:moveTo>
                  <a:cubicBezTo>
                    <a:pt x="312" y="291"/>
                    <a:pt x="312" y="291"/>
                    <a:pt x="312" y="291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0" y="291"/>
                    <a:pt x="360" y="291"/>
                    <a:pt x="360" y="291"/>
                  </a:cubicBezTo>
                  <a:close/>
                  <a:moveTo>
                    <a:pt x="193" y="291"/>
                  </a:moveTo>
                  <a:cubicBezTo>
                    <a:pt x="177" y="291"/>
                    <a:pt x="161" y="291"/>
                    <a:pt x="145" y="291"/>
                  </a:cubicBezTo>
                  <a:cubicBezTo>
                    <a:pt x="145" y="306"/>
                    <a:pt x="145" y="322"/>
                    <a:pt x="145" y="338"/>
                  </a:cubicBezTo>
                  <a:cubicBezTo>
                    <a:pt x="161" y="338"/>
                    <a:pt x="177" y="338"/>
                    <a:pt x="193" y="338"/>
                  </a:cubicBezTo>
                  <a:cubicBezTo>
                    <a:pt x="193" y="322"/>
                    <a:pt x="193" y="306"/>
                    <a:pt x="193" y="291"/>
                  </a:cubicBezTo>
                  <a:close/>
                  <a:moveTo>
                    <a:pt x="276" y="291"/>
                  </a:moveTo>
                  <a:cubicBezTo>
                    <a:pt x="260" y="291"/>
                    <a:pt x="245" y="291"/>
                    <a:pt x="229" y="291"/>
                  </a:cubicBezTo>
                  <a:cubicBezTo>
                    <a:pt x="229" y="306"/>
                    <a:pt x="229" y="322"/>
                    <a:pt x="229" y="338"/>
                  </a:cubicBezTo>
                  <a:cubicBezTo>
                    <a:pt x="245" y="338"/>
                    <a:pt x="260" y="338"/>
                    <a:pt x="276" y="338"/>
                  </a:cubicBezTo>
                  <a:cubicBezTo>
                    <a:pt x="276" y="322"/>
                    <a:pt x="276" y="306"/>
                    <a:pt x="276" y="291"/>
                  </a:cubicBezTo>
                  <a:close/>
                  <a:moveTo>
                    <a:pt x="110" y="291"/>
                  </a:moveTo>
                  <a:cubicBezTo>
                    <a:pt x="62" y="291"/>
                    <a:pt x="62" y="291"/>
                    <a:pt x="62" y="291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291"/>
                    <a:pt x="110" y="291"/>
                    <a:pt x="110" y="291"/>
                  </a:cubicBezTo>
                  <a:close/>
                  <a:moveTo>
                    <a:pt x="360" y="219"/>
                  </a:moveTo>
                  <a:cubicBezTo>
                    <a:pt x="312" y="219"/>
                    <a:pt x="312" y="219"/>
                    <a:pt x="312" y="219"/>
                  </a:cubicBezTo>
                  <a:cubicBezTo>
                    <a:pt x="312" y="267"/>
                    <a:pt x="312" y="267"/>
                    <a:pt x="312" y="267"/>
                  </a:cubicBezTo>
                  <a:cubicBezTo>
                    <a:pt x="360" y="267"/>
                    <a:pt x="360" y="267"/>
                    <a:pt x="360" y="267"/>
                  </a:cubicBezTo>
                  <a:cubicBezTo>
                    <a:pt x="360" y="219"/>
                    <a:pt x="360" y="219"/>
                    <a:pt x="360" y="219"/>
                  </a:cubicBezTo>
                  <a:close/>
                  <a:moveTo>
                    <a:pt x="193" y="219"/>
                  </a:moveTo>
                  <a:cubicBezTo>
                    <a:pt x="177" y="219"/>
                    <a:pt x="161" y="219"/>
                    <a:pt x="145" y="219"/>
                  </a:cubicBezTo>
                  <a:cubicBezTo>
                    <a:pt x="145" y="235"/>
                    <a:pt x="145" y="251"/>
                    <a:pt x="145" y="267"/>
                  </a:cubicBezTo>
                  <a:cubicBezTo>
                    <a:pt x="161" y="267"/>
                    <a:pt x="177" y="267"/>
                    <a:pt x="193" y="267"/>
                  </a:cubicBezTo>
                  <a:cubicBezTo>
                    <a:pt x="193" y="251"/>
                    <a:pt x="193" y="235"/>
                    <a:pt x="193" y="219"/>
                  </a:cubicBezTo>
                  <a:close/>
                  <a:moveTo>
                    <a:pt x="276" y="219"/>
                  </a:moveTo>
                  <a:cubicBezTo>
                    <a:pt x="260" y="219"/>
                    <a:pt x="245" y="219"/>
                    <a:pt x="229" y="219"/>
                  </a:cubicBezTo>
                  <a:cubicBezTo>
                    <a:pt x="229" y="235"/>
                    <a:pt x="229" y="251"/>
                    <a:pt x="229" y="267"/>
                  </a:cubicBezTo>
                  <a:cubicBezTo>
                    <a:pt x="245" y="267"/>
                    <a:pt x="260" y="267"/>
                    <a:pt x="276" y="267"/>
                  </a:cubicBezTo>
                  <a:cubicBezTo>
                    <a:pt x="276" y="251"/>
                    <a:pt x="276" y="235"/>
                    <a:pt x="276" y="219"/>
                  </a:cubicBezTo>
                  <a:close/>
                  <a:moveTo>
                    <a:pt x="77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68" y="0"/>
                    <a:pt x="62" y="6"/>
                    <a:pt x="62" y="13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87"/>
                    <a:pt x="68" y="92"/>
                    <a:pt x="75" y="92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84" y="92"/>
                    <a:pt x="90" y="87"/>
                    <a:pt x="90" y="79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6"/>
                    <a:pt x="84" y="0"/>
                    <a:pt x="77" y="0"/>
                  </a:cubicBezTo>
                  <a:close/>
                  <a:moveTo>
                    <a:pt x="392" y="185"/>
                  </a:moveTo>
                  <a:cubicBezTo>
                    <a:pt x="392" y="441"/>
                    <a:pt x="392" y="441"/>
                    <a:pt x="392" y="441"/>
                  </a:cubicBezTo>
                  <a:cubicBezTo>
                    <a:pt x="392" y="443"/>
                    <a:pt x="389" y="446"/>
                    <a:pt x="386" y="446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1" y="446"/>
                    <a:pt x="28" y="443"/>
                    <a:pt x="28" y="441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31" y="180"/>
                    <a:pt x="34" y="180"/>
                  </a:cubicBezTo>
                  <a:cubicBezTo>
                    <a:pt x="386" y="180"/>
                    <a:pt x="386" y="180"/>
                    <a:pt x="386" y="180"/>
                  </a:cubicBezTo>
                  <a:cubicBezTo>
                    <a:pt x="389" y="180"/>
                    <a:pt x="392" y="182"/>
                    <a:pt x="392" y="185"/>
                  </a:cubicBezTo>
                  <a:close/>
                  <a:moveTo>
                    <a:pt x="392" y="460"/>
                  </a:moveTo>
                  <a:cubicBezTo>
                    <a:pt x="392" y="463"/>
                    <a:pt x="392" y="463"/>
                    <a:pt x="392" y="463"/>
                  </a:cubicBezTo>
                  <a:cubicBezTo>
                    <a:pt x="28" y="463"/>
                    <a:pt x="28" y="463"/>
                    <a:pt x="28" y="463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392" y="460"/>
                    <a:pt x="392" y="460"/>
                    <a:pt x="392" y="460"/>
                  </a:cubicBezTo>
                  <a:close/>
                  <a:moveTo>
                    <a:pt x="392" y="478"/>
                  </a:moveTo>
                  <a:cubicBezTo>
                    <a:pt x="392" y="481"/>
                    <a:pt x="392" y="481"/>
                    <a:pt x="392" y="481"/>
                  </a:cubicBezTo>
                  <a:cubicBezTo>
                    <a:pt x="28" y="481"/>
                    <a:pt x="28" y="481"/>
                    <a:pt x="28" y="481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392" y="478"/>
                    <a:pt x="392" y="478"/>
                    <a:pt x="392" y="478"/>
                  </a:cubicBezTo>
                  <a:close/>
                  <a:moveTo>
                    <a:pt x="386" y="41"/>
                  </a:moveTo>
                  <a:cubicBezTo>
                    <a:pt x="405" y="41"/>
                    <a:pt x="420" y="56"/>
                    <a:pt x="420" y="75"/>
                  </a:cubicBezTo>
                  <a:cubicBezTo>
                    <a:pt x="420" y="463"/>
                    <a:pt x="420" y="463"/>
                    <a:pt x="420" y="463"/>
                  </a:cubicBezTo>
                  <a:cubicBezTo>
                    <a:pt x="420" y="481"/>
                    <a:pt x="405" y="496"/>
                    <a:pt x="386" y="496"/>
                  </a:cubicBezTo>
                  <a:cubicBezTo>
                    <a:pt x="269" y="496"/>
                    <a:pt x="151" y="496"/>
                    <a:pt x="34" y="496"/>
                  </a:cubicBezTo>
                  <a:cubicBezTo>
                    <a:pt x="15" y="496"/>
                    <a:pt x="0" y="481"/>
                    <a:pt x="0" y="4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6"/>
                    <a:pt x="15" y="41"/>
                    <a:pt x="3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57"/>
                    <a:pt x="51" y="72"/>
                    <a:pt x="51" y="88"/>
                  </a:cubicBezTo>
                  <a:cubicBezTo>
                    <a:pt x="51" y="98"/>
                    <a:pt x="59" y="106"/>
                    <a:pt x="69" y="106"/>
                  </a:cubicBezTo>
                  <a:cubicBezTo>
                    <a:pt x="74" y="106"/>
                    <a:pt x="78" y="106"/>
                    <a:pt x="83" y="106"/>
                  </a:cubicBezTo>
                  <a:cubicBezTo>
                    <a:pt x="93" y="106"/>
                    <a:pt x="101" y="98"/>
                    <a:pt x="101" y="88"/>
                  </a:cubicBezTo>
                  <a:cubicBezTo>
                    <a:pt x="101" y="72"/>
                    <a:pt x="101" y="57"/>
                    <a:pt x="101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1" y="57"/>
                    <a:pt x="321" y="72"/>
                    <a:pt x="321" y="88"/>
                  </a:cubicBezTo>
                  <a:cubicBezTo>
                    <a:pt x="321" y="98"/>
                    <a:pt x="329" y="106"/>
                    <a:pt x="339" y="106"/>
                  </a:cubicBezTo>
                  <a:cubicBezTo>
                    <a:pt x="343" y="106"/>
                    <a:pt x="348" y="106"/>
                    <a:pt x="352" y="106"/>
                  </a:cubicBezTo>
                  <a:cubicBezTo>
                    <a:pt x="362" y="106"/>
                    <a:pt x="370" y="98"/>
                    <a:pt x="370" y="88"/>
                  </a:cubicBezTo>
                  <a:cubicBezTo>
                    <a:pt x="370" y="72"/>
                    <a:pt x="370" y="57"/>
                    <a:pt x="370" y="41"/>
                  </a:cubicBezTo>
                  <a:lnTo>
                    <a:pt x="386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3487BAE-F36D-4309-8FFA-EAACE9119B2E}"/>
              </a:ext>
            </a:extLst>
          </p:cNvPr>
          <p:cNvGrpSpPr/>
          <p:nvPr/>
        </p:nvGrpSpPr>
        <p:grpSpPr>
          <a:xfrm>
            <a:off x="9149332" y="1826374"/>
            <a:ext cx="1440000" cy="1440000"/>
            <a:chOff x="7073791" y="2308778"/>
            <a:chExt cx="1440000" cy="1440000"/>
          </a:xfrm>
        </p:grpSpPr>
        <p:sp>
          <p:nvSpPr>
            <p:cNvPr id="51" name="Rectangle 58">
              <a:extLst>
                <a:ext uri="{FF2B5EF4-FFF2-40B4-BE49-F238E27FC236}">
                  <a16:creationId xmlns:a16="http://schemas.microsoft.com/office/drawing/2014/main" id="{DBCCE57F-D787-4AD8-94FC-17D7D2229A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7073791" y="2308778"/>
              <a:ext cx="1440000" cy="1440000"/>
            </a:xfrm>
            <a:prstGeom prst="roundRect">
              <a:avLst/>
            </a:prstGeom>
            <a:solidFill>
              <a:srgbClr val="12B789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0896ADF9-E893-45A2-8B0A-4AF2CAD30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6597" y="2669248"/>
              <a:ext cx="551558" cy="689448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Rectangle 14">
            <a:extLst>
              <a:ext uri="{FF2B5EF4-FFF2-40B4-BE49-F238E27FC236}">
                <a16:creationId xmlns:a16="http://schemas.microsoft.com/office/drawing/2014/main" id="{7DC98BE1-BBCB-4CDF-A9AA-C42E9665C0FE}"/>
              </a:ext>
            </a:extLst>
          </p:cNvPr>
          <p:cNvSpPr/>
          <p:nvPr/>
        </p:nvSpPr>
        <p:spPr>
          <a:xfrm>
            <a:off x="1034575" y="3643838"/>
            <a:ext cx="255885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id="{4959042A-1ADA-48FB-8DE6-D5054CAB604B}"/>
              </a:ext>
            </a:extLst>
          </p:cNvPr>
          <p:cNvSpPr/>
          <p:nvPr/>
        </p:nvSpPr>
        <p:spPr>
          <a:xfrm>
            <a:off x="4816570" y="3643838"/>
            <a:ext cx="255885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C214E51B-7D5B-435A-ABD5-D372DD012BC2}"/>
              </a:ext>
            </a:extLst>
          </p:cNvPr>
          <p:cNvSpPr/>
          <p:nvPr/>
        </p:nvSpPr>
        <p:spPr>
          <a:xfrm>
            <a:off x="8598565" y="3643838"/>
            <a:ext cx="255885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9698ECC-7DF5-4C8A-B11C-EE2D93071311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20" name="圆: 空心 15">
              <a:extLst>
                <a:ext uri="{FF2B5EF4-FFF2-40B4-BE49-F238E27FC236}">
                  <a16:creationId xmlns:a16="http://schemas.microsoft.com/office/drawing/2014/main" id="{EAABF842-D6FD-47EA-91C6-27057D82AABD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圆: 空心 16">
              <a:extLst>
                <a:ext uri="{FF2B5EF4-FFF2-40B4-BE49-F238E27FC236}">
                  <a16:creationId xmlns:a16="http://schemas.microsoft.com/office/drawing/2014/main" id="{E436AA26-A153-42A1-913B-C2CD219F49B4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5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3574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DC045B6-5249-403F-9817-04CE29C216CB}"/>
              </a:ext>
            </a:extLst>
          </p:cNvPr>
          <p:cNvGrpSpPr/>
          <p:nvPr/>
        </p:nvGrpSpPr>
        <p:grpSpPr>
          <a:xfrm>
            <a:off x="4350800" y="1813241"/>
            <a:ext cx="3490399" cy="3481093"/>
            <a:chOff x="4066961" y="1432577"/>
            <a:chExt cx="4074502" cy="4063639"/>
          </a:xfrm>
          <a:effectLst/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E84B27C6-D4BB-4156-9A7E-2FDF22C7EFB6}"/>
                </a:ext>
              </a:extLst>
            </p:cNvPr>
            <p:cNvSpPr/>
            <p:nvPr/>
          </p:nvSpPr>
          <p:spPr>
            <a:xfrm rot="2700000">
              <a:off x="4378802" y="2654529"/>
              <a:ext cx="3419578" cy="1548942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8572961-4EE8-4F49-84F6-B16B90DD01C8}"/>
                </a:ext>
              </a:extLst>
            </p:cNvPr>
            <p:cNvSpPr/>
            <p:nvPr/>
          </p:nvSpPr>
          <p:spPr>
            <a:xfrm rot="8100000">
              <a:off x="4375997" y="2651725"/>
              <a:ext cx="3419578" cy="1548942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流程图: 决策 65">
              <a:extLst>
                <a:ext uri="{FF2B5EF4-FFF2-40B4-BE49-F238E27FC236}">
                  <a16:creationId xmlns:a16="http://schemas.microsoft.com/office/drawing/2014/main" id="{28B1FD51-55B0-47BE-AA48-B0906102AD98}"/>
                </a:ext>
              </a:extLst>
            </p:cNvPr>
            <p:cNvSpPr/>
            <p:nvPr/>
          </p:nvSpPr>
          <p:spPr>
            <a:xfrm>
              <a:off x="5339202" y="1432577"/>
              <a:ext cx="1496604" cy="1496604"/>
            </a:xfrm>
            <a:prstGeom prst="flowChartDecision">
              <a:avLst/>
            </a:prstGeom>
            <a:solidFill>
              <a:srgbClr val="12B789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流程图: 决策 66">
              <a:extLst>
                <a:ext uri="{FF2B5EF4-FFF2-40B4-BE49-F238E27FC236}">
                  <a16:creationId xmlns:a16="http://schemas.microsoft.com/office/drawing/2014/main" id="{343204B4-01B8-4ABD-A0E2-EDDFCDED0E2B}"/>
                </a:ext>
              </a:extLst>
            </p:cNvPr>
            <p:cNvSpPr/>
            <p:nvPr/>
          </p:nvSpPr>
          <p:spPr>
            <a:xfrm>
              <a:off x="6644859" y="2738234"/>
              <a:ext cx="1496604" cy="1496604"/>
            </a:xfrm>
            <a:prstGeom prst="flowChartDecision">
              <a:avLst/>
            </a:prstGeom>
            <a:solidFill>
              <a:srgbClr val="FF910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流程图: 决策 67">
              <a:extLst>
                <a:ext uri="{FF2B5EF4-FFF2-40B4-BE49-F238E27FC236}">
                  <a16:creationId xmlns:a16="http://schemas.microsoft.com/office/drawing/2014/main" id="{FB123D26-A3CB-470C-9EC6-FB0E7523A86F}"/>
                </a:ext>
              </a:extLst>
            </p:cNvPr>
            <p:cNvSpPr/>
            <p:nvPr/>
          </p:nvSpPr>
          <p:spPr>
            <a:xfrm>
              <a:off x="5383481" y="3999612"/>
              <a:ext cx="1496604" cy="1496604"/>
            </a:xfrm>
            <a:prstGeom prst="flowChartDecision">
              <a:avLst/>
            </a:prstGeom>
            <a:solidFill>
              <a:srgbClr val="12B789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流程图: 决策 68">
              <a:extLst>
                <a:ext uri="{FF2B5EF4-FFF2-40B4-BE49-F238E27FC236}">
                  <a16:creationId xmlns:a16="http://schemas.microsoft.com/office/drawing/2014/main" id="{36486D92-4EE7-4844-B734-2988445669C2}"/>
                </a:ext>
              </a:extLst>
            </p:cNvPr>
            <p:cNvSpPr/>
            <p:nvPr/>
          </p:nvSpPr>
          <p:spPr>
            <a:xfrm>
              <a:off x="4066961" y="2704819"/>
              <a:ext cx="1496604" cy="1496604"/>
            </a:xfrm>
            <a:prstGeom prst="flowChartDecision">
              <a:avLst/>
            </a:prstGeom>
            <a:solidFill>
              <a:srgbClr val="FF910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6CADA53-F7AA-49EE-8D1E-1FFD363C0B55}"/>
              </a:ext>
            </a:extLst>
          </p:cNvPr>
          <p:cNvGrpSpPr/>
          <p:nvPr/>
        </p:nvGrpSpPr>
        <p:grpSpPr>
          <a:xfrm>
            <a:off x="7994424" y="1777506"/>
            <a:ext cx="3283177" cy="1187633"/>
            <a:chOff x="7979908" y="1669558"/>
            <a:chExt cx="3004693" cy="1187633"/>
          </a:xfrm>
        </p:grpSpPr>
        <p:sp>
          <p:nvSpPr>
            <p:cNvPr id="71" name="TextBox 76">
              <a:extLst>
                <a:ext uri="{FF2B5EF4-FFF2-40B4-BE49-F238E27FC236}">
                  <a16:creationId xmlns:a16="http://schemas.microsoft.com/office/drawing/2014/main" id="{C1E2C868-5DE0-43EE-B84D-51335D0E07D7}"/>
                </a:ext>
              </a:extLst>
            </p:cNvPr>
            <p:cNvSpPr txBox="1"/>
            <p:nvPr/>
          </p:nvSpPr>
          <p:spPr>
            <a:xfrm>
              <a:off x="7979908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A2C4F22-AF02-40A6-9E02-C32B7D1602FF}"/>
                </a:ext>
              </a:extLst>
            </p:cNvPr>
            <p:cNvSpPr txBox="1"/>
            <p:nvPr/>
          </p:nvSpPr>
          <p:spPr>
            <a:xfrm>
              <a:off x="7979908" y="2069668"/>
              <a:ext cx="3004693" cy="7875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79A85489-337D-4F23-81F8-1FEC6D7AC05C}"/>
              </a:ext>
            </a:extLst>
          </p:cNvPr>
          <p:cNvGrpSpPr/>
          <p:nvPr/>
        </p:nvGrpSpPr>
        <p:grpSpPr>
          <a:xfrm>
            <a:off x="7994422" y="4021260"/>
            <a:ext cx="3251095" cy="1187633"/>
            <a:chOff x="7979908" y="4121858"/>
            <a:chExt cx="2975333" cy="1187633"/>
          </a:xfrm>
        </p:grpSpPr>
        <p:sp>
          <p:nvSpPr>
            <p:cNvPr id="74" name="TextBox 76">
              <a:extLst>
                <a:ext uri="{FF2B5EF4-FFF2-40B4-BE49-F238E27FC236}">
                  <a16:creationId xmlns:a16="http://schemas.microsoft.com/office/drawing/2014/main" id="{49DD631A-5027-43CA-9299-3AF8B70C6D0A}"/>
                </a:ext>
              </a:extLst>
            </p:cNvPr>
            <p:cNvSpPr txBox="1"/>
            <p:nvPr/>
          </p:nvSpPr>
          <p:spPr>
            <a:xfrm>
              <a:off x="7979908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8307C641-B976-4789-89F0-AB26AE521222}"/>
                </a:ext>
              </a:extLst>
            </p:cNvPr>
            <p:cNvSpPr txBox="1"/>
            <p:nvPr/>
          </p:nvSpPr>
          <p:spPr>
            <a:xfrm>
              <a:off x="7979909" y="4521968"/>
              <a:ext cx="2975332" cy="7875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866943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19E03417-F6D0-4C9B-AA6F-EF9B71FA76F8}"/>
              </a:ext>
            </a:extLst>
          </p:cNvPr>
          <p:cNvGrpSpPr/>
          <p:nvPr/>
        </p:nvGrpSpPr>
        <p:grpSpPr>
          <a:xfrm>
            <a:off x="946484" y="4021260"/>
            <a:ext cx="3280122" cy="1187633"/>
            <a:chOff x="1365488" y="4121858"/>
            <a:chExt cx="2846603" cy="118763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714E462-DE62-4913-9F22-60207E741D49}"/>
                </a:ext>
              </a:extLst>
            </p:cNvPr>
            <p:cNvSpPr txBox="1"/>
            <p:nvPr/>
          </p:nvSpPr>
          <p:spPr>
            <a:xfrm>
              <a:off x="2478421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81152C23-46DA-4189-95B6-C8AA1700D04B}"/>
                </a:ext>
              </a:extLst>
            </p:cNvPr>
            <p:cNvSpPr txBox="1"/>
            <p:nvPr/>
          </p:nvSpPr>
          <p:spPr>
            <a:xfrm>
              <a:off x="1365488" y="4521968"/>
              <a:ext cx="2846603" cy="7875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r" defTabSz="866943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89031CAA-4BCF-433E-90E0-8AF65AC1C2D1}"/>
              </a:ext>
            </a:extLst>
          </p:cNvPr>
          <p:cNvGrpSpPr/>
          <p:nvPr/>
        </p:nvGrpSpPr>
        <p:grpSpPr>
          <a:xfrm>
            <a:off x="898358" y="1777506"/>
            <a:ext cx="3328247" cy="1187633"/>
            <a:chOff x="883844" y="1669558"/>
            <a:chExt cx="3328247" cy="1187633"/>
          </a:xfrm>
        </p:grpSpPr>
        <p:sp>
          <p:nvSpPr>
            <p:cNvPr id="80" name="TextBox 76">
              <a:extLst>
                <a:ext uri="{FF2B5EF4-FFF2-40B4-BE49-F238E27FC236}">
                  <a16:creationId xmlns:a16="http://schemas.microsoft.com/office/drawing/2014/main" id="{3464EB88-A01A-4582-8338-17AE4A2B2215}"/>
                </a:ext>
              </a:extLst>
            </p:cNvPr>
            <p:cNvSpPr txBox="1"/>
            <p:nvPr/>
          </p:nvSpPr>
          <p:spPr>
            <a:xfrm>
              <a:off x="2478421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F20FD123-F122-4B23-A7FE-CEBB715930DF}"/>
                </a:ext>
              </a:extLst>
            </p:cNvPr>
            <p:cNvSpPr txBox="1"/>
            <p:nvPr/>
          </p:nvSpPr>
          <p:spPr>
            <a:xfrm>
              <a:off x="883844" y="2069668"/>
              <a:ext cx="3328247" cy="7875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r" defTabSz="866943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CDBA673-B1C6-4628-B818-E9325DE74EE0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27" name="圆: 空心 15">
              <a:extLst>
                <a:ext uri="{FF2B5EF4-FFF2-40B4-BE49-F238E27FC236}">
                  <a16:creationId xmlns:a16="http://schemas.microsoft.com/office/drawing/2014/main" id="{9E46268B-BB94-4E8C-B561-B015B52A8AB0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圆: 空心 16">
              <a:extLst>
                <a:ext uri="{FF2B5EF4-FFF2-40B4-BE49-F238E27FC236}">
                  <a16:creationId xmlns:a16="http://schemas.microsoft.com/office/drawing/2014/main" id="{3F01A5F0-2AE4-40B9-919B-E51B7D7E785E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7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50" y="295670"/>
            <a:ext cx="3586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12D36B7-CE57-4CD6-8E65-468367E8EA6E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31" name="圆: 空心 15">
              <a:extLst>
                <a:ext uri="{FF2B5EF4-FFF2-40B4-BE49-F238E27FC236}">
                  <a16:creationId xmlns:a16="http://schemas.microsoft.com/office/drawing/2014/main" id="{6FAC874E-90F7-4163-AEB4-F5AF645072D9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圆: 空心 16">
              <a:extLst>
                <a:ext uri="{FF2B5EF4-FFF2-40B4-BE49-F238E27FC236}">
                  <a16:creationId xmlns:a16="http://schemas.microsoft.com/office/drawing/2014/main" id="{02886F65-6F2C-4DA6-B87F-DD2089BCE365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FEB62B-6473-46D1-B772-26BB61FEF52F}"/>
              </a:ext>
            </a:extLst>
          </p:cNvPr>
          <p:cNvGrpSpPr/>
          <p:nvPr/>
        </p:nvGrpSpPr>
        <p:grpSpPr>
          <a:xfrm>
            <a:off x="2546406" y="2235578"/>
            <a:ext cx="6963152" cy="1440000"/>
            <a:chOff x="2655457" y="2246012"/>
            <a:chExt cx="6963152" cy="1440000"/>
          </a:xfrm>
        </p:grpSpPr>
        <p:sp>
          <p:nvSpPr>
            <p:cNvPr id="34" name="Rectangle 58">
              <a:extLst>
                <a:ext uri="{FF2B5EF4-FFF2-40B4-BE49-F238E27FC236}">
                  <a16:creationId xmlns:a16="http://schemas.microsoft.com/office/drawing/2014/main" id="{EF2AB15F-CC0A-42B5-95E6-211031AA24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737952" y="2246012"/>
              <a:ext cx="1440000" cy="1440000"/>
            </a:xfrm>
            <a:prstGeom prst="rect">
              <a:avLst/>
            </a:prstGeom>
            <a:solidFill>
              <a:srgbClr val="FF910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58">
              <a:extLst>
                <a:ext uri="{FF2B5EF4-FFF2-40B4-BE49-F238E27FC236}">
                  <a16:creationId xmlns:a16="http://schemas.microsoft.com/office/drawing/2014/main" id="{76DCE7C3-F635-4DF8-AB9E-2B04B5B39B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5376000" y="2246012"/>
              <a:ext cx="1440000" cy="1440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Rectangle 58">
              <a:extLst>
                <a:ext uri="{FF2B5EF4-FFF2-40B4-BE49-F238E27FC236}">
                  <a16:creationId xmlns:a16="http://schemas.microsoft.com/office/drawing/2014/main" id="{33325954-B645-4E05-BBB8-CFB68FA475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7084003" y="2246012"/>
              <a:ext cx="1440000" cy="1440000"/>
            </a:xfrm>
            <a:prstGeom prst="rect">
              <a:avLst/>
            </a:prstGeom>
            <a:solidFill>
              <a:srgbClr val="FF910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0540E0CB-B9D4-4700-B6B4-93EE8EF4F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3670" y="2607118"/>
              <a:ext cx="721832" cy="688172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rgbClr val="12B7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537BC537-37F7-4112-AC39-1F334784D8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3165" y="2651859"/>
              <a:ext cx="506744" cy="598693"/>
            </a:xfrm>
            <a:custGeom>
              <a:avLst/>
              <a:gdLst>
                <a:gd name="T0" fmla="*/ 344 w 420"/>
                <a:gd name="T1" fmla="*/ 0 h 496"/>
                <a:gd name="T2" fmla="*/ 332 w 420"/>
                <a:gd name="T3" fmla="*/ 79 h 496"/>
                <a:gd name="T4" fmla="*/ 347 w 420"/>
                <a:gd name="T5" fmla="*/ 92 h 496"/>
                <a:gd name="T6" fmla="*/ 360 w 420"/>
                <a:gd name="T7" fmla="*/ 13 h 496"/>
                <a:gd name="T8" fmla="*/ 193 w 420"/>
                <a:gd name="T9" fmla="*/ 362 h 496"/>
                <a:gd name="T10" fmla="*/ 145 w 420"/>
                <a:gd name="T11" fmla="*/ 410 h 496"/>
                <a:gd name="T12" fmla="*/ 193 w 420"/>
                <a:gd name="T13" fmla="*/ 362 h 496"/>
                <a:gd name="T14" fmla="*/ 229 w 420"/>
                <a:gd name="T15" fmla="*/ 362 h 496"/>
                <a:gd name="T16" fmla="*/ 276 w 420"/>
                <a:gd name="T17" fmla="*/ 410 h 496"/>
                <a:gd name="T18" fmla="*/ 110 w 420"/>
                <a:gd name="T19" fmla="*/ 362 h 496"/>
                <a:gd name="T20" fmla="*/ 62 w 420"/>
                <a:gd name="T21" fmla="*/ 410 h 496"/>
                <a:gd name="T22" fmla="*/ 110 w 420"/>
                <a:gd name="T23" fmla="*/ 362 h 496"/>
                <a:gd name="T24" fmla="*/ 312 w 420"/>
                <a:gd name="T25" fmla="*/ 291 h 496"/>
                <a:gd name="T26" fmla="*/ 360 w 420"/>
                <a:gd name="T27" fmla="*/ 338 h 496"/>
                <a:gd name="T28" fmla="*/ 193 w 420"/>
                <a:gd name="T29" fmla="*/ 291 h 496"/>
                <a:gd name="T30" fmla="*/ 145 w 420"/>
                <a:gd name="T31" fmla="*/ 338 h 496"/>
                <a:gd name="T32" fmla="*/ 193 w 420"/>
                <a:gd name="T33" fmla="*/ 291 h 496"/>
                <a:gd name="T34" fmla="*/ 229 w 420"/>
                <a:gd name="T35" fmla="*/ 291 h 496"/>
                <a:gd name="T36" fmla="*/ 276 w 420"/>
                <a:gd name="T37" fmla="*/ 338 h 496"/>
                <a:gd name="T38" fmla="*/ 110 w 420"/>
                <a:gd name="T39" fmla="*/ 291 h 496"/>
                <a:gd name="T40" fmla="*/ 62 w 420"/>
                <a:gd name="T41" fmla="*/ 338 h 496"/>
                <a:gd name="T42" fmla="*/ 110 w 420"/>
                <a:gd name="T43" fmla="*/ 291 h 496"/>
                <a:gd name="T44" fmla="*/ 312 w 420"/>
                <a:gd name="T45" fmla="*/ 219 h 496"/>
                <a:gd name="T46" fmla="*/ 360 w 420"/>
                <a:gd name="T47" fmla="*/ 267 h 496"/>
                <a:gd name="T48" fmla="*/ 193 w 420"/>
                <a:gd name="T49" fmla="*/ 219 h 496"/>
                <a:gd name="T50" fmla="*/ 145 w 420"/>
                <a:gd name="T51" fmla="*/ 267 h 496"/>
                <a:gd name="T52" fmla="*/ 193 w 420"/>
                <a:gd name="T53" fmla="*/ 219 h 496"/>
                <a:gd name="T54" fmla="*/ 229 w 420"/>
                <a:gd name="T55" fmla="*/ 219 h 496"/>
                <a:gd name="T56" fmla="*/ 276 w 420"/>
                <a:gd name="T57" fmla="*/ 267 h 496"/>
                <a:gd name="T58" fmla="*/ 77 w 420"/>
                <a:gd name="T59" fmla="*/ 0 h 496"/>
                <a:gd name="T60" fmla="*/ 62 w 420"/>
                <a:gd name="T61" fmla="*/ 13 h 496"/>
                <a:gd name="T62" fmla="*/ 75 w 420"/>
                <a:gd name="T63" fmla="*/ 92 h 496"/>
                <a:gd name="T64" fmla="*/ 90 w 420"/>
                <a:gd name="T65" fmla="*/ 79 h 496"/>
                <a:gd name="T66" fmla="*/ 77 w 420"/>
                <a:gd name="T67" fmla="*/ 0 h 496"/>
                <a:gd name="T68" fmla="*/ 392 w 420"/>
                <a:gd name="T69" fmla="*/ 441 h 496"/>
                <a:gd name="T70" fmla="*/ 34 w 420"/>
                <a:gd name="T71" fmla="*/ 446 h 496"/>
                <a:gd name="T72" fmla="*/ 28 w 420"/>
                <a:gd name="T73" fmla="*/ 185 h 496"/>
                <a:gd name="T74" fmla="*/ 386 w 420"/>
                <a:gd name="T75" fmla="*/ 180 h 496"/>
                <a:gd name="T76" fmla="*/ 392 w 420"/>
                <a:gd name="T77" fmla="*/ 460 h 496"/>
                <a:gd name="T78" fmla="*/ 28 w 420"/>
                <a:gd name="T79" fmla="*/ 463 h 496"/>
                <a:gd name="T80" fmla="*/ 392 w 420"/>
                <a:gd name="T81" fmla="*/ 460 h 496"/>
                <a:gd name="T82" fmla="*/ 392 w 420"/>
                <a:gd name="T83" fmla="*/ 481 h 496"/>
                <a:gd name="T84" fmla="*/ 28 w 420"/>
                <a:gd name="T85" fmla="*/ 478 h 496"/>
                <a:gd name="T86" fmla="*/ 386 w 420"/>
                <a:gd name="T87" fmla="*/ 41 h 496"/>
                <a:gd name="T88" fmla="*/ 420 w 420"/>
                <a:gd name="T89" fmla="*/ 463 h 496"/>
                <a:gd name="T90" fmla="*/ 34 w 420"/>
                <a:gd name="T91" fmla="*/ 496 h 496"/>
                <a:gd name="T92" fmla="*/ 0 w 420"/>
                <a:gd name="T93" fmla="*/ 75 h 496"/>
                <a:gd name="T94" fmla="*/ 51 w 420"/>
                <a:gd name="T95" fmla="*/ 41 h 496"/>
                <a:gd name="T96" fmla="*/ 69 w 420"/>
                <a:gd name="T97" fmla="*/ 106 h 496"/>
                <a:gd name="T98" fmla="*/ 101 w 420"/>
                <a:gd name="T99" fmla="*/ 88 h 496"/>
                <a:gd name="T100" fmla="*/ 321 w 420"/>
                <a:gd name="T101" fmla="*/ 41 h 496"/>
                <a:gd name="T102" fmla="*/ 339 w 420"/>
                <a:gd name="T103" fmla="*/ 106 h 496"/>
                <a:gd name="T104" fmla="*/ 370 w 420"/>
                <a:gd name="T105" fmla="*/ 88 h 496"/>
                <a:gd name="T106" fmla="*/ 386 w 420"/>
                <a:gd name="T107" fmla="*/ 4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496">
                  <a:moveTo>
                    <a:pt x="347" y="0"/>
                  </a:moveTo>
                  <a:cubicBezTo>
                    <a:pt x="346" y="0"/>
                    <a:pt x="345" y="0"/>
                    <a:pt x="344" y="0"/>
                  </a:cubicBezTo>
                  <a:cubicBezTo>
                    <a:pt x="337" y="0"/>
                    <a:pt x="332" y="6"/>
                    <a:pt x="332" y="13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87"/>
                    <a:pt x="337" y="92"/>
                    <a:pt x="344" y="92"/>
                  </a:cubicBezTo>
                  <a:cubicBezTo>
                    <a:pt x="345" y="92"/>
                    <a:pt x="346" y="92"/>
                    <a:pt x="347" y="92"/>
                  </a:cubicBezTo>
                  <a:cubicBezTo>
                    <a:pt x="354" y="92"/>
                    <a:pt x="360" y="87"/>
                    <a:pt x="360" y="79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6"/>
                    <a:pt x="354" y="0"/>
                    <a:pt x="347" y="0"/>
                  </a:cubicBezTo>
                  <a:close/>
                  <a:moveTo>
                    <a:pt x="193" y="362"/>
                  </a:moveTo>
                  <a:cubicBezTo>
                    <a:pt x="177" y="362"/>
                    <a:pt x="161" y="362"/>
                    <a:pt x="145" y="362"/>
                  </a:cubicBezTo>
                  <a:cubicBezTo>
                    <a:pt x="145" y="378"/>
                    <a:pt x="145" y="394"/>
                    <a:pt x="145" y="410"/>
                  </a:cubicBezTo>
                  <a:cubicBezTo>
                    <a:pt x="161" y="410"/>
                    <a:pt x="177" y="410"/>
                    <a:pt x="193" y="410"/>
                  </a:cubicBezTo>
                  <a:cubicBezTo>
                    <a:pt x="193" y="394"/>
                    <a:pt x="193" y="378"/>
                    <a:pt x="193" y="362"/>
                  </a:cubicBezTo>
                  <a:close/>
                  <a:moveTo>
                    <a:pt x="276" y="362"/>
                  </a:moveTo>
                  <a:cubicBezTo>
                    <a:pt x="260" y="362"/>
                    <a:pt x="245" y="362"/>
                    <a:pt x="229" y="362"/>
                  </a:cubicBezTo>
                  <a:cubicBezTo>
                    <a:pt x="229" y="378"/>
                    <a:pt x="229" y="394"/>
                    <a:pt x="229" y="410"/>
                  </a:cubicBezTo>
                  <a:cubicBezTo>
                    <a:pt x="245" y="410"/>
                    <a:pt x="260" y="410"/>
                    <a:pt x="276" y="410"/>
                  </a:cubicBezTo>
                  <a:cubicBezTo>
                    <a:pt x="276" y="394"/>
                    <a:pt x="276" y="378"/>
                    <a:pt x="276" y="362"/>
                  </a:cubicBezTo>
                  <a:close/>
                  <a:moveTo>
                    <a:pt x="110" y="362"/>
                  </a:moveTo>
                  <a:cubicBezTo>
                    <a:pt x="62" y="362"/>
                    <a:pt x="62" y="362"/>
                    <a:pt x="62" y="362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110" y="410"/>
                    <a:pt x="110" y="410"/>
                    <a:pt x="110" y="410"/>
                  </a:cubicBezTo>
                  <a:cubicBezTo>
                    <a:pt x="110" y="362"/>
                    <a:pt x="110" y="362"/>
                    <a:pt x="110" y="362"/>
                  </a:cubicBezTo>
                  <a:close/>
                  <a:moveTo>
                    <a:pt x="360" y="291"/>
                  </a:moveTo>
                  <a:cubicBezTo>
                    <a:pt x="312" y="291"/>
                    <a:pt x="312" y="291"/>
                    <a:pt x="312" y="291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0" y="291"/>
                    <a:pt x="360" y="291"/>
                    <a:pt x="360" y="291"/>
                  </a:cubicBezTo>
                  <a:close/>
                  <a:moveTo>
                    <a:pt x="193" y="291"/>
                  </a:moveTo>
                  <a:cubicBezTo>
                    <a:pt x="177" y="291"/>
                    <a:pt x="161" y="291"/>
                    <a:pt x="145" y="291"/>
                  </a:cubicBezTo>
                  <a:cubicBezTo>
                    <a:pt x="145" y="306"/>
                    <a:pt x="145" y="322"/>
                    <a:pt x="145" y="338"/>
                  </a:cubicBezTo>
                  <a:cubicBezTo>
                    <a:pt x="161" y="338"/>
                    <a:pt x="177" y="338"/>
                    <a:pt x="193" y="338"/>
                  </a:cubicBezTo>
                  <a:cubicBezTo>
                    <a:pt x="193" y="322"/>
                    <a:pt x="193" y="306"/>
                    <a:pt x="193" y="291"/>
                  </a:cubicBezTo>
                  <a:close/>
                  <a:moveTo>
                    <a:pt x="276" y="291"/>
                  </a:moveTo>
                  <a:cubicBezTo>
                    <a:pt x="260" y="291"/>
                    <a:pt x="245" y="291"/>
                    <a:pt x="229" y="291"/>
                  </a:cubicBezTo>
                  <a:cubicBezTo>
                    <a:pt x="229" y="306"/>
                    <a:pt x="229" y="322"/>
                    <a:pt x="229" y="338"/>
                  </a:cubicBezTo>
                  <a:cubicBezTo>
                    <a:pt x="245" y="338"/>
                    <a:pt x="260" y="338"/>
                    <a:pt x="276" y="338"/>
                  </a:cubicBezTo>
                  <a:cubicBezTo>
                    <a:pt x="276" y="322"/>
                    <a:pt x="276" y="306"/>
                    <a:pt x="276" y="291"/>
                  </a:cubicBezTo>
                  <a:close/>
                  <a:moveTo>
                    <a:pt x="110" y="291"/>
                  </a:moveTo>
                  <a:cubicBezTo>
                    <a:pt x="62" y="291"/>
                    <a:pt x="62" y="291"/>
                    <a:pt x="62" y="291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291"/>
                    <a:pt x="110" y="291"/>
                    <a:pt x="110" y="291"/>
                  </a:cubicBezTo>
                  <a:close/>
                  <a:moveTo>
                    <a:pt x="360" y="219"/>
                  </a:moveTo>
                  <a:cubicBezTo>
                    <a:pt x="312" y="219"/>
                    <a:pt x="312" y="219"/>
                    <a:pt x="312" y="219"/>
                  </a:cubicBezTo>
                  <a:cubicBezTo>
                    <a:pt x="312" y="267"/>
                    <a:pt x="312" y="267"/>
                    <a:pt x="312" y="267"/>
                  </a:cubicBezTo>
                  <a:cubicBezTo>
                    <a:pt x="360" y="267"/>
                    <a:pt x="360" y="267"/>
                    <a:pt x="360" y="267"/>
                  </a:cubicBezTo>
                  <a:cubicBezTo>
                    <a:pt x="360" y="219"/>
                    <a:pt x="360" y="219"/>
                    <a:pt x="360" y="219"/>
                  </a:cubicBezTo>
                  <a:close/>
                  <a:moveTo>
                    <a:pt x="193" y="219"/>
                  </a:moveTo>
                  <a:cubicBezTo>
                    <a:pt x="177" y="219"/>
                    <a:pt x="161" y="219"/>
                    <a:pt x="145" y="219"/>
                  </a:cubicBezTo>
                  <a:cubicBezTo>
                    <a:pt x="145" y="235"/>
                    <a:pt x="145" y="251"/>
                    <a:pt x="145" y="267"/>
                  </a:cubicBezTo>
                  <a:cubicBezTo>
                    <a:pt x="161" y="267"/>
                    <a:pt x="177" y="267"/>
                    <a:pt x="193" y="267"/>
                  </a:cubicBezTo>
                  <a:cubicBezTo>
                    <a:pt x="193" y="251"/>
                    <a:pt x="193" y="235"/>
                    <a:pt x="193" y="219"/>
                  </a:cubicBezTo>
                  <a:close/>
                  <a:moveTo>
                    <a:pt x="276" y="219"/>
                  </a:moveTo>
                  <a:cubicBezTo>
                    <a:pt x="260" y="219"/>
                    <a:pt x="245" y="219"/>
                    <a:pt x="229" y="219"/>
                  </a:cubicBezTo>
                  <a:cubicBezTo>
                    <a:pt x="229" y="235"/>
                    <a:pt x="229" y="251"/>
                    <a:pt x="229" y="267"/>
                  </a:cubicBezTo>
                  <a:cubicBezTo>
                    <a:pt x="245" y="267"/>
                    <a:pt x="260" y="267"/>
                    <a:pt x="276" y="267"/>
                  </a:cubicBezTo>
                  <a:cubicBezTo>
                    <a:pt x="276" y="251"/>
                    <a:pt x="276" y="235"/>
                    <a:pt x="276" y="219"/>
                  </a:cubicBezTo>
                  <a:close/>
                  <a:moveTo>
                    <a:pt x="77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68" y="0"/>
                    <a:pt x="62" y="6"/>
                    <a:pt x="62" y="13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87"/>
                    <a:pt x="68" y="92"/>
                    <a:pt x="75" y="92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84" y="92"/>
                    <a:pt x="90" y="87"/>
                    <a:pt x="90" y="79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6"/>
                    <a:pt x="84" y="0"/>
                    <a:pt x="77" y="0"/>
                  </a:cubicBezTo>
                  <a:close/>
                  <a:moveTo>
                    <a:pt x="392" y="185"/>
                  </a:moveTo>
                  <a:cubicBezTo>
                    <a:pt x="392" y="441"/>
                    <a:pt x="392" y="441"/>
                    <a:pt x="392" y="441"/>
                  </a:cubicBezTo>
                  <a:cubicBezTo>
                    <a:pt x="392" y="443"/>
                    <a:pt x="389" y="446"/>
                    <a:pt x="386" y="446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1" y="446"/>
                    <a:pt x="28" y="443"/>
                    <a:pt x="28" y="441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31" y="180"/>
                    <a:pt x="34" y="180"/>
                  </a:cubicBezTo>
                  <a:cubicBezTo>
                    <a:pt x="386" y="180"/>
                    <a:pt x="386" y="180"/>
                    <a:pt x="386" y="180"/>
                  </a:cubicBezTo>
                  <a:cubicBezTo>
                    <a:pt x="389" y="180"/>
                    <a:pt x="392" y="182"/>
                    <a:pt x="392" y="185"/>
                  </a:cubicBezTo>
                  <a:close/>
                  <a:moveTo>
                    <a:pt x="392" y="460"/>
                  </a:moveTo>
                  <a:cubicBezTo>
                    <a:pt x="392" y="463"/>
                    <a:pt x="392" y="463"/>
                    <a:pt x="392" y="463"/>
                  </a:cubicBezTo>
                  <a:cubicBezTo>
                    <a:pt x="28" y="463"/>
                    <a:pt x="28" y="463"/>
                    <a:pt x="28" y="463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392" y="460"/>
                    <a:pt x="392" y="460"/>
                    <a:pt x="392" y="460"/>
                  </a:cubicBezTo>
                  <a:close/>
                  <a:moveTo>
                    <a:pt x="392" y="478"/>
                  </a:moveTo>
                  <a:cubicBezTo>
                    <a:pt x="392" y="481"/>
                    <a:pt x="392" y="481"/>
                    <a:pt x="392" y="481"/>
                  </a:cubicBezTo>
                  <a:cubicBezTo>
                    <a:pt x="28" y="481"/>
                    <a:pt x="28" y="481"/>
                    <a:pt x="28" y="481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392" y="478"/>
                    <a:pt x="392" y="478"/>
                    <a:pt x="392" y="478"/>
                  </a:cubicBezTo>
                  <a:close/>
                  <a:moveTo>
                    <a:pt x="386" y="41"/>
                  </a:moveTo>
                  <a:cubicBezTo>
                    <a:pt x="405" y="41"/>
                    <a:pt x="420" y="56"/>
                    <a:pt x="420" y="75"/>
                  </a:cubicBezTo>
                  <a:cubicBezTo>
                    <a:pt x="420" y="463"/>
                    <a:pt x="420" y="463"/>
                    <a:pt x="420" y="463"/>
                  </a:cubicBezTo>
                  <a:cubicBezTo>
                    <a:pt x="420" y="481"/>
                    <a:pt x="405" y="496"/>
                    <a:pt x="386" y="496"/>
                  </a:cubicBezTo>
                  <a:cubicBezTo>
                    <a:pt x="269" y="496"/>
                    <a:pt x="151" y="496"/>
                    <a:pt x="34" y="496"/>
                  </a:cubicBezTo>
                  <a:cubicBezTo>
                    <a:pt x="15" y="496"/>
                    <a:pt x="0" y="481"/>
                    <a:pt x="0" y="4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6"/>
                    <a:pt x="15" y="41"/>
                    <a:pt x="3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57"/>
                    <a:pt x="51" y="72"/>
                    <a:pt x="51" y="88"/>
                  </a:cubicBezTo>
                  <a:cubicBezTo>
                    <a:pt x="51" y="98"/>
                    <a:pt x="59" y="106"/>
                    <a:pt x="69" y="106"/>
                  </a:cubicBezTo>
                  <a:cubicBezTo>
                    <a:pt x="74" y="106"/>
                    <a:pt x="78" y="106"/>
                    <a:pt x="83" y="106"/>
                  </a:cubicBezTo>
                  <a:cubicBezTo>
                    <a:pt x="93" y="106"/>
                    <a:pt x="101" y="98"/>
                    <a:pt x="101" y="88"/>
                  </a:cubicBezTo>
                  <a:cubicBezTo>
                    <a:pt x="101" y="72"/>
                    <a:pt x="101" y="57"/>
                    <a:pt x="101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1" y="57"/>
                    <a:pt x="321" y="72"/>
                    <a:pt x="321" y="88"/>
                  </a:cubicBezTo>
                  <a:cubicBezTo>
                    <a:pt x="321" y="98"/>
                    <a:pt x="329" y="106"/>
                    <a:pt x="339" y="106"/>
                  </a:cubicBezTo>
                  <a:cubicBezTo>
                    <a:pt x="343" y="106"/>
                    <a:pt x="348" y="106"/>
                    <a:pt x="352" y="106"/>
                  </a:cubicBezTo>
                  <a:cubicBezTo>
                    <a:pt x="362" y="106"/>
                    <a:pt x="370" y="98"/>
                    <a:pt x="370" y="88"/>
                  </a:cubicBezTo>
                  <a:cubicBezTo>
                    <a:pt x="370" y="72"/>
                    <a:pt x="370" y="57"/>
                    <a:pt x="370" y="41"/>
                  </a:cubicBezTo>
                  <a:lnTo>
                    <a:pt x="386" y="4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B7FBF02-2C94-4427-80EC-CACFBC15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6809" y="2606482"/>
              <a:ext cx="551558" cy="689448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58">
              <a:extLst>
                <a:ext uri="{FF2B5EF4-FFF2-40B4-BE49-F238E27FC236}">
                  <a16:creationId xmlns:a16="http://schemas.microsoft.com/office/drawing/2014/main" id="{26502FDE-8F89-41D3-81DE-3A2CFBA382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655457" y="2650490"/>
              <a:ext cx="631043" cy="63104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58">
              <a:extLst>
                <a:ext uri="{FF2B5EF4-FFF2-40B4-BE49-F238E27FC236}">
                  <a16:creationId xmlns:a16="http://schemas.microsoft.com/office/drawing/2014/main" id="{3E924391-5616-4A37-AE43-5B0D9B9070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8987566" y="2650490"/>
              <a:ext cx="631043" cy="63104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1EADF67-78BE-4BE0-AADC-6DDD7AF4D437}"/>
              </a:ext>
            </a:extLst>
          </p:cNvPr>
          <p:cNvGrpSpPr/>
          <p:nvPr/>
        </p:nvGrpSpPr>
        <p:grpSpPr>
          <a:xfrm>
            <a:off x="1997948" y="4525057"/>
            <a:ext cx="3586261" cy="691087"/>
            <a:chOff x="1276684" y="4825775"/>
            <a:chExt cx="3586261" cy="691087"/>
          </a:xfrm>
        </p:grpSpPr>
        <p:sp>
          <p:nvSpPr>
            <p:cNvPr id="43" name="TextBox 76">
              <a:extLst>
                <a:ext uri="{FF2B5EF4-FFF2-40B4-BE49-F238E27FC236}">
                  <a16:creationId xmlns:a16="http://schemas.microsoft.com/office/drawing/2014/main" id="{2D7D979D-E06B-44BC-A076-F7BC987BADFD}"/>
                </a:ext>
              </a:extLst>
            </p:cNvPr>
            <p:cNvSpPr txBox="1"/>
            <p:nvPr/>
          </p:nvSpPr>
          <p:spPr>
            <a:xfrm>
              <a:off x="1300299" y="4825775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buSzPct val="83000"/>
                <a:buFont typeface="Wingdings" panose="05000000000000000000" pitchFamily="2" charset="2"/>
                <a:buChar char="p"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BAE66CA-05D6-4E61-977F-3281E5B766E0}"/>
                </a:ext>
              </a:extLst>
            </p:cNvPr>
            <p:cNvSpPr txBox="1"/>
            <p:nvPr/>
          </p:nvSpPr>
          <p:spPr>
            <a:xfrm>
              <a:off x="1276684" y="5225885"/>
              <a:ext cx="3586261" cy="2909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4FDACB2-C6F6-4049-AC32-BE24E72181C2}"/>
              </a:ext>
            </a:extLst>
          </p:cNvPr>
          <p:cNvGrpSpPr/>
          <p:nvPr/>
        </p:nvGrpSpPr>
        <p:grpSpPr>
          <a:xfrm>
            <a:off x="6732136" y="4525057"/>
            <a:ext cx="3586261" cy="691087"/>
            <a:chOff x="1276684" y="4825775"/>
            <a:chExt cx="3586261" cy="691087"/>
          </a:xfrm>
        </p:grpSpPr>
        <p:sp>
          <p:nvSpPr>
            <p:cNvPr id="46" name="TextBox 76">
              <a:extLst>
                <a:ext uri="{FF2B5EF4-FFF2-40B4-BE49-F238E27FC236}">
                  <a16:creationId xmlns:a16="http://schemas.microsoft.com/office/drawing/2014/main" id="{35EC7554-07AA-4203-AB6C-026A9F82083B}"/>
                </a:ext>
              </a:extLst>
            </p:cNvPr>
            <p:cNvSpPr txBox="1"/>
            <p:nvPr/>
          </p:nvSpPr>
          <p:spPr>
            <a:xfrm>
              <a:off x="1300299" y="4825775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buSzPct val="83000"/>
                <a:buFont typeface="Wingdings" panose="05000000000000000000" pitchFamily="2" charset="2"/>
                <a:buChar char="p"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B48A8DF-2304-4327-B6EA-A7E4B17B4D47}"/>
                </a:ext>
              </a:extLst>
            </p:cNvPr>
            <p:cNvSpPr txBox="1"/>
            <p:nvPr/>
          </p:nvSpPr>
          <p:spPr>
            <a:xfrm>
              <a:off x="1276684" y="5225885"/>
              <a:ext cx="3586261" cy="2909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7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>
            <a:extLst>
              <a:ext uri="{FF2B5EF4-FFF2-40B4-BE49-F238E27FC236}">
                <a16:creationId xmlns:a16="http://schemas.microsoft.com/office/drawing/2014/main" id="{B906E54F-EEA0-479B-94FF-0A55BAA87C9A}"/>
              </a:ext>
            </a:extLst>
          </p:cNvPr>
          <p:cNvSpPr txBox="1"/>
          <p:nvPr/>
        </p:nvSpPr>
        <p:spPr>
          <a:xfrm>
            <a:off x="-51695" y="2794439"/>
            <a:ext cx="344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6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Two</a:t>
            </a:r>
            <a:endParaRPr lang="zh-CN" altLang="en-US" sz="6600" spc="3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F4972CC0-9D33-4BA6-9DCC-A90962D7021F}"/>
              </a:ext>
            </a:extLst>
          </p:cNvPr>
          <p:cNvSpPr/>
          <p:nvPr/>
        </p:nvSpPr>
        <p:spPr>
          <a:xfrm>
            <a:off x="5669264" y="2846047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A7631A7D-932C-48D9-AB8B-2F2C4F1A817A}"/>
              </a:ext>
            </a:extLst>
          </p:cNvPr>
          <p:cNvSpPr/>
          <p:nvPr/>
        </p:nvSpPr>
        <p:spPr>
          <a:xfrm>
            <a:off x="5165622" y="3552050"/>
            <a:ext cx="502921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6E15B1-41A9-4703-A8E6-C8743BAAA6FF}"/>
              </a:ext>
            </a:extLst>
          </p:cNvPr>
          <p:cNvGrpSpPr/>
          <p:nvPr/>
        </p:nvGrpSpPr>
        <p:grpSpPr>
          <a:xfrm rot="19577259">
            <a:off x="-904745" y="855000"/>
            <a:ext cx="5148000" cy="5148000"/>
            <a:chOff x="-2791809" y="4575372"/>
            <a:chExt cx="4871106" cy="5035916"/>
          </a:xfrm>
        </p:grpSpPr>
        <p:sp>
          <p:nvSpPr>
            <p:cNvPr id="8" name="圆: 空心 15">
              <a:extLst>
                <a:ext uri="{FF2B5EF4-FFF2-40B4-BE49-F238E27FC236}">
                  <a16:creationId xmlns:a16="http://schemas.microsoft.com/office/drawing/2014/main" id="{38BF4721-CFAF-4643-940B-F731E58C96A0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: 空心 16">
              <a:extLst>
                <a:ext uri="{FF2B5EF4-FFF2-40B4-BE49-F238E27FC236}">
                  <a16:creationId xmlns:a16="http://schemas.microsoft.com/office/drawing/2014/main" id="{91A84D42-BED8-43BD-9E2C-85613A2B13CB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3408"/>
              </a:avLst>
            </a:prstGeom>
            <a:noFill/>
            <a:ln w="8540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Oval 13">
            <a:extLst>
              <a:ext uri="{FF2B5EF4-FFF2-40B4-BE49-F238E27FC236}">
                <a16:creationId xmlns:a16="http://schemas.microsoft.com/office/drawing/2014/main" id="{4AB94A07-6644-401D-8AB8-B5B45389CF1E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0840956" y="-825426"/>
            <a:ext cx="1956179" cy="1963221"/>
          </a:xfrm>
          <a:prstGeom prst="roundRect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2774E048-530B-412C-893E-9716263E52D1}"/>
              </a:ext>
            </a:extLst>
          </p:cNvPr>
          <p:cNvSpPr>
            <a:spLocks noChangeArrowheads="1"/>
          </p:cNvSpPr>
          <p:nvPr/>
        </p:nvSpPr>
        <p:spPr bwMode="auto">
          <a:xfrm rot="1919097">
            <a:off x="10685045" y="-977816"/>
            <a:ext cx="2268000" cy="2268000"/>
          </a:xfrm>
          <a:prstGeom prst="roundRect">
            <a:avLst/>
          </a:prstGeom>
          <a:noFill/>
          <a:ln>
            <a:solidFill>
              <a:srgbClr val="FF9101"/>
            </a:solidFill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273F48F-CDFE-4196-A666-1469899A52A8}"/>
              </a:ext>
            </a:extLst>
          </p:cNvPr>
          <p:cNvSpPr/>
          <p:nvPr/>
        </p:nvSpPr>
        <p:spPr>
          <a:xfrm rot="17515680">
            <a:off x="9308804" y="5323771"/>
            <a:ext cx="767653" cy="773721"/>
          </a:xfrm>
          <a:prstGeom prst="roundRect">
            <a:avLst/>
          </a:prstGeom>
          <a:noFill/>
          <a:ln w="225425">
            <a:solidFill>
              <a:srgbClr val="FF9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9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3">
            <a:extLst>
              <a:ext uri="{FF2B5EF4-FFF2-40B4-BE49-F238E27FC236}">
                <a16:creationId xmlns:a16="http://schemas.microsoft.com/office/drawing/2014/main" id="{1C8A6F63-BECE-4F21-8223-43A8444D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910" y="5876389"/>
            <a:ext cx="1956179" cy="1963221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86E223-8C12-4002-8A88-35C85F7276DB}"/>
              </a:ext>
            </a:extLst>
          </p:cNvPr>
          <p:cNvSpPr txBox="1"/>
          <p:nvPr/>
        </p:nvSpPr>
        <p:spPr>
          <a:xfrm>
            <a:off x="1000649" y="295670"/>
            <a:ext cx="3505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FC2B599-4701-4BFF-A9E1-2115C4ABF9B2}"/>
              </a:ext>
            </a:extLst>
          </p:cNvPr>
          <p:cNvGrpSpPr/>
          <p:nvPr/>
        </p:nvGrpSpPr>
        <p:grpSpPr>
          <a:xfrm rot="19577259">
            <a:off x="-654200" y="-389102"/>
            <a:ext cx="1391813" cy="1369544"/>
            <a:chOff x="-2791809" y="4575372"/>
            <a:chExt cx="4871106" cy="5035916"/>
          </a:xfrm>
        </p:grpSpPr>
        <p:sp>
          <p:nvSpPr>
            <p:cNvPr id="26" name="圆: 空心 15">
              <a:extLst>
                <a:ext uri="{FF2B5EF4-FFF2-40B4-BE49-F238E27FC236}">
                  <a16:creationId xmlns:a16="http://schemas.microsoft.com/office/drawing/2014/main" id="{C453A77E-E62E-467E-9909-4C1166E417E7}"/>
                </a:ext>
              </a:extLst>
            </p:cNvPr>
            <p:cNvSpPr/>
            <p:nvPr/>
          </p:nvSpPr>
          <p:spPr>
            <a:xfrm>
              <a:off x="-2791809" y="4575372"/>
              <a:ext cx="4871106" cy="5035916"/>
            </a:xfrm>
            <a:prstGeom prst="roundRect">
              <a:avLst/>
            </a:prstGeom>
            <a:noFill/>
            <a:ln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圆: 空心 16">
              <a:extLst>
                <a:ext uri="{FF2B5EF4-FFF2-40B4-BE49-F238E27FC236}">
                  <a16:creationId xmlns:a16="http://schemas.microsoft.com/office/drawing/2014/main" id="{8579BBB8-090B-418A-8756-1813B8E82141}"/>
                </a:ext>
              </a:extLst>
            </p:cNvPr>
            <p:cNvSpPr/>
            <p:nvPr/>
          </p:nvSpPr>
          <p:spPr>
            <a:xfrm>
              <a:off x="-1974280" y="5420561"/>
              <a:ext cx="3236048" cy="3345541"/>
            </a:xfrm>
            <a:prstGeom prst="roundRect">
              <a:avLst>
                <a:gd name="adj" fmla="val 5589"/>
              </a:avLst>
            </a:prstGeom>
            <a:noFill/>
            <a:ln w="269875">
              <a:solidFill>
                <a:srgbClr val="12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Rectangle 5">
            <a:extLst>
              <a:ext uri="{FF2B5EF4-FFF2-40B4-BE49-F238E27FC236}">
                <a16:creationId xmlns:a16="http://schemas.microsoft.com/office/drawing/2014/main" id="{B7D54069-E778-4EFA-9900-C337A32D512B}"/>
              </a:ext>
            </a:extLst>
          </p:cNvPr>
          <p:cNvSpPr/>
          <p:nvPr/>
        </p:nvSpPr>
        <p:spPr>
          <a:xfrm>
            <a:off x="4763025" y="1576682"/>
            <a:ext cx="6516688" cy="2884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1718" b="-8898"/>
            </a:stretch>
          </a:blip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DA0DF87-1929-43B5-A4F2-11907CB268F4}"/>
              </a:ext>
            </a:extLst>
          </p:cNvPr>
          <p:cNvGrpSpPr/>
          <p:nvPr/>
        </p:nvGrpSpPr>
        <p:grpSpPr>
          <a:xfrm>
            <a:off x="1000650" y="1576682"/>
            <a:ext cx="3762375" cy="2884488"/>
            <a:chOff x="973137" y="1723319"/>
            <a:chExt cx="3762375" cy="2884488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888C6D87-E9B3-4479-BB80-9CCD875824BB}"/>
                </a:ext>
              </a:extLst>
            </p:cNvPr>
            <p:cNvSpPr/>
            <p:nvPr/>
          </p:nvSpPr>
          <p:spPr>
            <a:xfrm>
              <a:off x="973137" y="1723319"/>
              <a:ext cx="3762375" cy="2884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76">
              <a:extLst>
                <a:ext uri="{FF2B5EF4-FFF2-40B4-BE49-F238E27FC236}">
                  <a16:creationId xmlns:a16="http://schemas.microsoft.com/office/drawing/2014/main" id="{18585641-6614-45C7-8850-6F123F9D1593}"/>
                </a:ext>
              </a:extLst>
            </p:cNvPr>
            <p:cNvSpPr txBox="1"/>
            <p:nvPr/>
          </p:nvSpPr>
          <p:spPr>
            <a:xfrm>
              <a:off x="1995629" y="2307191"/>
              <a:ext cx="1717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A2D9DAB-A331-4A08-A65F-2A9658CFBFCD}"/>
                </a:ext>
              </a:extLst>
            </p:cNvPr>
            <p:cNvSpPr txBox="1"/>
            <p:nvPr/>
          </p:nvSpPr>
          <p:spPr>
            <a:xfrm>
              <a:off x="1406244" y="2863982"/>
              <a:ext cx="2896158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9F84FF8-46EE-4A5E-8044-D1A5E2842DC7}"/>
              </a:ext>
            </a:extLst>
          </p:cNvPr>
          <p:cNvGrpSpPr/>
          <p:nvPr/>
        </p:nvGrpSpPr>
        <p:grpSpPr>
          <a:xfrm>
            <a:off x="1000650" y="4461170"/>
            <a:ext cx="10279063" cy="1415219"/>
            <a:chOff x="973137" y="4607807"/>
            <a:chExt cx="10279063" cy="1415219"/>
          </a:xfrm>
          <a:solidFill>
            <a:schemeClr val="accent1"/>
          </a:solidFill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9B1F19EA-F173-42EF-82D9-46AD76B26881}"/>
                </a:ext>
              </a:extLst>
            </p:cNvPr>
            <p:cNvSpPr/>
            <p:nvPr/>
          </p:nvSpPr>
          <p:spPr>
            <a:xfrm>
              <a:off x="973137" y="4607807"/>
              <a:ext cx="10279063" cy="1415219"/>
            </a:xfrm>
            <a:prstGeom prst="rect">
              <a:avLst/>
            </a:prstGeom>
            <a:solidFill>
              <a:srgbClr val="12B789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568F39A-ACA1-47B4-82CE-7C83E31BB03A}"/>
                </a:ext>
              </a:extLst>
            </p:cNvPr>
            <p:cNvSpPr txBox="1"/>
            <p:nvPr/>
          </p:nvSpPr>
          <p:spPr>
            <a:xfrm>
              <a:off x="2303064" y="5233112"/>
              <a:ext cx="3131972" cy="511037"/>
            </a:xfrm>
            <a:prstGeom prst="rect">
              <a:avLst/>
            </a:prstGeom>
            <a:solidFill>
              <a:srgbClr val="12B78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D5355CA-461B-40AF-A3F5-29C73B51A9AD}"/>
                </a:ext>
              </a:extLst>
            </p:cNvPr>
            <p:cNvSpPr txBox="1"/>
            <p:nvPr/>
          </p:nvSpPr>
          <p:spPr>
            <a:xfrm>
              <a:off x="7089993" y="5247626"/>
              <a:ext cx="3131972" cy="511037"/>
            </a:xfrm>
            <a:prstGeom prst="rect">
              <a:avLst/>
            </a:prstGeom>
            <a:solidFill>
              <a:srgbClr val="12B78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7E2C1CC-5791-4318-9463-835AD131A6A4}"/>
              </a:ext>
            </a:extLst>
          </p:cNvPr>
          <p:cNvGrpSpPr/>
          <p:nvPr/>
        </p:nvGrpSpPr>
        <p:grpSpPr>
          <a:xfrm>
            <a:off x="1462614" y="4750560"/>
            <a:ext cx="2430624" cy="811707"/>
            <a:chOff x="8248339" y="2802973"/>
            <a:chExt cx="2430624" cy="811707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820BFE2D-74B3-402E-94DC-D9C194726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339" y="2864708"/>
              <a:ext cx="751508" cy="7499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9F73639-57D2-492A-A220-CCA3B3AA6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7591" y="3043593"/>
              <a:ext cx="393004" cy="39220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FF9101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76">
              <a:extLst>
                <a:ext uri="{FF2B5EF4-FFF2-40B4-BE49-F238E27FC236}">
                  <a16:creationId xmlns:a16="http://schemas.microsoft.com/office/drawing/2014/main" id="{0EBD00A8-F608-4A42-80D9-3EBD4FF3714A}"/>
                </a:ext>
              </a:extLst>
            </p:cNvPr>
            <p:cNvSpPr txBox="1"/>
            <p:nvPr/>
          </p:nvSpPr>
          <p:spPr>
            <a:xfrm>
              <a:off x="9133811" y="2802973"/>
              <a:ext cx="1545152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48BFE3D-9982-43D4-A073-824DE85CB4E3}"/>
              </a:ext>
            </a:extLst>
          </p:cNvPr>
          <p:cNvGrpSpPr/>
          <p:nvPr/>
        </p:nvGrpSpPr>
        <p:grpSpPr>
          <a:xfrm>
            <a:off x="6256192" y="4770471"/>
            <a:ext cx="2265121" cy="815976"/>
            <a:chOff x="8248338" y="4083170"/>
            <a:chExt cx="2265121" cy="815976"/>
          </a:xfrm>
        </p:grpSpPr>
        <p:sp>
          <p:nvSpPr>
            <p:cNvPr id="42" name="Oval 26">
              <a:extLst>
                <a:ext uri="{FF2B5EF4-FFF2-40B4-BE49-F238E27FC236}">
                  <a16:creationId xmlns:a16="http://schemas.microsoft.com/office/drawing/2014/main" id="{975E9DAD-178F-4AD9-9BFC-4A32EB6BB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338" y="4147638"/>
              <a:ext cx="751509" cy="7515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DB239FA5-9953-4DEF-BFF8-8EDB0D85D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9684" y="4283506"/>
              <a:ext cx="468818" cy="479775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rgbClr val="FF9101"/>
            </a:solidFill>
            <a:ln>
              <a:noFill/>
            </a:ln>
          </p:spPr>
          <p:txBody>
            <a:bodyPr lIns="121682" tIns="60841" rIns="121682" bIns="6084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76">
              <a:extLst>
                <a:ext uri="{FF2B5EF4-FFF2-40B4-BE49-F238E27FC236}">
                  <a16:creationId xmlns:a16="http://schemas.microsoft.com/office/drawing/2014/main" id="{1D4BE769-FBA4-43A6-90C8-17945741684E}"/>
                </a:ext>
              </a:extLst>
            </p:cNvPr>
            <p:cNvSpPr txBox="1"/>
            <p:nvPr/>
          </p:nvSpPr>
          <p:spPr>
            <a:xfrm>
              <a:off x="9109652" y="4083170"/>
              <a:ext cx="1403807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5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0mcluoe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1280</Words>
  <Application>Microsoft Office PowerPoint</Application>
  <PresentationFormat>宽屏</PresentationFormat>
  <Paragraphs>231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</vt:lpstr>
      <vt:lpstr>思源宋体 CN</vt:lpstr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10</cp:revision>
  <dcterms:created xsi:type="dcterms:W3CDTF">2021-11-13T08:09:12Z</dcterms:created>
  <dcterms:modified xsi:type="dcterms:W3CDTF">2021-12-15T07:23:16Z</dcterms:modified>
</cp:coreProperties>
</file>