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  <p:sldMasterId id="2147483694" r:id="rId4"/>
  </p:sldMasterIdLst>
  <p:notesMasterIdLst>
    <p:notesMasterId r:id="rId33"/>
  </p:notesMasterIdLst>
  <p:sldIdLst>
    <p:sldId id="256" r:id="rId5"/>
    <p:sldId id="316" r:id="rId6"/>
    <p:sldId id="320" r:id="rId7"/>
    <p:sldId id="281" r:id="rId8"/>
    <p:sldId id="291" r:id="rId9"/>
    <p:sldId id="292" r:id="rId10"/>
    <p:sldId id="296" r:id="rId11"/>
    <p:sldId id="293" r:id="rId12"/>
    <p:sldId id="321" r:id="rId13"/>
    <p:sldId id="295" r:id="rId14"/>
    <p:sldId id="294" r:id="rId15"/>
    <p:sldId id="318" r:id="rId16"/>
    <p:sldId id="319" r:id="rId17"/>
    <p:sldId id="322" r:id="rId18"/>
    <p:sldId id="301" r:id="rId19"/>
    <p:sldId id="299" r:id="rId20"/>
    <p:sldId id="300" r:id="rId21"/>
    <p:sldId id="297" r:id="rId22"/>
    <p:sldId id="323" r:id="rId23"/>
    <p:sldId id="303" r:id="rId24"/>
    <p:sldId id="298" r:id="rId25"/>
    <p:sldId id="302" r:id="rId26"/>
    <p:sldId id="317" r:id="rId27"/>
    <p:sldId id="305" r:id="rId28"/>
    <p:sldId id="1774" r:id="rId29"/>
    <p:sldId id="304" r:id="rId30"/>
    <p:sldId id="1775" r:id="rId31"/>
    <p:sldId id="306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4D5"/>
    <a:srgbClr val="4A5A9F"/>
    <a:srgbClr val="C9877E"/>
    <a:srgbClr val="EDB5AE"/>
    <a:srgbClr val="4472C4"/>
    <a:srgbClr val="1F2957"/>
    <a:srgbClr val="8B9CDE"/>
    <a:srgbClr val="EDB4AD"/>
    <a:srgbClr val="E6E6E6"/>
    <a:srgbClr val="CCD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740F7-7D00-44D8-B480-7DAA827D3373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111EF-44F8-4A68-A628-C93C70430C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61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C111EF-44F8-4A68-A628-C93C70430C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281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96FA5-CC19-4A1D-975F-9C3C60184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4585D49-6892-42A9-96E4-4E9DCC83D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A906F-4D2E-4C24-AD88-BF204950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CC508D-3C4D-42B6-9512-1C381856E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B43C4-C10F-40AD-8DEF-E0BFBD48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30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F6DE32-3070-40D6-8904-561480CF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A311EC-ADB0-4C87-B7A1-CB4B932FC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A40CE91-BB1D-4A35-9637-F7624A7D5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6A55790-D8F7-47A7-BA4F-B0F025044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615661-79B9-498F-8504-764E3137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C31298-5049-4C08-9DCA-5EBD97B9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73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57A24C-5F3A-4B65-8D7F-2C8808F5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2F9F58-1CA6-46E0-A0F9-FB7CE31DE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B00463-8189-41EF-BA80-A9B1E40D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7B361D-14D7-4848-AD40-711CDB98E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2E7A9F-5FE5-4C07-A0FB-B04E27D9F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60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AF84B5-2E4F-451B-8417-C35AA94A3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6E6434-CE77-4259-A8EC-1CF812DBFD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AAE6A1-BA09-436C-9805-199E300C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458A96-D4CC-4319-98C3-807FD6E7B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B706E4-13C9-4B8E-B3E0-1FD4A78C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37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81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62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12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12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91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8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4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D28AE2-C16D-47E4-8C56-77691DD02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A5F665-6091-4428-996D-741FF20DA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61C866-3CDC-4735-8DA1-4608331C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ECBBF0-F700-4674-BF83-E2777965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DE41FA-56C2-4653-ACDD-6398E619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935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9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93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7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149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3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48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564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53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6979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2D6CD9-F207-403E-BEC7-F260543B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4A8411-26FB-4511-946D-771BB8228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79061E-7921-4E84-9B06-C7D6F08AB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8511F7-ADC3-4ACF-90C4-4CB8B5A2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98A857-12AD-4042-A68B-FCF627735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670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3550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522348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71358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74689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5706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4310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852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6510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17724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35365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E23EF-4807-406B-82A2-0F61D4AE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299011-E686-44C8-A4A0-934F53862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B95CA22-396D-458D-9396-0E698A502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C47882-49BB-439F-BD48-E697509B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E6C4F3-FC67-411B-B41A-9AD13BA4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65DAC6-F4A4-47C7-8074-0F5B3F4A0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501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2942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0993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428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96426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88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18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724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805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9032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70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99F7C-6E81-422B-AC70-351C7AB8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315150-4B86-4DE5-A7F2-041E37576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C1CCE-3072-4990-BBD3-C8A47AD47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361FCB-7E14-463E-8983-0B6C02F1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9740DC-6F59-495C-9687-B784A4226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E8D604-2605-4CC4-8C94-3C5D61E0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7D037A-9E3B-4E04-B090-E82BF384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416AFE-3D66-403E-9806-3D4DCA08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397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8030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81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106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778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958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381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95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081395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60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99F7C-6E81-422B-AC70-351C7AB8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315150-4B86-4DE5-A7F2-041E37576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C1CCE-3072-4990-BBD3-C8A47AD47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4361FCB-7E14-463E-8983-0B6C02F1D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9740DC-6F59-495C-9687-B784A4226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FE8D604-2605-4CC4-8C94-3C5D61E0E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7D037A-9E3B-4E04-B090-E82BF384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4416AFE-3D66-403E-9806-3D4DCA08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512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FD7F2-9CBC-41E4-A171-CB46B0724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AABFB6-5FE1-428C-AA6D-A7FB567E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AF473EC-8ACD-4F77-A08E-DFFE64961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6DFFBE-8611-449D-8EA0-7C0E81383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0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7AD428-ACC5-4823-866C-3E00BF37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09DC0F-4A5C-4267-A715-092469EA9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F6D1762-E608-425B-AF53-C531C40A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D6C471-8F60-40CD-967C-1CE8381D5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" y="224156"/>
            <a:ext cx="11378531" cy="64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ABFC5-C7B7-4155-9688-F61B4CF0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822F01-1571-4B5B-8750-DA734952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6F24-A755-4BD3-85D1-969E6566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657C25-0CF7-45E1-B75A-71D9AE51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02CDF1-DCA4-47FF-9019-BDA767C3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3D76BC-E7CE-43F1-8BE2-E4EFD1836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76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9B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FA932E-E731-498A-A5B1-B3B71781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177BA7-AC41-43FC-8C3B-25E4EA5CA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BCC76B-D28E-4677-A558-C29722B468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69E1-C24E-4500-BB02-C28541E938F7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D7E191-EBF9-47CC-B023-CBB1FCB12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308D91-CCFB-484E-BC26-D510CBDC7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2464-A1DA-4A9A-AAE3-A1B0FA02B6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60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51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7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  <p:sldLayoutId id="214748369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4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2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22B8912-63B6-4A13-90F8-EF27B225E4A6}"/>
              </a:ext>
            </a:extLst>
          </p:cNvPr>
          <p:cNvGrpSpPr/>
          <p:nvPr/>
        </p:nvGrpSpPr>
        <p:grpSpPr>
          <a:xfrm>
            <a:off x="411595" y="228562"/>
            <a:ext cx="11368809" cy="6400876"/>
            <a:chOff x="212651" y="114827"/>
            <a:chExt cx="11368809" cy="640087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CF5523-4E2A-4E78-90E8-425E5EB8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1" y="114827"/>
              <a:ext cx="11362889" cy="640087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94A5DB4-3173-4321-8258-BB7CAA0E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1" y="114827"/>
              <a:ext cx="11368809" cy="6400876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D00C78-B143-465F-BF13-33F187173452}"/>
              </a:ext>
            </a:extLst>
          </p:cNvPr>
          <p:cNvSpPr txBox="1"/>
          <p:nvPr/>
        </p:nvSpPr>
        <p:spPr>
          <a:xfrm>
            <a:off x="1339402" y="2298140"/>
            <a:ext cx="6074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pc="300" dirty="0"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Free </a:t>
            </a:r>
          </a:p>
          <a:p>
            <a:r>
              <a:rPr lang="en-US" altLang="zh-CN" sz="6000" b="1" spc="300" dirty="0"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PPT template</a:t>
            </a:r>
            <a:endParaRPr lang="zh-CN" altLang="en-US" sz="6000" b="1" spc="300" dirty="0"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3E82E7-9A7E-4ADF-8FAF-7406E83D1503}"/>
              </a:ext>
            </a:extLst>
          </p:cNvPr>
          <p:cNvSpPr txBox="1"/>
          <p:nvPr/>
        </p:nvSpPr>
        <p:spPr>
          <a:xfrm>
            <a:off x="2362754" y="4328356"/>
            <a:ext cx="4994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4A5A9F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F19340-2451-420C-A143-51390E0163AE}"/>
              </a:ext>
            </a:extLst>
          </p:cNvPr>
          <p:cNvSpPr txBox="1"/>
          <p:nvPr/>
        </p:nvSpPr>
        <p:spPr>
          <a:xfrm>
            <a:off x="3347764" y="5085768"/>
            <a:ext cx="127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264B1D-BDEE-4676-BEB9-0685511F485E}"/>
              </a:ext>
            </a:extLst>
          </p:cNvPr>
          <p:cNvSpPr/>
          <p:nvPr/>
        </p:nvSpPr>
        <p:spPr>
          <a:xfrm>
            <a:off x="9711253" y="5097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49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426102E1-29BA-4D36-9E98-CDEA9D0CF1A3}"/>
              </a:ext>
            </a:extLst>
          </p:cNvPr>
          <p:cNvSpPr txBox="1"/>
          <p:nvPr/>
        </p:nvSpPr>
        <p:spPr>
          <a:xfrm>
            <a:off x="2893960" y="638321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8494D5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494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53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: 圆角 75">
            <a:extLst>
              <a:ext uri="{FF2B5EF4-FFF2-40B4-BE49-F238E27FC236}">
                <a16:creationId xmlns:a16="http://schemas.microsoft.com/office/drawing/2014/main" id="{26B60002-1873-46C3-8665-53639BA6E1DF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7" name="Group 4">
            <a:extLst>
              <a:ext uri="{FF2B5EF4-FFF2-40B4-BE49-F238E27FC236}">
                <a16:creationId xmlns:a16="http://schemas.microsoft.com/office/drawing/2014/main" id="{B7B32974-FB0D-4988-A055-D21F73852239}"/>
              </a:ext>
            </a:extLst>
          </p:cNvPr>
          <p:cNvGrpSpPr/>
          <p:nvPr/>
        </p:nvGrpSpPr>
        <p:grpSpPr>
          <a:xfrm>
            <a:off x="752058" y="1606320"/>
            <a:ext cx="2954290" cy="4629373"/>
            <a:chOff x="979714" y="1581705"/>
            <a:chExt cx="3081384" cy="4828529"/>
          </a:xfrm>
        </p:grpSpPr>
        <p:sp>
          <p:nvSpPr>
            <p:cNvPr id="39" name="Rectangle 53">
              <a:extLst>
                <a:ext uri="{FF2B5EF4-FFF2-40B4-BE49-F238E27FC236}">
                  <a16:creationId xmlns:a16="http://schemas.microsoft.com/office/drawing/2014/main" id="{D7F6C616-3AF7-4759-9AC0-18E062CE0BF8}"/>
                </a:ext>
              </a:extLst>
            </p:cNvPr>
            <p:cNvSpPr/>
            <p:nvPr/>
          </p:nvSpPr>
          <p:spPr>
            <a:xfrm>
              <a:off x="979714" y="1581705"/>
              <a:ext cx="3081384" cy="4677953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 l="-146440" t="1739" r="-23200" b="-173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Rectangle 54">
              <a:extLst>
                <a:ext uri="{FF2B5EF4-FFF2-40B4-BE49-F238E27FC236}">
                  <a16:creationId xmlns:a16="http://schemas.microsoft.com/office/drawing/2014/main" id="{7210CBC2-F5B9-423A-B9AB-9EDACCDEBE2D}"/>
                </a:ext>
              </a:extLst>
            </p:cNvPr>
            <p:cNvSpPr/>
            <p:nvPr/>
          </p:nvSpPr>
          <p:spPr>
            <a:xfrm>
              <a:off x="979714" y="1732280"/>
              <a:ext cx="3081384" cy="4677954"/>
            </a:xfrm>
            <a:prstGeom prst="rect">
              <a:avLst/>
            </a:prstGeom>
            <a:noFill/>
            <a:ln w="22225" cap="flat" cmpd="sng" algn="ctr">
              <a:solidFill>
                <a:srgbClr val="8494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Oval 55">
            <a:extLst>
              <a:ext uri="{FF2B5EF4-FFF2-40B4-BE49-F238E27FC236}">
                <a16:creationId xmlns:a16="http://schemas.microsoft.com/office/drawing/2014/main" id="{18712C9F-C552-4102-B99D-2EB5C541C46C}"/>
              </a:ext>
            </a:extLst>
          </p:cNvPr>
          <p:cNvSpPr/>
          <p:nvPr/>
        </p:nvSpPr>
        <p:spPr>
          <a:xfrm>
            <a:off x="6256763" y="1879880"/>
            <a:ext cx="307273" cy="307273"/>
          </a:xfrm>
          <a:prstGeom prst="ellipse">
            <a:avLst/>
          </a:prstGeom>
          <a:solidFill>
            <a:srgbClr val="E7E6E6"/>
          </a:solidFill>
          <a:ln w="12700" cap="flat" cmpd="sng" algn="ctr">
            <a:solidFill>
              <a:srgbClr val="4A5A9F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Oval 56">
            <a:extLst>
              <a:ext uri="{FF2B5EF4-FFF2-40B4-BE49-F238E27FC236}">
                <a16:creationId xmlns:a16="http://schemas.microsoft.com/office/drawing/2014/main" id="{FB8FE4C3-ED6C-41A0-AB89-7813616998B4}"/>
              </a:ext>
            </a:extLst>
          </p:cNvPr>
          <p:cNvSpPr/>
          <p:nvPr/>
        </p:nvSpPr>
        <p:spPr>
          <a:xfrm>
            <a:off x="6256763" y="3138207"/>
            <a:ext cx="307273" cy="307273"/>
          </a:xfrm>
          <a:prstGeom prst="ellipse">
            <a:avLst/>
          </a:prstGeom>
          <a:solidFill>
            <a:srgbClr val="E7E6E6"/>
          </a:solidFill>
          <a:ln w="12700" cap="flat" cmpd="sng" algn="ctr">
            <a:solidFill>
              <a:srgbClr val="C9877E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Oval 57">
            <a:extLst>
              <a:ext uri="{FF2B5EF4-FFF2-40B4-BE49-F238E27FC236}">
                <a16:creationId xmlns:a16="http://schemas.microsoft.com/office/drawing/2014/main" id="{D3F27AC9-8347-4B8C-B740-09077175799A}"/>
              </a:ext>
            </a:extLst>
          </p:cNvPr>
          <p:cNvSpPr/>
          <p:nvPr/>
        </p:nvSpPr>
        <p:spPr>
          <a:xfrm>
            <a:off x="6256763" y="4396534"/>
            <a:ext cx="307273" cy="307273"/>
          </a:xfrm>
          <a:prstGeom prst="ellipse">
            <a:avLst/>
          </a:prstGeom>
          <a:solidFill>
            <a:srgbClr val="E7E6E6"/>
          </a:solidFill>
          <a:ln w="12700" cap="flat" cmpd="sng" algn="ctr">
            <a:solidFill>
              <a:srgbClr val="4A5A9F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Oval 58">
            <a:extLst>
              <a:ext uri="{FF2B5EF4-FFF2-40B4-BE49-F238E27FC236}">
                <a16:creationId xmlns:a16="http://schemas.microsoft.com/office/drawing/2014/main" id="{1703DDC7-07A7-453C-A317-FD07E973E5B1}"/>
              </a:ext>
            </a:extLst>
          </p:cNvPr>
          <p:cNvSpPr/>
          <p:nvPr/>
        </p:nvSpPr>
        <p:spPr>
          <a:xfrm>
            <a:off x="6256763" y="5654860"/>
            <a:ext cx="307273" cy="307273"/>
          </a:xfrm>
          <a:prstGeom prst="ellipse">
            <a:avLst/>
          </a:prstGeom>
          <a:solidFill>
            <a:srgbClr val="E7E6E6"/>
          </a:solidFill>
          <a:ln w="12700" cap="flat" cmpd="sng" algn="ctr">
            <a:solidFill>
              <a:srgbClr val="C9877E"/>
            </a:solidFill>
            <a:prstDash val="solid"/>
            <a:miter lim="800000"/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Group 59">
            <a:extLst>
              <a:ext uri="{FF2B5EF4-FFF2-40B4-BE49-F238E27FC236}">
                <a16:creationId xmlns:a16="http://schemas.microsoft.com/office/drawing/2014/main" id="{D8D2C544-5AB2-47E9-9BF9-2A5B9A25F4C6}"/>
              </a:ext>
            </a:extLst>
          </p:cNvPr>
          <p:cNvGrpSpPr/>
          <p:nvPr/>
        </p:nvGrpSpPr>
        <p:grpSpPr>
          <a:xfrm>
            <a:off x="4819979" y="1777963"/>
            <a:ext cx="1084723" cy="511107"/>
            <a:chOff x="4878246" y="1814284"/>
            <a:chExt cx="1028534" cy="484632"/>
          </a:xfrm>
          <a:solidFill>
            <a:srgbClr val="4A5A9F"/>
          </a:solidFill>
        </p:grpSpPr>
        <p:sp>
          <p:nvSpPr>
            <p:cNvPr id="46" name="Pentagon 60">
              <a:extLst>
                <a:ext uri="{FF2B5EF4-FFF2-40B4-BE49-F238E27FC236}">
                  <a16:creationId xmlns:a16="http://schemas.microsoft.com/office/drawing/2014/main" id="{1B2557EF-0A22-4494-AFBB-7BC79F06D59D}"/>
                </a:ext>
              </a:extLst>
            </p:cNvPr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TextBox 61">
              <a:extLst>
                <a:ext uri="{FF2B5EF4-FFF2-40B4-BE49-F238E27FC236}">
                  <a16:creationId xmlns:a16="http://schemas.microsoft.com/office/drawing/2014/main" id="{A5725A6F-00D3-4309-8EFD-80F08442C2BC}"/>
                </a:ext>
              </a:extLst>
            </p:cNvPr>
            <p:cNvSpPr txBox="1"/>
            <p:nvPr/>
          </p:nvSpPr>
          <p:spPr>
            <a:xfrm>
              <a:off x="4878246" y="1856545"/>
              <a:ext cx="849966" cy="3953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en-GB" sz="210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8" name="Group 62">
            <a:extLst>
              <a:ext uri="{FF2B5EF4-FFF2-40B4-BE49-F238E27FC236}">
                <a16:creationId xmlns:a16="http://schemas.microsoft.com/office/drawing/2014/main" id="{185760B6-E35E-4A15-8615-C5C9BF7BDAD4}"/>
              </a:ext>
            </a:extLst>
          </p:cNvPr>
          <p:cNvGrpSpPr/>
          <p:nvPr/>
        </p:nvGrpSpPr>
        <p:grpSpPr>
          <a:xfrm>
            <a:off x="4819979" y="5552943"/>
            <a:ext cx="1084723" cy="511107"/>
            <a:chOff x="4878246" y="5399956"/>
            <a:chExt cx="1028534" cy="484632"/>
          </a:xfrm>
          <a:solidFill>
            <a:srgbClr val="C9877E"/>
          </a:solidFill>
        </p:grpSpPr>
        <p:sp>
          <p:nvSpPr>
            <p:cNvPr id="49" name="Pentagon 63">
              <a:extLst>
                <a:ext uri="{FF2B5EF4-FFF2-40B4-BE49-F238E27FC236}">
                  <a16:creationId xmlns:a16="http://schemas.microsoft.com/office/drawing/2014/main" id="{5E9B9228-15DB-4DB6-9F1C-7B12BEC375DD}"/>
                </a:ext>
              </a:extLst>
            </p:cNvPr>
            <p:cNvSpPr/>
            <p:nvPr/>
          </p:nvSpPr>
          <p:spPr>
            <a:xfrm>
              <a:off x="4928372" y="5399956"/>
              <a:ext cx="978408" cy="484632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TextBox 64">
              <a:extLst>
                <a:ext uri="{FF2B5EF4-FFF2-40B4-BE49-F238E27FC236}">
                  <a16:creationId xmlns:a16="http://schemas.microsoft.com/office/drawing/2014/main" id="{0EE75B57-DB40-47DA-8E1B-B379C4145E1A}"/>
                </a:ext>
              </a:extLst>
            </p:cNvPr>
            <p:cNvSpPr txBox="1"/>
            <p:nvPr/>
          </p:nvSpPr>
          <p:spPr>
            <a:xfrm>
              <a:off x="4878246" y="5442217"/>
              <a:ext cx="849966" cy="3953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en-GB" sz="210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65">
            <a:extLst>
              <a:ext uri="{FF2B5EF4-FFF2-40B4-BE49-F238E27FC236}">
                <a16:creationId xmlns:a16="http://schemas.microsoft.com/office/drawing/2014/main" id="{6D5191D5-5189-4B5A-8447-F96EA1D0A89A}"/>
              </a:ext>
            </a:extLst>
          </p:cNvPr>
          <p:cNvGrpSpPr/>
          <p:nvPr/>
        </p:nvGrpSpPr>
        <p:grpSpPr>
          <a:xfrm>
            <a:off x="4819979" y="4294617"/>
            <a:ext cx="1084723" cy="511107"/>
            <a:chOff x="4878246" y="4204732"/>
            <a:chExt cx="1028534" cy="484632"/>
          </a:xfrm>
        </p:grpSpPr>
        <p:sp>
          <p:nvSpPr>
            <p:cNvPr id="52" name="Pentagon 66">
              <a:extLst>
                <a:ext uri="{FF2B5EF4-FFF2-40B4-BE49-F238E27FC236}">
                  <a16:creationId xmlns:a16="http://schemas.microsoft.com/office/drawing/2014/main" id="{F48A6237-5E64-40E7-B49F-EBF01DDD62F6}"/>
                </a:ext>
              </a:extLst>
            </p:cNvPr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rgbClr val="4A5A9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TextBox 67">
              <a:extLst>
                <a:ext uri="{FF2B5EF4-FFF2-40B4-BE49-F238E27FC236}">
                  <a16:creationId xmlns:a16="http://schemas.microsoft.com/office/drawing/2014/main" id="{0DA7EC8F-CF21-4612-9349-F31219AD81BF}"/>
                </a:ext>
              </a:extLst>
            </p:cNvPr>
            <p:cNvSpPr txBox="1"/>
            <p:nvPr/>
          </p:nvSpPr>
          <p:spPr>
            <a:xfrm>
              <a:off x="4878246" y="4246353"/>
              <a:ext cx="849966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en-GB" sz="210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Group 68">
            <a:extLst>
              <a:ext uri="{FF2B5EF4-FFF2-40B4-BE49-F238E27FC236}">
                <a16:creationId xmlns:a16="http://schemas.microsoft.com/office/drawing/2014/main" id="{3BD22A33-4F06-479B-B958-155F88DF887C}"/>
              </a:ext>
            </a:extLst>
          </p:cNvPr>
          <p:cNvGrpSpPr/>
          <p:nvPr/>
        </p:nvGrpSpPr>
        <p:grpSpPr>
          <a:xfrm>
            <a:off x="4819979" y="3036290"/>
            <a:ext cx="1084723" cy="511107"/>
            <a:chOff x="4878246" y="3009508"/>
            <a:chExt cx="1028534" cy="484632"/>
          </a:xfrm>
          <a:solidFill>
            <a:srgbClr val="C9877E"/>
          </a:solidFill>
        </p:grpSpPr>
        <p:sp>
          <p:nvSpPr>
            <p:cNvPr id="55" name="Pentagon 69">
              <a:extLst>
                <a:ext uri="{FF2B5EF4-FFF2-40B4-BE49-F238E27FC236}">
                  <a16:creationId xmlns:a16="http://schemas.microsoft.com/office/drawing/2014/main" id="{7513FD46-6F4C-443A-B0DD-1079F999096F}"/>
                </a:ext>
              </a:extLst>
            </p:cNvPr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TextBox 70">
              <a:extLst>
                <a:ext uri="{FF2B5EF4-FFF2-40B4-BE49-F238E27FC236}">
                  <a16:creationId xmlns:a16="http://schemas.microsoft.com/office/drawing/2014/main" id="{7FD46597-CF7E-47A2-B1D7-C41C092D7C05}"/>
                </a:ext>
              </a:extLst>
            </p:cNvPr>
            <p:cNvSpPr txBox="1"/>
            <p:nvPr/>
          </p:nvSpPr>
          <p:spPr>
            <a:xfrm>
              <a:off x="4878246" y="3046076"/>
              <a:ext cx="849966" cy="39531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9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en-GB" sz="2109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Group 71">
            <a:extLst>
              <a:ext uri="{FF2B5EF4-FFF2-40B4-BE49-F238E27FC236}">
                <a16:creationId xmlns:a16="http://schemas.microsoft.com/office/drawing/2014/main" id="{5812B45E-3F75-44D3-8A0E-E3CF2321B634}"/>
              </a:ext>
            </a:extLst>
          </p:cNvPr>
          <p:cNvGrpSpPr/>
          <p:nvPr/>
        </p:nvGrpSpPr>
        <p:grpSpPr>
          <a:xfrm>
            <a:off x="6717673" y="1606320"/>
            <a:ext cx="4867688" cy="713327"/>
            <a:chOff x="6677642" y="1782217"/>
            <a:chExt cx="4615543" cy="676377"/>
          </a:xfrm>
        </p:grpSpPr>
        <p:sp>
          <p:nvSpPr>
            <p:cNvPr id="58" name="TextBox 72">
              <a:extLst>
                <a:ext uri="{FF2B5EF4-FFF2-40B4-BE49-F238E27FC236}">
                  <a16:creationId xmlns:a16="http://schemas.microsoft.com/office/drawing/2014/main" id="{9B0BD382-8C0D-4581-8324-E8B399035A62}"/>
                </a:ext>
              </a:extLst>
            </p:cNvPr>
            <p:cNvSpPr txBox="1"/>
            <p:nvPr/>
          </p:nvSpPr>
          <p:spPr>
            <a:xfrm>
              <a:off x="6677642" y="1782217"/>
              <a:ext cx="151796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20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73">
              <a:extLst>
                <a:ext uri="{FF2B5EF4-FFF2-40B4-BE49-F238E27FC236}">
                  <a16:creationId xmlns:a16="http://schemas.microsoft.com/office/drawing/2014/main" id="{64AAC345-01D0-4FB9-A093-3A86356EC84F}"/>
                </a:ext>
              </a:extLst>
            </p:cNvPr>
            <p:cNvSpPr/>
            <p:nvPr/>
          </p:nvSpPr>
          <p:spPr>
            <a:xfrm>
              <a:off x="6677642" y="2087844"/>
              <a:ext cx="4615543" cy="3707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GB" altLang="zh-CN" sz="9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74">
            <a:extLst>
              <a:ext uri="{FF2B5EF4-FFF2-40B4-BE49-F238E27FC236}">
                <a16:creationId xmlns:a16="http://schemas.microsoft.com/office/drawing/2014/main" id="{15230E67-3B75-431D-92CA-62844C8B2D81}"/>
              </a:ext>
            </a:extLst>
          </p:cNvPr>
          <p:cNvGrpSpPr/>
          <p:nvPr/>
        </p:nvGrpSpPr>
        <p:grpSpPr>
          <a:xfrm>
            <a:off x="6717672" y="2864647"/>
            <a:ext cx="4867688" cy="713328"/>
            <a:chOff x="6677642" y="1782217"/>
            <a:chExt cx="4615543" cy="676377"/>
          </a:xfrm>
        </p:grpSpPr>
        <p:sp>
          <p:nvSpPr>
            <p:cNvPr id="61" name="TextBox 75">
              <a:extLst>
                <a:ext uri="{FF2B5EF4-FFF2-40B4-BE49-F238E27FC236}">
                  <a16:creationId xmlns:a16="http://schemas.microsoft.com/office/drawing/2014/main" id="{FF44BAF3-7D5B-4241-9B2C-ACFACFC0D9D6}"/>
                </a:ext>
              </a:extLst>
            </p:cNvPr>
            <p:cNvSpPr txBox="1"/>
            <p:nvPr/>
          </p:nvSpPr>
          <p:spPr>
            <a:xfrm>
              <a:off x="6677642" y="1782217"/>
              <a:ext cx="151796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20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62" name="Rectangle 76">
              <a:extLst>
                <a:ext uri="{FF2B5EF4-FFF2-40B4-BE49-F238E27FC236}">
                  <a16:creationId xmlns:a16="http://schemas.microsoft.com/office/drawing/2014/main" id="{58A3E50A-327A-414D-814E-F2BA815818C2}"/>
                </a:ext>
              </a:extLst>
            </p:cNvPr>
            <p:cNvSpPr/>
            <p:nvPr/>
          </p:nvSpPr>
          <p:spPr>
            <a:xfrm>
              <a:off x="6677642" y="2087844"/>
              <a:ext cx="4615543" cy="3707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GB" altLang="zh-CN" sz="9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77">
            <a:extLst>
              <a:ext uri="{FF2B5EF4-FFF2-40B4-BE49-F238E27FC236}">
                <a16:creationId xmlns:a16="http://schemas.microsoft.com/office/drawing/2014/main" id="{7BAA2376-B994-4D64-8F99-D43ECF520C45}"/>
              </a:ext>
            </a:extLst>
          </p:cNvPr>
          <p:cNvGrpSpPr/>
          <p:nvPr/>
        </p:nvGrpSpPr>
        <p:grpSpPr>
          <a:xfrm>
            <a:off x="6717671" y="4122974"/>
            <a:ext cx="4867688" cy="713328"/>
            <a:chOff x="6677642" y="1782217"/>
            <a:chExt cx="4615543" cy="676377"/>
          </a:xfrm>
        </p:grpSpPr>
        <p:sp>
          <p:nvSpPr>
            <p:cNvPr id="64" name="TextBox 78">
              <a:extLst>
                <a:ext uri="{FF2B5EF4-FFF2-40B4-BE49-F238E27FC236}">
                  <a16:creationId xmlns:a16="http://schemas.microsoft.com/office/drawing/2014/main" id="{74A7F03F-5511-46D6-A72D-6C422B0166A4}"/>
                </a:ext>
              </a:extLst>
            </p:cNvPr>
            <p:cNvSpPr txBox="1"/>
            <p:nvPr/>
          </p:nvSpPr>
          <p:spPr>
            <a:xfrm>
              <a:off x="6677642" y="1782217"/>
              <a:ext cx="151796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20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65" name="Rectangle 79">
              <a:extLst>
                <a:ext uri="{FF2B5EF4-FFF2-40B4-BE49-F238E27FC236}">
                  <a16:creationId xmlns:a16="http://schemas.microsoft.com/office/drawing/2014/main" id="{664501CD-A04D-44F6-ABBA-31DE952BEAEE}"/>
                </a:ext>
              </a:extLst>
            </p:cNvPr>
            <p:cNvSpPr/>
            <p:nvPr/>
          </p:nvSpPr>
          <p:spPr>
            <a:xfrm>
              <a:off x="6677642" y="2087844"/>
              <a:ext cx="4615543" cy="3707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GB" altLang="zh-CN" sz="9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80">
            <a:extLst>
              <a:ext uri="{FF2B5EF4-FFF2-40B4-BE49-F238E27FC236}">
                <a16:creationId xmlns:a16="http://schemas.microsoft.com/office/drawing/2014/main" id="{8DF906DC-FBAE-4CC7-9CDB-ADEDF18BB7A7}"/>
              </a:ext>
            </a:extLst>
          </p:cNvPr>
          <p:cNvGrpSpPr/>
          <p:nvPr/>
        </p:nvGrpSpPr>
        <p:grpSpPr>
          <a:xfrm>
            <a:off x="6717671" y="5381301"/>
            <a:ext cx="4867688" cy="713328"/>
            <a:chOff x="6677642" y="1782217"/>
            <a:chExt cx="4615543" cy="676377"/>
          </a:xfrm>
        </p:grpSpPr>
        <p:sp>
          <p:nvSpPr>
            <p:cNvPr id="67" name="TextBox 81">
              <a:extLst>
                <a:ext uri="{FF2B5EF4-FFF2-40B4-BE49-F238E27FC236}">
                  <a16:creationId xmlns:a16="http://schemas.microsoft.com/office/drawing/2014/main" id="{389C682C-E7F4-41B6-82A2-4B465576EA3F}"/>
                </a:ext>
              </a:extLst>
            </p:cNvPr>
            <p:cNvSpPr txBox="1"/>
            <p:nvPr/>
          </p:nvSpPr>
          <p:spPr>
            <a:xfrm>
              <a:off x="6677642" y="1782217"/>
              <a:ext cx="1517961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20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68" name="Rectangle 82">
              <a:extLst>
                <a:ext uri="{FF2B5EF4-FFF2-40B4-BE49-F238E27FC236}">
                  <a16:creationId xmlns:a16="http://schemas.microsoft.com/office/drawing/2014/main" id="{FC12F779-3B47-47A4-8063-6662369E8C55}"/>
                </a:ext>
              </a:extLst>
            </p:cNvPr>
            <p:cNvSpPr/>
            <p:nvPr/>
          </p:nvSpPr>
          <p:spPr>
            <a:xfrm>
              <a:off x="6677642" y="2087844"/>
              <a:ext cx="4615543" cy="3707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GB" altLang="zh-CN" sz="9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69" name="Straight Connector 83">
            <a:extLst>
              <a:ext uri="{FF2B5EF4-FFF2-40B4-BE49-F238E27FC236}">
                <a16:creationId xmlns:a16="http://schemas.microsoft.com/office/drawing/2014/main" id="{D19C6915-7BDF-4BFF-B847-CB5DB354B194}"/>
              </a:ext>
            </a:extLst>
          </p:cNvPr>
          <p:cNvCxnSpPr>
            <a:stCxn id="41" idx="4"/>
            <a:endCxn id="42" idx="0"/>
          </p:cNvCxnSpPr>
          <p:nvPr/>
        </p:nvCxnSpPr>
        <p:spPr>
          <a:xfrm>
            <a:off x="6410400" y="2187153"/>
            <a:ext cx="0" cy="951054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0" name="Straight Connector 84">
            <a:extLst>
              <a:ext uri="{FF2B5EF4-FFF2-40B4-BE49-F238E27FC236}">
                <a16:creationId xmlns:a16="http://schemas.microsoft.com/office/drawing/2014/main" id="{C2F28B5A-3958-4F3F-9E2E-B4B8AAFF00BC}"/>
              </a:ext>
            </a:extLst>
          </p:cNvPr>
          <p:cNvCxnSpPr>
            <a:stCxn id="42" idx="4"/>
            <a:endCxn id="43" idx="0"/>
          </p:cNvCxnSpPr>
          <p:nvPr/>
        </p:nvCxnSpPr>
        <p:spPr>
          <a:xfrm>
            <a:off x="6410400" y="3445480"/>
            <a:ext cx="0" cy="951054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1" name="Straight Connector 85">
            <a:extLst>
              <a:ext uri="{FF2B5EF4-FFF2-40B4-BE49-F238E27FC236}">
                <a16:creationId xmlns:a16="http://schemas.microsoft.com/office/drawing/2014/main" id="{27C8E865-6904-4976-AD14-B40C826CCD90}"/>
              </a:ext>
            </a:extLst>
          </p:cNvPr>
          <p:cNvCxnSpPr>
            <a:stCxn id="43" idx="4"/>
            <a:endCxn id="44" idx="0"/>
          </p:cNvCxnSpPr>
          <p:nvPr/>
        </p:nvCxnSpPr>
        <p:spPr>
          <a:xfrm>
            <a:off x="6410400" y="4703807"/>
            <a:ext cx="0" cy="951053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9E0E02E-27EB-4A0F-8855-AF21FABEC97F}"/>
              </a:ext>
            </a:extLst>
          </p:cNvPr>
          <p:cNvGrpSpPr/>
          <p:nvPr/>
        </p:nvGrpSpPr>
        <p:grpSpPr>
          <a:xfrm>
            <a:off x="4306276" y="217454"/>
            <a:ext cx="3579445" cy="865471"/>
            <a:chOff x="4306276" y="217454"/>
            <a:chExt cx="3579445" cy="865471"/>
          </a:xfrm>
        </p:grpSpPr>
        <p:sp>
          <p:nvSpPr>
            <p:cNvPr id="73" name="TextBox 8">
              <a:extLst>
                <a:ext uri="{FF2B5EF4-FFF2-40B4-BE49-F238E27FC236}">
                  <a16:creationId xmlns:a16="http://schemas.microsoft.com/office/drawing/2014/main" id="{FB69C764-3B31-4BA3-A5A2-7FF26B05BCC2}"/>
                </a:ext>
              </a:extLst>
            </p:cNvPr>
            <p:cNvSpPr txBox="1"/>
            <p:nvPr/>
          </p:nvSpPr>
          <p:spPr>
            <a:xfrm>
              <a:off x="4306276" y="217454"/>
              <a:ext cx="357944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8">
              <a:extLst>
                <a:ext uri="{FF2B5EF4-FFF2-40B4-BE49-F238E27FC236}">
                  <a16:creationId xmlns:a16="http://schemas.microsoft.com/office/drawing/2014/main" id="{AAC34F5D-B5AA-4FFC-A963-1D39C3AAF587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02673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: 圆角 46">
            <a:extLst>
              <a:ext uri="{FF2B5EF4-FFF2-40B4-BE49-F238E27FC236}">
                <a16:creationId xmlns:a16="http://schemas.microsoft.com/office/drawing/2014/main" id="{EFBA67B0-E855-4ECA-A689-AE93B2F59D5F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CBEDCC1-3052-4FFC-9EED-3A51C0DA57F0}"/>
              </a:ext>
            </a:extLst>
          </p:cNvPr>
          <p:cNvGrpSpPr/>
          <p:nvPr/>
        </p:nvGrpSpPr>
        <p:grpSpPr>
          <a:xfrm>
            <a:off x="1523866" y="1812461"/>
            <a:ext cx="2002217" cy="895220"/>
            <a:chOff x="465719" y="1295954"/>
            <a:chExt cx="1658494" cy="740511"/>
          </a:xfrm>
        </p:grpSpPr>
        <p:sp>
          <p:nvSpPr>
            <p:cNvPr id="24" name="Freeform 1">
              <a:extLst>
                <a:ext uri="{FF2B5EF4-FFF2-40B4-BE49-F238E27FC236}">
                  <a16:creationId xmlns:a16="http://schemas.microsoft.com/office/drawing/2014/main" id="{68FDA302-1655-4BC3-A064-DE05854137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5719" y="1295954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4A5A9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41">
              <a:extLst>
                <a:ext uri="{FF2B5EF4-FFF2-40B4-BE49-F238E27FC236}">
                  <a16:creationId xmlns:a16="http://schemas.microsoft.com/office/drawing/2014/main" id="{409C0D27-F868-45EA-B326-CF9F3F8EA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9592" y="1430439"/>
              <a:ext cx="458072" cy="416658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6" name="TextBox 39">
            <a:extLst>
              <a:ext uri="{FF2B5EF4-FFF2-40B4-BE49-F238E27FC236}">
                <a16:creationId xmlns:a16="http://schemas.microsoft.com/office/drawing/2014/main" id="{119AB1EB-524B-49B9-BF84-0310E6AB5C32}"/>
              </a:ext>
            </a:extLst>
          </p:cNvPr>
          <p:cNvSpPr txBox="1"/>
          <p:nvPr/>
        </p:nvSpPr>
        <p:spPr>
          <a:xfrm>
            <a:off x="3739653" y="2199804"/>
            <a:ext cx="7348901" cy="629827"/>
          </a:xfrm>
          <a:prstGeom prst="rect">
            <a:avLst/>
          </a:prstGeom>
          <a:noFill/>
        </p:spPr>
        <p:txBody>
          <a:bodyPr wrap="square" lIns="104307" tIns="52153" rIns="104307" bIns="521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472C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7" name="TextBox 40">
            <a:extLst>
              <a:ext uri="{FF2B5EF4-FFF2-40B4-BE49-F238E27FC236}">
                <a16:creationId xmlns:a16="http://schemas.microsoft.com/office/drawing/2014/main" id="{D12FDB01-2920-4057-A31E-E9AD0667C6EE}"/>
              </a:ext>
            </a:extLst>
          </p:cNvPr>
          <p:cNvSpPr txBox="1"/>
          <p:nvPr/>
        </p:nvSpPr>
        <p:spPr>
          <a:xfrm>
            <a:off x="3598326" y="1700808"/>
            <a:ext cx="3216471" cy="439024"/>
          </a:xfrm>
          <a:prstGeom prst="rect">
            <a:avLst/>
          </a:prstGeom>
          <a:noFill/>
        </p:spPr>
        <p:txBody>
          <a:bodyPr wrap="square" lIns="69019" tIns="34509" rIns="69019" bIns="34509" rtlCol="0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+mn-ea"/>
                <a:sym typeface="+mn-lt"/>
              </a:rPr>
              <a:t>  1.Add title text</a:t>
            </a:r>
            <a:endParaRPr lang="zh-CN" altLang="en-US" sz="24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0562240-CA8D-4E74-9217-8915431F25E8}"/>
              </a:ext>
            </a:extLst>
          </p:cNvPr>
          <p:cNvGrpSpPr/>
          <p:nvPr/>
        </p:nvGrpSpPr>
        <p:grpSpPr>
          <a:xfrm>
            <a:off x="1523866" y="4855893"/>
            <a:ext cx="2002217" cy="938036"/>
            <a:chOff x="465719" y="3291830"/>
            <a:chExt cx="1658494" cy="740511"/>
          </a:xfrm>
        </p:grpSpPr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3B09CD8A-612A-4224-AC61-17D53573E9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465719" y="3291830"/>
              <a:ext cx="1658494" cy="740511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4A5A9F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C302FF9B-94AD-4145-A22F-C8B2A823F7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1134" y="3488771"/>
              <a:ext cx="346674" cy="34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TextBox 44">
            <a:extLst>
              <a:ext uri="{FF2B5EF4-FFF2-40B4-BE49-F238E27FC236}">
                <a16:creationId xmlns:a16="http://schemas.microsoft.com/office/drawing/2014/main" id="{7628CB78-193D-46F1-845D-0384B4F0EFA4}"/>
              </a:ext>
            </a:extLst>
          </p:cNvPr>
          <p:cNvSpPr txBox="1"/>
          <p:nvPr/>
        </p:nvSpPr>
        <p:spPr>
          <a:xfrm>
            <a:off x="3739653" y="3866473"/>
            <a:ext cx="7348901" cy="629827"/>
          </a:xfrm>
          <a:prstGeom prst="rect">
            <a:avLst/>
          </a:prstGeom>
          <a:noFill/>
        </p:spPr>
        <p:txBody>
          <a:bodyPr wrap="square" lIns="104307" tIns="52153" rIns="104307" bIns="521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472C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2" name="TextBox 45">
            <a:extLst>
              <a:ext uri="{FF2B5EF4-FFF2-40B4-BE49-F238E27FC236}">
                <a16:creationId xmlns:a16="http://schemas.microsoft.com/office/drawing/2014/main" id="{14C499CC-2EB2-4CCD-929B-DB320575D197}"/>
              </a:ext>
            </a:extLst>
          </p:cNvPr>
          <p:cNvSpPr txBox="1"/>
          <p:nvPr/>
        </p:nvSpPr>
        <p:spPr>
          <a:xfrm>
            <a:off x="3598326" y="3273227"/>
            <a:ext cx="3216471" cy="439024"/>
          </a:xfrm>
          <a:prstGeom prst="rect">
            <a:avLst/>
          </a:prstGeom>
          <a:noFill/>
        </p:spPr>
        <p:txBody>
          <a:bodyPr wrap="square" lIns="69019" tIns="34509" rIns="69019" bIns="34509" rtlCol="0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+mn-ea"/>
                <a:sym typeface="+mn-lt"/>
              </a:rPr>
              <a:t>  2.Add title text</a:t>
            </a:r>
            <a:endParaRPr lang="zh-CN" altLang="en-US" sz="24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3" name="TextBox 46">
            <a:extLst>
              <a:ext uri="{FF2B5EF4-FFF2-40B4-BE49-F238E27FC236}">
                <a16:creationId xmlns:a16="http://schemas.microsoft.com/office/drawing/2014/main" id="{4BC55C1D-2798-462F-A66E-CA5C5698828D}"/>
              </a:ext>
            </a:extLst>
          </p:cNvPr>
          <p:cNvSpPr txBox="1"/>
          <p:nvPr/>
        </p:nvSpPr>
        <p:spPr>
          <a:xfrm>
            <a:off x="3739653" y="5270866"/>
            <a:ext cx="7348901" cy="629827"/>
          </a:xfrm>
          <a:prstGeom prst="rect">
            <a:avLst/>
          </a:prstGeom>
          <a:noFill/>
        </p:spPr>
        <p:txBody>
          <a:bodyPr wrap="square" lIns="104307" tIns="52153" rIns="104307" bIns="5215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472C4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34" name="TextBox 47">
            <a:extLst>
              <a:ext uri="{FF2B5EF4-FFF2-40B4-BE49-F238E27FC236}">
                <a16:creationId xmlns:a16="http://schemas.microsoft.com/office/drawing/2014/main" id="{43AA956B-9092-4437-83AD-9F42A72A9DCE}"/>
              </a:ext>
            </a:extLst>
          </p:cNvPr>
          <p:cNvSpPr txBox="1"/>
          <p:nvPr/>
        </p:nvSpPr>
        <p:spPr>
          <a:xfrm>
            <a:off x="3598326" y="4790247"/>
            <a:ext cx="3216471" cy="439024"/>
          </a:xfrm>
          <a:prstGeom prst="rect">
            <a:avLst/>
          </a:prstGeom>
          <a:noFill/>
        </p:spPr>
        <p:txBody>
          <a:bodyPr wrap="square" lIns="69019" tIns="34509" rIns="69019" bIns="34509" rtlCol="0">
            <a:spAutoFit/>
          </a:bodyPr>
          <a:lstStyle/>
          <a:p>
            <a:r>
              <a:rPr lang="en-US" altLang="zh-CN" sz="2400" dirty="0">
                <a:solidFill>
                  <a:srgbClr val="4472C4"/>
                </a:solidFill>
                <a:cs typeface="+mn-ea"/>
                <a:sym typeface="+mn-lt"/>
              </a:rPr>
              <a:t>  3.Add title text</a:t>
            </a:r>
            <a:endParaRPr lang="zh-CN" altLang="en-US" sz="24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E03B792-96EA-4EB6-974C-59E4F340B384}"/>
              </a:ext>
            </a:extLst>
          </p:cNvPr>
          <p:cNvGrpSpPr/>
          <p:nvPr/>
        </p:nvGrpSpPr>
        <p:grpSpPr>
          <a:xfrm>
            <a:off x="1523866" y="3338387"/>
            <a:ext cx="2002217" cy="937141"/>
            <a:chOff x="1372486" y="3793072"/>
            <a:chExt cx="6146978" cy="2804667"/>
          </a:xfrm>
        </p:grpSpPr>
        <p:sp>
          <p:nvSpPr>
            <p:cNvPr id="36" name="Freeform 1">
              <a:extLst>
                <a:ext uri="{FF2B5EF4-FFF2-40B4-BE49-F238E27FC236}">
                  <a16:creationId xmlns:a16="http://schemas.microsoft.com/office/drawing/2014/main" id="{710088F9-78F2-47AC-8679-5DC75CE6CC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372486" y="3793072"/>
              <a:ext cx="6146978" cy="2804667"/>
            </a:xfrm>
            <a:custGeom>
              <a:avLst/>
              <a:gdLst>
                <a:gd name="T0" fmla="*/ 5874 w 7875"/>
                <a:gd name="T1" fmla="*/ 1811 h 3594"/>
                <a:gd name="T2" fmla="*/ 7874 w 7875"/>
                <a:gd name="T3" fmla="*/ 0 h 3594"/>
                <a:gd name="T4" fmla="*/ 1969 w 7875"/>
                <a:gd name="T5" fmla="*/ 0 h 3594"/>
                <a:gd name="T6" fmla="*/ 0 w 7875"/>
                <a:gd name="T7" fmla="*/ 1811 h 3594"/>
                <a:gd name="T8" fmla="*/ 1969 w 7875"/>
                <a:gd name="T9" fmla="*/ 3593 h 3594"/>
                <a:gd name="T10" fmla="*/ 7874 w 7875"/>
                <a:gd name="T11" fmla="*/ 3593 h 3594"/>
                <a:gd name="T12" fmla="*/ 5874 w 7875"/>
                <a:gd name="T13" fmla="*/ 1811 h 3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75" h="3594">
                  <a:moveTo>
                    <a:pt x="5874" y="1811"/>
                  </a:moveTo>
                  <a:lnTo>
                    <a:pt x="7874" y="0"/>
                  </a:lnTo>
                  <a:lnTo>
                    <a:pt x="1969" y="0"/>
                  </a:lnTo>
                  <a:lnTo>
                    <a:pt x="0" y="1811"/>
                  </a:lnTo>
                  <a:lnTo>
                    <a:pt x="1969" y="3593"/>
                  </a:lnTo>
                  <a:lnTo>
                    <a:pt x="7874" y="3593"/>
                  </a:lnTo>
                  <a:lnTo>
                    <a:pt x="5874" y="1811"/>
                  </a:lnTo>
                </a:path>
              </a:pathLst>
            </a:custGeom>
            <a:solidFill>
              <a:srgbClr val="C9877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" name="Group 2">
              <a:extLst>
                <a:ext uri="{FF2B5EF4-FFF2-40B4-BE49-F238E27FC236}">
                  <a16:creationId xmlns:a16="http://schemas.microsoft.com/office/drawing/2014/main" id="{D9DD2D63-0411-4D09-8B23-DF5093D1D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1959" y="4060393"/>
              <a:ext cx="1906518" cy="1888205"/>
              <a:chOff x="1569458" y="688424"/>
              <a:chExt cx="334962" cy="331788"/>
            </a:xfrm>
            <a:solidFill>
              <a:srgbClr val="FFFFFF"/>
            </a:solidFill>
          </p:grpSpPr>
          <p:sp>
            <p:nvSpPr>
              <p:cNvPr id="38" name="Freeform 11">
                <a:extLst>
                  <a:ext uri="{FF2B5EF4-FFF2-40B4-BE49-F238E27FC236}">
                    <a16:creationId xmlns:a16="http://schemas.microsoft.com/office/drawing/2014/main" id="{02BC51E1-10BF-4173-A0AE-D85A754AE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500" y="901699"/>
                <a:ext cx="42863" cy="77788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2">
                <a:extLst>
                  <a:ext uri="{FF2B5EF4-FFF2-40B4-BE49-F238E27FC236}">
                    <a16:creationId xmlns:a16="http://schemas.microsoft.com/office/drawing/2014/main" id="{40A64095-196A-43D8-AB77-526F8EF98C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350" y="858837"/>
                <a:ext cx="42863" cy="120650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3">
                <a:extLst>
                  <a:ext uri="{FF2B5EF4-FFF2-40B4-BE49-F238E27FC236}">
                    <a16:creationId xmlns:a16="http://schemas.microsoft.com/office/drawing/2014/main" id="{CC688141-D4F5-4452-A2A4-DD810CB09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200" y="858837"/>
                <a:ext cx="42863" cy="120650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4">
                <a:extLst>
                  <a:ext uri="{FF2B5EF4-FFF2-40B4-BE49-F238E27FC236}">
                    <a16:creationId xmlns:a16="http://schemas.microsoft.com/office/drawing/2014/main" id="{E64ACCEC-B112-444F-9A77-95E25A519F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463" y="817562"/>
                <a:ext cx="46037" cy="163512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FBB65915-A992-4187-BDAF-10EC6F6D9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388" y="744537"/>
                <a:ext cx="261937" cy="163512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0212422B-F083-4A02-9EE5-CB8B75EB9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458" y="688424"/>
                <a:ext cx="334962" cy="331788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9F06FC2-6254-433D-8B28-109015F237B8}"/>
              </a:ext>
            </a:extLst>
          </p:cNvPr>
          <p:cNvGrpSpPr/>
          <p:nvPr/>
        </p:nvGrpSpPr>
        <p:grpSpPr>
          <a:xfrm>
            <a:off x="4327378" y="214863"/>
            <a:ext cx="3537242" cy="868062"/>
            <a:chOff x="4327378" y="214863"/>
            <a:chExt cx="3537242" cy="868062"/>
          </a:xfrm>
        </p:grpSpPr>
        <p:sp>
          <p:nvSpPr>
            <p:cNvPr id="45" name="TextBox 8">
              <a:extLst>
                <a:ext uri="{FF2B5EF4-FFF2-40B4-BE49-F238E27FC236}">
                  <a16:creationId xmlns:a16="http://schemas.microsoft.com/office/drawing/2014/main" id="{B337FB2D-372D-410A-93D6-9B0524235037}"/>
                </a:ext>
              </a:extLst>
            </p:cNvPr>
            <p:cNvSpPr txBox="1"/>
            <p:nvPr/>
          </p:nvSpPr>
          <p:spPr>
            <a:xfrm>
              <a:off x="4327378" y="214863"/>
              <a:ext cx="3537242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CC0C64F7-67E4-4760-99DB-A5C7D37B72E7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2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矩形: 圆角 88">
            <a:extLst>
              <a:ext uri="{FF2B5EF4-FFF2-40B4-BE49-F238E27FC236}">
                <a16:creationId xmlns:a16="http://schemas.microsoft.com/office/drawing/2014/main" id="{32CA5D4E-BD5C-4653-984B-4886B929F6CA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50B84E7-F7C9-43BC-8191-7677DEDE0B39}"/>
              </a:ext>
            </a:extLst>
          </p:cNvPr>
          <p:cNvGrpSpPr/>
          <p:nvPr/>
        </p:nvGrpSpPr>
        <p:grpSpPr>
          <a:xfrm>
            <a:off x="6055516" y="2632339"/>
            <a:ext cx="5442991" cy="3660759"/>
            <a:chOff x="7026429" y="2761549"/>
            <a:chExt cx="4900619" cy="3295977"/>
          </a:xfrm>
        </p:grpSpPr>
        <p:grpSp>
          <p:nvGrpSpPr>
            <p:cNvPr id="45" name="Group 11">
              <a:extLst>
                <a:ext uri="{FF2B5EF4-FFF2-40B4-BE49-F238E27FC236}">
                  <a16:creationId xmlns:a16="http://schemas.microsoft.com/office/drawing/2014/main" id="{5F52C9C4-2C94-44B7-BF76-0FA636ACF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6429" y="5146911"/>
              <a:ext cx="4900619" cy="910615"/>
              <a:chOff x="5855453" y="5044369"/>
              <a:chExt cx="4951359" cy="918388"/>
            </a:xfrm>
          </p:grpSpPr>
          <p:sp>
            <p:nvSpPr>
              <p:cNvPr id="58" name="Text Placeholder 32">
                <a:extLst>
                  <a:ext uri="{FF2B5EF4-FFF2-40B4-BE49-F238E27FC236}">
                    <a16:creationId xmlns:a16="http://schemas.microsoft.com/office/drawing/2014/main" id="{B45C0079-D589-4D1F-9AF4-49E6378100E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55453" y="5446171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9" name="Text Placeholder 33">
                <a:extLst>
                  <a:ext uri="{FF2B5EF4-FFF2-40B4-BE49-F238E27FC236}">
                    <a16:creationId xmlns:a16="http://schemas.microsoft.com/office/drawing/2014/main" id="{E2412168-B753-4272-91B5-8A089887F1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467" y="5044369"/>
                <a:ext cx="4291345" cy="304368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509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Add title text</a:t>
                </a:r>
                <a:endParaRPr kumimoji="0" lang="en-AU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cxnSp>
            <p:nvCxnSpPr>
              <p:cNvPr id="60" name="Straight Connector 14">
                <a:extLst>
                  <a:ext uri="{FF2B5EF4-FFF2-40B4-BE49-F238E27FC236}">
                    <a16:creationId xmlns:a16="http://schemas.microsoft.com/office/drawing/2014/main" id="{C1E65DD4-25E6-496C-AF3A-DE124778D58B}"/>
                  </a:ext>
                </a:extLst>
              </p:cNvPr>
              <p:cNvCxnSpPr/>
              <p:nvPr/>
            </p:nvCxnSpPr>
            <p:spPr>
              <a:xfrm>
                <a:off x="6328128" y="5082415"/>
                <a:ext cx="0" cy="718118"/>
              </a:xfrm>
              <a:prstGeom prst="line">
                <a:avLst/>
              </a:prstGeom>
              <a:noFill/>
              <a:ln w="50800" cap="flat" cmpd="sng" algn="ctr">
                <a:solidFill>
                  <a:srgbClr val="DF6282"/>
                </a:solidFill>
                <a:prstDash val="solid"/>
              </a:ln>
              <a:effectLst/>
            </p:spPr>
          </p:cxnSp>
        </p:grpSp>
        <p:grpSp>
          <p:nvGrpSpPr>
            <p:cNvPr id="46" name="Group 15">
              <a:extLst>
                <a:ext uri="{FF2B5EF4-FFF2-40B4-BE49-F238E27FC236}">
                  <a16:creationId xmlns:a16="http://schemas.microsoft.com/office/drawing/2014/main" id="{B820C454-06F8-468E-B51A-0DD6372322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0940" y="4351532"/>
              <a:ext cx="4886107" cy="909047"/>
              <a:chOff x="5870115" y="3983398"/>
              <a:chExt cx="4936697" cy="918572"/>
            </a:xfrm>
          </p:grpSpPr>
          <p:sp>
            <p:nvSpPr>
              <p:cNvPr id="55" name="Text Placeholder 32">
                <a:extLst>
                  <a:ext uri="{FF2B5EF4-FFF2-40B4-BE49-F238E27FC236}">
                    <a16:creationId xmlns:a16="http://schemas.microsoft.com/office/drawing/2014/main" id="{38ABE49A-C060-4448-AAC2-2F382645F84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70115" y="4385384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6" name="Text Placeholder 33">
                <a:extLst>
                  <a:ext uri="{FF2B5EF4-FFF2-40B4-BE49-F238E27FC236}">
                    <a16:creationId xmlns:a16="http://schemas.microsoft.com/office/drawing/2014/main" id="{93D3586A-44DC-4325-9272-257CCE783CA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467" y="3983398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509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Add title text</a:t>
                </a:r>
                <a:endParaRPr kumimoji="0" lang="en-AU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cxnSp>
            <p:nvCxnSpPr>
              <p:cNvPr id="57" name="Straight Connector 18">
                <a:extLst>
                  <a:ext uri="{FF2B5EF4-FFF2-40B4-BE49-F238E27FC236}">
                    <a16:creationId xmlns:a16="http://schemas.microsoft.com/office/drawing/2014/main" id="{48680AD4-1F47-4B55-AF01-53717CA9EB5E}"/>
                  </a:ext>
                </a:extLst>
              </p:cNvPr>
              <p:cNvCxnSpPr/>
              <p:nvPr/>
            </p:nvCxnSpPr>
            <p:spPr>
              <a:xfrm>
                <a:off x="6328128" y="4002458"/>
                <a:ext cx="0" cy="717916"/>
              </a:xfrm>
              <a:prstGeom prst="line">
                <a:avLst/>
              </a:prstGeom>
              <a:noFill/>
              <a:ln w="50800" cap="flat" cmpd="sng" algn="ctr">
                <a:solidFill>
                  <a:srgbClr val="4A5A9F"/>
                </a:solidFill>
                <a:prstDash val="solid"/>
              </a:ln>
              <a:effectLst/>
            </p:spPr>
          </p:cxnSp>
        </p:grpSp>
        <p:grpSp>
          <p:nvGrpSpPr>
            <p:cNvPr id="47" name="Group 19">
              <a:extLst>
                <a:ext uri="{FF2B5EF4-FFF2-40B4-BE49-F238E27FC236}">
                  <a16:creationId xmlns:a16="http://schemas.microsoft.com/office/drawing/2014/main" id="{B8089AB5-A6B5-4F2C-92AA-FB19804810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0939" y="3555946"/>
              <a:ext cx="4886108" cy="909047"/>
              <a:chOff x="5870114" y="2922427"/>
              <a:chExt cx="4936698" cy="918572"/>
            </a:xfrm>
          </p:grpSpPr>
          <p:sp>
            <p:nvSpPr>
              <p:cNvPr id="52" name="Text Placeholder 32">
                <a:extLst>
                  <a:ext uri="{FF2B5EF4-FFF2-40B4-BE49-F238E27FC236}">
                    <a16:creationId xmlns:a16="http://schemas.microsoft.com/office/drawing/2014/main" id="{0A6D4E50-B801-4DD4-8D1B-6465CB3E6E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70114" y="3324413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3" name="Text Placeholder 33">
                <a:extLst>
                  <a:ext uri="{FF2B5EF4-FFF2-40B4-BE49-F238E27FC236}">
                    <a16:creationId xmlns:a16="http://schemas.microsoft.com/office/drawing/2014/main" id="{657D8F8E-82B2-43B4-B77D-13739E9C03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467" y="2922427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509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Add title text</a:t>
                </a:r>
                <a:endParaRPr kumimoji="0" lang="en-AU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cxnSp>
            <p:nvCxnSpPr>
              <p:cNvPr id="54" name="Straight Connector 22">
                <a:extLst>
                  <a:ext uri="{FF2B5EF4-FFF2-40B4-BE49-F238E27FC236}">
                    <a16:creationId xmlns:a16="http://schemas.microsoft.com/office/drawing/2014/main" id="{C0526EB7-8B02-4B87-8524-C66436733E5E}"/>
                  </a:ext>
                </a:extLst>
              </p:cNvPr>
              <p:cNvCxnSpPr/>
              <p:nvPr/>
            </p:nvCxnSpPr>
            <p:spPr>
              <a:xfrm>
                <a:off x="6328128" y="2943075"/>
                <a:ext cx="0" cy="717916"/>
              </a:xfrm>
              <a:prstGeom prst="line">
                <a:avLst/>
              </a:prstGeom>
              <a:noFill/>
              <a:ln w="50800" cap="flat" cmpd="sng" algn="ctr">
                <a:solidFill>
                  <a:srgbClr val="DF6282"/>
                </a:solidFill>
                <a:prstDash val="solid"/>
              </a:ln>
              <a:effectLst/>
            </p:spPr>
          </p:cxnSp>
        </p:grp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F2552564-F120-489E-A911-239B2F47C8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0940" y="2761549"/>
              <a:ext cx="4886107" cy="909046"/>
              <a:chOff x="5870115" y="1863304"/>
              <a:chExt cx="4936697" cy="918571"/>
            </a:xfrm>
          </p:grpSpPr>
          <p:sp>
            <p:nvSpPr>
              <p:cNvPr id="49" name="Text Placeholder 32">
                <a:extLst>
                  <a:ext uri="{FF2B5EF4-FFF2-40B4-BE49-F238E27FC236}">
                    <a16:creationId xmlns:a16="http://schemas.microsoft.com/office/drawing/2014/main" id="{83DAF83C-31B8-4084-8320-D887488D1F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70115" y="2265289"/>
                <a:ext cx="4277125" cy="51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0" name="Text Placeholder 33">
                <a:extLst>
                  <a:ext uri="{FF2B5EF4-FFF2-40B4-BE49-F238E27FC236}">
                    <a16:creationId xmlns:a16="http://schemas.microsoft.com/office/drawing/2014/main" id="{4B5847CF-239B-44A9-846B-082577258D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15467" y="1863304"/>
                <a:ext cx="4291345" cy="304956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509" rtl="0" eaLnBrk="1" fontAlgn="auto" latinLnBrk="0" hangingPunct="1">
                  <a:lnSpc>
                    <a:spcPct val="9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+mn-lt"/>
                    <a:cs typeface="+mn-ea"/>
                    <a:sym typeface="+mn-lt"/>
                  </a:rPr>
                  <a:t>Add title text</a:t>
                </a:r>
                <a:endParaRPr kumimoji="0" lang="en-A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endParaRPr>
              </a:p>
            </p:txBody>
          </p:sp>
          <p:cxnSp>
            <p:nvCxnSpPr>
              <p:cNvPr id="51" name="Straight Connector 26">
                <a:extLst>
                  <a:ext uri="{FF2B5EF4-FFF2-40B4-BE49-F238E27FC236}">
                    <a16:creationId xmlns:a16="http://schemas.microsoft.com/office/drawing/2014/main" id="{0F3AA378-A05A-40E3-9C5B-E680B150C5C4}"/>
                  </a:ext>
                </a:extLst>
              </p:cNvPr>
              <p:cNvCxnSpPr/>
              <p:nvPr/>
            </p:nvCxnSpPr>
            <p:spPr>
              <a:xfrm>
                <a:off x="6328128" y="1863304"/>
                <a:ext cx="0" cy="717916"/>
              </a:xfrm>
              <a:prstGeom prst="line">
                <a:avLst/>
              </a:prstGeom>
              <a:noFill/>
              <a:ln w="50800" cap="flat" cmpd="sng" algn="ctr">
                <a:solidFill>
                  <a:srgbClr val="4A5A9F"/>
                </a:solidFill>
                <a:prstDash val="solid"/>
              </a:ln>
              <a:effectLst/>
            </p:spPr>
          </p:cxnSp>
        </p:grp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4777BBA0-68B1-4E52-A51A-91F6D6BB3C3D}"/>
              </a:ext>
            </a:extLst>
          </p:cNvPr>
          <p:cNvGrpSpPr/>
          <p:nvPr/>
        </p:nvGrpSpPr>
        <p:grpSpPr>
          <a:xfrm>
            <a:off x="1590968" y="2225898"/>
            <a:ext cx="4085108" cy="4029018"/>
            <a:chOff x="1590968" y="2225898"/>
            <a:chExt cx="4085108" cy="4029018"/>
          </a:xfrm>
        </p:grpSpPr>
        <p:grpSp>
          <p:nvGrpSpPr>
            <p:cNvPr id="62" name="Group 2">
              <a:extLst>
                <a:ext uri="{FF2B5EF4-FFF2-40B4-BE49-F238E27FC236}">
                  <a16:creationId xmlns:a16="http://schemas.microsoft.com/office/drawing/2014/main" id="{595CCDE4-F65C-4E6C-8633-3739E4B2C6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0968" y="2225898"/>
              <a:ext cx="4085108" cy="4029018"/>
              <a:chOff x="0" y="0"/>
              <a:chExt cx="4289197" cy="4230768"/>
            </a:xfrm>
            <a:solidFill>
              <a:srgbClr val="F17475"/>
            </a:solidFill>
          </p:grpSpPr>
          <p:grpSp>
            <p:nvGrpSpPr>
              <p:cNvPr id="64" name="Group 3">
                <a:extLst>
                  <a:ext uri="{FF2B5EF4-FFF2-40B4-BE49-F238E27FC236}">
                    <a16:creationId xmlns:a16="http://schemas.microsoft.com/office/drawing/2014/main" id="{F07C1C12-3249-4DF9-8BF3-EF470CEF8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4289197" cy="4230768"/>
                <a:chOff x="0" y="0"/>
                <a:chExt cx="4289197" cy="4230768"/>
              </a:xfrm>
              <a:grpFill/>
            </p:grpSpPr>
            <p:sp>
              <p:nvSpPr>
                <p:cNvPr id="66" name="AutoShape 4">
                  <a:extLst>
                    <a:ext uri="{FF2B5EF4-FFF2-40B4-BE49-F238E27FC236}">
                      <a16:creationId xmlns:a16="http://schemas.microsoft.com/office/drawing/2014/main" id="{F45E3B96-FB3B-4B0A-8AE7-A564FAE17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75248">
                  <a:off x="2398713" y="49026"/>
                  <a:ext cx="487362" cy="1054216"/>
                </a:xfrm>
                <a:custGeom>
                  <a:avLst/>
                  <a:gdLst>
                    <a:gd name="T0" fmla="*/ 243681 w 21310"/>
                    <a:gd name="T1" fmla="*/ 527108 h 21600"/>
                    <a:gd name="T2" fmla="*/ 243681 w 21310"/>
                    <a:gd name="T3" fmla="*/ 527108 h 21600"/>
                    <a:gd name="T4" fmla="*/ 243681 w 21310"/>
                    <a:gd name="T5" fmla="*/ 527108 h 21600"/>
                    <a:gd name="T6" fmla="*/ 243681 w 21310"/>
                    <a:gd name="T7" fmla="*/ 52710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AutoShape 5">
                  <a:extLst>
                    <a:ext uri="{FF2B5EF4-FFF2-40B4-BE49-F238E27FC236}">
                      <a16:creationId xmlns:a16="http://schemas.microsoft.com/office/drawing/2014/main" id="{F2F739F3-6171-47AA-A4B2-D2EC48D504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75248">
                  <a:off x="2317750" y="561846"/>
                  <a:ext cx="487363" cy="527108"/>
                </a:xfrm>
                <a:custGeom>
                  <a:avLst/>
                  <a:gdLst>
                    <a:gd name="T0" fmla="*/ 243682 w 21600"/>
                    <a:gd name="T1" fmla="*/ 263554 h 21600"/>
                    <a:gd name="T2" fmla="*/ 243682 w 21600"/>
                    <a:gd name="T3" fmla="*/ 263554 h 21600"/>
                    <a:gd name="T4" fmla="*/ 243682 w 21600"/>
                    <a:gd name="T5" fmla="*/ 263554 h 21600"/>
                    <a:gd name="T6" fmla="*/ 243682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AutoShape 6">
                  <a:extLst>
                    <a:ext uri="{FF2B5EF4-FFF2-40B4-BE49-F238E27FC236}">
                      <a16:creationId xmlns:a16="http://schemas.microsoft.com/office/drawing/2014/main" id="{760E610E-E54D-4F16-93C4-1006C22156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724744">
                  <a:off x="1403350" y="3127527"/>
                  <a:ext cx="487363" cy="1054216"/>
                </a:xfrm>
                <a:custGeom>
                  <a:avLst/>
                  <a:gdLst>
                    <a:gd name="T0" fmla="*/ 243682 w 21310"/>
                    <a:gd name="T1" fmla="*/ 527108 h 21600"/>
                    <a:gd name="T2" fmla="*/ 243682 w 21310"/>
                    <a:gd name="T3" fmla="*/ 527108 h 21600"/>
                    <a:gd name="T4" fmla="*/ 243682 w 21310"/>
                    <a:gd name="T5" fmla="*/ 527108 h 21600"/>
                    <a:gd name="T6" fmla="*/ 243682 w 21310"/>
                    <a:gd name="T7" fmla="*/ 527108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AutoShape 7">
                  <a:extLst>
                    <a:ext uri="{FF2B5EF4-FFF2-40B4-BE49-F238E27FC236}">
                      <a16:creationId xmlns:a16="http://schemas.microsoft.com/office/drawing/2014/main" id="{F209402D-B63E-4570-A44F-8E4F8F6B07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9724744">
                  <a:off x="1484313" y="3141816"/>
                  <a:ext cx="487362" cy="527108"/>
                </a:xfrm>
                <a:custGeom>
                  <a:avLst/>
                  <a:gdLst>
                    <a:gd name="T0" fmla="*/ 243681 w 21600"/>
                    <a:gd name="T1" fmla="*/ 263554 h 21600"/>
                    <a:gd name="T2" fmla="*/ 243681 w 21600"/>
                    <a:gd name="T3" fmla="*/ 263554 h 21600"/>
                    <a:gd name="T4" fmla="*/ 243681 w 21600"/>
                    <a:gd name="T5" fmla="*/ 263554 h 21600"/>
                    <a:gd name="T6" fmla="*/ 243681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AutoShape 8">
                  <a:extLst>
                    <a:ext uri="{FF2B5EF4-FFF2-40B4-BE49-F238E27FC236}">
                      <a16:creationId xmlns:a16="http://schemas.microsoft.com/office/drawing/2014/main" id="{C4A97443-9315-47B8-923C-B5FBA7AC6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18666" y="1588335"/>
                  <a:ext cx="487416" cy="1054100"/>
                </a:xfrm>
                <a:custGeom>
                  <a:avLst/>
                  <a:gdLst>
                    <a:gd name="T0" fmla="*/ 243708 w 21310"/>
                    <a:gd name="T1" fmla="*/ 527050 h 21600"/>
                    <a:gd name="T2" fmla="*/ 243708 w 21310"/>
                    <a:gd name="T3" fmla="*/ 527050 h 21600"/>
                    <a:gd name="T4" fmla="*/ 243708 w 21310"/>
                    <a:gd name="T5" fmla="*/ 527050 h 21600"/>
                    <a:gd name="T6" fmla="*/ 243708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5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5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AutoShape 9">
                  <a:extLst>
                    <a:ext uri="{FF2B5EF4-FFF2-40B4-BE49-F238E27FC236}">
                      <a16:creationId xmlns:a16="http://schemas.microsoft.com/office/drawing/2014/main" id="{082186C2-57A8-48CB-8DB9-26E6E972E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256729" y="1851860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AutoShape 10">
                  <a:extLst>
                    <a:ext uri="{FF2B5EF4-FFF2-40B4-BE49-F238E27FC236}">
                      <a16:creationId xmlns:a16="http://schemas.microsoft.com/office/drawing/2014/main" id="{39036CAC-AB6B-4A64-A3BE-EE5EE9504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5">
                  <a:off x="283341" y="1588335"/>
                  <a:ext cx="487416" cy="1054100"/>
                </a:xfrm>
                <a:custGeom>
                  <a:avLst/>
                  <a:gdLst>
                    <a:gd name="T0" fmla="*/ 243708 w 21310"/>
                    <a:gd name="T1" fmla="*/ 527050 h 21600"/>
                    <a:gd name="T2" fmla="*/ 243708 w 21310"/>
                    <a:gd name="T3" fmla="*/ 527050 h 21600"/>
                    <a:gd name="T4" fmla="*/ 243708 w 21310"/>
                    <a:gd name="T5" fmla="*/ 527050 h 21600"/>
                    <a:gd name="T6" fmla="*/ 243708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5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5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AutoShape 11">
                  <a:extLst>
                    <a:ext uri="{FF2B5EF4-FFF2-40B4-BE49-F238E27FC236}">
                      <a16:creationId xmlns:a16="http://schemas.microsoft.com/office/drawing/2014/main" id="{B159B797-9D0E-409B-A224-27CE3A8C9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5">
                  <a:off x="545279" y="1851860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AutoShape 12">
                  <a:extLst>
                    <a:ext uri="{FF2B5EF4-FFF2-40B4-BE49-F238E27FC236}">
                      <a16:creationId xmlns:a16="http://schemas.microsoft.com/office/drawing/2014/main" id="{82B9B5AD-D6A4-4450-B5E9-BF56A34CEE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237253">
                  <a:off x="3209898" y="636525"/>
                  <a:ext cx="485828" cy="1054100"/>
                </a:xfrm>
                <a:custGeom>
                  <a:avLst/>
                  <a:gdLst>
                    <a:gd name="T0" fmla="*/ 242914 w 21310"/>
                    <a:gd name="T1" fmla="*/ 527050 h 21600"/>
                    <a:gd name="T2" fmla="*/ 242914 w 21310"/>
                    <a:gd name="T3" fmla="*/ 527050 h 21600"/>
                    <a:gd name="T4" fmla="*/ 242914 w 21310"/>
                    <a:gd name="T5" fmla="*/ 527050 h 21600"/>
                    <a:gd name="T6" fmla="*/ 242914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" name="AutoShape 13">
                  <a:extLst>
                    <a:ext uri="{FF2B5EF4-FFF2-40B4-BE49-F238E27FC236}">
                      <a16:creationId xmlns:a16="http://schemas.microsoft.com/office/drawing/2014/main" id="{1195A159-E105-4134-A823-5A881DA0DE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3237253">
                  <a:off x="2998760" y="1054054"/>
                  <a:ext cx="485828" cy="527050"/>
                </a:xfrm>
                <a:custGeom>
                  <a:avLst/>
                  <a:gdLst>
                    <a:gd name="T0" fmla="*/ 242914 w 21600"/>
                    <a:gd name="T1" fmla="*/ 263525 h 21600"/>
                    <a:gd name="T2" fmla="*/ 242914 w 21600"/>
                    <a:gd name="T3" fmla="*/ 263525 h 21600"/>
                    <a:gd name="T4" fmla="*/ 242914 w 21600"/>
                    <a:gd name="T5" fmla="*/ 263525 h 21600"/>
                    <a:gd name="T6" fmla="*/ 242914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AutoShape 14">
                  <a:extLst>
                    <a:ext uri="{FF2B5EF4-FFF2-40B4-BE49-F238E27FC236}">
                      <a16:creationId xmlns:a16="http://schemas.microsoft.com/office/drawing/2014/main" id="{6A44E31A-C7B9-40D3-B861-40C8AC839F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7562734">
                  <a:off x="593698" y="2540145"/>
                  <a:ext cx="485828" cy="1054100"/>
                </a:xfrm>
                <a:custGeom>
                  <a:avLst/>
                  <a:gdLst>
                    <a:gd name="T0" fmla="*/ 242914 w 21310"/>
                    <a:gd name="T1" fmla="*/ 527050 h 21600"/>
                    <a:gd name="T2" fmla="*/ 242914 w 21310"/>
                    <a:gd name="T3" fmla="*/ 527050 h 21600"/>
                    <a:gd name="T4" fmla="*/ 242914 w 21310"/>
                    <a:gd name="T5" fmla="*/ 527050 h 21600"/>
                    <a:gd name="T6" fmla="*/ 242914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8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AutoShape 15">
                  <a:extLst>
                    <a:ext uri="{FF2B5EF4-FFF2-40B4-BE49-F238E27FC236}">
                      <a16:creationId xmlns:a16="http://schemas.microsoft.com/office/drawing/2014/main" id="{022090A8-7F69-497C-9BA5-AB5CF9B28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7562734">
                  <a:off x="804835" y="2649666"/>
                  <a:ext cx="485828" cy="527050"/>
                </a:xfrm>
                <a:custGeom>
                  <a:avLst/>
                  <a:gdLst>
                    <a:gd name="T0" fmla="*/ 242914 w 21600"/>
                    <a:gd name="T1" fmla="*/ 263525 h 21600"/>
                    <a:gd name="T2" fmla="*/ 242914 w 21600"/>
                    <a:gd name="T3" fmla="*/ 263525 h 21600"/>
                    <a:gd name="T4" fmla="*/ 242914 w 21600"/>
                    <a:gd name="T5" fmla="*/ 263525 h 21600"/>
                    <a:gd name="T6" fmla="*/ 242914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AutoShape 16">
                  <a:extLst>
                    <a:ext uri="{FF2B5EF4-FFF2-40B4-BE49-F238E27FC236}">
                      <a16:creationId xmlns:a16="http://schemas.microsoft.com/office/drawing/2014/main" id="{B60B6BFC-CA0E-4BE6-8D0C-3EC437882B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561241">
                  <a:off x="3209105" y="2539351"/>
                  <a:ext cx="487415" cy="1054100"/>
                </a:xfrm>
                <a:custGeom>
                  <a:avLst/>
                  <a:gdLst>
                    <a:gd name="T0" fmla="*/ 243707 w 21310"/>
                    <a:gd name="T1" fmla="*/ 527050 h 21600"/>
                    <a:gd name="T2" fmla="*/ 243707 w 21310"/>
                    <a:gd name="T3" fmla="*/ 527050 h 21600"/>
                    <a:gd name="T4" fmla="*/ 243707 w 21310"/>
                    <a:gd name="T5" fmla="*/ 527050 h 21600"/>
                    <a:gd name="T6" fmla="*/ 243707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AutoShape 17">
                  <a:extLst>
                    <a:ext uri="{FF2B5EF4-FFF2-40B4-BE49-F238E27FC236}">
                      <a16:creationId xmlns:a16="http://schemas.microsoft.com/office/drawing/2014/main" id="{73B6F957-6DA6-4070-9C3B-40A3708FE6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7561241">
                  <a:off x="2997966" y="2648872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AutoShape 18">
                  <a:extLst>
                    <a:ext uri="{FF2B5EF4-FFF2-40B4-BE49-F238E27FC236}">
                      <a16:creationId xmlns:a16="http://schemas.microsoft.com/office/drawing/2014/main" id="{44927873-5D95-453D-B30D-B77C627CE2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238786">
                  <a:off x="592905" y="637318"/>
                  <a:ext cx="487415" cy="1054100"/>
                </a:xfrm>
                <a:custGeom>
                  <a:avLst/>
                  <a:gdLst>
                    <a:gd name="T0" fmla="*/ 243707 w 21310"/>
                    <a:gd name="T1" fmla="*/ 527050 h 21600"/>
                    <a:gd name="T2" fmla="*/ 243707 w 21310"/>
                    <a:gd name="T3" fmla="*/ 527050 h 21600"/>
                    <a:gd name="T4" fmla="*/ 243707 w 21310"/>
                    <a:gd name="T5" fmla="*/ 527050 h 21600"/>
                    <a:gd name="T6" fmla="*/ 243707 w 21310"/>
                    <a:gd name="T7" fmla="*/ 52705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AutoShape 19">
                  <a:extLst>
                    <a:ext uri="{FF2B5EF4-FFF2-40B4-BE49-F238E27FC236}">
                      <a16:creationId xmlns:a16="http://schemas.microsoft.com/office/drawing/2014/main" id="{FDCC3678-7356-4DD2-B3AB-4FDA81F7D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3238786">
                  <a:off x="804041" y="1054848"/>
                  <a:ext cx="487416" cy="527050"/>
                </a:xfrm>
                <a:custGeom>
                  <a:avLst/>
                  <a:gdLst>
                    <a:gd name="T0" fmla="*/ 243708 w 21600"/>
                    <a:gd name="T1" fmla="*/ 263525 h 21600"/>
                    <a:gd name="T2" fmla="*/ 243708 w 21600"/>
                    <a:gd name="T3" fmla="*/ 263525 h 21600"/>
                    <a:gd name="T4" fmla="*/ 243708 w 21600"/>
                    <a:gd name="T5" fmla="*/ 263525 h 21600"/>
                    <a:gd name="T6" fmla="*/ 243708 w 21600"/>
                    <a:gd name="T7" fmla="*/ 26352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AutoShape 20">
                  <a:extLst>
                    <a:ext uri="{FF2B5EF4-FFF2-40B4-BE49-F238E27FC236}">
                      <a16:creationId xmlns:a16="http://schemas.microsoft.com/office/drawing/2014/main" id="{3F066B9E-B47E-479B-ADF4-FC6BD90BBD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719599">
                  <a:off x="2401888" y="3127527"/>
                  <a:ext cx="485775" cy="1052627"/>
                </a:xfrm>
                <a:custGeom>
                  <a:avLst/>
                  <a:gdLst>
                    <a:gd name="T0" fmla="*/ 242887 w 21310"/>
                    <a:gd name="T1" fmla="*/ 526314 h 21600"/>
                    <a:gd name="T2" fmla="*/ 242887 w 21310"/>
                    <a:gd name="T3" fmla="*/ 526314 h 21600"/>
                    <a:gd name="T4" fmla="*/ 242887 w 21310"/>
                    <a:gd name="T5" fmla="*/ 526314 h 21600"/>
                    <a:gd name="T6" fmla="*/ 242887 w 21310"/>
                    <a:gd name="T7" fmla="*/ 52631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AutoShape 21">
                  <a:extLst>
                    <a:ext uri="{FF2B5EF4-FFF2-40B4-BE49-F238E27FC236}">
                      <a16:creationId xmlns:a16="http://schemas.microsoft.com/office/drawing/2014/main" id="{AA6F70D3-C2F7-464E-894A-D56978326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9719599">
                  <a:off x="2320925" y="3141816"/>
                  <a:ext cx="485775" cy="527108"/>
                </a:xfrm>
                <a:custGeom>
                  <a:avLst/>
                  <a:gdLst>
                    <a:gd name="T0" fmla="*/ 242888 w 21600"/>
                    <a:gd name="T1" fmla="*/ 263554 h 21600"/>
                    <a:gd name="T2" fmla="*/ 242888 w 21600"/>
                    <a:gd name="T3" fmla="*/ 263554 h 21600"/>
                    <a:gd name="T4" fmla="*/ 242888 w 21600"/>
                    <a:gd name="T5" fmla="*/ 263554 h 21600"/>
                    <a:gd name="T6" fmla="*/ 242888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4A5A9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AutoShape 22">
                  <a:extLst>
                    <a:ext uri="{FF2B5EF4-FFF2-40B4-BE49-F238E27FC236}">
                      <a16:creationId xmlns:a16="http://schemas.microsoft.com/office/drawing/2014/main" id="{90F5ACAB-76C3-448B-A7CE-DB2201E34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80405">
                  <a:off x="1401763" y="50615"/>
                  <a:ext cx="485775" cy="1052627"/>
                </a:xfrm>
                <a:custGeom>
                  <a:avLst/>
                  <a:gdLst>
                    <a:gd name="T0" fmla="*/ 242887 w 21310"/>
                    <a:gd name="T1" fmla="*/ 526314 h 21600"/>
                    <a:gd name="T2" fmla="*/ 242887 w 21310"/>
                    <a:gd name="T3" fmla="*/ 526314 h 21600"/>
                    <a:gd name="T4" fmla="*/ 242887 w 21310"/>
                    <a:gd name="T5" fmla="*/ 526314 h 21600"/>
                    <a:gd name="T6" fmla="*/ 242887 w 21310"/>
                    <a:gd name="T7" fmla="*/ 52631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310" h="21600">
                      <a:moveTo>
                        <a:pt x="21247" y="10573"/>
                      </a:moveTo>
                      <a:lnTo>
                        <a:pt x="17364" y="5258"/>
                      </a:lnTo>
                      <a:cubicBezTo>
                        <a:pt x="16728" y="4388"/>
                        <a:pt x="14991" y="3847"/>
                        <a:pt x="13131" y="3847"/>
                      </a:cubicBezTo>
                      <a:cubicBezTo>
                        <a:pt x="13119" y="3847"/>
                        <a:pt x="13108" y="3847"/>
                        <a:pt x="13097" y="3847"/>
                      </a:cubicBezTo>
                      <a:lnTo>
                        <a:pt x="12219" y="3847"/>
                      </a:lnTo>
                      <a:lnTo>
                        <a:pt x="9090" y="3847"/>
                      </a:lnTo>
                      <a:lnTo>
                        <a:pt x="8213" y="3847"/>
                      </a:lnTo>
                      <a:cubicBezTo>
                        <a:pt x="8202" y="3847"/>
                        <a:pt x="8191" y="3847"/>
                        <a:pt x="8179" y="3847"/>
                      </a:cubicBezTo>
                      <a:cubicBezTo>
                        <a:pt x="6319" y="3847"/>
                        <a:pt x="4582" y="4388"/>
                        <a:pt x="3946" y="5258"/>
                      </a:cubicBezTo>
                      <a:lnTo>
                        <a:pt x="63" y="10573"/>
                      </a:lnTo>
                      <a:cubicBezTo>
                        <a:pt x="-145" y="10858"/>
                        <a:pt x="179" y="11168"/>
                        <a:pt x="787" y="11266"/>
                      </a:cubicBezTo>
                      <a:lnTo>
                        <a:pt x="1484" y="11377"/>
                      </a:lnTo>
                      <a:cubicBezTo>
                        <a:pt x="1609" y="11397"/>
                        <a:pt x="1736" y="11407"/>
                        <a:pt x="1861" y="11407"/>
                      </a:cubicBezTo>
                      <a:cubicBezTo>
                        <a:pt x="2345" y="11407"/>
                        <a:pt x="2796" y="11264"/>
                        <a:pt x="2962" y="11038"/>
                      </a:cubicBezTo>
                      <a:lnTo>
                        <a:pt x="6435" y="6288"/>
                      </a:lnTo>
                      <a:lnTo>
                        <a:pt x="6493" y="6209"/>
                      </a:lnTo>
                      <a:lnTo>
                        <a:pt x="7331" y="6209"/>
                      </a:lnTo>
                      <a:lnTo>
                        <a:pt x="1162" y="14494"/>
                      </a:lnTo>
                      <a:lnTo>
                        <a:pt x="6965" y="14494"/>
                      </a:lnTo>
                      <a:lnTo>
                        <a:pt x="6965" y="20831"/>
                      </a:lnTo>
                      <a:cubicBezTo>
                        <a:pt x="6965" y="21256"/>
                        <a:pt x="7700" y="21600"/>
                        <a:pt x="8607" y="21600"/>
                      </a:cubicBezTo>
                      <a:cubicBezTo>
                        <a:pt x="9514" y="21600"/>
                        <a:pt x="10250" y="21256"/>
                        <a:pt x="10250" y="20831"/>
                      </a:cubicBezTo>
                      <a:lnTo>
                        <a:pt x="10255" y="20831"/>
                      </a:lnTo>
                      <a:lnTo>
                        <a:pt x="10255" y="14494"/>
                      </a:lnTo>
                      <a:lnTo>
                        <a:pt x="11055" y="14494"/>
                      </a:lnTo>
                      <a:lnTo>
                        <a:pt x="11055" y="20831"/>
                      </a:lnTo>
                      <a:cubicBezTo>
                        <a:pt x="11055" y="21256"/>
                        <a:pt x="11790" y="21600"/>
                        <a:pt x="12698" y="21600"/>
                      </a:cubicBezTo>
                      <a:cubicBezTo>
                        <a:pt x="13605" y="21600"/>
                        <a:pt x="14340" y="21256"/>
                        <a:pt x="14340" y="20831"/>
                      </a:cubicBezTo>
                      <a:lnTo>
                        <a:pt x="14345" y="20831"/>
                      </a:lnTo>
                      <a:lnTo>
                        <a:pt x="14345" y="14494"/>
                      </a:lnTo>
                      <a:lnTo>
                        <a:pt x="20148" y="14494"/>
                      </a:lnTo>
                      <a:lnTo>
                        <a:pt x="13978" y="6209"/>
                      </a:lnTo>
                      <a:lnTo>
                        <a:pt x="14817" y="6209"/>
                      </a:lnTo>
                      <a:lnTo>
                        <a:pt x="14875" y="6288"/>
                      </a:lnTo>
                      <a:lnTo>
                        <a:pt x="18348" y="11038"/>
                      </a:lnTo>
                      <a:cubicBezTo>
                        <a:pt x="18514" y="11264"/>
                        <a:pt x="18965" y="11407"/>
                        <a:pt x="19449" y="11407"/>
                      </a:cubicBezTo>
                      <a:cubicBezTo>
                        <a:pt x="19574" y="11407"/>
                        <a:pt x="19701" y="11397"/>
                        <a:pt x="19826" y="11377"/>
                      </a:cubicBezTo>
                      <a:lnTo>
                        <a:pt x="20523" y="11266"/>
                      </a:lnTo>
                      <a:cubicBezTo>
                        <a:pt x="21131" y="11168"/>
                        <a:pt x="21455" y="10858"/>
                        <a:pt x="21247" y="10573"/>
                      </a:cubicBezTo>
                      <a:close/>
                      <a:moveTo>
                        <a:pt x="6926" y="1746"/>
                      </a:moveTo>
                      <a:cubicBezTo>
                        <a:pt x="6926" y="782"/>
                        <a:pt x="8595" y="0"/>
                        <a:pt x="10655" y="0"/>
                      </a:cubicBezTo>
                      <a:cubicBezTo>
                        <a:pt x="12715" y="0"/>
                        <a:pt x="14384" y="782"/>
                        <a:pt x="14384" y="1746"/>
                      </a:cubicBezTo>
                      <a:cubicBezTo>
                        <a:pt x="14384" y="2711"/>
                        <a:pt x="12715" y="3493"/>
                        <a:pt x="10655" y="3493"/>
                      </a:cubicBezTo>
                      <a:cubicBezTo>
                        <a:pt x="8595" y="3493"/>
                        <a:pt x="6926" y="2711"/>
                        <a:pt x="6926" y="1746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AutoShape 23">
                  <a:extLst>
                    <a:ext uri="{FF2B5EF4-FFF2-40B4-BE49-F238E27FC236}">
                      <a16:creationId xmlns:a16="http://schemas.microsoft.com/office/drawing/2014/main" id="{87EF3FDE-6021-4396-8C70-F65C0EC753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80405">
                  <a:off x="1482725" y="561846"/>
                  <a:ext cx="485775" cy="527108"/>
                </a:xfrm>
                <a:custGeom>
                  <a:avLst/>
                  <a:gdLst>
                    <a:gd name="T0" fmla="*/ 242888 w 21600"/>
                    <a:gd name="T1" fmla="*/ 263554 h 21600"/>
                    <a:gd name="T2" fmla="*/ 242888 w 21600"/>
                    <a:gd name="T3" fmla="*/ 263554 h 21600"/>
                    <a:gd name="T4" fmla="*/ 242888 w 21600"/>
                    <a:gd name="T5" fmla="*/ 263554 h 21600"/>
                    <a:gd name="T6" fmla="*/ 242888 w 21600"/>
                    <a:gd name="T7" fmla="*/ 263554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3961" y="0"/>
                      </a:moveTo>
                      <a:lnTo>
                        <a:pt x="1171" y="7388"/>
                      </a:lnTo>
                      <a:lnTo>
                        <a:pt x="7057" y="7388"/>
                      </a:lnTo>
                      <a:lnTo>
                        <a:pt x="7057" y="20062"/>
                      </a:lnTo>
                      <a:cubicBezTo>
                        <a:pt x="7057" y="20912"/>
                        <a:pt x="7803" y="21600"/>
                        <a:pt x="8723" y="21600"/>
                      </a:cubicBezTo>
                      <a:cubicBezTo>
                        <a:pt x="9643" y="21600"/>
                        <a:pt x="10389" y="20912"/>
                        <a:pt x="10389" y="20062"/>
                      </a:cubicBezTo>
                      <a:lnTo>
                        <a:pt x="10394" y="20062"/>
                      </a:lnTo>
                      <a:lnTo>
                        <a:pt x="10394" y="7388"/>
                      </a:lnTo>
                      <a:lnTo>
                        <a:pt x="11206" y="7388"/>
                      </a:lnTo>
                      <a:lnTo>
                        <a:pt x="11206" y="20062"/>
                      </a:lnTo>
                      <a:cubicBezTo>
                        <a:pt x="11206" y="20912"/>
                        <a:pt x="11952" y="21600"/>
                        <a:pt x="12872" y="21600"/>
                      </a:cubicBezTo>
                      <a:cubicBezTo>
                        <a:pt x="13792" y="21600"/>
                        <a:pt x="14538" y="20912"/>
                        <a:pt x="14538" y="20062"/>
                      </a:cubicBezTo>
                      <a:lnTo>
                        <a:pt x="14543" y="20062"/>
                      </a:lnTo>
                      <a:lnTo>
                        <a:pt x="14543" y="7388"/>
                      </a:lnTo>
                      <a:lnTo>
                        <a:pt x="20429" y="7388"/>
                      </a:lnTo>
                      <a:lnTo>
                        <a:pt x="17638" y="0"/>
                      </a:lnTo>
                      <a:cubicBezTo>
                        <a:pt x="17638" y="0"/>
                        <a:pt x="3961" y="0"/>
                        <a:pt x="3961" y="0"/>
                      </a:cubicBezTo>
                      <a:close/>
                      <a:moveTo>
                        <a:pt x="18427" y="0"/>
                      </a:moveTo>
                      <a:lnTo>
                        <a:pt x="18603" y="476"/>
                      </a:lnTo>
                      <a:cubicBezTo>
                        <a:pt x="18771" y="928"/>
                        <a:pt x="19229" y="1214"/>
                        <a:pt x="19719" y="1214"/>
                      </a:cubicBezTo>
                      <a:cubicBezTo>
                        <a:pt x="19847" y="1214"/>
                        <a:pt x="19976" y="1194"/>
                        <a:pt x="20103" y="1154"/>
                      </a:cubicBezTo>
                      <a:lnTo>
                        <a:pt x="20809" y="931"/>
                      </a:lnTo>
                      <a:cubicBezTo>
                        <a:pt x="21263" y="787"/>
                        <a:pt x="21558" y="414"/>
                        <a:pt x="21600" y="0"/>
                      </a:cubicBezTo>
                      <a:cubicBezTo>
                        <a:pt x="21600" y="0"/>
                        <a:pt x="18427" y="0"/>
                        <a:pt x="18427" y="0"/>
                      </a:cubicBezTo>
                      <a:close/>
                      <a:moveTo>
                        <a:pt x="1497" y="1154"/>
                      </a:moveTo>
                      <a:lnTo>
                        <a:pt x="791" y="931"/>
                      </a:lnTo>
                      <a:cubicBezTo>
                        <a:pt x="337" y="787"/>
                        <a:pt x="42" y="414"/>
                        <a:pt x="0" y="0"/>
                      </a:cubicBezTo>
                      <a:lnTo>
                        <a:pt x="3173" y="0"/>
                      </a:lnTo>
                      <a:lnTo>
                        <a:pt x="2997" y="476"/>
                      </a:lnTo>
                      <a:cubicBezTo>
                        <a:pt x="2829" y="928"/>
                        <a:pt x="2371" y="1214"/>
                        <a:pt x="1880" y="1214"/>
                      </a:cubicBezTo>
                      <a:cubicBezTo>
                        <a:pt x="1753" y="1214"/>
                        <a:pt x="1624" y="1194"/>
                        <a:pt x="1497" y="1154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7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266" b="0" i="0" u="none" strike="noStrike" kern="0" cap="none" spc="0" normalizeH="0" baseline="0" noProof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Rectangle 24">
                <a:extLst>
                  <a:ext uri="{FF2B5EF4-FFF2-40B4-BE49-F238E27FC236}">
                    <a16:creationId xmlns:a16="http://schemas.microsoft.com/office/drawing/2014/main" id="{6B503DA2-415A-4B0D-9F9B-275A18463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846" y="1052078"/>
                <a:ext cx="1784350" cy="1786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20%</a:t>
                </a: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3" name="CuadroTexto 2">
              <a:extLst>
                <a:ext uri="{FF2B5EF4-FFF2-40B4-BE49-F238E27FC236}">
                  <a16:creationId xmlns:a16="http://schemas.microsoft.com/office/drawing/2014/main" id="{7FA743AF-34E4-4829-B08D-D68023363981}"/>
                </a:ext>
              </a:extLst>
            </p:cNvPr>
            <p:cNvSpPr txBox="1"/>
            <p:nvPr/>
          </p:nvSpPr>
          <p:spPr>
            <a:xfrm>
              <a:off x="2858932" y="4537748"/>
              <a:ext cx="15568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文本内容</a:t>
              </a:r>
              <a:endPara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F163534-F7FC-4FDE-BB1A-CD07BEF49FCF}"/>
              </a:ext>
            </a:extLst>
          </p:cNvPr>
          <p:cNvGrpSpPr/>
          <p:nvPr/>
        </p:nvGrpSpPr>
        <p:grpSpPr>
          <a:xfrm>
            <a:off x="4293929" y="158920"/>
            <a:ext cx="3523173" cy="924005"/>
            <a:chOff x="4293929" y="158920"/>
            <a:chExt cx="3523173" cy="924005"/>
          </a:xfrm>
        </p:grpSpPr>
        <p:sp>
          <p:nvSpPr>
            <p:cNvPr id="87" name="TextBox 8">
              <a:extLst>
                <a:ext uri="{FF2B5EF4-FFF2-40B4-BE49-F238E27FC236}">
                  <a16:creationId xmlns:a16="http://schemas.microsoft.com/office/drawing/2014/main" id="{D4790D5F-BBDA-42D2-8A94-C8D49F52A342}"/>
                </a:ext>
              </a:extLst>
            </p:cNvPr>
            <p:cNvSpPr txBox="1"/>
            <p:nvPr/>
          </p:nvSpPr>
          <p:spPr>
            <a:xfrm>
              <a:off x="4293929" y="158920"/>
              <a:ext cx="352317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8" name="TextBox 8">
              <a:extLst>
                <a:ext uri="{FF2B5EF4-FFF2-40B4-BE49-F238E27FC236}">
                  <a16:creationId xmlns:a16="http://schemas.microsoft.com/office/drawing/2014/main" id="{34316ACE-B0C4-41BA-8AF1-42D08261F4A0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619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4E11C870-1962-4C75-B091-0FDF2BDC55C9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8C2EF4D-A5D5-4B4B-A182-1744D786696A}"/>
              </a:ext>
            </a:extLst>
          </p:cNvPr>
          <p:cNvGrpSpPr/>
          <p:nvPr/>
        </p:nvGrpSpPr>
        <p:grpSpPr>
          <a:xfrm>
            <a:off x="78443" y="1980127"/>
            <a:ext cx="6780799" cy="4587274"/>
            <a:chOff x="5131801" y="1753696"/>
            <a:chExt cx="6780799" cy="4587274"/>
          </a:xfrm>
        </p:grpSpPr>
        <p:sp>
          <p:nvSpPr>
            <p:cNvPr id="28" name="任意多边形 35">
              <a:extLst>
                <a:ext uri="{FF2B5EF4-FFF2-40B4-BE49-F238E27FC236}">
                  <a16:creationId xmlns:a16="http://schemas.microsoft.com/office/drawing/2014/main" id="{B081E519-EC9C-4AB5-81BB-F1FA61378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1510" y="3565578"/>
              <a:ext cx="1417381" cy="1948264"/>
            </a:xfrm>
            <a:custGeom>
              <a:avLst/>
              <a:gdLst>
                <a:gd name="T0" fmla="*/ 901473 w 1352638"/>
                <a:gd name="T1" fmla="*/ 16 h 1747217"/>
                <a:gd name="T2" fmla="*/ 974192 w 1352638"/>
                <a:gd name="T3" fmla="*/ 31619 h 1747217"/>
                <a:gd name="T4" fmla="*/ 1352550 w 1352638"/>
                <a:gd name="T5" fmla="*/ 423231 h 1747217"/>
                <a:gd name="T6" fmla="*/ 948292 w 1352638"/>
                <a:gd name="T7" fmla="*/ 813428 h 1747217"/>
                <a:gd name="T8" fmla="*/ 945734 w 1352638"/>
                <a:gd name="T9" fmla="*/ 959852 h 1747217"/>
                <a:gd name="T10" fmla="*/ 1312064 w 1352638"/>
                <a:gd name="T11" fmla="*/ 1339012 h 1747217"/>
                <a:gd name="T12" fmla="*/ 920260 w 1352638"/>
                <a:gd name="T13" fmla="*/ 1717186 h 1747217"/>
                <a:gd name="T14" fmla="*/ 773764 w 1352638"/>
                <a:gd name="T15" fmla="*/ 1714631 h 1747217"/>
                <a:gd name="T16" fmla="*/ 29077 w 1352638"/>
                <a:gd name="T17" fmla="*/ 943861 h 1747217"/>
                <a:gd name="T18" fmla="*/ 15 w 1352638"/>
                <a:gd name="T19" fmla="*/ 870119 h 1747217"/>
                <a:gd name="T20" fmla="*/ 31634 w 1352638"/>
                <a:gd name="T21" fmla="*/ 797436 h 1747217"/>
                <a:gd name="T22" fmla="*/ 827695 w 1352638"/>
                <a:gd name="T23" fmla="*/ 29064 h 1747217"/>
                <a:gd name="T24" fmla="*/ 901473 w 1352638"/>
                <a:gd name="T25" fmla="*/ 16 h 1747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7"/>
                <a:gd name="T41" fmla="*/ 1352638 w 1352638"/>
                <a:gd name="T42" fmla="*/ 1747217 h 1747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7">
                  <a:moveTo>
                    <a:pt x="901532" y="16"/>
                  </a:moveTo>
                  <a:cubicBezTo>
                    <a:pt x="928044" y="479"/>
                    <a:pt x="954380" y="11056"/>
                    <a:pt x="974255" y="31637"/>
                  </a:cubicBezTo>
                  <a:lnTo>
                    <a:pt x="1352638" y="423465"/>
                  </a:lnTo>
                  <a:lnTo>
                    <a:pt x="948354" y="813878"/>
                  </a:lnTo>
                  <a:cubicBezTo>
                    <a:pt x="907190" y="853629"/>
                    <a:pt x="906046" y="919221"/>
                    <a:pt x="945796" y="960384"/>
                  </a:cubicBezTo>
                  <a:lnTo>
                    <a:pt x="1312149" y="1339753"/>
                  </a:lnTo>
                  <a:lnTo>
                    <a:pt x="920320" y="1718137"/>
                  </a:lnTo>
                  <a:cubicBezTo>
                    <a:pt x="879157" y="1757888"/>
                    <a:pt x="813565" y="1756743"/>
                    <a:pt x="773814" y="1715580"/>
                  </a:cubicBezTo>
                  <a:lnTo>
                    <a:pt x="29079" y="944384"/>
                  </a:lnTo>
                  <a:cubicBezTo>
                    <a:pt x="9203" y="923802"/>
                    <a:pt x="-448" y="897114"/>
                    <a:pt x="15" y="870601"/>
                  </a:cubicBezTo>
                  <a:cubicBezTo>
                    <a:pt x="478" y="844089"/>
                    <a:pt x="11055" y="817753"/>
                    <a:pt x="31636" y="797878"/>
                  </a:cubicBezTo>
                  <a:lnTo>
                    <a:pt x="827749" y="29080"/>
                  </a:lnTo>
                  <a:cubicBezTo>
                    <a:pt x="848331" y="9205"/>
                    <a:pt x="875020" y="-446"/>
                    <a:pt x="901532" y="16"/>
                  </a:cubicBez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</p:spPr>
          <p:txBody>
            <a:bodyPr lIns="162000" tIns="0" rIns="0" bIns="0" anchor="ctr"/>
            <a:lstStyle/>
            <a:p>
              <a:pPr>
                <a:defRPr/>
              </a:pPr>
              <a:r>
                <a:rPr lang="zh-CN" altLang="en-US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  </a:t>
              </a:r>
              <a:r>
                <a:rPr lang="en-US" altLang="zh-CN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5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36">
              <a:extLst>
                <a:ext uri="{FF2B5EF4-FFF2-40B4-BE49-F238E27FC236}">
                  <a16:creationId xmlns:a16="http://schemas.microsoft.com/office/drawing/2014/main" id="{674EA800-A5E2-4746-A887-AE164512F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83" y="2494036"/>
              <a:ext cx="1833278" cy="1500162"/>
            </a:xfrm>
            <a:custGeom>
              <a:avLst/>
              <a:gdLst>
                <a:gd name="T0" fmla="*/ 861672 w 1747878"/>
                <a:gd name="T1" fmla="*/ 0 h 1344614"/>
                <a:gd name="T2" fmla="*/ 934935 w 1747878"/>
                <a:gd name="T3" fmla="*/ 30347 h 1344614"/>
                <a:gd name="T4" fmla="*/ 1717492 w 1747878"/>
                <a:gd name="T5" fmla="*/ 812921 h 1344614"/>
                <a:gd name="T6" fmla="*/ 1717492 w 1747878"/>
                <a:gd name="T7" fmla="*/ 959449 h 1344614"/>
                <a:gd name="T8" fmla="*/ 1332337 w 1747878"/>
                <a:gd name="T9" fmla="*/ 1344613 h 1344614"/>
                <a:gd name="T10" fmla="*/ 934936 w 1747878"/>
                <a:gd name="T11" fmla="*/ 947204 h 1344614"/>
                <a:gd name="T12" fmla="*/ 788411 w 1747878"/>
                <a:gd name="T13" fmla="*/ 947204 h 1344614"/>
                <a:gd name="T14" fmla="*/ 415502 w 1747878"/>
                <a:gd name="T15" fmla="*/ 1320121 h 1344614"/>
                <a:gd name="T16" fmla="*/ 30346 w 1747878"/>
                <a:gd name="T17" fmla="*/ 934956 h 1344614"/>
                <a:gd name="T18" fmla="*/ 30346 w 1747878"/>
                <a:gd name="T19" fmla="*/ 788428 h 1344614"/>
                <a:gd name="T20" fmla="*/ 788410 w 1747878"/>
                <a:gd name="T21" fmla="*/ 30347 h 1344614"/>
                <a:gd name="T22" fmla="*/ 861672 w 1747878"/>
                <a:gd name="T23" fmla="*/ 0 h 13446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47878"/>
                <a:gd name="T37" fmla="*/ 0 h 1344614"/>
                <a:gd name="T38" fmla="*/ 1747878 w 1747878"/>
                <a:gd name="T39" fmla="*/ 1344614 h 13446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47878" h="1344614">
                  <a:moveTo>
                    <a:pt x="861692" y="0"/>
                  </a:moveTo>
                  <a:cubicBezTo>
                    <a:pt x="888209" y="0"/>
                    <a:pt x="914725" y="10116"/>
                    <a:pt x="934956" y="30347"/>
                  </a:cubicBezTo>
                  <a:lnTo>
                    <a:pt x="1717531" y="812922"/>
                  </a:lnTo>
                  <a:cubicBezTo>
                    <a:pt x="1757994" y="853385"/>
                    <a:pt x="1757994" y="918988"/>
                    <a:pt x="1717531" y="959450"/>
                  </a:cubicBezTo>
                  <a:lnTo>
                    <a:pt x="1332367" y="1344614"/>
                  </a:lnTo>
                  <a:lnTo>
                    <a:pt x="934957" y="947205"/>
                  </a:lnTo>
                  <a:cubicBezTo>
                    <a:pt x="894494" y="906741"/>
                    <a:pt x="828892" y="906742"/>
                    <a:pt x="788429" y="947205"/>
                  </a:cubicBezTo>
                  <a:lnTo>
                    <a:pt x="415512" y="1320122"/>
                  </a:lnTo>
                  <a:lnTo>
                    <a:pt x="30347" y="934957"/>
                  </a:lnTo>
                  <a:cubicBezTo>
                    <a:pt x="-10116" y="894494"/>
                    <a:pt x="-10116" y="828891"/>
                    <a:pt x="30347" y="788429"/>
                  </a:cubicBezTo>
                  <a:lnTo>
                    <a:pt x="788428" y="30347"/>
                  </a:lnTo>
                  <a:cubicBezTo>
                    <a:pt x="808660" y="10115"/>
                    <a:pt x="835176" y="0"/>
                    <a:pt x="861692" y="0"/>
                  </a:cubicBez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</p:spPr>
          <p:txBody>
            <a:bodyPr lIns="0" tIns="0" rIns="0" bIns="162000" anchor="ctr"/>
            <a:lstStyle/>
            <a:p>
              <a:pPr algn="ctr">
                <a:defRPr/>
              </a:pPr>
              <a:r>
                <a:rPr lang="en-US" altLang="zh-CN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5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37">
              <a:extLst>
                <a:ext uri="{FF2B5EF4-FFF2-40B4-BE49-F238E27FC236}">
                  <a16:creationId xmlns:a16="http://schemas.microsoft.com/office/drawing/2014/main" id="{6B82A1A7-3F65-4D37-A00A-7B92E096E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55471" y="2529459"/>
              <a:ext cx="1417381" cy="1950034"/>
            </a:xfrm>
            <a:custGeom>
              <a:avLst/>
              <a:gdLst>
                <a:gd name="T0" fmla="*/ 506068 w 1352638"/>
                <a:gd name="T1" fmla="*/ 15 h 1747216"/>
                <a:gd name="T2" fmla="*/ 578786 w 1352638"/>
                <a:gd name="T3" fmla="*/ 31647 h 1747216"/>
                <a:gd name="T4" fmla="*/ 1323474 w 1352638"/>
                <a:gd name="T5" fmla="*/ 803119 h 1747216"/>
                <a:gd name="T6" fmla="*/ 1352535 w 1352638"/>
                <a:gd name="T7" fmla="*/ 876927 h 1747216"/>
                <a:gd name="T8" fmla="*/ 1320917 w 1352638"/>
                <a:gd name="T9" fmla="*/ 949676 h 1747216"/>
                <a:gd name="T10" fmla="*/ 524855 w 1352638"/>
                <a:gd name="T11" fmla="*/ 1718748 h 1747216"/>
                <a:gd name="T12" fmla="*/ 378358 w 1352638"/>
                <a:gd name="T13" fmla="*/ 1716190 h 1747216"/>
                <a:gd name="T14" fmla="*/ 0 w 1352638"/>
                <a:gd name="T15" fmla="*/ 1324223 h 1747216"/>
                <a:gd name="T16" fmla="*/ 404259 w 1352638"/>
                <a:gd name="T17" fmla="*/ 933670 h 1747216"/>
                <a:gd name="T18" fmla="*/ 406816 w 1352638"/>
                <a:gd name="T19" fmla="*/ 787113 h 1747216"/>
                <a:gd name="T20" fmla="*/ 40487 w 1352638"/>
                <a:gd name="T21" fmla="*/ 407608 h 1747216"/>
                <a:gd name="T22" fmla="*/ 432290 w 1352638"/>
                <a:gd name="T23" fmla="*/ 29089 h 1747216"/>
                <a:gd name="T24" fmla="*/ 506068 w 1352638"/>
                <a:gd name="T25" fmla="*/ 15 h 17472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52638"/>
                <a:gd name="T40" fmla="*/ 0 h 1747216"/>
                <a:gd name="T41" fmla="*/ 1352638 w 1352638"/>
                <a:gd name="T42" fmla="*/ 1747216 h 17472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52638" h="1747216">
                  <a:moveTo>
                    <a:pt x="506101" y="15"/>
                  </a:moveTo>
                  <a:cubicBezTo>
                    <a:pt x="532613" y="478"/>
                    <a:pt x="558949" y="11055"/>
                    <a:pt x="578824" y="31636"/>
                  </a:cubicBezTo>
                  <a:lnTo>
                    <a:pt x="1323560" y="802833"/>
                  </a:lnTo>
                  <a:cubicBezTo>
                    <a:pt x="1343435" y="823414"/>
                    <a:pt x="1353086" y="850103"/>
                    <a:pt x="1352623" y="876615"/>
                  </a:cubicBezTo>
                  <a:cubicBezTo>
                    <a:pt x="1352161" y="903128"/>
                    <a:pt x="1341584" y="929463"/>
                    <a:pt x="1321003" y="949338"/>
                  </a:cubicBezTo>
                  <a:lnTo>
                    <a:pt x="524889" y="1718136"/>
                  </a:lnTo>
                  <a:cubicBezTo>
                    <a:pt x="483726" y="1757887"/>
                    <a:pt x="418134" y="1756742"/>
                    <a:pt x="378383" y="1715579"/>
                  </a:cubicBezTo>
                  <a:lnTo>
                    <a:pt x="0" y="1323752"/>
                  </a:lnTo>
                  <a:lnTo>
                    <a:pt x="404285" y="933338"/>
                  </a:lnTo>
                  <a:cubicBezTo>
                    <a:pt x="445448" y="893587"/>
                    <a:pt x="446593" y="827995"/>
                    <a:pt x="406842" y="786833"/>
                  </a:cubicBezTo>
                  <a:lnTo>
                    <a:pt x="40490" y="407463"/>
                  </a:lnTo>
                  <a:lnTo>
                    <a:pt x="432318" y="29079"/>
                  </a:lnTo>
                  <a:cubicBezTo>
                    <a:pt x="452900" y="9204"/>
                    <a:pt x="479589" y="-448"/>
                    <a:pt x="506101" y="15"/>
                  </a:cubicBez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</p:spPr>
          <p:txBody>
            <a:bodyPr lIns="0" tIns="0" rIns="162000" bIns="0" anchor="ctr"/>
            <a:lstStyle/>
            <a:p>
              <a:pPr algn="r">
                <a:defRPr/>
              </a:pPr>
              <a:r>
                <a:rPr lang="en-US" altLang="zh-CN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r>
                <a:rPr lang="zh-CN" altLang="en-US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 </a:t>
              </a:r>
            </a:p>
          </p:txBody>
        </p:sp>
        <p:sp>
          <p:nvSpPr>
            <p:cNvPr id="31" name="任意多边形 38">
              <a:extLst>
                <a:ext uri="{FF2B5EF4-FFF2-40B4-BE49-F238E27FC236}">
                  <a16:creationId xmlns:a16="http://schemas.microsoft.com/office/drawing/2014/main" id="{46F6EF9C-2DC5-4B24-AFF0-B27DE414B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9648" y="4054416"/>
              <a:ext cx="1833278" cy="1509019"/>
            </a:xfrm>
            <a:custGeom>
              <a:avLst/>
              <a:gdLst>
                <a:gd name="T0" fmla="*/ 423615 w 1747216"/>
                <a:gd name="T1" fmla="*/ 0 h 1352638"/>
                <a:gd name="T2" fmla="*/ 814167 w 1747216"/>
                <a:gd name="T3" fmla="*/ 404259 h 1352638"/>
                <a:gd name="T4" fmla="*/ 960725 w 1747216"/>
                <a:gd name="T5" fmla="*/ 406816 h 1352638"/>
                <a:gd name="T6" fmla="*/ 1340229 w 1747216"/>
                <a:gd name="T7" fmla="*/ 40487 h 1352638"/>
                <a:gd name="T8" fmla="*/ 1718748 w 1747216"/>
                <a:gd name="T9" fmla="*/ 432290 h 1352638"/>
                <a:gd name="T10" fmla="*/ 1716190 w 1747216"/>
                <a:gd name="T11" fmla="*/ 578786 h 1352638"/>
                <a:gd name="T12" fmla="*/ 944719 w 1747216"/>
                <a:gd name="T13" fmla="*/ 1323474 h 1352638"/>
                <a:gd name="T14" fmla="*/ 870910 w 1747216"/>
                <a:gd name="T15" fmla="*/ 1352535 h 1352638"/>
                <a:gd name="T16" fmla="*/ 798161 w 1747216"/>
                <a:gd name="T17" fmla="*/ 1320917 h 1352638"/>
                <a:gd name="T18" fmla="*/ 29089 w 1747216"/>
                <a:gd name="T19" fmla="*/ 524855 h 1352638"/>
                <a:gd name="T20" fmla="*/ 31647 w 1747216"/>
                <a:gd name="T21" fmla="*/ 378358 h 13526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47216"/>
                <a:gd name="T34" fmla="*/ 0 h 1352638"/>
                <a:gd name="T35" fmla="*/ 1747216 w 1747216"/>
                <a:gd name="T36" fmla="*/ 1352638 h 135263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47216" h="1352638">
                  <a:moveTo>
                    <a:pt x="423464" y="0"/>
                  </a:moveTo>
                  <a:lnTo>
                    <a:pt x="813877" y="404285"/>
                  </a:lnTo>
                  <a:cubicBezTo>
                    <a:pt x="853628" y="445448"/>
                    <a:pt x="919220" y="446592"/>
                    <a:pt x="960383" y="406842"/>
                  </a:cubicBezTo>
                  <a:lnTo>
                    <a:pt x="1339752" y="40490"/>
                  </a:lnTo>
                  <a:lnTo>
                    <a:pt x="1718136" y="432318"/>
                  </a:lnTo>
                  <a:cubicBezTo>
                    <a:pt x="1757887" y="473481"/>
                    <a:pt x="1756742" y="539074"/>
                    <a:pt x="1715579" y="578824"/>
                  </a:cubicBezTo>
                  <a:lnTo>
                    <a:pt x="944383" y="1323560"/>
                  </a:lnTo>
                  <a:cubicBezTo>
                    <a:pt x="923801" y="1343435"/>
                    <a:pt x="897113" y="1353086"/>
                    <a:pt x="870600" y="1352623"/>
                  </a:cubicBezTo>
                  <a:cubicBezTo>
                    <a:pt x="844088" y="1352161"/>
                    <a:pt x="817752" y="1341584"/>
                    <a:pt x="797877" y="1321003"/>
                  </a:cubicBezTo>
                  <a:lnTo>
                    <a:pt x="29079" y="524889"/>
                  </a:lnTo>
                  <a:cubicBezTo>
                    <a:pt x="-10671" y="483726"/>
                    <a:pt x="-9526" y="418134"/>
                    <a:pt x="31636" y="378383"/>
                  </a:cubicBezTo>
                  <a:lnTo>
                    <a:pt x="423464" y="0"/>
                  </a:ln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</p:spPr>
          <p:txBody>
            <a:bodyPr lIns="0" tIns="162000" rIns="0" bIns="0" anchor="ctr"/>
            <a:lstStyle/>
            <a:p>
              <a:pPr algn="ctr">
                <a:defRPr/>
              </a:pPr>
              <a:r>
                <a:rPr lang="en-US" altLang="zh-CN" sz="1500" b="1" kern="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5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9">
              <a:extLst>
                <a:ext uri="{FF2B5EF4-FFF2-40B4-BE49-F238E27FC236}">
                  <a16:creationId xmlns:a16="http://schemas.microsoft.com/office/drawing/2014/main" id="{8C2402FF-9A6C-421A-88B1-7310BAACE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6105" y="3167073"/>
              <a:ext cx="1896495" cy="67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40">
              <a:extLst>
                <a:ext uri="{FF2B5EF4-FFF2-40B4-BE49-F238E27FC236}">
                  <a16:creationId xmlns:a16="http://schemas.microsoft.com/office/drawing/2014/main" id="{3BF0271E-EACB-45A9-969B-7B47A0E80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9721" y="5666161"/>
              <a:ext cx="1896495" cy="67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41">
              <a:extLst>
                <a:ext uri="{FF2B5EF4-FFF2-40B4-BE49-F238E27FC236}">
                  <a16:creationId xmlns:a16="http://schemas.microsoft.com/office/drawing/2014/main" id="{29F433E0-B68B-425E-9178-BE995F8CB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875" y="1753696"/>
              <a:ext cx="1896495" cy="674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42">
              <a:extLst>
                <a:ext uri="{FF2B5EF4-FFF2-40B4-BE49-F238E27FC236}">
                  <a16:creationId xmlns:a16="http://schemas.microsoft.com/office/drawing/2014/main" id="{37BCE1DE-BB4E-4D78-987A-A3E68B26F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801" y="4197880"/>
              <a:ext cx="1893167" cy="676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  <a:p>
              <a:pPr algn="r">
                <a:lnSpc>
                  <a:spcPct val="120000"/>
                </a:lnSpc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22">
            <a:extLst>
              <a:ext uri="{FF2B5EF4-FFF2-40B4-BE49-F238E27FC236}">
                <a16:creationId xmlns:a16="http://schemas.microsoft.com/office/drawing/2014/main" id="{CAE7985A-7BDA-4B5B-BB27-04B2F0FFE07D}"/>
              </a:ext>
            </a:extLst>
          </p:cNvPr>
          <p:cNvGrpSpPr>
            <a:grpSpLocks/>
          </p:cNvGrpSpPr>
          <p:nvPr/>
        </p:nvGrpSpPr>
        <p:grpSpPr bwMode="auto">
          <a:xfrm>
            <a:off x="6495124" y="2554590"/>
            <a:ext cx="1213448" cy="538745"/>
            <a:chOff x="0" y="0"/>
            <a:chExt cx="1131895" cy="504056"/>
          </a:xfrm>
          <a:solidFill>
            <a:srgbClr val="4A5A9F"/>
          </a:solidFill>
        </p:grpSpPr>
        <p:sp>
          <p:nvSpPr>
            <p:cNvPr id="37" name="矩形 46">
              <a:extLst>
                <a:ext uri="{FF2B5EF4-FFF2-40B4-BE49-F238E27FC236}">
                  <a16:creationId xmlns:a16="http://schemas.microsoft.com/office/drawing/2014/main" id="{B4C0100A-4C6A-4ECE-9BC1-8663523F5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47">
              <a:extLst>
                <a:ext uri="{FF2B5EF4-FFF2-40B4-BE49-F238E27FC236}">
                  <a16:creationId xmlns:a16="http://schemas.microsoft.com/office/drawing/2014/main" id="{2E84A5DC-96B9-4046-842E-7C9A08423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9" name="矩形 60">
            <a:extLst>
              <a:ext uri="{FF2B5EF4-FFF2-40B4-BE49-F238E27FC236}">
                <a16:creationId xmlns:a16="http://schemas.microsoft.com/office/drawing/2014/main" id="{8E3F7452-EE81-4335-B26E-8F9D221A8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308" y="2494896"/>
            <a:ext cx="3571833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0" name="Group 22">
            <a:extLst>
              <a:ext uri="{FF2B5EF4-FFF2-40B4-BE49-F238E27FC236}">
                <a16:creationId xmlns:a16="http://schemas.microsoft.com/office/drawing/2014/main" id="{642272AE-5A8E-4BFA-BAD7-4C0D97EEA5DC}"/>
              </a:ext>
            </a:extLst>
          </p:cNvPr>
          <p:cNvGrpSpPr>
            <a:grpSpLocks/>
          </p:cNvGrpSpPr>
          <p:nvPr/>
        </p:nvGrpSpPr>
        <p:grpSpPr bwMode="auto">
          <a:xfrm>
            <a:off x="6495124" y="3499428"/>
            <a:ext cx="1213448" cy="538745"/>
            <a:chOff x="0" y="0"/>
            <a:chExt cx="1131895" cy="504056"/>
          </a:xfrm>
          <a:solidFill>
            <a:srgbClr val="C9877E"/>
          </a:solidFill>
        </p:grpSpPr>
        <p:sp>
          <p:nvSpPr>
            <p:cNvPr id="41" name="矩形 46">
              <a:extLst>
                <a:ext uri="{FF2B5EF4-FFF2-40B4-BE49-F238E27FC236}">
                  <a16:creationId xmlns:a16="http://schemas.microsoft.com/office/drawing/2014/main" id="{8164B92C-FC48-4CF9-9C07-FEC1A3BC4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7">
              <a:extLst>
                <a:ext uri="{FF2B5EF4-FFF2-40B4-BE49-F238E27FC236}">
                  <a16:creationId xmlns:a16="http://schemas.microsoft.com/office/drawing/2014/main" id="{646B29D1-B2D3-4EFB-B15F-6AC485E2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矩形 60">
            <a:extLst>
              <a:ext uri="{FF2B5EF4-FFF2-40B4-BE49-F238E27FC236}">
                <a16:creationId xmlns:a16="http://schemas.microsoft.com/office/drawing/2014/main" id="{AE76CEBA-7E9C-405A-A6FA-39CDA51EA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308" y="3439734"/>
            <a:ext cx="3571833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4" name="Group 22">
            <a:extLst>
              <a:ext uri="{FF2B5EF4-FFF2-40B4-BE49-F238E27FC236}">
                <a16:creationId xmlns:a16="http://schemas.microsoft.com/office/drawing/2014/main" id="{02080A9A-0017-4952-BD1D-9B0A1F1D5544}"/>
              </a:ext>
            </a:extLst>
          </p:cNvPr>
          <p:cNvGrpSpPr>
            <a:grpSpLocks/>
          </p:cNvGrpSpPr>
          <p:nvPr/>
        </p:nvGrpSpPr>
        <p:grpSpPr bwMode="auto">
          <a:xfrm>
            <a:off x="6495124" y="4457974"/>
            <a:ext cx="1213448" cy="538745"/>
            <a:chOff x="0" y="0"/>
            <a:chExt cx="1131895" cy="504056"/>
          </a:xfrm>
          <a:solidFill>
            <a:srgbClr val="4A5A9F"/>
          </a:solidFill>
        </p:grpSpPr>
        <p:sp>
          <p:nvSpPr>
            <p:cNvPr id="45" name="矩形 46">
              <a:extLst>
                <a:ext uri="{FF2B5EF4-FFF2-40B4-BE49-F238E27FC236}">
                  <a16:creationId xmlns:a16="http://schemas.microsoft.com/office/drawing/2014/main" id="{75AAC8DF-D10A-4609-8FD2-DF7CC746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7">
              <a:extLst>
                <a:ext uri="{FF2B5EF4-FFF2-40B4-BE49-F238E27FC236}">
                  <a16:creationId xmlns:a16="http://schemas.microsoft.com/office/drawing/2014/main" id="{EE8F83B8-BFB6-4A7C-93FA-34C3B1E2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矩形 60">
            <a:extLst>
              <a:ext uri="{FF2B5EF4-FFF2-40B4-BE49-F238E27FC236}">
                <a16:creationId xmlns:a16="http://schemas.microsoft.com/office/drawing/2014/main" id="{8B288A1C-5EC1-42D6-9704-DA3659345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308" y="4398279"/>
            <a:ext cx="3571833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48" name="Group 22">
            <a:extLst>
              <a:ext uri="{FF2B5EF4-FFF2-40B4-BE49-F238E27FC236}">
                <a16:creationId xmlns:a16="http://schemas.microsoft.com/office/drawing/2014/main" id="{525D5E47-05A8-41B2-A1C2-DB0D7D4B8AF1}"/>
              </a:ext>
            </a:extLst>
          </p:cNvPr>
          <p:cNvGrpSpPr>
            <a:grpSpLocks/>
          </p:cNvGrpSpPr>
          <p:nvPr/>
        </p:nvGrpSpPr>
        <p:grpSpPr bwMode="auto">
          <a:xfrm>
            <a:off x="6495124" y="5383036"/>
            <a:ext cx="1213448" cy="538745"/>
            <a:chOff x="0" y="0"/>
            <a:chExt cx="1131895" cy="504056"/>
          </a:xfrm>
          <a:solidFill>
            <a:srgbClr val="C9877E"/>
          </a:solidFill>
        </p:grpSpPr>
        <p:sp>
          <p:nvSpPr>
            <p:cNvPr id="49" name="矩形 46">
              <a:extLst>
                <a:ext uri="{FF2B5EF4-FFF2-40B4-BE49-F238E27FC236}">
                  <a16:creationId xmlns:a16="http://schemas.microsoft.com/office/drawing/2014/main" id="{59AA2374-1813-4143-8EFA-93ABFF9A9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080120" cy="5040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7">
              <a:extLst>
                <a:ext uri="{FF2B5EF4-FFF2-40B4-BE49-F238E27FC236}">
                  <a16:creationId xmlns:a16="http://schemas.microsoft.com/office/drawing/2014/main" id="{EDA1F455-9704-4B37-9A2F-252AEEB89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74" y="41772"/>
              <a:ext cx="1080121" cy="3743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矩形 60">
            <a:extLst>
              <a:ext uri="{FF2B5EF4-FFF2-40B4-BE49-F238E27FC236}">
                <a16:creationId xmlns:a16="http://schemas.microsoft.com/office/drawing/2014/main" id="{6ECFC513-6BEB-4379-891B-7FE55F7BB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308" y="5323342"/>
            <a:ext cx="3571833" cy="6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94AF286-533A-4ADF-BDC3-61FF47809AEF}"/>
              </a:ext>
            </a:extLst>
          </p:cNvPr>
          <p:cNvGrpSpPr/>
          <p:nvPr/>
        </p:nvGrpSpPr>
        <p:grpSpPr>
          <a:xfrm>
            <a:off x="4137464" y="188154"/>
            <a:ext cx="3917069" cy="894771"/>
            <a:chOff x="4137464" y="188154"/>
            <a:chExt cx="3917069" cy="894771"/>
          </a:xfrm>
        </p:grpSpPr>
        <p:sp>
          <p:nvSpPr>
            <p:cNvPr id="53" name="TextBox 8">
              <a:extLst>
                <a:ext uri="{FF2B5EF4-FFF2-40B4-BE49-F238E27FC236}">
                  <a16:creationId xmlns:a16="http://schemas.microsoft.com/office/drawing/2014/main" id="{D1917A5B-F0CF-4DA6-A528-E8378BE0B460}"/>
                </a:ext>
              </a:extLst>
            </p:cNvPr>
            <p:cNvSpPr txBox="1"/>
            <p:nvPr/>
          </p:nvSpPr>
          <p:spPr>
            <a:xfrm>
              <a:off x="4137464" y="188154"/>
              <a:ext cx="3917069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TextBox 8">
              <a:extLst>
                <a:ext uri="{FF2B5EF4-FFF2-40B4-BE49-F238E27FC236}">
                  <a16:creationId xmlns:a16="http://schemas.microsoft.com/office/drawing/2014/main" id="{EA4AE88A-B837-44EE-AF86-4438CB18F583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290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7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CCD1BA-BB98-4B8D-AE58-4B0ABDFEDA59}"/>
              </a:ext>
            </a:extLst>
          </p:cNvPr>
          <p:cNvSpPr/>
          <p:nvPr/>
        </p:nvSpPr>
        <p:spPr>
          <a:xfrm>
            <a:off x="1194140" y="936056"/>
            <a:ext cx="3476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cs typeface="+mn-ea"/>
                <a:sym typeface="+mn-lt"/>
              </a:rPr>
              <a:t>PART 03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BD67F0D-FF09-4ADA-933B-94097B04871F}"/>
              </a:ext>
            </a:extLst>
          </p:cNvPr>
          <p:cNvSpPr/>
          <p:nvPr/>
        </p:nvSpPr>
        <p:spPr>
          <a:xfrm>
            <a:off x="853440" y="2377440"/>
            <a:ext cx="10485120" cy="3544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06F866F-593B-4A2A-948A-48B2B3AB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-366"/>
          <a:stretch/>
        </p:blipFill>
        <p:spPr>
          <a:xfrm>
            <a:off x="5917312" y="3143509"/>
            <a:ext cx="4934871" cy="27784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6B0415-3E4D-49CD-8E14-388DD6905801}"/>
              </a:ext>
            </a:extLst>
          </p:cNvPr>
          <p:cNvSpPr/>
          <p:nvPr/>
        </p:nvSpPr>
        <p:spPr>
          <a:xfrm>
            <a:off x="1194140" y="2976306"/>
            <a:ext cx="4723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400" dirty="0">
                <a:solidFill>
                  <a:schemeClr val="accent2"/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6600" b="1" spc="400" dirty="0">
                <a:solidFill>
                  <a:schemeClr val="accent1"/>
                </a:solidFill>
                <a:cs typeface="+mn-ea"/>
                <a:sym typeface="+mn-lt"/>
              </a:rPr>
              <a:t>Title text</a:t>
            </a:r>
            <a:endParaRPr lang="zh-CN" altLang="en-US" sz="6600" b="1" spc="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40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89E7321-3A98-45C8-963D-5C4F6FEE21E9}"/>
              </a:ext>
            </a:extLst>
          </p:cNvPr>
          <p:cNvSpPr/>
          <p:nvPr/>
        </p:nvSpPr>
        <p:spPr>
          <a:xfrm>
            <a:off x="486728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24BE793-257B-48B7-BD6A-5ED383FEB23C}"/>
              </a:ext>
            </a:extLst>
          </p:cNvPr>
          <p:cNvSpPr/>
          <p:nvPr/>
        </p:nvSpPr>
        <p:spPr>
          <a:xfrm>
            <a:off x="1147642" y="2574085"/>
            <a:ext cx="3969489" cy="2565991"/>
          </a:xfrm>
          <a:prstGeom prst="rect">
            <a:avLst/>
          </a:prstGeom>
          <a:blipFill>
            <a:blip r:embed="rId2">
              <a:alphaModFix amt="95000"/>
            </a:blip>
            <a:srcRect/>
            <a:stretch>
              <a:fillRect l="-14418" r="-396"/>
            </a:stretch>
          </a:blipFill>
          <a:ln w="254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0719A4-F4E3-43C1-A6C3-AA0C7FB061CA}"/>
              </a:ext>
            </a:extLst>
          </p:cNvPr>
          <p:cNvGrpSpPr/>
          <p:nvPr/>
        </p:nvGrpSpPr>
        <p:grpSpPr>
          <a:xfrm>
            <a:off x="5556610" y="2535665"/>
            <a:ext cx="3090529" cy="577136"/>
            <a:chOff x="5585638" y="2187329"/>
            <a:chExt cx="3090529" cy="577136"/>
          </a:xfrm>
        </p:grpSpPr>
        <p:sp>
          <p:nvSpPr>
            <p:cNvPr id="4" name="剪去对角的矩形 14">
              <a:extLst>
                <a:ext uri="{FF2B5EF4-FFF2-40B4-BE49-F238E27FC236}">
                  <a16:creationId xmlns:a16="http://schemas.microsoft.com/office/drawing/2014/main" id="{DC8A8B3C-6DEC-4650-9233-6A4348070914}"/>
                </a:ext>
              </a:extLst>
            </p:cNvPr>
            <p:cNvSpPr/>
            <p:nvPr/>
          </p:nvSpPr>
          <p:spPr>
            <a:xfrm>
              <a:off x="5585638" y="2225748"/>
              <a:ext cx="3090529" cy="538717"/>
            </a:xfrm>
            <a:prstGeom prst="snip2DiagRect">
              <a:avLst/>
            </a:prstGeom>
            <a:noFill/>
            <a:ln w="25400" cap="flat" cmpd="sng" algn="ctr">
              <a:solidFill>
                <a:srgbClr val="FFBF53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文本框 19">
              <a:extLst>
                <a:ext uri="{FF2B5EF4-FFF2-40B4-BE49-F238E27FC236}">
                  <a16:creationId xmlns:a16="http://schemas.microsoft.com/office/drawing/2014/main" id="{CF207813-C454-49C3-A386-D1BDEE7A3ED9}"/>
                </a:ext>
              </a:extLst>
            </p:cNvPr>
            <p:cNvSpPr txBox="1"/>
            <p:nvPr/>
          </p:nvSpPr>
          <p:spPr>
            <a:xfrm>
              <a:off x="5585638" y="2187329"/>
              <a:ext cx="26581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" name="文本框 20">
            <a:extLst>
              <a:ext uri="{FF2B5EF4-FFF2-40B4-BE49-F238E27FC236}">
                <a16:creationId xmlns:a16="http://schemas.microsoft.com/office/drawing/2014/main" id="{990200E1-1D74-411D-B99C-1675292357FB}"/>
              </a:ext>
            </a:extLst>
          </p:cNvPr>
          <p:cNvSpPr txBox="1"/>
          <p:nvPr/>
        </p:nvSpPr>
        <p:spPr>
          <a:xfrm>
            <a:off x="5429018" y="3446710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  <a:defRPr/>
            </a:pPr>
            <a:r>
              <a:rPr lang="en-US" altLang="zh-CN" sz="1867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867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7" name="文本框 21">
            <a:extLst>
              <a:ext uri="{FF2B5EF4-FFF2-40B4-BE49-F238E27FC236}">
                <a16:creationId xmlns:a16="http://schemas.microsoft.com/office/drawing/2014/main" id="{A302B97F-B538-4F93-9C9E-75A082A2DC85}"/>
              </a:ext>
            </a:extLst>
          </p:cNvPr>
          <p:cNvSpPr txBox="1"/>
          <p:nvPr/>
        </p:nvSpPr>
        <p:spPr>
          <a:xfrm>
            <a:off x="5429018" y="4152570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  <a:defRPr/>
            </a:pPr>
            <a:r>
              <a:rPr lang="en-US" altLang="zh-CN" sz="1867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867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B13D1AB3-11E8-4B6A-8E68-F055266F182E}"/>
              </a:ext>
            </a:extLst>
          </p:cNvPr>
          <p:cNvSpPr txBox="1"/>
          <p:nvPr/>
        </p:nvSpPr>
        <p:spPr>
          <a:xfrm>
            <a:off x="5429018" y="4858430"/>
            <a:ext cx="643624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914210">
              <a:buFont typeface="Wingdings" panose="05000000000000000000" pitchFamily="2" charset="2"/>
              <a:buChar char="n"/>
              <a:defRPr/>
            </a:pPr>
            <a:r>
              <a:rPr lang="en-US" altLang="zh-CN" sz="1867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867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7864C18-861C-4FC8-8450-2A4D6BD00CCE}"/>
              </a:ext>
            </a:extLst>
          </p:cNvPr>
          <p:cNvGrpSpPr/>
          <p:nvPr/>
        </p:nvGrpSpPr>
        <p:grpSpPr>
          <a:xfrm>
            <a:off x="4351493" y="228323"/>
            <a:ext cx="3649000" cy="854602"/>
            <a:chOff x="4351493" y="228323"/>
            <a:chExt cx="3649000" cy="854602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1FCD206D-7736-4A3E-9434-BCE95B754BAD}"/>
                </a:ext>
              </a:extLst>
            </p:cNvPr>
            <p:cNvSpPr txBox="1"/>
            <p:nvPr/>
          </p:nvSpPr>
          <p:spPr>
            <a:xfrm>
              <a:off x="4351493" y="228323"/>
              <a:ext cx="36490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F262672B-4008-4379-9099-2C94E07ACDFC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720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40FAB316-EF73-4343-BA97-B5D384C6FBD9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任意多边形 30">
            <a:extLst>
              <a:ext uri="{FF2B5EF4-FFF2-40B4-BE49-F238E27FC236}">
                <a16:creationId xmlns:a16="http://schemas.microsoft.com/office/drawing/2014/main" id="{27180738-1C7F-4FA5-A622-7B4A686957F9}"/>
              </a:ext>
            </a:extLst>
          </p:cNvPr>
          <p:cNvSpPr>
            <a:spLocks/>
          </p:cNvSpPr>
          <p:nvPr/>
        </p:nvSpPr>
        <p:spPr bwMode="auto">
          <a:xfrm rot="3292421">
            <a:off x="1264445" y="3075781"/>
            <a:ext cx="2449512" cy="1635125"/>
          </a:xfrm>
          <a:custGeom>
            <a:avLst/>
            <a:gdLst>
              <a:gd name="T0" fmla="*/ 63465 w 1857486"/>
              <a:gd name="T1" fmla="*/ 26016 h 1241208"/>
              <a:gd name="T2" fmla="*/ 68086 w 1857486"/>
              <a:gd name="T3" fmla="*/ 42850 h 1241208"/>
              <a:gd name="T4" fmla="*/ 507673 w 1857486"/>
              <a:gd name="T5" fmla="*/ 607768 h 1241208"/>
              <a:gd name="T6" fmla="*/ 723807 w 1857486"/>
              <a:gd name="T7" fmla="*/ 729402 h 1241208"/>
              <a:gd name="T8" fmla="*/ 776491 w 1857486"/>
              <a:gd name="T9" fmla="*/ 749317 h 1241208"/>
              <a:gd name="T10" fmla="*/ 837138 w 1857486"/>
              <a:gd name="T11" fmla="*/ 772242 h 1241208"/>
              <a:gd name="T12" fmla="*/ 1422127 w 1857486"/>
              <a:gd name="T13" fmla="*/ 812612 h 1241208"/>
              <a:gd name="T14" fmla="*/ 1527077 w 1857486"/>
              <a:gd name="T15" fmla="*/ 783806 h 1241208"/>
              <a:gd name="T16" fmla="*/ 1648674 w 1857486"/>
              <a:gd name="T17" fmla="*/ 750431 h 1241208"/>
              <a:gd name="T18" fmla="*/ 1959074 w 1857486"/>
              <a:gd name="T19" fmla="*/ 576963 h 1241208"/>
              <a:gd name="T20" fmla="*/ 1974219 w 1857486"/>
              <a:gd name="T21" fmla="*/ 564050 h 1241208"/>
              <a:gd name="T22" fmla="*/ 2051266 w 1857486"/>
              <a:gd name="T23" fmla="*/ 498353 h 1241208"/>
              <a:gd name="T24" fmla="*/ 2213592 w 1857486"/>
              <a:gd name="T25" fmla="*/ 310844 h 1241208"/>
              <a:gd name="T26" fmla="*/ 2335228 w 1857486"/>
              <a:gd name="T27" fmla="*/ 94710 h 1241208"/>
              <a:gd name="T28" fmla="*/ 2371028 w 1857486"/>
              <a:gd name="T29" fmla="*/ 0 h 1241208"/>
              <a:gd name="T30" fmla="*/ 2412958 w 1857486"/>
              <a:gd name="T31" fmla="*/ 117570 h 1241208"/>
              <a:gd name="T32" fmla="*/ 2447627 w 1857486"/>
              <a:gd name="T33" fmla="*/ 469386 h 1241208"/>
              <a:gd name="T34" fmla="*/ 2447087 w 1857486"/>
              <a:gd name="T35" fmla="*/ 475109 h 1241208"/>
              <a:gd name="T36" fmla="*/ 2436584 w 1857486"/>
              <a:gd name="T37" fmla="*/ 586360 h 1241208"/>
              <a:gd name="T38" fmla="*/ 2217416 w 1857486"/>
              <a:gd name="T39" fmla="*/ 1130244 h 1241208"/>
              <a:gd name="T40" fmla="*/ 2176873 w 1857486"/>
              <a:gd name="T41" fmla="*/ 1180838 h 1241208"/>
              <a:gd name="T42" fmla="*/ 2141653 w 1857486"/>
              <a:gd name="T43" fmla="*/ 1224789 h 1241208"/>
              <a:gd name="T44" fmla="*/ 1959182 w 1857486"/>
              <a:gd name="T45" fmla="*/ 1392759 h 1241208"/>
              <a:gd name="T46" fmla="*/ 1286072 w 1857486"/>
              <a:gd name="T47" fmla="*/ 1636261 h 1241208"/>
              <a:gd name="T48" fmla="*/ 1269854 w 1857486"/>
              <a:gd name="T49" fmla="*/ 1636286 h 1241208"/>
              <a:gd name="T50" fmla="*/ 1168374 w 1857486"/>
              <a:gd name="T51" fmla="*/ 1636436 h 1241208"/>
              <a:gd name="T52" fmla="*/ 245001 w 1857486"/>
              <a:gd name="T53" fmla="*/ 1147992 h 1241208"/>
              <a:gd name="T54" fmla="*/ 34504 w 1857486"/>
              <a:gd name="T55" fmla="*/ 124818 h 124120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57486"/>
              <a:gd name="T85" fmla="*/ 0 h 1241208"/>
              <a:gd name="T86" fmla="*/ 1857486 w 1857486"/>
              <a:gd name="T87" fmla="*/ 1241208 h 124120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57486" h="1241208">
                <a:moveTo>
                  <a:pt x="48137" y="19733"/>
                </a:moveTo>
                <a:lnTo>
                  <a:pt x="51642" y="32501"/>
                </a:lnTo>
                <a:cubicBezTo>
                  <a:pt x="115253" y="199683"/>
                  <a:pt x="227751" y="350314"/>
                  <a:pt x="385061" y="460981"/>
                </a:cubicBezTo>
                <a:cubicBezTo>
                  <a:pt x="437498" y="497870"/>
                  <a:pt x="492431" y="528573"/>
                  <a:pt x="548995" y="553239"/>
                </a:cubicBezTo>
                <a:lnTo>
                  <a:pt x="588955" y="568344"/>
                </a:lnTo>
                <a:lnTo>
                  <a:pt x="634954" y="585732"/>
                </a:lnTo>
                <a:cubicBezTo>
                  <a:pt x="779895" y="632404"/>
                  <a:pt x="932314" y="641826"/>
                  <a:pt x="1078658" y="616352"/>
                </a:cubicBezTo>
                <a:lnTo>
                  <a:pt x="1158261" y="594503"/>
                </a:lnTo>
                <a:lnTo>
                  <a:pt x="1250490" y="569189"/>
                </a:lnTo>
                <a:cubicBezTo>
                  <a:pt x="1334081" y="537383"/>
                  <a:pt x="1413534" y="493356"/>
                  <a:pt x="1485923" y="437616"/>
                </a:cubicBezTo>
                <a:lnTo>
                  <a:pt x="1497410" y="427822"/>
                </a:lnTo>
                <a:lnTo>
                  <a:pt x="1555849" y="377992"/>
                </a:lnTo>
                <a:cubicBezTo>
                  <a:pt x="1600753" y="335664"/>
                  <a:pt x="1642082" y="288206"/>
                  <a:pt x="1678970" y="235770"/>
                </a:cubicBezTo>
                <a:cubicBezTo>
                  <a:pt x="1715860" y="183333"/>
                  <a:pt x="1746563" y="128400"/>
                  <a:pt x="1771229" y="71836"/>
                </a:cubicBezTo>
                <a:lnTo>
                  <a:pt x="1798383" y="0"/>
                </a:lnTo>
                <a:lnTo>
                  <a:pt x="1830186" y="89175"/>
                </a:lnTo>
                <a:cubicBezTo>
                  <a:pt x="1851994" y="176986"/>
                  <a:pt x="1860619" y="266914"/>
                  <a:pt x="1856482" y="356021"/>
                </a:cubicBezTo>
                <a:lnTo>
                  <a:pt x="1856072" y="360362"/>
                </a:lnTo>
                <a:lnTo>
                  <a:pt x="1848106" y="444744"/>
                </a:lnTo>
                <a:cubicBezTo>
                  <a:pt x="1827108" y="591799"/>
                  <a:pt x="1771049" y="733845"/>
                  <a:pt x="1681871" y="857270"/>
                </a:cubicBezTo>
                <a:lnTo>
                  <a:pt x="1651120" y="895645"/>
                </a:lnTo>
                <a:lnTo>
                  <a:pt x="1624406" y="928981"/>
                </a:lnTo>
                <a:cubicBezTo>
                  <a:pt x="1583468" y="975154"/>
                  <a:pt x="1537292" y="1017912"/>
                  <a:pt x="1486005" y="1056383"/>
                </a:cubicBezTo>
                <a:cubicBezTo>
                  <a:pt x="1332143" y="1171796"/>
                  <a:pt x="1154119" y="1232240"/>
                  <a:pt x="975463" y="1241075"/>
                </a:cubicBezTo>
                <a:lnTo>
                  <a:pt x="963162" y="1241094"/>
                </a:lnTo>
                <a:lnTo>
                  <a:pt x="886191" y="1241208"/>
                </a:lnTo>
                <a:cubicBezTo>
                  <a:pt x="618871" y="1228796"/>
                  <a:pt x="358948" y="1101525"/>
                  <a:pt x="185829" y="870732"/>
                </a:cubicBezTo>
                <a:cubicBezTo>
                  <a:pt x="12710" y="639938"/>
                  <a:pt x="-36730" y="354783"/>
                  <a:pt x="26171" y="94672"/>
                </a:cubicBezTo>
                <a:lnTo>
                  <a:pt x="48137" y="19733"/>
                </a:lnTo>
                <a:close/>
              </a:path>
            </a:pathLst>
          </a:custGeom>
          <a:solidFill>
            <a:srgbClr val="4A5A9F"/>
          </a:solidFill>
          <a:ln w="12700" cmpd="sng">
            <a:solidFill>
              <a:srgbClr val="FFFFFF"/>
            </a:solidFill>
            <a:prstDash val="sysDash"/>
            <a:miter lim="800000"/>
            <a:headEnd/>
            <a:tailEnd type="triangle" w="med" len="med"/>
          </a:ln>
        </p:spPr>
        <p:txBody>
          <a:bodyPr lIns="0" tIns="468000" rIns="0" b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任意多边形 31">
            <a:extLst>
              <a:ext uri="{FF2B5EF4-FFF2-40B4-BE49-F238E27FC236}">
                <a16:creationId xmlns:a16="http://schemas.microsoft.com/office/drawing/2014/main" id="{16B8DEE3-94B8-4AAC-B7D1-B9372B1A5D39}"/>
              </a:ext>
            </a:extLst>
          </p:cNvPr>
          <p:cNvSpPr>
            <a:spLocks/>
          </p:cNvSpPr>
          <p:nvPr/>
        </p:nvSpPr>
        <p:spPr bwMode="auto">
          <a:xfrm rot="19588634">
            <a:off x="2128838" y="1998663"/>
            <a:ext cx="2446337" cy="2012950"/>
          </a:xfrm>
          <a:custGeom>
            <a:avLst/>
            <a:gdLst>
              <a:gd name="T0" fmla="*/ 1900733 w 1856155"/>
              <a:gd name="T1" fmla="*/ 203791 h 1526889"/>
              <a:gd name="T2" fmla="*/ 2424452 w 1856155"/>
              <a:gd name="T3" fmla="*/ 980904 h 1526889"/>
              <a:gd name="T4" fmla="*/ 2447195 w 1856155"/>
              <a:gd name="T5" fmla="*/ 1197186 h 1526889"/>
              <a:gd name="T6" fmla="*/ 2438181 w 1856155"/>
              <a:gd name="T7" fmla="*/ 1185518 h 1526889"/>
              <a:gd name="T8" fmla="*/ 1834538 w 1856155"/>
              <a:gd name="T9" fmla="*/ 800829 h 1526889"/>
              <a:gd name="T10" fmla="*/ 1590122 w 1856155"/>
              <a:gd name="T11" fmla="*/ 758759 h 1526889"/>
              <a:gd name="T12" fmla="*/ 1531931 w 1856155"/>
              <a:gd name="T13" fmla="*/ 760509 h 1526889"/>
              <a:gd name="T14" fmla="*/ 1349580 w 1856155"/>
              <a:gd name="T15" fmla="*/ 765992 h 1526889"/>
              <a:gd name="T16" fmla="*/ 904359 w 1856155"/>
              <a:gd name="T17" fmla="*/ 914665 h 1526889"/>
              <a:gd name="T18" fmla="*/ 809813 w 1856155"/>
              <a:gd name="T19" fmla="*/ 974230 h 1526889"/>
              <a:gd name="T20" fmla="*/ 804949 w 1856155"/>
              <a:gd name="T21" fmla="*/ 977294 h 1526889"/>
              <a:gd name="T22" fmla="*/ 477600 w 1856155"/>
              <a:gd name="T23" fmla="*/ 1316808 h 1526889"/>
              <a:gd name="T24" fmla="*/ 471833 w 1856155"/>
              <a:gd name="T25" fmla="*/ 1326821 h 1526889"/>
              <a:gd name="T26" fmla="*/ 417128 w 1856155"/>
              <a:gd name="T27" fmla="*/ 1421793 h 1526889"/>
              <a:gd name="T28" fmla="*/ 327120 w 1856155"/>
              <a:gd name="T29" fmla="*/ 1652894 h 1526889"/>
              <a:gd name="T30" fmla="*/ 285049 w 1856155"/>
              <a:gd name="T31" fmla="*/ 1897310 h 1526889"/>
              <a:gd name="T32" fmla="*/ 288531 w 1856155"/>
              <a:gd name="T33" fmla="*/ 2013083 h 1526889"/>
              <a:gd name="T34" fmla="*/ 275199 w 1856155"/>
              <a:gd name="T35" fmla="*/ 1998306 h 1526889"/>
              <a:gd name="T36" fmla="*/ 93114 w 1856155"/>
              <a:gd name="T37" fmla="*/ 1692882 h 1526889"/>
              <a:gd name="T38" fmla="*/ 56348 w 1856155"/>
              <a:gd name="T39" fmla="*/ 1572266 h 1526889"/>
              <a:gd name="T40" fmla="*/ 24616 w 1856155"/>
              <a:gd name="T41" fmla="*/ 1468164 h 1526889"/>
              <a:gd name="T42" fmla="*/ 48601 w 1856155"/>
              <a:gd name="T43" fmla="*/ 882273 h 1526889"/>
              <a:gd name="T44" fmla="*/ 69820 w 1856155"/>
              <a:gd name="T45" fmla="*/ 821010 h 1526889"/>
              <a:gd name="T46" fmla="*/ 88253 w 1856155"/>
              <a:gd name="T47" fmla="*/ 767789 h 1526889"/>
              <a:gd name="T48" fmla="*/ 203791 w 1856155"/>
              <a:gd name="T49" fmla="*/ 548335 h 1526889"/>
              <a:gd name="T50" fmla="*/ 756187 w 1856155"/>
              <a:gd name="T51" fmla="*/ 93112 h 1526889"/>
              <a:gd name="T52" fmla="*/ 772884 w 1856155"/>
              <a:gd name="T53" fmla="*/ 88023 h 1526889"/>
              <a:gd name="T54" fmla="*/ 980906 w 1856155"/>
              <a:gd name="T55" fmla="*/ 24616 h 1526889"/>
              <a:gd name="T56" fmla="*/ 1900733 w 1856155"/>
              <a:gd name="T57" fmla="*/ 203791 h 152688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56155"/>
              <a:gd name="T88" fmla="*/ 0 h 1526889"/>
              <a:gd name="T89" fmla="*/ 1856155 w 1856155"/>
              <a:gd name="T90" fmla="*/ 1526889 h 152688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56155" h="1526889">
                <a:moveTo>
                  <a:pt x="1441673" y="154572"/>
                </a:moveTo>
                <a:cubicBezTo>
                  <a:pt x="1655467" y="296201"/>
                  <a:pt x="1791614" y="511079"/>
                  <a:pt x="1838905" y="743999"/>
                </a:cubicBezTo>
                <a:lnTo>
                  <a:pt x="1856155" y="908045"/>
                </a:lnTo>
                <a:lnTo>
                  <a:pt x="1849318" y="899195"/>
                </a:lnTo>
                <a:cubicBezTo>
                  <a:pt x="1733303" y="763045"/>
                  <a:pt x="1576787" y="658889"/>
                  <a:pt x="1391465" y="607415"/>
                </a:cubicBezTo>
                <a:cubicBezTo>
                  <a:pt x="1329692" y="590257"/>
                  <a:pt x="1267641" y="579765"/>
                  <a:pt x="1206080" y="575506"/>
                </a:cubicBezTo>
                <a:lnTo>
                  <a:pt x="1161943" y="576833"/>
                </a:lnTo>
                <a:lnTo>
                  <a:pt x="1023633" y="580992"/>
                </a:lnTo>
                <a:cubicBezTo>
                  <a:pt x="904002" y="596538"/>
                  <a:pt x="789395" y="635281"/>
                  <a:pt x="685941" y="693758"/>
                </a:cubicBezTo>
                <a:lnTo>
                  <a:pt x="614229" y="738937"/>
                </a:lnTo>
                <a:lnTo>
                  <a:pt x="610540" y="741261"/>
                </a:lnTo>
                <a:cubicBezTo>
                  <a:pt x="513047" y="809388"/>
                  <a:pt x="428241" y="896381"/>
                  <a:pt x="362251" y="998776"/>
                </a:cubicBezTo>
                <a:cubicBezTo>
                  <a:pt x="360793" y="1001308"/>
                  <a:pt x="359335" y="1003839"/>
                  <a:pt x="357877" y="1006371"/>
                </a:cubicBezTo>
                <a:lnTo>
                  <a:pt x="316384" y="1078406"/>
                </a:lnTo>
                <a:cubicBezTo>
                  <a:pt x="288284" y="1133346"/>
                  <a:pt x="265273" y="1191919"/>
                  <a:pt x="248115" y="1253692"/>
                </a:cubicBezTo>
                <a:cubicBezTo>
                  <a:pt x="230957" y="1315467"/>
                  <a:pt x="220465" y="1377517"/>
                  <a:pt x="216205" y="1439077"/>
                </a:cubicBezTo>
                <a:lnTo>
                  <a:pt x="218846" y="1526889"/>
                </a:lnTo>
                <a:lnTo>
                  <a:pt x="208734" y="1515681"/>
                </a:lnTo>
                <a:cubicBezTo>
                  <a:pt x="150990" y="1444880"/>
                  <a:pt x="104757" y="1366689"/>
                  <a:pt x="70625" y="1284022"/>
                </a:cubicBezTo>
                <a:lnTo>
                  <a:pt x="42739" y="1192537"/>
                </a:lnTo>
                <a:lnTo>
                  <a:pt x="18671" y="1113577"/>
                </a:lnTo>
                <a:cubicBezTo>
                  <a:pt x="-10887" y="968003"/>
                  <a:pt x="-5735" y="815380"/>
                  <a:pt x="36863" y="669189"/>
                </a:cubicBezTo>
                <a:lnTo>
                  <a:pt x="52957" y="622722"/>
                </a:lnTo>
                <a:lnTo>
                  <a:pt x="66938" y="582355"/>
                </a:lnTo>
                <a:cubicBezTo>
                  <a:pt x="90012" y="525123"/>
                  <a:pt x="119165" y="469352"/>
                  <a:pt x="154572" y="415903"/>
                </a:cubicBezTo>
                <a:cubicBezTo>
                  <a:pt x="260794" y="255558"/>
                  <a:pt x="408218" y="138889"/>
                  <a:pt x="573555" y="70624"/>
                </a:cubicBezTo>
                <a:lnTo>
                  <a:pt x="586219" y="66764"/>
                </a:lnTo>
                <a:lnTo>
                  <a:pt x="744000" y="18671"/>
                </a:lnTo>
                <a:cubicBezTo>
                  <a:pt x="976919" y="-28621"/>
                  <a:pt x="1227880" y="12943"/>
                  <a:pt x="1441673" y="154572"/>
                </a:cubicBezTo>
                <a:close/>
              </a:path>
            </a:pathLst>
          </a:custGeom>
          <a:solidFill>
            <a:srgbClr val="4A5A9F"/>
          </a:solidFill>
          <a:ln w="12700" cmpd="sng">
            <a:solidFill>
              <a:srgbClr val="FFFFFF"/>
            </a:solidFill>
            <a:prstDash val="sysDash"/>
            <a:miter lim="800000"/>
            <a:headEnd/>
            <a:tailEnd type="triangle" w="med" len="med"/>
          </a:ln>
        </p:spPr>
        <p:txBody>
          <a:bodyPr lIns="0" tIns="108000" rIns="0" bIns="0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任意多边形 34">
            <a:extLst>
              <a:ext uri="{FF2B5EF4-FFF2-40B4-BE49-F238E27FC236}">
                <a16:creationId xmlns:a16="http://schemas.microsoft.com/office/drawing/2014/main" id="{F72E774C-8C4E-47D3-93AC-0D4EE8E66113}"/>
              </a:ext>
            </a:extLst>
          </p:cNvPr>
          <p:cNvSpPr>
            <a:spLocks/>
          </p:cNvSpPr>
          <p:nvPr/>
        </p:nvSpPr>
        <p:spPr bwMode="auto">
          <a:xfrm rot="974914">
            <a:off x="3011488" y="2451100"/>
            <a:ext cx="2449512" cy="1663700"/>
          </a:xfrm>
          <a:custGeom>
            <a:avLst/>
            <a:gdLst>
              <a:gd name="T0" fmla="*/ 867391 w 1857556"/>
              <a:gd name="T1" fmla="*/ 53010 h 1261477"/>
              <a:gd name="T2" fmla="*/ 1219002 w 1857556"/>
              <a:gd name="T3" fmla="*/ 0 h 1261477"/>
              <a:gd name="T4" fmla="*/ 1233731 w 1857556"/>
              <a:gd name="T5" fmla="*/ 654 h 1261477"/>
              <a:gd name="T6" fmla="*/ 1336584 w 1857556"/>
              <a:gd name="T7" fmla="*/ 5216 h 1261477"/>
              <a:gd name="T8" fmla="*/ 2236615 w 1857556"/>
              <a:gd name="T9" fmla="*/ 535439 h 1261477"/>
              <a:gd name="T10" fmla="*/ 2400031 w 1857556"/>
              <a:gd name="T11" fmla="*/ 1567181 h 1261477"/>
              <a:gd name="T12" fmla="*/ 2367053 w 1857556"/>
              <a:gd name="T13" fmla="*/ 1663159 h 1261477"/>
              <a:gd name="T14" fmla="*/ 2362729 w 1857556"/>
              <a:gd name="T15" fmla="*/ 1647525 h 1261477"/>
              <a:gd name="T16" fmla="*/ 1949476 w 1857556"/>
              <a:gd name="T17" fmla="*/ 1063065 h 1261477"/>
              <a:gd name="T18" fmla="*/ 1739141 w 1857556"/>
              <a:gd name="T19" fmla="*/ 931658 h 1261477"/>
              <a:gd name="T20" fmla="*/ 1687424 w 1857556"/>
              <a:gd name="T21" fmla="*/ 909353 h 1261477"/>
              <a:gd name="T22" fmla="*/ 1627891 w 1857556"/>
              <a:gd name="T23" fmla="*/ 883675 h 1261477"/>
              <a:gd name="T24" fmla="*/ 1045365 w 1857556"/>
              <a:gd name="T25" fmla="*/ 816551 h 1261477"/>
              <a:gd name="T26" fmla="*/ 935311 w 1857556"/>
              <a:gd name="T27" fmla="*/ 835922 h 1261477"/>
              <a:gd name="T28" fmla="*/ 929648 w 1857556"/>
              <a:gd name="T29" fmla="*/ 836918 h 1261477"/>
              <a:gd name="T30" fmla="*/ 498189 w 1857556"/>
              <a:gd name="T31" fmla="*/ 1027361 h 1261477"/>
              <a:gd name="T32" fmla="*/ 489059 w 1857556"/>
              <a:gd name="T33" fmla="*/ 1034450 h 1261477"/>
              <a:gd name="T34" fmla="*/ 402493 w 1857556"/>
              <a:gd name="T35" fmla="*/ 1101668 h 1261477"/>
              <a:gd name="T36" fmla="*/ 231750 w 1857556"/>
              <a:gd name="T37" fmla="*/ 1281544 h 1261477"/>
              <a:gd name="T38" fmla="*/ 100342 w 1857556"/>
              <a:gd name="T39" fmla="*/ 1491880 h 1261477"/>
              <a:gd name="T40" fmla="*/ 56937 w 1857556"/>
              <a:gd name="T41" fmla="*/ 1592514 h 1261477"/>
              <a:gd name="T42" fmla="*/ 53016 w 1857556"/>
              <a:gd name="T43" fmla="*/ 1581644 h 1261477"/>
              <a:gd name="T44" fmla="*/ 5224 w 1857556"/>
              <a:gd name="T45" fmla="*/ 1112450 h 1261477"/>
              <a:gd name="T46" fmla="*/ 6025 w 1857556"/>
              <a:gd name="T47" fmla="*/ 1106757 h 1261477"/>
              <a:gd name="T48" fmla="*/ 21610 w 1857556"/>
              <a:gd name="T49" fmla="*/ 996103 h 1261477"/>
              <a:gd name="T50" fmla="*/ 195643 w 1857556"/>
              <a:gd name="T51" fmla="*/ 560172 h 1261477"/>
              <a:gd name="T52" fmla="*/ 309227 w 1857556"/>
              <a:gd name="T53" fmla="*/ 417410 h 1261477"/>
              <a:gd name="T54" fmla="*/ 345473 w 1857556"/>
              <a:gd name="T55" fmla="*/ 371852 h 1261477"/>
              <a:gd name="T56" fmla="*/ 535445 w 1857556"/>
              <a:gd name="T57" fmla="*/ 212418 h 1261477"/>
              <a:gd name="T58" fmla="*/ 867391 w 1857556"/>
              <a:gd name="T59" fmla="*/ 53010 h 126147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57556"/>
              <a:gd name="T91" fmla="*/ 0 h 1261477"/>
              <a:gd name="T92" fmla="*/ 1857556 w 1857556"/>
              <a:gd name="T93" fmla="*/ 1261477 h 126147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57556" h="1261477">
                <a:moveTo>
                  <a:pt x="657901" y="40207"/>
                </a:moveTo>
                <a:cubicBezTo>
                  <a:pt x="745285" y="13540"/>
                  <a:pt x="835154" y="322"/>
                  <a:pt x="924592" y="0"/>
                </a:cubicBezTo>
                <a:lnTo>
                  <a:pt x="935764" y="496"/>
                </a:lnTo>
                <a:lnTo>
                  <a:pt x="1013776" y="3956"/>
                </a:lnTo>
                <a:cubicBezTo>
                  <a:pt x="1280247" y="28598"/>
                  <a:pt x="1534068" y="167641"/>
                  <a:pt x="1696434" y="406121"/>
                </a:cubicBezTo>
                <a:cubicBezTo>
                  <a:pt x="1858802" y="644602"/>
                  <a:pt x="1895129" y="931722"/>
                  <a:pt x="1820382" y="1188679"/>
                </a:cubicBezTo>
                <a:lnTo>
                  <a:pt x="1795369" y="1261477"/>
                </a:lnTo>
                <a:cubicBezTo>
                  <a:pt x="1794275" y="1257524"/>
                  <a:pt x="1793182" y="1253572"/>
                  <a:pt x="1792089" y="1249619"/>
                </a:cubicBezTo>
                <a:cubicBezTo>
                  <a:pt x="1736202" y="1079699"/>
                  <a:pt x="1630721" y="924073"/>
                  <a:pt x="1478644" y="806316"/>
                </a:cubicBezTo>
                <a:cubicBezTo>
                  <a:pt x="1427953" y="767064"/>
                  <a:pt x="1374482" y="733878"/>
                  <a:pt x="1319108" y="706646"/>
                </a:cubicBezTo>
                <a:lnTo>
                  <a:pt x="1279882" y="689728"/>
                </a:lnTo>
                <a:lnTo>
                  <a:pt x="1234727" y="670252"/>
                </a:lnTo>
                <a:cubicBezTo>
                  <a:pt x="1092076" y="616990"/>
                  <a:pt x="940249" y="600598"/>
                  <a:pt x="792891" y="619340"/>
                </a:cubicBezTo>
                <a:lnTo>
                  <a:pt x="709417" y="634032"/>
                </a:lnTo>
                <a:lnTo>
                  <a:pt x="705122" y="634788"/>
                </a:lnTo>
                <a:cubicBezTo>
                  <a:pt x="589103" y="660970"/>
                  <a:pt x="477690" y="709415"/>
                  <a:pt x="377868" y="779235"/>
                </a:cubicBezTo>
                <a:lnTo>
                  <a:pt x="370943" y="784612"/>
                </a:lnTo>
                <a:lnTo>
                  <a:pt x="305284" y="835596"/>
                </a:lnTo>
                <a:cubicBezTo>
                  <a:pt x="258490" y="875822"/>
                  <a:pt x="215030" y="921337"/>
                  <a:pt x="175778" y="972029"/>
                </a:cubicBezTo>
                <a:cubicBezTo>
                  <a:pt x="136526" y="1022722"/>
                  <a:pt x="103340" y="1076191"/>
                  <a:pt x="76108" y="1131565"/>
                </a:cubicBezTo>
                <a:lnTo>
                  <a:pt x="43186" y="1207894"/>
                </a:lnTo>
                <a:cubicBezTo>
                  <a:pt x="42194" y="1205146"/>
                  <a:pt x="41204" y="1202397"/>
                  <a:pt x="40212" y="1199649"/>
                </a:cubicBezTo>
                <a:cubicBezTo>
                  <a:pt x="4655" y="1083137"/>
                  <a:pt x="-6991" y="962206"/>
                  <a:pt x="3962" y="843774"/>
                </a:cubicBezTo>
                <a:lnTo>
                  <a:pt x="4570" y="839456"/>
                </a:lnTo>
                <a:lnTo>
                  <a:pt x="16391" y="755527"/>
                </a:lnTo>
                <a:cubicBezTo>
                  <a:pt x="38560" y="638777"/>
                  <a:pt x="82998" y="526255"/>
                  <a:pt x="148392" y="424881"/>
                </a:cubicBezTo>
                <a:lnTo>
                  <a:pt x="234543" y="316598"/>
                </a:lnTo>
                <a:lnTo>
                  <a:pt x="262035" y="282043"/>
                </a:lnTo>
                <a:cubicBezTo>
                  <a:pt x="305046" y="237794"/>
                  <a:pt x="353131" y="197196"/>
                  <a:pt x="406126" y="161115"/>
                </a:cubicBezTo>
                <a:cubicBezTo>
                  <a:pt x="485620" y="106993"/>
                  <a:pt x="570518" y="66875"/>
                  <a:pt x="657901" y="40207"/>
                </a:cubicBezTo>
                <a:close/>
              </a:path>
            </a:pathLst>
          </a:custGeom>
          <a:solidFill>
            <a:srgbClr val="C9877E"/>
          </a:solidFill>
          <a:ln w="12700" cmpd="sng">
            <a:solidFill>
              <a:srgbClr val="FFFFFF"/>
            </a:solidFill>
            <a:prstDash val="sysDash"/>
            <a:miter lim="800000"/>
            <a:headEnd/>
            <a:tailEnd type="triangle" w="med" len="med"/>
          </a:ln>
        </p:spPr>
        <p:txBody>
          <a:bodyPr lIns="72000" tIns="108000" rIns="0" bIns="0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任意多边形 37">
            <a:extLst>
              <a:ext uri="{FF2B5EF4-FFF2-40B4-BE49-F238E27FC236}">
                <a16:creationId xmlns:a16="http://schemas.microsoft.com/office/drawing/2014/main" id="{1122FB3E-D532-48CB-9652-B7C2CAFBD759}"/>
              </a:ext>
            </a:extLst>
          </p:cNvPr>
          <p:cNvSpPr>
            <a:spLocks/>
          </p:cNvSpPr>
          <p:nvPr/>
        </p:nvSpPr>
        <p:spPr bwMode="auto">
          <a:xfrm rot="16521308">
            <a:off x="3007519" y="3594894"/>
            <a:ext cx="2449512" cy="1733550"/>
          </a:xfrm>
          <a:custGeom>
            <a:avLst/>
            <a:gdLst>
              <a:gd name="T0" fmla="*/ 2438842 w 1856926"/>
              <a:gd name="T1" fmla="*/ 352654 h 1315239"/>
              <a:gd name="T2" fmla="*/ 2448212 w 1856926"/>
              <a:gd name="T3" fmla="*/ 469979 h 1315239"/>
              <a:gd name="T4" fmla="*/ 2448121 w 1856926"/>
              <a:gd name="T5" fmla="*/ 475729 h 1315239"/>
              <a:gd name="T6" fmla="*/ 2446344 w 1856926"/>
              <a:gd name="T7" fmla="*/ 587460 h 1315239"/>
              <a:gd name="T8" fmla="*/ 2270344 w 1856926"/>
              <a:gd name="T9" fmla="*/ 1146804 h 1315239"/>
              <a:gd name="T10" fmla="*/ 2233877 w 1856926"/>
              <a:gd name="T11" fmla="*/ 1200413 h 1315239"/>
              <a:gd name="T12" fmla="*/ 2202200 w 1856926"/>
              <a:gd name="T13" fmla="*/ 1246981 h 1315239"/>
              <a:gd name="T14" fmla="*/ 2033411 w 1856926"/>
              <a:gd name="T15" fmla="*/ 1428693 h 1315239"/>
              <a:gd name="T16" fmla="*/ 1381386 w 1856926"/>
              <a:gd name="T17" fmla="*/ 1724045 h 1315239"/>
              <a:gd name="T18" fmla="*/ 1365217 w 1856926"/>
              <a:gd name="T19" fmla="*/ 1725337 h 1315239"/>
              <a:gd name="T20" fmla="*/ 1264062 w 1856926"/>
              <a:gd name="T21" fmla="*/ 1733418 h 1315239"/>
              <a:gd name="T22" fmla="*/ 305347 w 1856926"/>
              <a:gd name="T23" fmla="*/ 1318614 h 1315239"/>
              <a:gd name="T24" fmla="*/ 15544 w 1856926"/>
              <a:gd name="T25" fmla="*/ 315016 h 1315239"/>
              <a:gd name="T26" fmla="*/ 36395 w 1856926"/>
              <a:gd name="T27" fmla="*/ 215698 h 1315239"/>
              <a:gd name="T28" fmla="*/ 42619 w 1856926"/>
              <a:gd name="T29" fmla="*/ 230676 h 1315239"/>
              <a:gd name="T30" fmla="*/ 525004 w 1856926"/>
              <a:gd name="T31" fmla="*/ 759520 h 1315239"/>
              <a:gd name="T32" fmla="*/ 749980 w 1856926"/>
              <a:gd name="T33" fmla="*/ 863896 h 1315239"/>
              <a:gd name="T34" fmla="*/ 804061 w 1856926"/>
              <a:gd name="T35" fmla="*/ 879634 h 1315239"/>
              <a:gd name="T36" fmla="*/ 866313 w 1856926"/>
              <a:gd name="T37" fmla="*/ 897749 h 1315239"/>
              <a:gd name="T38" fmla="*/ 1564976 w 1856926"/>
              <a:gd name="T39" fmla="*/ 857761 h 1315239"/>
              <a:gd name="T40" fmla="*/ 1565234 w 1856926"/>
              <a:gd name="T41" fmla="*/ 857655 h 1315239"/>
              <a:gd name="T42" fmla="*/ 1673662 w 1856926"/>
              <a:gd name="T43" fmla="*/ 812594 h 1315239"/>
              <a:gd name="T44" fmla="*/ 1969559 w 1856926"/>
              <a:gd name="T45" fmla="*/ 615402 h 1315239"/>
              <a:gd name="T46" fmla="*/ 1977741 w 1856926"/>
              <a:gd name="T47" fmla="*/ 607240 h 1315239"/>
              <a:gd name="T48" fmla="*/ 2055326 w 1856926"/>
              <a:gd name="T49" fmla="*/ 529830 h 1315239"/>
              <a:gd name="T50" fmla="*/ 2202506 w 1856926"/>
              <a:gd name="T51" fmla="*/ 330211 h 1315239"/>
              <a:gd name="T52" fmla="*/ 2306882 w 1856926"/>
              <a:gd name="T53" fmla="*/ 105234 h 1315239"/>
              <a:gd name="T54" fmla="*/ 2337505 w 1856926"/>
              <a:gd name="T55" fmla="*/ 0 h 1315239"/>
              <a:gd name="T56" fmla="*/ 2342741 w 1856926"/>
              <a:gd name="T57" fmla="*/ 10303 h 1315239"/>
              <a:gd name="T58" fmla="*/ 2438842 w 1856926"/>
              <a:gd name="T59" fmla="*/ 352654 h 131523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56926"/>
              <a:gd name="T91" fmla="*/ 0 h 1315239"/>
              <a:gd name="T92" fmla="*/ 1856926 w 1856926"/>
              <a:gd name="T93" fmla="*/ 1315239 h 1315239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56926" h="1315239">
                <a:moveTo>
                  <a:pt x="1849819" y="267482"/>
                </a:moveTo>
                <a:cubicBezTo>
                  <a:pt x="1853614" y="297053"/>
                  <a:pt x="1855981" y="326752"/>
                  <a:pt x="1856926" y="356471"/>
                </a:cubicBezTo>
                <a:lnTo>
                  <a:pt x="1856857" y="360832"/>
                </a:lnTo>
                <a:lnTo>
                  <a:pt x="1855509" y="445578"/>
                </a:lnTo>
                <a:cubicBezTo>
                  <a:pt x="1846066" y="593823"/>
                  <a:pt x="1801277" y="739816"/>
                  <a:pt x="1722016" y="869831"/>
                </a:cubicBezTo>
                <a:lnTo>
                  <a:pt x="1694357" y="910492"/>
                </a:lnTo>
                <a:lnTo>
                  <a:pt x="1670330" y="945813"/>
                </a:lnTo>
                <a:cubicBezTo>
                  <a:pt x="1633125" y="995043"/>
                  <a:pt x="1590431" y="1041279"/>
                  <a:pt x="1542307" y="1083639"/>
                </a:cubicBezTo>
                <a:cubicBezTo>
                  <a:pt x="1397932" y="1210721"/>
                  <a:pt x="1225176" y="1284891"/>
                  <a:pt x="1047757" y="1307658"/>
                </a:cubicBezTo>
                <a:lnTo>
                  <a:pt x="1035493" y="1308638"/>
                </a:lnTo>
                <a:lnTo>
                  <a:pt x="958769" y="1314767"/>
                </a:lnTo>
                <a:cubicBezTo>
                  <a:pt x="691295" y="1323281"/>
                  <a:pt x="422222" y="1216708"/>
                  <a:pt x="231600" y="1000146"/>
                </a:cubicBezTo>
                <a:cubicBezTo>
                  <a:pt x="40976" y="783585"/>
                  <a:pt x="-30593" y="503165"/>
                  <a:pt x="11790" y="238934"/>
                </a:cubicBezTo>
                <a:lnTo>
                  <a:pt x="27605" y="163603"/>
                </a:lnTo>
                <a:lnTo>
                  <a:pt x="32326" y="174964"/>
                </a:lnTo>
                <a:cubicBezTo>
                  <a:pt x="108805" y="336664"/>
                  <a:pt x="232729" y="478046"/>
                  <a:pt x="398206" y="576083"/>
                </a:cubicBezTo>
                <a:cubicBezTo>
                  <a:pt x="453364" y="608763"/>
                  <a:pt x="510529" y="635079"/>
                  <a:pt x="568847" y="655250"/>
                </a:cubicBezTo>
                <a:lnTo>
                  <a:pt x="609866" y="667187"/>
                </a:lnTo>
                <a:lnTo>
                  <a:pt x="657083" y="680927"/>
                </a:lnTo>
                <a:cubicBezTo>
                  <a:pt x="834856" y="723172"/>
                  <a:pt x="1019173" y="711098"/>
                  <a:pt x="1187007" y="650597"/>
                </a:cubicBezTo>
                <a:lnTo>
                  <a:pt x="1187203" y="650516"/>
                </a:lnTo>
                <a:lnTo>
                  <a:pt x="1269443" y="616338"/>
                </a:lnTo>
                <a:cubicBezTo>
                  <a:pt x="1350293" y="578099"/>
                  <a:pt x="1426064" y="527998"/>
                  <a:pt x="1493876" y="466772"/>
                </a:cubicBezTo>
                <a:lnTo>
                  <a:pt x="1500082" y="460581"/>
                </a:lnTo>
                <a:lnTo>
                  <a:pt x="1558929" y="401867"/>
                </a:lnTo>
                <a:cubicBezTo>
                  <a:pt x="1600388" y="356160"/>
                  <a:pt x="1637882" y="305618"/>
                  <a:pt x="1670562" y="250459"/>
                </a:cubicBezTo>
                <a:cubicBezTo>
                  <a:pt x="1703241" y="195301"/>
                  <a:pt x="1729558" y="138136"/>
                  <a:pt x="1749730" y="79818"/>
                </a:cubicBezTo>
                <a:lnTo>
                  <a:pt x="1772957" y="0"/>
                </a:lnTo>
                <a:lnTo>
                  <a:pt x="1776928" y="7815"/>
                </a:lnTo>
                <a:cubicBezTo>
                  <a:pt x="1814201" y="91229"/>
                  <a:pt x="1838435" y="178772"/>
                  <a:pt x="1849819" y="267482"/>
                </a:cubicBezTo>
                <a:close/>
              </a:path>
            </a:pathLst>
          </a:custGeom>
          <a:solidFill>
            <a:srgbClr val="4A5A9F"/>
          </a:solidFill>
          <a:ln w="12700" cmpd="sng">
            <a:solidFill>
              <a:srgbClr val="FFFFFF"/>
            </a:solidFill>
            <a:prstDash val="sysDash"/>
            <a:miter lim="800000"/>
            <a:headEnd/>
            <a:tailEnd type="triangle" w="med" len="med"/>
          </a:ln>
        </p:spPr>
        <p:txBody>
          <a:bodyPr lIns="0" tIns="576000" rIns="0" b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 43">
            <a:extLst>
              <a:ext uri="{FF2B5EF4-FFF2-40B4-BE49-F238E27FC236}">
                <a16:creationId xmlns:a16="http://schemas.microsoft.com/office/drawing/2014/main" id="{589D354B-82D9-429B-A1CD-FE571C8788D3}"/>
              </a:ext>
            </a:extLst>
          </p:cNvPr>
          <p:cNvSpPr>
            <a:spLocks/>
          </p:cNvSpPr>
          <p:nvPr/>
        </p:nvSpPr>
        <p:spPr bwMode="auto">
          <a:xfrm rot="21115618">
            <a:off x="1889125" y="3827463"/>
            <a:ext cx="2449513" cy="1822450"/>
          </a:xfrm>
          <a:custGeom>
            <a:avLst/>
            <a:gdLst>
              <a:gd name="T0" fmla="*/ 2293327 w 1857377"/>
              <a:gd name="T1" fmla="*/ 0 h 1381292"/>
              <a:gd name="T2" fmla="*/ 2299366 w 1857377"/>
              <a:gd name="T3" fmla="*/ 9855 h 1381292"/>
              <a:gd name="T4" fmla="*/ 2422450 w 1857377"/>
              <a:gd name="T5" fmla="*/ 343455 h 1381292"/>
              <a:gd name="T6" fmla="*/ 2441100 w 1857377"/>
              <a:gd name="T7" fmla="*/ 459383 h 1381292"/>
              <a:gd name="T8" fmla="*/ 2441144 w 1857377"/>
              <a:gd name="T9" fmla="*/ 459660 h 1381292"/>
              <a:gd name="T10" fmla="*/ 2317790 w 1857377"/>
              <a:gd name="T11" fmla="*/ 1148509 h 1381292"/>
              <a:gd name="T12" fmla="*/ 2285714 w 1857377"/>
              <a:gd name="T13" fmla="*/ 1204851 h 1381292"/>
              <a:gd name="T14" fmla="*/ 2257847 w 1857377"/>
              <a:gd name="T15" fmla="*/ 1253799 h 1381292"/>
              <a:gd name="T16" fmla="*/ 2104080 w 1857377"/>
              <a:gd name="T17" fmla="*/ 1448386 h 1381292"/>
              <a:gd name="T18" fmla="*/ 1477672 w 1857377"/>
              <a:gd name="T19" fmla="*/ 1794771 h 1381292"/>
              <a:gd name="T20" fmla="*/ 1461657 w 1857377"/>
              <a:gd name="T21" fmla="*/ 1797347 h 1381292"/>
              <a:gd name="T22" fmla="*/ 1361466 w 1857377"/>
              <a:gd name="T23" fmla="*/ 1813464 h 1381292"/>
              <a:gd name="T24" fmla="*/ 372739 w 1857377"/>
              <a:gd name="T25" fmla="*/ 1476399 h 1381292"/>
              <a:gd name="T26" fmla="*/ 3864 w 1857377"/>
              <a:gd name="T27" fmla="*/ 499095 h 1381292"/>
              <a:gd name="T28" fmla="*/ 16731 w 1857377"/>
              <a:gd name="T29" fmla="*/ 398432 h 1381292"/>
              <a:gd name="T30" fmla="*/ 24130 w 1857377"/>
              <a:gd name="T31" fmla="*/ 412864 h 1381292"/>
              <a:gd name="T32" fmla="*/ 547132 w 1857377"/>
              <a:gd name="T33" fmla="*/ 901574 h 1381292"/>
              <a:gd name="T34" fmla="*/ 779714 w 1857377"/>
              <a:gd name="T35" fmla="*/ 987685 h 1381292"/>
              <a:gd name="T36" fmla="*/ 834874 w 1857377"/>
              <a:gd name="T37" fmla="*/ 999062 h 1381292"/>
              <a:gd name="T38" fmla="*/ 898373 w 1857377"/>
              <a:gd name="T39" fmla="*/ 1012157 h 1381292"/>
              <a:gd name="T40" fmla="*/ 1482427 w 1857377"/>
              <a:gd name="T41" fmla="*/ 959976 h 1381292"/>
              <a:gd name="T42" fmla="*/ 1586283 w 1857377"/>
              <a:gd name="T43" fmla="*/ 918730 h 1381292"/>
              <a:gd name="T44" fmla="*/ 1591626 w 1857377"/>
              <a:gd name="T45" fmla="*/ 916609 h 1381292"/>
              <a:gd name="T46" fmla="*/ 1889179 w 1857377"/>
              <a:gd name="T47" fmla="*/ 725720 h 1381292"/>
              <a:gd name="T48" fmla="*/ 1974814 w 1857377"/>
              <a:gd name="T49" fmla="*/ 634904 h 1381292"/>
              <a:gd name="T50" fmla="*/ 2054278 w 1857377"/>
              <a:gd name="T51" fmla="*/ 550633 h 1381292"/>
              <a:gd name="T52" fmla="*/ 2185078 w 1857377"/>
              <a:gd name="T53" fmla="*/ 339919 h 1381292"/>
              <a:gd name="T54" fmla="*/ 2271188 w 1857377"/>
              <a:gd name="T55" fmla="*/ 107338 h 138129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857377"/>
              <a:gd name="T85" fmla="*/ 0 h 1381292"/>
              <a:gd name="T86" fmla="*/ 1857377 w 1857377"/>
              <a:gd name="T87" fmla="*/ 1381292 h 138129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857377" h="1381292">
                <a:moveTo>
                  <a:pt x="1739448" y="0"/>
                </a:moveTo>
                <a:lnTo>
                  <a:pt x="1744029" y="7475"/>
                </a:lnTo>
                <a:cubicBezTo>
                  <a:pt x="1787833" y="87651"/>
                  <a:pt x="1818968" y="172985"/>
                  <a:pt x="1837386" y="260505"/>
                </a:cubicBezTo>
                <a:lnTo>
                  <a:pt x="1851531" y="348434"/>
                </a:lnTo>
                <a:lnTo>
                  <a:pt x="1851565" y="348644"/>
                </a:lnTo>
                <a:cubicBezTo>
                  <a:pt x="1871437" y="525939"/>
                  <a:pt x="1840377" y="708021"/>
                  <a:pt x="1758003" y="871124"/>
                </a:cubicBezTo>
                <a:lnTo>
                  <a:pt x="1733674" y="913859"/>
                </a:lnTo>
                <a:lnTo>
                  <a:pt x="1712537" y="950985"/>
                </a:lnTo>
                <a:cubicBezTo>
                  <a:pt x="1679375" y="1003024"/>
                  <a:pt x="1640503" y="1052515"/>
                  <a:pt x="1595908" y="1098576"/>
                </a:cubicBezTo>
                <a:cubicBezTo>
                  <a:pt x="1462123" y="1236763"/>
                  <a:pt x="1295828" y="1324466"/>
                  <a:pt x="1120788" y="1361303"/>
                </a:cubicBezTo>
                <a:lnTo>
                  <a:pt x="1108641" y="1363257"/>
                </a:lnTo>
                <a:lnTo>
                  <a:pt x="1032648" y="1375481"/>
                </a:lnTo>
                <a:cubicBezTo>
                  <a:pt x="766706" y="1405288"/>
                  <a:pt x="489995" y="1320501"/>
                  <a:pt x="282716" y="1119823"/>
                </a:cubicBezTo>
                <a:cubicBezTo>
                  <a:pt x="75438" y="919146"/>
                  <a:pt x="-18256" y="645323"/>
                  <a:pt x="2931" y="378555"/>
                </a:cubicBezTo>
                <a:lnTo>
                  <a:pt x="12690" y="302204"/>
                </a:lnTo>
                <a:lnTo>
                  <a:pt x="18302" y="313150"/>
                </a:lnTo>
                <a:cubicBezTo>
                  <a:pt x="107426" y="468240"/>
                  <a:pt x="242225" y="599294"/>
                  <a:pt x="414990" y="683828"/>
                </a:cubicBezTo>
                <a:cubicBezTo>
                  <a:pt x="472578" y="712007"/>
                  <a:pt x="531659" y="733683"/>
                  <a:pt x="591399" y="749142"/>
                </a:cubicBezTo>
                <a:lnTo>
                  <a:pt x="633237" y="757771"/>
                </a:lnTo>
                <a:lnTo>
                  <a:pt x="681400" y="767704"/>
                </a:lnTo>
                <a:cubicBezTo>
                  <a:pt x="831880" y="790988"/>
                  <a:pt x="983881" y="776308"/>
                  <a:pt x="1124395" y="728125"/>
                </a:cubicBezTo>
                <a:lnTo>
                  <a:pt x="1203168" y="696841"/>
                </a:lnTo>
                <a:lnTo>
                  <a:pt x="1207220" y="695232"/>
                </a:lnTo>
                <a:cubicBezTo>
                  <a:pt x="1288460" y="658388"/>
                  <a:pt x="1364625" y="609806"/>
                  <a:pt x="1432909" y="550446"/>
                </a:cubicBezTo>
                <a:lnTo>
                  <a:pt x="1497862" y="481564"/>
                </a:lnTo>
                <a:lnTo>
                  <a:pt x="1558134" y="417646"/>
                </a:lnTo>
                <a:cubicBezTo>
                  <a:pt x="1595818" y="368781"/>
                  <a:pt x="1629164" y="315411"/>
                  <a:pt x="1657343" y="257823"/>
                </a:cubicBezTo>
                <a:cubicBezTo>
                  <a:pt x="1685521" y="200235"/>
                  <a:pt x="1707197" y="141155"/>
                  <a:pt x="1722656" y="81414"/>
                </a:cubicBezTo>
                <a:lnTo>
                  <a:pt x="1739448" y="0"/>
                </a:lnTo>
                <a:close/>
              </a:path>
            </a:pathLst>
          </a:custGeom>
          <a:solidFill>
            <a:srgbClr val="C9877E"/>
          </a:solidFill>
          <a:ln w="12700" cmpd="sng">
            <a:solidFill>
              <a:srgbClr val="FFFFFF"/>
            </a:solidFill>
            <a:prstDash val="sysDash"/>
            <a:miter lim="800000"/>
            <a:headEnd/>
            <a:tailEnd type="triangle" w="med" len="med"/>
          </a:ln>
        </p:spPr>
        <p:txBody>
          <a:bodyPr lIns="0" tIns="648000" rIns="0" bIns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Title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DDD1EA6F-8972-4C27-A01F-20CFBB67E9F2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2178050"/>
            <a:ext cx="3849687" cy="630288"/>
            <a:chOff x="0" y="0"/>
            <a:chExt cx="3850501" cy="630127"/>
          </a:xfrm>
        </p:grpSpPr>
        <p:sp>
          <p:nvSpPr>
            <p:cNvPr id="25" name="文本框 48">
              <a:extLst>
                <a:ext uri="{FF2B5EF4-FFF2-40B4-BE49-F238E27FC236}">
                  <a16:creationId xmlns:a16="http://schemas.microsoft.com/office/drawing/2014/main" id="{D357A2F9-0C80-42FC-A8F8-23F45A6ED6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3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kern="0" dirty="0">
                  <a:solidFill>
                    <a:srgbClr val="4472C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4472C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文本框 14">
              <a:extLst>
                <a:ext uri="{FF2B5EF4-FFF2-40B4-BE49-F238E27FC236}">
                  <a16:creationId xmlns:a16="http://schemas.microsoft.com/office/drawing/2014/main" id="{596CB0FC-479D-42B5-8794-7FEECC370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276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200" kern="0" dirty="0">
                  <a:solidFill>
                    <a:srgbClr val="4472C4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4472C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矩形 11">
            <a:extLst>
              <a:ext uri="{FF2B5EF4-FFF2-40B4-BE49-F238E27FC236}">
                <a16:creationId xmlns:a16="http://schemas.microsoft.com/office/drawing/2014/main" id="{468EB70D-6677-419F-92A1-BEB9A4264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2225675"/>
            <a:ext cx="71438" cy="827088"/>
          </a:xfrm>
          <a:prstGeom prst="rect">
            <a:avLst/>
          </a:prstGeom>
          <a:solidFill>
            <a:srgbClr val="FFBF53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48CC9168-D0E9-4859-87A6-B20BF3F045F4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3402013"/>
            <a:ext cx="3849687" cy="630287"/>
            <a:chOff x="0" y="0"/>
            <a:chExt cx="3850501" cy="630128"/>
          </a:xfrm>
        </p:grpSpPr>
        <p:sp>
          <p:nvSpPr>
            <p:cNvPr id="29" name="文本框 71">
              <a:extLst>
                <a:ext uri="{FF2B5EF4-FFF2-40B4-BE49-F238E27FC236}">
                  <a16:creationId xmlns:a16="http://schemas.microsoft.com/office/drawing/2014/main" id="{80C39B7B-48A3-4099-8C0C-85135E9DD0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3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kern="0" dirty="0">
                  <a:solidFill>
                    <a:srgbClr val="4472C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4472C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14">
              <a:extLst>
                <a:ext uri="{FF2B5EF4-FFF2-40B4-BE49-F238E27FC236}">
                  <a16:creationId xmlns:a16="http://schemas.microsoft.com/office/drawing/2014/main" id="{0F8B5BCD-7B25-4E6B-A643-28C43BBAC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276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" name="矩形 70">
            <a:extLst>
              <a:ext uri="{FF2B5EF4-FFF2-40B4-BE49-F238E27FC236}">
                <a16:creationId xmlns:a16="http://schemas.microsoft.com/office/drawing/2014/main" id="{585448A6-E04A-4948-A2DA-348C5BBAE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3449638"/>
            <a:ext cx="71438" cy="825500"/>
          </a:xfrm>
          <a:prstGeom prst="rect">
            <a:avLst/>
          </a:prstGeom>
          <a:solidFill>
            <a:srgbClr val="FFBF53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Group 23">
            <a:extLst>
              <a:ext uri="{FF2B5EF4-FFF2-40B4-BE49-F238E27FC236}">
                <a16:creationId xmlns:a16="http://schemas.microsoft.com/office/drawing/2014/main" id="{0088DA09-0051-4438-B7A7-94A4C6B4A882}"/>
              </a:ext>
            </a:extLst>
          </p:cNvPr>
          <p:cNvGrpSpPr>
            <a:grpSpLocks/>
          </p:cNvGrpSpPr>
          <p:nvPr/>
        </p:nvGrpSpPr>
        <p:grpSpPr bwMode="auto">
          <a:xfrm>
            <a:off x="6678613" y="4625975"/>
            <a:ext cx="3849687" cy="629690"/>
            <a:chOff x="0" y="0"/>
            <a:chExt cx="3850501" cy="630597"/>
          </a:xfrm>
        </p:grpSpPr>
        <p:sp>
          <p:nvSpPr>
            <p:cNvPr id="33" name="文本框 76">
              <a:extLst>
                <a:ext uri="{FF2B5EF4-FFF2-40B4-BE49-F238E27FC236}">
                  <a16:creationId xmlns:a16="http://schemas.microsoft.com/office/drawing/2014/main" id="{AA49BD2C-400C-4445-B295-D304B7CAA2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2674843" cy="3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sz="1600" b="1" kern="0" dirty="0">
                  <a:solidFill>
                    <a:srgbClr val="4472C4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600" b="1" kern="0" dirty="0">
                <a:solidFill>
                  <a:srgbClr val="4472C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文本框 14">
              <a:extLst>
                <a:ext uri="{FF2B5EF4-FFF2-40B4-BE49-F238E27FC236}">
                  <a16:creationId xmlns:a16="http://schemas.microsoft.com/office/drawing/2014/main" id="{A96FC7A0-A82E-4865-94C1-4DE650C91D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3199"/>
              <a:ext cx="3850501" cy="277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5" name="矩形 75">
            <a:extLst>
              <a:ext uri="{FF2B5EF4-FFF2-40B4-BE49-F238E27FC236}">
                <a16:creationId xmlns:a16="http://schemas.microsoft.com/office/drawing/2014/main" id="{AAF664E9-A71E-42F0-B1EF-408AB0707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4673600"/>
            <a:ext cx="71438" cy="825500"/>
          </a:xfrm>
          <a:prstGeom prst="rect">
            <a:avLst/>
          </a:prstGeom>
          <a:solidFill>
            <a:srgbClr val="FFBF53">
              <a:lumMod val="75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69EDEAC9-EDA6-4C23-B9C9-D767F587E2C2}"/>
              </a:ext>
            </a:extLst>
          </p:cNvPr>
          <p:cNvGrpSpPr/>
          <p:nvPr/>
        </p:nvGrpSpPr>
        <p:grpSpPr>
          <a:xfrm>
            <a:off x="4242802" y="201021"/>
            <a:ext cx="3410633" cy="881904"/>
            <a:chOff x="4242802" y="201021"/>
            <a:chExt cx="3410633" cy="881904"/>
          </a:xfrm>
        </p:grpSpPr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A02909CF-21B7-4758-8496-3D68C1607F14}"/>
                </a:ext>
              </a:extLst>
            </p:cNvPr>
            <p:cNvSpPr txBox="1"/>
            <p:nvPr/>
          </p:nvSpPr>
          <p:spPr>
            <a:xfrm>
              <a:off x="4242802" y="201021"/>
              <a:ext cx="341063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3E0BA1AB-F71F-44AA-AE3B-104E87AAD3A0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6953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31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7A321CBF-6C9A-4827-9C53-BC7ADFE20571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0DA12B2-816E-48D7-AEB5-BBB392F49CEA}"/>
              </a:ext>
            </a:extLst>
          </p:cNvPr>
          <p:cNvGrpSpPr/>
          <p:nvPr/>
        </p:nvGrpSpPr>
        <p:grpSpPr>
          <a:xfrm>
            <a:off x="1618829" y="2437900"/>
            <a:ext cx="1080000" cy="1080000"/>
            <a:chOff x="2967127" y="3028128"/>
            <a:chExt cx="1080000" cy="1080000"/>
          </a:xfrm>
          <a:solidFill>
            <a:srgbClr val="4A5A9F"/>
          </a:solidFill>
        </p:grpSpPr>
        <p:sp>
          <p:nvSpPr>
            <p:cNvPr id="31" name="圆角矩形 6">
              <a:extLst>
                <a:ext uri="{FF2B5EF4-FFF2-40B4-BE49-F238E27FC236}">
                  <a16:creationId xmlns:a16="http://schemas.microsoft.com/office/drawing/2014/main" id="{6F221607-E36E-4EC5-AA11-6E1BF7D2A9B2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圆角矩形 7">
              <a:extLst>
                <a:ext uri="{FF2B5EF4-FFF2-40B4-BE49-F238E27FC236}">
                  <a16:creationId xmlns:a16="http://schemas.microsoft.com/office/drawing/2014/main" id="{8289376B-848B-4A43-A705-EB83813E6C36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D2707BD-414E-47FE-A5EA-1E3B03713397}"/>
              </a:ext>
            </a:extLst>
          </p:cNvPr>
          <p:cNvCxnSpPr/>
          <p:nvPr/>
        </p:nvCxnSpPr>
        <p:spPr>
          <a:xfrm>
            <a:off x="2158829" y="36080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D818A99D-9570-493C-B1C1-139413B40DF8}"/>
              </a:ext>
            </a:extLst>
          </p:cNvPr>
          <p:cNvSpPr txBox="1"/>
          <p:nvPr/>
        </p:nvSpPr>
        <p:spPr>
          <a:xfrm>
            <a:off x="1425360" y="4260460"/>
            <a:ext cx="1466940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CA5A410-2BCE-4CDF-B1E4-0DB20C4C10CA}"/>
              </a:ext>
            </a:extLst>
          </p:cNvPr>
          <p:cNvSpPr txBox="1"/>
          <p:nvPr/>
        </p:nvSpPr>
        <p:spPr>
          <a:xfrm>
            <a:off x="898829" y="474252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B991F58-6838-4255-80C5-F6C9DDA622D4}"/>
              </a:ext>
            </a:extLst>
          </p:cNvPr>
          <p:cNvGrpSpPr/>
          <p:nvPr/>
        </p:nvGrpSpPr>
        <p:grpSpPr>
          <a:xfrm>
            <a:off x="4246584" y="2437900"/>
            <a:ext cx="1080000" cy="1080000"/>
            <a:chOff x="2967127" y="3028128"/>
            <a:chExt cx="1080000" cy="1080000"/>
          </a:xfrm>
          <a:solidFill>
            <a:srgbClr val="C9877E"/>
          </a:solidFill>
        </p:grpSpPr>
        <p:sp>
          <p:nvSpPr>
            <p:cNvPr id="37" name="圆角矩形 12">
              <a:extLst>
                <a:ext uri="{FF2B5EF4-FFF2-40B4-BE49-F238E27FC236}">
                  <a16:creationId xmlns:a16="http://schemas.microsoft.com/office/drawing/2014/main" id="{D31D12CB-D335-4C3A-928A-089E1687C253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圆角矩形 13">
              <a:extLst>
                <a:ext uri="{FF2B5EF4-FFF2-40B4-BE49-F238E27FC236}">
                  <a16:creationId xmlns:a16="http://schemas.microsoft.com/office/drawing/2014/main" id="{E799445C-A3AA-4BC7-AF66-679DB18B7A4F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59B33A7-BD07-47EC-AACD-336EC4AB3D58}"/>
              </a:ext>
            </a:extLst>
          </p:cNvPr>
          <p:cNvCxnSpPr/>
          <p:nvPr/>
        </p:nvCxnSpPr>
        <p:spPr>
          <a:xfrm>
            <a:off x="4786584" y="36080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8583F4C7-AEAF-4EEA-86D0-CA7906CC1CDE}"/>
              </a:ext>
            </a:extLst>
          </p:cNvPr>
          <p:cNvSpPr txBox="1"/>
          <p:nvPr/>
        </p:nvSpPr>
        <p:spPr>
          <a:xfrm>
            <a:off x="4053114" y="4260460"/>
            <a:ext cx="1466940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11B3BB7-BF30-4CD6-9BF3-247CCE1C8E4E}"/>
              </a:ext>
            </a:extLst>
          </p:cNvPr>
          <p:cNvSpPr txBox="1"/>
          <p:nvPr/>
        </p:nvSpPr>
        <p:spPr>
          <a:xfrm>
            <a:off x="3526584" y="474252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99A66BC-BD89-495C-A263-83BBFC64D5A0}"/>
              </a:ext>
            </a:extLst>
          </p:cNvPr>
          <p:cNvGrpSpPr/>
          <p:nvPr/>
        </p:nvGrpSpPr>
        <p:grpSpPr>
          <a:xfrm>
            <a:off x="6874339" y="2437900"/>
            <a:ext cx="1080000" cy="1080000"/>
            <a:chOff x="2967127" y="3028128"/>
            <a:chExt cx="1080000" cy="1080000"/>
          </a:xfrm>
          <a:solidFill>
            <a:srgbClr val="4A5A9F"/>
          </a:solidFill>
        </p:grpSpPr>
        <p:sp>
          <p:nvSpPr>
            <p:cNvPr id="43" name="圆角矩形 18">
              <a:extLst>
                <a:ext uri="{FF2B5EF4-FFF2-40B4-BE49-F238E27FC236}">
                  <a16:creationId xmlns:a16="http://schemas.microsoft.com/office/drawing/2014/main" id="{C5079F40-7243-4C7B-A34A-ACBC7A6564F3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圆角矩形 19">
              <a:extLst>
                <a:ext uri="{FF2B5EF4-FFF2-40B4-BE49-F238E27FC236}">
                  <a16:creationId xmlns:a16="http://schemas.microsoft.com/office/drawing/2014/main" id="{58092CEA-C939-46EA-B78A-846D65DE2C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ADD5C81E-6563-433C-98EB-6689FB3DD231}"/>
              </a:ext>
            </a:extLst>
          </p:cNvPr>
          <p:cNvCxnSpPr/>
          <p:nvPr/>
        </p:nvCxnSpPr>
        <p:spPr>
          <a:xfrm>
            <a:off x="7414339" y="36080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55380113-4CD2-4AB7-B163-1AFC78D64EAA}"/>
              </a:ext>
            </a:extLst>
          </p:cNvPr>
          <p:cNvSpPr txBox="1"/>
          <p:nvPr/>
        </p:nvSpPr>
        <p:spPr>
          <a:xfrm>
            <a:off x="6680869" y="4260460"/>
            <a:ext cx="1466940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1714507-515D-4E6D-9CA4-F8102D554835}"/>
              </a:ext>
            </a:extLst>
          </p:cNvPr>
          <p:cNvSpPr txBox="1"/>
          <p:nvPr/>
        </p:nvSpPr>
        <p:spPr>
          <a:xfrm>
            <a:off x="6154339" y="474252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5330FAF-40BA-44F2-B8E1-83794C679757}"/>
              </a:ext>
            </a:extLst>
          </p:cNvPr>
          <p:cNvGrpSpPr/>
          <p:nvPr/>
        </p:nvGrpSpPr>
        <p:grpSpPr>
          <a:xfrm>
            <a:off x="9502095" y="2437900"/>
            <a:ext cx="1080000" cy="1080000"/>
            <a:chOff x="2967127" y="3028128"/>
            <a:chExt cx="1080000" cy="1080000"/>
          </a:xfrm>
          <a:solidFill>
            <a:srgbClr val="C9877E"/>
          </a:solidFill>
        </p:grpSpPr>
        <p:sp>
          <p:nvSpPr>
            <p:cNvPr id="49" name="圆角矩形 24">
              <a:extLst>
                <a:ext uri="{FF2B5EF4-FFF2-40B4-BE49-F238E27FC236}">
                  <a16:creationId xmlns:a16="http://schemas.microsoft.com/office/drawing/2014/main" id="{3DCE1D8E-3405-4D3C-B9B9-F33B7BE9DCAF}"/>
                </a:ext>
              </a:extLst>
            </p:cNvPr>
            <p:cNvSpPr>
              <a:spLocks noChangeAspect="1"/>
            </p:cNvSpPr>
            <p:nvPr/>
          </p:nvSpPr>
          <p:spPr>
            <a:xfrm rot="18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圆角矩形 25">
              <a:extLst>
                <a:ext uri="{FF2B5EF4-FFF2-40B4-BE49-F238E27FC236}">
                  <a16:creationId xmlns:a16="http://schemas.microsoft.com/office/drawing/2014/main" id="{21C02F0B-B468-4C8D-8DD5-5A0B30A1C1DD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967127" y="3028128"/>
              <a:ext cx="1080000" cy="1080000"/>
            </a:xfrm>
            <a:prstGeom prst="roundRect">
              <a:avLst>
                <a:gd name="adj" fmla="val 30000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F96C3A0-24C3-47D1-89AE-A3F1453BF7B4}"/>
              </a:ext>
            </a:extLst>
          </p:cNvPr>
          <p:cNvCxnSpPr/>
          <p:nvPr/>
        </p:nvCxnSpPr>
        <p:spPr>
          <a:xfrm>
            <a:off x="10042095" y="3608052"/>
            <a:ext cx="0" cy="540000"/>
          </a:xfrm>
          <a:prstGeom prst="line">
            <a:avLst/>
          </a:prstGeom>
          <a:noFill/>
          <a:ln w="1905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ECEA0038-742E-4467-BE61-34039EA27E27}"/>
              </a:ext>
            </a:extLst>
          </p:cNvPr>
          <p:cNvSpPr txBox="1"/>
          <p:nvPr/>
        </p:nvSpPr>
        <p:spPr>
          <a:xfrm>
            <a:off x="9308625" y="4260460"/>
            <a:ext cx="1466940" cy="3720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800"/>
              </a:spcAft>
            </a:pPr>
            <a:r>
              <a:rPr lang="en-US" altLang="zh-CN" sz="1600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FF3C8864-8249-4C68-9C6A-705EAE795B22}"/>
              </a:ext>
            </a:extLst>
          </p:cNvPr>
          <p:cNvSpPr txBox="1"/>
          <p:nvPr/>
        </p:nvSpPr>
        <p:spPr>
          <a:xfrm>
            <a:off x="8782095" y="4742521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1200" kern="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kern="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54" name="KSO_Shape">
            <a:extLst>
              <a:ext uri="{FF2B5EF4-FFF2-40B4-BE49-F238E27FC236}">
                <a16:creationId xmlns:a16="http://schemas.microsoft.com/office/drawing/2014/main" id="{82FB072B-1C98-4761-BC68-F2B5EFFDA827}"/>
              </a:ext>
            </a:extLst>
          </p:cNvPr>
          <p:cNvSpPr>
            <a:spLocks noChangeAspect="1"/>
          </p:cNvSpPr>
          <p:nvPr/>
        </p:nvSpPr>
        <p:spPr bwMode="auto">
          <a:xfrm>
            <a:off x="1798829" y="2657565"/>
            <a:ext cx="720000" cy="714000"/>
          </a:xfrm>
          <a:custGeom>
            <a:avLst/>
            <a:gdLst>
              <a:gd name="T0" fmla="*/ 1420802 w 2262188"/>
              <a:gd name="T1" fmla="*/ 2155372 h 2241550"/>
              <a:gd name="T2" fmla="*/ 0 w 2262188"/>
              <a:gd name="T3" fmla="*/ 1901959 h 2241550"/>
              <a:gd name="T4" fmla="*/ 966787 w 2262188"/>
              <a:gd name="T5" fmla="*/ 2002745 h 2241550"/>
              <a:gd name="T6" fmla="*/ 463550 w 2262188"/>
              <a:gd name="T7" fmla="*/ 1799189 h 2241550"/>
              <a:gd name="T8" fmla="*/ 1920875 w 2262188"/>
              <a:gd name="T9" fmla="*/ 1721932 h 2241550"/>
              <a:gd name="T10" fmla="*/ 1920875 w 2262188"/>
              <a:gd name="T11" fmla="*/ 1643063 h 2241550"/>
              <a:gd name="T12" fmla="*/ 1920875 w 2262188"/>
              <a:gd name="T13" fmla="*/ 1520825 h 2241550"/>
              <a:gd name="T14" fmla="*/ 1437365 w 2262188"/>
              <a:gd name="T15" fmla="*/ 1781511 h 2241550"/>
              <a:gd name="T16" fmla="*/ 0 w 2262188"/>
              <a:gd name="T17" fmla="*/ 1470217 h 2241550"/>
              <a:gd name="T18" fmla="*/ 1304860 w 2262188"/>
              <a:gd name="T19" fmla="*/ 1658938 h 2241550"/>
              <a:gd name="T20" fmla="*/ 1333924 w 2262188"/>
              <a:gd name="T21" fmla="*/ 1648052 h 2241550"/>
              <a:gd name="T22" fmla="*/ 1395684 w 2262188"/>
              <a:gd name="T23" fmla="*/ 1641022 h 2241550"/>
              <a:gd name="T24" fmla="*/ 1448362 w 2262188"/>
              <a:gd name="T25" fmla="*/ 1646011 h 2241550"/>
              <a:gd name="T26" fmla="*/ 1677920 w 2262188"/>
              <a:gd name="T27" fmla="*/ 1506991 h 2241550"/>
              <a:gd name="T28" fmla="*/ 1657031 w 2262188"/>
              <a:gd name="T29" fmla="*/ 1492023 h 2241550"/>
              <a:gd name="T30" fmla="*/ 1654306 w 2262188"/>
              <a:gd name="T31" fmla="*/ 1479097 h 2241550"/>
              <a:gd name="T32" fmla="*/ 1663843 w 2262188"/>
              <a:gd name="T33" fmla="*/ 1466170 h 2241550"/>
              <a:gd name="T34" fmla="*/ 995838 w 2262188"/>
              <a:gd name="T35" fmla="*/ 1258888 h 2241550"/>
              <a:gd name="T36" fmla="*/ 489738 w 2262188"/>
              <a:gd name="T37" fmla="*/ 1130300 h 2241550"/>
              <a:gd name="T38" fmla="*/ 594035 w 2262188"/>
              <a:gd name="T39" fmla="*/ 1213404 h 2241550"/>
              <a:gd name="T40" fmla="*/ 555491 w 2262188"/>
              <a:gd name="T41" fmla="*/ 1222487 h 2241550"/>
              <a:gd name="T42" fmla="*/ 486564 w 2262188"/>
              <a:gd name="T43" fmla="*/ 1223168 h 2241550"/>
              <a:gd name="T44" fmla="*/ 211086 w 2262188"/>
              <a:gd name="T45" fmla="*/ 1351684 h 2241550"/>
              <a:gd name="T46" fmla="*/ 251218 w 2262188"/>
              <a:gd name="T47" fmla="*/ 1368941 h 2241550"/>
              <a:gd name="T48" fmla="*/ 259153 w 2262188"/>
              <a:gd name="T49" fmla="*/ 1381429 h 2241550"/>
              <a:gd name="T50" fmla="*/ 255072 w 2262188"/>
              <a:gd name="T51" fmla="*/ 1394599 h 2241550"/>
              <a:gd name="T52" fmla="*/ 240561 w 2262188"/>
              <a:gd name="T53" fmla="*/ 1405498 h 2241550"/>
              <a:gd name="T54" fmla="*/ 810075 w 2262188"/>
              <a:gd name="T55" fmla="*/ 1021049 h 2241550"/>
              <a:gd name="T56" fmla="*/ 341312 w 2262188"/>
              <a:gd name="T57" fmla="*/ 771297 h 2241550"/>
              <a:gd name="T58" fmla="*/ 2262188 w 2262188"/>
              <a:gd name="T59" fmla="*/ 687389 h 2241550"/>
              <a:gd name="T60" fmla="*/ 830949 w 2262188"/>
              <a:gd name="T61" fmla="*/ 982664 h 2241550"/>
              <a:gd name="T62" fmla="*/ 1797050 w 2262188"/>
              <a:gd name="T63" fmla="*/ 752476 h 2241550"/>
              <a:gd name="T64" fmla="*/ 1295400 w 2262188"/>
              <a:gd name="T65" fmla="*/ 660174 h 2241550"/>
              <a:gd name="T66" fmla="*/ 2262188 w 2262188"/>
              <a:gd name="T67" fmla="*/ 462607 h 2241550"/>
              <a:gd name="T68" fmla="*/ 824823 w 2262188"/>
              <a:gd name="T69" fmla="*/ 651157 h 2241550"/>
              <a:gd name="T70" fmla="*/ 341312 w 2262188"/>
              <a:gd name="T71" fmla="*/ 390526 h 2241550"/>
              <a:gd name="T72" fmla="*/ 786730 w 2262188"/>
              <a:gd name="T73" fmla="*/ 233363 h 2241550"/>
              <a:gd name="T74" fmla="*/ 600403 w 2262188"/>
              <a:gd name="T75" fmla="*/ 336703 h 2241550"/>
              <a:gd name="T76" fmla="*/ 608110 w 2262188"/>
              <a:gd name="T77" fmla="*/ 349677 h 2241550"/>
              <a:gd name="T78" fmla="*/ 603350 w 2262188"/>
              <a:gd name="T79" fmla="*/ 362651 h 2241550"/>
              <a:gd name="T80" fmla="*/ 576602 w 2262188"/>
              <a:gd name="T81" fmla="*/ 378585 h 2241550"/>
              <a:gd name="T82" fmla="*/ 820278 w 2262188"/>
              <a:gd name="T83" fmla="*/ 514246 h 2241550"/>
              <a:gd name="T84" fmla="*/ 878761 w 2262188"/>
              <a:gd name="T85" fmla="*/ 510831 h 2241550"/>
              <a:gd name="T86" fmla="*/ 932710 w 2262188"/>
              <a:gd name="T87" fmla="*/ 519026 h 2241550"/>
              <a:gd name="T88" fmla="*/ 1216508 w 2262188"/>
              <a:gd name="T89" fmla="*/ 466218 h 2241550"/>
              <a:gd name="T90" fmla="*/ 1749425 w 2262188"/>
              <a:gd name="T91" fmla="*/ 883986 h 2241550"/>
              <a:gd name="T92" fmla="*/ 1798297 w 2262188"/>
              <a:gd name="T93" fmla="*/ 374650 h 2241550"/>
              <a:gd name="T94" fmla="*/ 2012784 w 2262188"/>
              <a:gd name="T95" fmla="*/ 269585 h 2241550"/>
              <a:gd name="T96" fmla="*/ 2003262 w 2262188"/>
              <a:gd name="T97" fmla="*/ 256650 h 2241550"/>
              <a:gd name="T98" fmla="*/ 2006209 w 2262188"/>
              <a:gd name="T99" fmla="*/ 243943 h 2241550"/>
              <a:gd name="T100" fmla="*/ 2027068 w 2262188"/>
              <a:gd name="T101" fmla="*/ 228966 h 2241550"/>
              <a:gd name="T102" fmla="*/ 1797843 w 2262188"/>
              <a:gd name="T103" fmla="*/ 89635 h 2241550"/>
              <a:gd name="T104" fmla="*/ 1745015 w 2262188"/>
              <a:gd name="T105" fmla="*/ 94400 h 2241550"/>
              <a:gd name="T106" fmla="*/ 1683571 w 2262188"/>
              <a:gd name="T107" fmla="*/ 87820 h 2241550"/>
              <a:gd name="T108" fmla="*/ 1651602 w 2262188"/>
              <a:gd name="T109" fmla="*/ 75112 h 2241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62188" h="2241550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KSO_Shape">
            <a:extLst>
              <a:ext uri="{FF2B5EF4-FFF2-40B4-BE49-F238E27FC236}">
                <a16:creationId xmlns:a16="http://schemas.microsoft.com/office/drawing/2014/main" id="{15CA456D-14B9-49F7-BCA2-B3CC37AE8147}"/>
              </a:ext>
            </a:extLst>
          </p:cNvPr>
          <p:cNvSpPr>
            <a:spLocks noChangeAspect="1"/>
          </p:cNvSpPr>
          <p:nvPr/>
        </p:nvSpPr>
        <p:spPr bwMode="auto">
          <a:xfrm>
            <a:off x="4522584" y="2582886"/>
            <a:ext cx="528000" cy="720000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6" name="KSO_Shape">
            <a:extLst>
              <a:ext uri="{FF2B5EF4-FFF2-40B4-BE49-F238E27FC236}">
                <a16:creationId xmlns:a16="http://schemas.microsoft.com/office/drawing/2014/main" id="{C5FFBE88-56EF-42CD-8EAC-3E26724545BB}"/>
              </a:ext>
            </a:extLst>
          </p:cNvPr>
          <p:cNvSpPr>
            <a:spLocks noChangeAspect="1"/>
          </p:cNvSpPr>
          <p:nvPr/>
        </p:nvSpPr>
        <p:spPr bwMode="auto">
          <a:xfrm>
            <a:off x="7147339" y="2567801"/>
            <a:ext cx="534000" cy="7200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KSO_Shape">
            <a:extLst>
              <a:ext uri="{FF2B5EF4-FFF2-40B4-BE49-F238E27FC236}">
                <a16:creationId xmlns:a16="http://schemas.microsoft.com/office/drawing/2014/main" id="{94E02EBC-8019-4CD6-8416-B0710AD8AC37}"/>
              </a:ext>
            </a:extLst>
          </p:cNvPr>
          <p:cNvSpPr>
            <a:spLocks noChangeAspect="1"/>
          </p:cNvSpPr>
          <p:nvPr/>
        </p:nvSpPr>
        <p:spPr bwMode="auto">
          <a:xfrm>
            <a:off x="9684495" y="2617900"/>
            <a:ext cx="715200" cy="720000"/>
          </a:xfrm>
          <a:custGeom>
            <a:avLst/>
            <a:gdLst>
              <a:gd name="T0" fmla="*/ 1161579 w 2109787"/>
              <a:gd name="T1" fmla="*/ 1730131 h 2125662"/>
              <a:gd name="T2" fmla="*/ 1236189 w 2109787"/>
              <a:gd name="T3" fmla="*/ 1509409 h 2125662"/>
              <a:gd name="T4" fmla="*/ 1220811 w 2109787"/>
              <a:gd name="T5" fmla="*/ 1384665 h 2125662"/>
              <a:gd name="T6" fmla="*/ 1405342 w 2109787"/>
              <a:gd name="T7" fmla="*/ 1404601 h 2125662"/>
              <a:gd name="T8" fmla="*/ 1370886 w 2109787"/>
              <a:gd name="T9" fmla="*/ 1829242 h 2125662"/>
              <a:gd name="T10" fmla="*/ 1480807 w 2109787"/>
              <a:gd name="T11" fmla="*/ 1653234 h 2125662"/>
              <a:gd name="T12" fmla="*/ 1705206 w 2109787"/>
              <a:gd name="T13" fmla="*/ 1300363 h 2125662"/>
              <a:gd name="T14" fmla="*/ 1872936 w 2109787"/>
              <a:gd name="T15" fmla="*/ 1412006 h 2125662"/>
              <a:gd name="T16" fmla="*/ 1863539 w 2109787"/>
              <a:gd name="T17" fmla="*/ 1802186 h 2125662"/>
              <a:gd name="T18" fmla="*/ 1574496 w 2109787"/>
              <a:gd name="T19" fmla="*/ 1890475 h 2125662"/>
              <a:gd name="T20" fmla="*/ 1000968 w 2109787"/>
              <a:gd name="T21" fmla="*/ 1883925 h 2125662"/>
              <a:gd name="T22" fmla="*/ 739264 w 2109787"/>
              <a:gd name="T23" fmla="*/ 1789655 h 2125662"/>
              <a:gd name="T24" fmla="*/ 755496 w 2109787"/>
              <a:gd name="T25" fmla="*/ 1386943 h 2125662"/>
              <a:gd name="T26" fmla="*/ 968220 w 2109787"/>
              <a:gd name="T27" fmla="*/ 1296091 h 2125662"/>
              <a:gd name="T28" fmla="*/ 1037602 w 2109787"/>
              <a:gd name="T29" fmla="*/ 801385 h 2125662"/>
              <a:gd name="T30" fmla="*/ 1059503 w 2109787"/>
              <a:gd name="T31" fmla="*/ 1006892 h 2125662"/>
              <a:gd name="T32" fmla="*/ 1259170 w 2109787"/>
              <a:gd name="T33" fmla="*/ 1210691 h 2125662"/>
              <a:gd name="T34" fmla="*/ 1395127 w 2109787"/>
              <a:gd name="T35" fmla="*/ 1192474 h 2125662"/>
              <a:gd name="T36" fmla="*/ 1566637 w 2109787"/>
              <a:gd name="T37" fmla="*/ 975297 h 2125662"/>
              <a:gd name="T38" fmla="*/ 1465950 w 2109787"/>
              <a:gd name="T39" fmla="*/ 842087 h 2125662"/>
              <a:gd name="T40" fmla="*/ 1192046 w 2109787"/>
              <a:gd name="T41" fmla="*/ 747589 h 2125662"/>
              <a:gd name="T42" fmla="*/ 1334259 w 2109787"/>
              <a:gd name="T43" fmla="*/ 449574 h 2125662"/>
              <a:gd name="T44" fmla="*/ 1512027 w 2109787"/>
              <a:gd name="T45" fmla="*/ 526995 h 2125662"/>
              <a:gd name="T46" fmla="*/ 1630349 w 2109787"/>
              <a:gd name="T47" fmla="*/ 698631 h 2125662"/>
              <a:gd name="T48" fmla="*/ 1657939 w 2109787"/>
              <a:gd name="T49" fmla="*/ 929186 h 2125662"/>
              <a:gd name="T50" fmla="*/ 1568628 w 2109787"/>
              <a:gd name="T51" fmla="*/ 1139532 h 2125662"/>
              <a:gd name="T52" fmla="*/ 1413900 w 2109787"/>
              <a:gd name="T53" fmla="*/ 1270180 h 2125662"/>
              <a:gd name="T54" fmla="*/ 1258886 w 2109787"/>
              <a:gd name="T55" fmla="*/ 1292381 h 2125662"/>
              <a:gd name="T56" fmla="*/ 1097900 w 2109787"/>
              <a:gd name="T57" fmla="*/ 1197598 h 2125662"/>
              <a:gd name="T58" fmla="*/ 976733 w 2109787"/>
              <a:gd name="T59" fmla="*/ 1012869 h 2125662"/>
              <a:gd name="T60" fmla="*/ 961659 w 2109787"/>
              <a:gd name="T61" fmla="*/ 777760 h 2125662"/>
              <a:gd name="T62" fmla="*/ 1050685 w 2109787"/>
              <a:gd name="T63" fmla="*/ 580223 h 2125662"/>
              <a:gd name="T64" fmla="*/ 1209965 w 2109787"/>
              <a:gd name="T65" fmla="*/ 464660 h 2125662"/>
              <a:gd name="T66" fmla="*/ 802597 w 2109787"/>
              <a:gd name="T67" fmla="*/ 349265 h 2125662"/>
              <a:gd name="T68" fmla="*/ 703059 w 2109787"/>
              <a:gd name="T69" fmla="*/ 413778 h 2125662"/>
              <a:gd name="T70" fmla="*/ 579631 w 2109787"/>
              <a:gd name="T71" fmla="*/ 465219 h 2125662"/>
              <a:gd name="T72" fmla="*/ 582759 w 2109787"/>
              <a:gd name="T73" fmla="*/ 565826 h 2125662"/>
              <a:gd name="T74" fmla="*/ 771314 w 2109787"/>
              <a:gd name="T75" fmla="*/ 673822 h 2125662"/>
              <a:gd name="T76" fmla="*/ 887063 w 2109787"/>
              <a:gd name="T77" fmla="*/ 819901 h 2125662"/>
              <a:gd name="T78" fmla="*/ 831038 w 2109787"/>
              <a:gd name="T79" fmla="*/ 994969 h 2125662"/>
              <a:gd name="T80" fmla="*/ 571383 w 2109787"/>
              <a:gd name="T81" fmla="*/ 1050387 h 2125662"/>
              <a:gd name="T82" fmla="*/ 581337 w 2109787"/>
              <a:gd name="T83" fmla="*/ 969675 h 2125662"/>
              <a:gd name="T84" fmla="*/ 751122 w 2109787"/>
              <a:gd name="T85" fmla="*/ 946086 h 2125662"/>
              <a:gd name="T86" fmla="*/ 784396 w 2109787"/>
              <a:gd name="T87" fmla="*/ 831269 h 2125662"/>
              <a:gd name="T88" fmla="*/ 658408 w 2109787"/>
              <a:gd name="T89" fmla="*/ 726967 h 2125662"/>
              <a:gd name="T90" fmla="*/ 480377 w 2109787"/>
              <a:gd name="T91" fmla="*/ 593962 h 2125662"/>
              <a:gd name="T92" fmla="*/ 503981 w 2109787"/>
              <a:gd name="T93" fmla="*/ 416621 h 2125662"/>
              <a:gd name="T94" fmla="*/ 746906 w 2109787"/>
              <a:gd name="T95" fmla="*/ 1423 h 2125662"/>
              <a:gd name="T96" fmla="*/ 1166756 w 2109787"/>
              <a:gd name="T97" fmla="*/ 173605 h 2125662"/>
              <a:gd name="T98" fmla="*/ 1015895 w 2109787"/>
              <a:gd name="T99" fmla="*/ 216010 h 2125662"/>
              <a:gd name="T100" fmla="*/ 659520 w 2109787"/>
              <a:gd name="T101" fmla="*/ 126646 h 2125662"/>
              <a:gd name="T102" fmla="*/ 368899 w 2109787"/>
              <a:gd name="T103" fmla="*/ 231948 h 2125662"/>
              <a:gd name="T104" fmla="*/ 176195 w 2109787"/>
              <a:gd name="T105" fmla="*/ 466173 h 2125662"/>
              <a:gd name="T106" fmla="*/ 128375 w 2109787"/>
              <a:gd name="T107" fmla="*/ 769271 h 2125662"/>
              <a:gd name="T108" fmla="*/ 222307 w 2109787"/>
              <a:gd name="T109" fmla="*/ 1026548 h 2125662"/>
              <a:gd name="T110" fmla="*/ 420703 w 2109787"/>
              <a:gd name="T111" fmla="*/ 1209830 h 2125662"/>
              <a:gd name="T112" fmla="*/ 486742 w 2109787"/>
              <a:gd name="T113" fmla="*/ 1374042 h 2125662"/>
              <a:gd name="T114" fmla="*/ 203805 w 2109787"/>
              <a:gd name="T115" fmla="*/ 1200153 h 2125662"/>
              <a:gd name="T116" fmla="*/ 33303 w 2109787"/>
              <a:gd name="T117" fmla="*/ 918970 h 2125662"/>
              <a:gd name="T118" fmla="*/ 14232 w 2109787"/>
              <a:gd name="T119" fmla="*/ 562367 h 2125662"/>
              <a:gd name="T120" fmla="*/ 183026 w 2109787"/>
              <a:gd name="T121" fmla="*/ 230810 h 2125662"/>
              <a:gd name="T122" fmla="*/ 494712 w 2109787"/>
              <a:gd name="T123" fmla="*/ 31875 h 212566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109787" h="2125662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00EDE67-C9B3-40A6-81D1-B26C3335C08C}"/>
              </a:ext>
            </a:extLst>
          </p:cNvPr>
          <p:cNvGrpSpPr/>
          <p:nvPr/>
        </p:nvGrpSpPr>
        <p:grpSpPr>
          <a:xfrm>
            <a:off x="4304969" y="214614"/>
            <a:ext cx="3582060" cy="868311"/>
            <a:chOff x="4304969" y="214614"/>
            <a:chExt cx="3582060" cy="868311"/>
          </a:xfrm>
        </p:grpSpPr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004102F1-573F-4C53-A507-664FF15C9F4A}"/>
                </a:ext>
              </a:extLst>
            </p:cNvPr>
            <p:cNvSpPr txBox="1"/>
            <p:nvPr/>
          </p:nvSpPr>
          <p:spPr>
            <a:xfrm>
              <a:off x="4304969" y="214614"/>
              <a:ext cx="358206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E9D2130C-98CD-4129-9C38-65FB1B32C12E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69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/>
      <p:bldP spid="41" grpId="0"/>
      <p:bldP spid="46" grpId="0"/>
      <p:bldP spid="47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5E9E4BEF-B0E7-4446-96C2-BB9FD649623D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9885E84C-094B-4C4B-B4CD-2098D78E4286}"/>
              </a:ext>
            </a:extLst>
          </p:cNvPr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3" name="Arc 682">
              <a:extLst>
                <a:ext uri="{FF2B5EF4-FFF2-40B4-BE49-F238E27FC236}">
                  <a16:creationId xmlns:a16="http://schemas.microsoft.com/office/drawing/2014/main" id="{4B77F068-7576-421F-9586-69EB390EFF47}"/>
                </a:ext>
              </a:extLst>
            </p:cNvPr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ysClr val="window" lastClr="FFFFFF">
                  <a:lumMod val="50000"/>
                </a:sys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just" defTabSz="1054842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Freeform 673">
              <a:extLst>
                <a:ext uri="{FF2B5EF4-FFF2-40B4-BE49-F238E27FC236}">
                  <a16:creationId xmlns:a16="http://schemas.microsoft.com/office/drawing/2014/main" id="{640D9921-9093-426C-A0E2-11DAA59F46F4}"/>
                </a:ext>
              </a:extLst>
            </p:cNvPr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Freeform 675">
              <a:extLst>
                <a:ext uri="{FF2B5EF4-FFF2-40B4-BE49-F238E27FC236}">
                  <a16:creationId xmlns:a16="http://schemas.microsoft.com/office/drawing/2014/main" id="{416CE3D1-EB75-49F3-9DF7-7925F162CA5C}"/>
                </a:ext>
              </a:extLst>
            </p:cNvPr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4A5A9F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Oval 676">
              <a:extLst>
                <a:ext uri="{FF2B5EF4-FFF2-40B4-BE49-F238E27FC236}">
                  <a16:creationId xmlns:a16="http://schemas.microsoft.com/office/drawing/2014/main" id="{91F2B6E7-DEAE-477A-B5F4-E5186B99C4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rgbClr val="4A5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Oval 677">
              <a:extLst>
                <a:ext uri="{FF2B5EF4-FFF2-40B4-BE49-F238E27FC236}">
                  <a16:creationId xmlns:a16="http://schemas.microsoft.com/office/drawing/2014/main" id="{0B68CF21-4923-428F-B524-497177AD9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rgbClr val="C98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679">
              <a:extLst>
                <a:ext uri="{FF2B5EF4-FFF2-40B4-BE49-F238E27FC236}">
                  <a16:creationId xmlns:a16="http://schemas.microsoft.com/office/drawing/2014/main" id="{211216E9-AE22-4FD3-85C6-41D2E3BA8866}"/>
                </a:ext>
              </a:extLst>
            </p:cNvPr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Oval 680">
              <a:extLst>
                <a:ext uri="{FF2B5EF4-FFF2-40B4-BE49-F238E27FC236}">
                  <a16:creationId xmlns:a16="http://schemas.microsoft.com/office/drawing/2014/main" id="{CDF09B43-00D9-4FB9-8FB8-B6860C9E3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75257">
              <a:off x="6055304" y="4040110"/>
              <a:ext cx="1577975" cy="1577975"/>
            </a:xfrm>
            <a:prstGeom prst="ellipse">
              <a:avLst/>
            </a:prstGeom>
            <a:solidFill>
              <a:srgbClr val="4A5A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just" defTabSz="914400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0" name="Arc 681">
              <a:extLst>
                <a:ext uri="{FF2B5EF4-FFF2-40B4-BE49-F238E27FC236}">
                  <a16:creationId xmlns:a16="http://schemas.microsoft.com/office/drawing/2014/main" id="{372934E8-3672-4618-944E-3C0619008900}"/>
                </a:ext>
              </a:extLst>
            </p:cNvPr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ysClr val="window" lastClr="FFFFFF">
                  <a:lumMod val="50000"/>
                </a:sys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just" defTabSz="1054842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Arc 683">
              <a:extLst>
                <a:ext uri="{FF2B5EF4-FFF2-40B4-BE49-F238E27FC236}">
                  <a16:creationId xmlns:a16="http://schemas.microsoft.com/office/drawing/2014/main" id="{7A10ABFE-B2D5-495D-B0EE-42D34F7ADB37}"/>
                </a:ext>
              </a:extLst>
            </p:cNvPr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ysClr val="window" lastClr="FFFFFF">
                  <a:lumMod val="50000"/>
                </a:sys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just" defTabSz="1054842" eaLnBrk="1" fontAlgn="base" latinLnBrk="1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C24D805-68E5-4499-8679-B06B8DCE4292}"/>
              </a:ext>
            </a:extLst>
          </p:cNvPr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379FC15F-1553-40C7-8348-C6446525221B}"/>
              </a:ext>
            </a:extLst>
          </p:cNvPr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540B22F-0F84-4078-9991-CF587FA3579E}"/>
              </a:ext>
            </a:extLst>
          </p:cNvPr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75" name="Group 17">
            <a:extLst>
              <a:ext uri="{FF2B5EF4-FFF2-40B4-BE49-F238E27FC236}">
                <a16:creationId xmlns:a16="http://schemas.microsoft.com/office/drawing/2014/main" id="{36002F63-736A-4AF1-B29F-AFBDA2C1C0C3}"/>
              </a:ext>
            </a:extLst>
          </p:cNvPr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ysClr val="window" lastClr="FFFFFF"/>
          </a:solidFill>
        </p:grpSpPr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5CF88DC6-9C73-42E8-A4F9-D09FE10B3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Freeform 23">
              <a:extLst>
                <a:ext uri="{FF2B5EF4-FFF2-40B4-BE49-F238E27FC236}">
                  <a16:creationId xmlns:a16="http://schemas.microsoft.com/office/drawing/2014/main" id="{AE78C41E-099D-4A44-97AB-3877480C9C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Group 20">
            <a:extLst>
              <a:ext uri="{FF2B5EF4-FFF2-40B4-BE49-F238E27FC236}">
                <a16:creationId xmlns:a16="http://schemas.microsoft.com/office/drawing/2014/main" id="{19D0AFB6-E5CF-4D27-990E-EFA40A996F28}"/>
              </a:ext>
            </a:extLst>
          </p:cNvPr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ysClr val="window" lastClr="FFFFFF"/>
          </a:solidFill>
        </p:grpSpPr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0DA9F000-EB26-4E4F-9AA1-6AB76F191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E7815C0E-CEC0-4A2B-BCE4-EFAEF62053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1" name="Group 23">
            <a:extLst>
              <a:ext uri="{FF2B5EF4-FFF2-40B4-BE49-F238E27FC236}">
                <a16:creationId xmlns:a16="http://schemas.microsoft.com/office/drawing/2014/main" id="{98A71F17-E040-413A-B45E-CF86E67FE52C}"/>
              </a:ext>
            </a:extLst>
          </p:cNvPr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ysClr val="window" lastClr="FFFFFF"/>
          </a:solidFill>
        </p:grpSpPr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F2BA41B8-F20B-443B-9CA6-51C3D5407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0D4E1D12-6E18-469C-A269-D25B1429A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id="{96E3C897-3A4A-437F-84D6-8ED11092B143}"/>
              </a:ext>
            </a:extLst>
          </p:cNvPr>
          <p:cNvSpPr txBox="1">
            <a:spLocks/>
          </p:cNvSpPr>
          <p:nvPr/>
        </p:nvSpPr>
        <p:spPr>
          <a:xfrm>
            <a:off x="2679991" y="2177834"/>
            <a:ext cx="2980510" cy="873710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1AC98499-046C-4D13-9D82-ADEC281C8BE5}"/>
              </a:ext>
            </a:extLst>
          </p:cNvPr>
          <p:cNvSpPr txBox="1">
            <a:spLocks/>
          </p:cNvSpPr>
          <p:nvPr/>
        </p:nvSpPr>
        <p:spPr>
          <a:xfrm>
            <a:off x="2679988" y="3337794"/>
            <a:ext cx="2980511" cy="1085068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CDAF8DE-4494-404D-943A-AED47FC63DB5}"/>
              </a:ext>
            </a:extLst>
          </p:cNvPr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base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87" name="TextBox 29">
            <a:extLst>
              <a:ext uri="{FF2B5EF4-FFF2-40B4-BE49-F238E27FC236}">
                <a16:creationId xmlns:a16="http://schemas.microsoft.com/office/drawing/2014/main" id="{AC6A9222-BDDF-4682-942D-01DC6C64834C}"/>
              </a:ext>
            </a:extLst>
          </p:cNvPr>
          <p:cNvSpPr txBox="1"/>
          <p:nvPr/>
        </p:nvSpPr>
        <p:spPr>
          <a:xfrm>
            <a:off x="2709422" y="5657712"/>
            <a:ext cx="3014825" cy="583236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lvl="0" algn="just" fontAlgn="base">
              <a:lnSpc>
                <a:spcPct val="120000"/>
              </a:lnSpc>
              <a:defRPr/>
            </a:pPr>
            <a:r>
              <a:rPr lang="en-US" altLang="zh-CN" sz="1400" dirty="0">
                <a:solidFill>
                  <a:srgbClr val="4472C4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A1C73FD2-53D4-4F79-87FA-444AA602F0DA}"/>
              </a:ext>
            </a:extLst>
          </p:cNvPr>
          <p:cNvGrpSpPr/>
          <p:nvPr/>
        </p:nvGrpSpPr>
        <p:grpSpPr>
          <a:xfrm>
            <a:off x="4301659" y="185549"/>
            <a:ext cx="3605483" cy="897376"/>
            <a:chOff x="4301659" y="185549"/>
            <a:chExt cx="3605483" cy="897376"/>
          </a:xfrm>
        </p:grpSpPr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5B18F928-6DB2-472B-AC99-476BC055BE21}"/>
                </a:ext>
              </a:extLst>
            </p:cNvPr>
            <p:cNvSpPr txBox="1"/>
            <p:nvPr/>
          </p:nvSpPr>
          <p:spPr>
            <a:xfrm>
              <a:off x="4301659" y="185549"/>
              <a:ext cx="360548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708EF46E-D3A5-41F5-952D-B88220892AAD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6698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4" grpId="0"/>
      <p:bldP spid="84" grpId="0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CCD1BA-BB98-4B8D-AE58-4B0ABDFEDA59}"/>
              </a:ext>
            </a:extLst>
          </p:cNvPr>
          <p:cNvSpPr/>
          <p:nvPr/>
        </p:nvSpPr>
        <p:spPr>
          <a:xfrm>
            <a:off x="1194140" y="936056"/>
            <a:ext cx="3476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cs typeface="+mn-ea"/>
                <a:sym typeface="+mn-lt"/>
              </a:rPr>
              <a:t>PART 04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BD67F0D-FF09-4ADA-933B-94097B04871F}"/>
              </a:ext>
            </a:extLst>
          </p:cNvPr>
          <p:cNvSpPr/>
          <p:nvPr/>
        </p:nvSpPr>
        <p:spPr>
          <a:xfrm>
            <a:off x="853440" y="2377440"/>
            <a:ext cx="10485120" cy="3544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06F866F-593B-4A2A-948A-48B2B3AB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-366"/>
          <a:stretch/>
        </p:blipFill>
        <p:spPr>
          <a:xfrm>
            <a:off x="5917312" y="3143509"/>
            <a:ext cx="4934871" cy="27784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6B0415-3E4D-49CD-8E14-388DD6905801}"/>
              </a:ext>
            </a:extLst>
          </p:cNvPr>
          <p:cNvSpPr/>
          <p:nvPr/>
        </p:nvSpPr>
        <p:spPr>
          <a:xfrm>
            <a:off x="1194140" y="2976306"/>
            <a:ext cx="4723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400" dirty="0">
                <a:solidFill>
                  <a:schemeClr val="accent2"/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6600" b="1" spc="400" dirty="0">
                <a:solidFill>
                  <a:schemeClr val="accent1"/>
                </a:solidFill>
                <a:cs typeface="+mn-ea"/>
                <a:sym typeface="+mn-lt"/>
              </a:rPr>
              <a:t>Title text</a:t>
            </a:r>
            <a:endParaRPr lang="zh-CN" altLang="en-US" sz="6600" b="1" spc="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0063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2B0C27-9C66-4C1F-8D0B-5E472ACD38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" y="224156"/>
            <a:ext cx="11378531" cy="6409688"/>
          </a:xfrm>
          <a:prstGeom prst="rect">
            <a:avLst/>
          </a:prstGeom>
        </p:spPr>
      </p:pic>
      <p:sp>
        <p:nvSpPr>
          <p:cNvPr id="23" name="MH_SubTitle_1">
            <a:extLst>
              <a:ext uri="{FF2B5EF4-FFF2-40B4-BE49-F238E27FC236}">
                <a16:creationId xmlns:a16="http://schemas.microsoft.com/office/drawing/2014/main" id="{C271E718-7845-4AA6-9E39-822A9ADB19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02396" y="2159273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rgbClr val="4A5A9F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kern="0" dirty="0">
                <a:solidFill>
                  <a:srgbClr val="4472C4"/>
                </a:solidFill>
                <a:cs typeface="+mn-ea"/>
                <a:sym typeface="+mn-lt"/>
              </a:rPr>
              <a:t>Add title text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MH_Other_1">
            <a:extLst>
              <a:ext uri="{FF2B5EF4-FFF2-40B4-BE49-F238E27FC236}">
                <a16:creationId xmlns:a16="http://schemas.microsoft.com/office/drawing/2014/main" id="{DFA7E667-CBD4-4EFD-B023-B3F986645AD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5118036" y="220777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MH_SubTitle_2">
            <a:extLst>
              <a:ext uri="{FF2B5EF4-FFF2-40B4-BE49-F238E27FC236}">
                <a16:creationId xmlns:a16="http://schemas.microsoft.com/office/drawing/2014/main" id="{D31C694F-48E6-42E0-A1F5-11364B7339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flipH="1">
            <a:off x="2988118" y="3152728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rgbClr val="C9877E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MH_Other_2">
            <a:extLst>
              <a:ext uri="{FF2B5EF4-FFF2-40B4-BE49-F238E27FC236}">
                <a16:creationId xmlns:a16="http://schemas.microsoft.com/office/drawing/2014/main" id="{4049D036-FED0-4EB8-A6A5-D413D78B193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5963923" y="3200650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MH_SubTitle_1">
            <a:extLst>
              <a:ext uri="{FF2B5EF4-FFF2-40B4-BE49-F238E27FC236}">
                <a16:creationId xmlns:a16="http://schemas.microsoft.com/office/drawing/2014/main" id="{592F92AA-1274-40A5-99CF-4729A5B3F7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902396" y="4087776"/>
            <a:ext cx="4013196" cy="74239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rgbClr val="4A5A9F"/>
          </a:solidFill>
          <a:ln w="25400" cap="flat" cmpd="sng" algn="ctr">
            <a:noFill/>
            <a:prstDash val="solid"/>
          </a:ln>
          <a:effectLst/>
        </p:spPr>
        <p:txBody>
          <a:bodyPr wrap="square" lIns="1368000" tIns="0" rIns="0" bIns="0" rtlCol="0" anchor="ctr" anchorCtr="0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MH_Other_1">
            <a:extLst>
              <a:ext uri="{FF2B5EF4-FFF2-40B4-BE49-F238E27FC236}">
                <a16:creationId xmlns:a16="http://schemas.microsoft.com/office/drawing/2014/main" id="{E64035D0-CE3A-4EE4-857D-14CB4D2DD52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flipH="1">
            <a:off x="5118036" y="413627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MH_SubTitle_2">
            <a:extLst>
              <a:ext uri="{FF2B5EF4-FFF2-40B4-BE49-F238E27FC236}">
                <a16:creationId xmlns:a16="http://schemas.microsoft.com/office/drawing/2014/main" id="{88DEBAE7-691C-4D32-8561-33CF7517808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 flipH="1">
            <a:off x="2988118" y="5081231"/>
            <a:ext cx="4011664" cy="741248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3969983 w 4508453"/>
              <a:gd name="connsiteY3" fmla="*/ 88141 h 969560"/>
              <a:gd name="connsiteX4" fmla="*/ 4411497 w 4508453"/>
              <a:gd name="connsiteY4" fmla="*/ 489518 h 969560"/>
              <a:gd name="connsiteX5" fmla="*/ 4411496 w 4508453"/>
              <a:gd name="connsiteY5" fmla="*/ 489518 h 969560"/>
              <a:gd name="connsiteX6" fmla="*/ 3969982 w 4508453"/>
              <a:gd name="connsiteY6" fmla="*/ 890894 h 969560"/>
              <a:gd name="connsiteX7" fmla="*/ 1260428 w 4508453"/>
              <a:gd name="connsiteY7" fmla="*/ 890894 h 969560"/>
              <a:gd name="connsiteX8" fmla="*/ 1260428 w 4508453"/>
              <a:gd name="connsiteY8" fmla="*/ 88141 h 969560"/>
              <a:gd name="connsiteX9" fmla="*/ 4023673 w 4508453"/>
              <a:gd name="connsiteY9" fmla="*/ 0 h 969560"/>
              <a:gd name="connsiteX10" fmla="*/ 484780 w 4508453"/>
              <a:gd name="connsiteY10" fmla="*/ 0 h 969560"/>
              <a:gd name="connsiteX11" fmla="*/ 9849 w 4508453"/>
              <a:gd name="connsiteY11" fmla="*/ 387080 h 969560"/>
              <a:gd name="connsiteX12" fmla="*/ 0 w 4508453"/>
              <a:gd name="connsiteY12" fmla="*/ 484780 h 969560"/>
              <a:gd name="connsiteX13" fmla="*/ 9849 w 4508453"/>
              <a:gd name="connsiteY13" fmla="*/ 582479 h 969560"/>
              <a:gd name="connsiteX14" fmla="*/ 484780 w 4508453"/>
              <a:gd name="connsiteY14" fmla="*/ 969559 h 969560"/>
              <a:gd name="connsiteX15" fmla="*/ 4023672 w 4508453"/>
              <a:gd name="connsiteY15" fmla="*/ 969560 h 969560"/>
              <a:gd name="connsiteX16" fmla="*/ 4508452 w 4508453"/>
              <a:gd name="connsiteY16" fmla="*/ 484780 h 969560"/>
              <a:gd name="connsiteX17" fmla="*/ 4508453 w 4508453"/>
              <a:gd name="connsiteY17" fmla="*/ 484780 h 969560"/>
              <a:gd name="connsiteX18" fmla="*/ 4023673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3969983" y="88141"/>
                </a:moveTo>
                <a:cubicBezTo>
                  <a:pt x="4213825" y="88141"/>
                  <a:pt x="4411497" y="267843"/>
                  <a:pt x="4411497" y="489518"/>
                </a:cubicBezTo>
                <a:lnTo>
                  <a:pt x="4411496" y="489518"/>
                </a:lnTo>
                <a:cubicBezTo>
                  <a:pt x="4411496" y="711192"/>
                  <a:pt x="4213824" y="890894"/>
                  <a:pt x="3969982" y="890894"/>
                </a:cubicBezTo>
                <a:lnTo>
                  <a:pt x="1260428" y="890894"/>
                </a:lnTo>
                <a:lnTo>
                  <a:pt x="1260428" y="88141"/>
                </a:lnTo>
                <a:close/>
                <a:moveTo>
                  <a:pt x="4023673" y="0"/>
                </a:moveTo>
                <a:lnTo>
                  <a:pt x="484780" y="0"/>
                </a:lnTo>
                <a:cubicBezTo>
                  <a:pt x="250510" y="0"/>
                  <a:pt x="55053" y="166174"/>
                  <a:pt x="9849" y="387080"/>
                </a:cubicBezTo>
                <a:lnTo>
                  <a:pt x="0" y="484780"/>
                </a:lnTo>
                <a:lnTo>
                  <a:pt x="9849" y="582479"/>
                </a:lnTo>
                <a:cubicBezTo>
                  <a:pt x="55053" y="803386"/>
                  <a:pt x="250510" y="969559"/>
                  <a:pt x="484780" y="969559"/>
                </a:cubicBezTo>
                <a:lnTo>
                  <a:pt x="4023672" y="969560"/>
                </a:lnTo>
                <a:cubicBezTo>
                  <a:pt x="4291409" y="969560"/>
                  <a:pt x="4508452" y="752517"/>
                  <a:pt x="4508452" y="484780"/>
                </a:cubicBezTo>
                <a:lnTo>
                  <a:pt x="4508453" y="484780"/>
                </a:lnTo>
                <a:cubicBezTo>
                  <a:pt x="4508453" y="217043"/>
                  <a:pt x="4291410" y="0"/>
                  <a:pt x="4023673" y="0"/>
                </a:cubicBezTo>
                <a:close/>
              </a:path>
            </a:pathLst>
          </a:custGeom>
          <a:solidFill>
            <a:srgbClr val="C9877E"/>
          </a:solidFill>
          <a:ln w="25400" cap="flat" cmpd="sng" algn="ctr">
            <a:noFill/>
            <a:prstDash val="solid"/>
          </a:ln>
          <a:effectLst/>
        </p:spPr>
        <p:txBody>
          <a:bodyPr wrap="square" lIns="324000" tIns="0" rIns="0" bIns="0" rtlCol="0" anchor="ctr"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MH_Other_2">
            <a:extLst>
              <a:ext uri="{FF2B5EF4-FFF2-40B4-BE49-F238E27FC236}">
                <a16:creationId xmlns:a16="http://schemas.microsoft.com/office/drawing/2014/main" id="{0ABFAF4F-F06B-45D9-9AB3-4D8A35E16059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flipH="1">
            <a:off x="5963923" y="5129153"/>
            <a:ext cx="845887" cy="61555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itchFamily="34" charset="0"/>
                <a:ea typeface="微软雅黑" pitchFamily="34" charset="-122"/>
              </a:defRPr>
            </a:lvl1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MH_Others_2">
            <a:extLst>
              <a:ext uri="{FF2B5EF4-FFF2-40B4-BE49-F238E27FC236}">
                <a16:creationId xmlns:a16="http://schemas.microsoft.com/office/drawing/2014/main" id="{C71756DA-E669-426D-8A8F-E59F9F833B3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40875" y="822383"/>
            <a:ext cx="3510248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4472C4"/>
                </a:solidFill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4472C4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203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1CEFB385-044D-4EAC-BDDC-D8100276E842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8E28B71-945B-46E2-9D08-672B34BFE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4465" y="2480719"/>
            <a:ext cx="3804385" cy="2537978"/>
          </a:xfrm>
          <a:prstGeom prst="rect">
            <a:avLst/>
          </a:prstGeom>
          <a:solidFill>
            <a:srgbClr val="849BDF"/>
          </a:solidFill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5108BC22-9DB9-407A-84D5-311C5BB7BE1D}"/>
              </a:ext>
            </a:extLst>
          </p:cNvPr>
          <p:cNvSpPr/>
          <p:nvPr/>
        </p:nvSpPr>
        <p:spPr>
          <a:xfrm>
            <a:off x="5686584" y="2930876"/>
            <a:ext cx="818833" cy="818832"/>
          </a:xfrm>
          <a:prstGeom prst="ellipse">
            <a:avLst/>
          </a:prstGeom>
          <a:solidFill>
            <a:srgbClr val="C9877E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70606675-EFBF-4A84-A092-36509C0BB96C}"/>
              </a:ext>
            </a:extLst>
          </p:cNvPr>
          <p:cNvSpPr/>
          <p:nvPr/>
        </p:nvSpPr>
        <p:spPr>
          <a:xfrm>
            <a:off x="5686585" y="1918731"/>
            <a:ext cx="818833" cy="818832"/>
          </a:xfrm>
          <a:prstGeom prst="ellipse">
            <a:avLst/>
          </a:prstGeom>
          <a:solidFill>
            <a:srgbClr val="4A5A9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530F3EE8-F126-4FE5-A9B6-AD667F2C8412}"/>
              </a:ext>
            </a:extLst>
          </p:cNvPr>
          <p:cNvSpPr>
            <a:spLocks noEditPoints="1"/>
          </p:cNvSpPr>
          <p:nvPr/>
        </p:nvSpPr>
        <p:spPr bwMode="auto">
          <a:xfrm>
            <a:off x="5766834" y="3063444"/>
            <a:ext cx="696377" cy="524518"/>
          </a:xfrm>
          <a:custGeom>
            <a:avLst/>
            <a:gdLst/>
            <a:ahLst/>
            <a:cxnLst>
              <a:cxn ang="0">
                <a:pos x="1000" y="335"/>
              </a:cxn>
              <a:cxn ang="0">
                <a:pos x="1130" y="44"/>
              </a:cxn>
              <a:cxn ang="0">
                <a:pos x="892" y="91"/>
              </a:cxn>
              <a:cxn ang="0">
                <a:pos x="664" y="57"/>
              </a:cxn>
              <a:cxn ang="0">
                <a:pos x="807" y="343"/>
              </a:cxn>
              <a:cxn ang="0">
                <a:pos x="822" y="1394"/>
              </a:cxn>
              <a:cxn ang="0">
                <a:pos x="1000" y="335"/>
              </a:cxn>
              <a:cxn ang="0">
                <a:pos x="1098" y="988"/>
              </a:cxn>
              <a:cxn ang="0">
                <a:pos x="1052" y="1069"/>
              </a:cxn>
              <a:cxn ang="0">
                <a:pos x="957" y="1102"/>
              </a:cxn>
              <a:cxn ang="0">
                <a:pos x="957" y="1138"/>
              </a:cxn>
              <a:cxn ang="0">
                <a:pos x="946" y="1163"/>
              </a:cxn>
              <a:cxn ang="0">
                <a:pos x="910" y="1168"/>
              </a:cxn>
              <a:cxn ang="0">
                <a:pos x="890" y="1138"/>
              </a:cxn>
              <a:cxn ang="0">
                <a:pos x="890" y="1099"/>
              </a:cxn>
              <a:cxn ang="0">
                <a:pos x="873" y="1095"/>
              </a:cxn>
              <a:cxn ang="0">
                <a:pos x="792" y="1045"/>
              </a:cxn>
              <a:cxn ang="0">
                <a:pos x="766" y="1003"/>
              </a:cxn>
              <a:cxn ang="0">
                <a:pos x="762" y="991"/>
              </a:cxn>
              <a:cxn ang="0">
                <a:pos x="759" y="979"/>
              </a:cxn>
              <a:cxn ang="0">
                <a:pos x="763" y="961"/>
              </a:cxn>
              <a:cxn ang="0">
                <a:pos x="796" y="943"/>
              </a:cxn>
              <a:cxn ang="0">
                <a:pos x="825" y="966"/>
              </a:cxn>
              <a:cxn ang="0">
                <a:pos x="828" y="977"/>
              </a:cxn>
              <a:cxn ang="0">
                <a:pos x="833" y="988"/>
              </a:cxn>
              <a:cxn ang="0">
                <a:pos x="848" y="1007"/>
              </a:cxn>
              <a:cxn ang="0">
                <a:pos x="890" y="1030"/>
              </a:cxn>
              <a:cxn ang="0">
                <a:pos x="890" y="898"/>
              </a:cxn>
              <a:cxn ang="0">
                <a:pos x="803" y="860"/>
              </a:cxn>
              <a:cxn ang="0">
                <a:pos x="773" y="824"/>
              </a:cxn>
              <a:cxn ang="0">
                <a:pos x="763" y="776"/>
              </a:cxn>
              <a:cxn ang="0">
                <a:pos x="773" y="728"/>
              </a:cxn>
              <a:cxn ang="0">
                <a:pos x="800" y="690"/>
              </a:cxn>
              <a:cxn ang="0">
                <a:pos x="890" y="650"/>
              </a:cxn>
              <a:cxn ang="0">
                <a:pos x="890" y="613"/>
              </a:cxn>
              <a:cxn ang="0">
                <a:pos x="902" y="588"/>
              </a:cxn>
              <a:cxn ang="0">
                <a:pos x="938" y="583"/>
              </a:cxn>
              <a:cxn ang="0">
                <a:pos x="957" y="613"/>
              </a:cxn>
              <a:cxn ang="0">
                <a:pos x="957" y="650"/>
              </a:cxn>
              <a:cxn ang="0">
                <a:pos x="970" y="652"/>
              </a:cxn>
              <a:cxn ang="0">
                <a:pos x="1058" y="694"/>
              </a:cxn>
              <a:cxn ang="0">
                <a:pos x="1085" y="733"/>
              </a:cxn>
              <a:cxn ang="0">
                <a:pos x="1089" y="745"/>
              </a:cxn>
              <a:cxn ang="0">
                <a:pos x="1092" y="757"/>
              </a:cxn>
              <a:cxn ang="0">
                <a:pos x="1090" y="776"/>
              </a:cxn>
              <a:cxn ang="0">
                <a:pos x="1058" y="795"/>
              </a:cxn>
              <a:cxn ang="0">
                <a:pos x="1028" y="774"/>
              </a:cxn>
              <a:cxn ang="0">
                <a:pos x="1025" y="763"/>
              </a:cxn>
              <a:cxn ang="0">
                <a:pos x="1019" y="752"/>
              </a:cxn>
              <a:cxn ang="0">
                <a:pos x="1003" y="736"/>
              </a:cxn>
              <a:cxn ang="0">
                <a:pos x="957" y="718"/>
              </a:cxn>
              <a:cxn ang="0">
                <a:pos x="957" y="844"/>
              </a:cxn>
              <a:cxn ang="0">
                <a:pos x="1015" y="861"/>
              </a:cxn>
              <a:cxn ang="0">
                <a:pos x="1084" y="916"/>
              </a:cxn>
              <a:cxn ang="0">
                <a:pos x="1084" y="916"/>
              </a:cxn>
              <a:cxn ang="0">
                <a:pos x="1084" y="916"/>
              </a:cxn>
              <a:cxn ang="0">
                <a:pos x="1098" y="988"/>
              </a:cxn>
              <a:cxn ang="0">
                <a:pos x="1098" y="988"/>
              </a:cxn>
              <a:cxn ang="0">
                <a:pos x="1098" y="988"/>
              </a:cxn>
            </a:cxnLst>
            <a:rect l="0" t="0" r="r" b="b"/>
            <a:pathLst>
              <a:path w="1960" h="1477">
                <a:moveTo>
                  <a:pt x="1000" y="335"/>
                </a:moveTo>
                <a:cubicBezTo>
                  <a:pt x="1104" y="248"/>
                  <a:pt x="1173" y="53"/>
                  <a:pt x="1130" y="44"/>
                </a:cubicBezTo>
                <a:cubicBezTo>
                  <a:pt x="1074" y="33"/>
                  <a:pt x="951" y="83"/>
                  <a:pt x="892" y="91"/>
                </a:cubicBezTo>
                <a:cubicBezTo>
                  <a:pt x="808" y="102"/>
                  <a:pt x="716" y="0"/>
                  <a:pt x="664" y="57"/>
                </a:cubicBezTo>
                <a:cubicBezTo>
                  <a:pt x="623" y="103"/>
                  <a:pt x="694" y="270"/>
                  <a:pt x="807" y="343"/>
                </a:cubicBezTo>
                <a:cubicBezTo>
                  <a:pt x="472" y="507"/>
                  <a:pt x="0" y="1334"/>
                  <a:pt x="822" y="1394"/>
                </a:cubicBezTo>
                <a:cubicBezTo>
                  <a:pt x="1960" y="1477"/>
                  <a:pt x="1390" y="496"/>
                  <a:pt x="1000" y="335"/>
                </a:cubicBezTo>
                <a:close/>
                <a:moveTo>
                  <a:pt x="1098" y="988"/>
                </a:moveTo>
                <a:cubicBezTo>
                  <a:pt x="1094" y="1020"/>
                  <a:pt x="1077" y="1049"/>
                  <a:pt x="1052" y="1069"/>
                </a:cubicBezTo>
                <a:cubicBezTo>
                  <a:pt x="1025" y="1090"/>
                  <a:pt x="991" y="1099"/>
                  <a:pt x="957" y="1102"/>
                </a:cubicBezTo>
                <a:cubicBezTo>
                  <a:pt x="957" y="1138"/>
                  <a:pt x="957" y="1138"/>
                  <a:pt x="957" y="1138"/>
                </a:cubicBezTo>
                <a:cubicBezTo>
                  <a:pt x="957" y="1147"/>
                  <a:pt x="953" y="1156"/>
                  <a:pt x="946" y="1163"/>
                </a:cubicBezTo>
                <a:cubicBezTo>
                  <a:pt x="936" y="1171"/>
                  <a:pt x="922" y="1174"/>
                  <a:pt x="910" y="1168"/>
                </a:cubicBezTo>
                <a:cubicBezTo>
                  <a:pt x="898" y="1163"/>
                  <a:pt x="890" y="1151"/>
                  <a:pt x="890" y="1138"/>
                </a:cubicBezTo>
                <a:cubicBezTo>
                  <a:pt x="890" y="1099"/>
                  <a:pt x="890" y="1099"/>
                  <a:pt x="890" y="1099"/>
                </a:cubicBezTo>
                <a:cubicBezTo>
                  <a:pt x="885" y="1098"/>
                  <a:pt x="879" y="1096"/>
                  <a:pt x="873" y="1095"/>
                </a:cubicBezTo>
                <a:cubicBezTo>
                  <a:pt x="842" y="1086"/>
                  <a:pt x="813" y="1069"/>
                  <a:pt x="792" y="1045"/>
                </a:cubicBezTo>
                <a:cubicBezTo>
                  <a:pt x="781" y="1032"/>
                  <a:pt x="772" y="1018"/>
                  <a:pt x="766" y="1003"/>
                </a:cubicBezTo>
                <a:cubicBezTo>
                  <a:pt x="765" y="999"/>
                  <a:pt x="763" y="995"/>
                  <a:pt x="762" y="991"/>
                </a:cubicBezTo>
                <a:cubicBezTo>
                  <a:pt x="761" y="987"/>
                  <a:pt x="760" y="983"/>
                  <a:pt x="759" y="979"/>
                </a:cubicBezTo>
                <a:cubicBezTo>
                  <a:pt x="759" y="973"/>
                  <a:pt x="760" y="966"/>
                  <a:pt x="763" y="961"/>
                </a:cubicBezTo>
                <a:cubicBezTo>
                  <a:pt x="769" y="949"/>
                  <a:pt x="782" y="942"/>
                  <a:pt x="796" y="943"/>
                </a:cubicBezTo>
                <a:cubicBezTo>
                  <a:pt x="809" y="944"/>
                  <a:pt x="820" y="953"/>
                  <a:pt x="825" y="966"/>
                </a:cubicBezTo>
                <a:cubicBezTo>
                  <a:pt x="826" y="969"/>
                  <a:pt x="827" y="973"/>
                  <a:pt x="828" y="977"/>
                </a:cubicBezTo>
                <a:cubicBezTo>
                  <a:pt x="830" y="981"/>
                  <a:pt x="831" y="985"/>
                  <a:pt x="833" y="988"/>
                </a:cubicBezTo>
                <a:cubicBezTo>
                  <a:pt x="837" y="995"/>
                  <a:pt x="842" y="1001"/>
                  <a:pt x="848" y="1007"/>
                </a:cubicBezTo>
                <a:cubicBezTo>
                  <a:pt x="860" y="1018"/>
                  <a:pt x="875" y="1026"/>
                  <a:pt x="890" y="1030"/>
                </a:cubicBezTo>
                <a:cubicBezTo>
                  <a:pt x="890" y="898"/>
                  <a:pt x="890" y="898"/>
                  <a:pt x="890" y="898"/>
                </a:cubicBezTo>
                <a:cubicBezTo>
                  <a:pt x="860" y="890"/>
                  <a:pt x="828" y="880"/>
                  <a:pt x="803" y="860"/>
                </a:cubicBezTo>
                <a:cubicBezTo>
                  <a:pt x="790" y="850"/>
                  <a:pt x="780" y="838"/>
                  <a:pt x="773" y="824"/>
                </a:cubicBezTo>
                <a:cubicBezTo>
                  <a:pt x="766" y="809"/>
                  <a:pt x="763" y="793"/>
                  <a:pt x="763" y="776"/>
                </a:cubicBezTo>
                <a:cubicBezTo>
                  <a:pt x="763" y="760"/>
                  <a:pt x="766" y="743"/>
                  <a:pt x="773" y="728"/>
                </a:cubicBezTo>
                <a:cubicBezTo>
                  <a:pt x="779" y="714"/>
                  <a:pt x="789" y="701"/>
                  <a:pt x="800" y="690"/>
                </a:cubicBezTo>
                <a:cubicBezTo>
                  <a:pt x="825" y="668"/>
                  <a:pt x="858" y="655"/>
                  <a:pt x="890" y="650"/>
                </a:cubicBezTo>
                <a:cubicBezTo>
                  <a:pt x="890" y="613"/>
                  <a:pt x="890" y="613"/>
                  <a:pt x="890" y="613"/>
                </a:cubicBezTo>
                <a:cubicBezTo>
                  <a:pt x="890" y="604"/>
                  <a:pt x="895" y="595"/>
                  <a:pt x="902" y="588"/>
                </a:cubicBezTo>
                <a:cubicBezTo>
                  <a:pt x="912" y="580"/>
                  <a:pt x="926" y="577"/>
                  <a:pt x="938" y="583"/>
                </a:cubicBezTo>
                <a:cubicBezTo>
                  <a:pt x="950" y="588"/>
                  <a:pt x="957" y="600"/>
                  <a:pt x="957" y="613"/>
                </a:cubicBezTo>
                <a:cubicBezTo>
                  <a:pt x="957" y="650"/>
                  <a:pt x="957" y="650"/>
                  <a:pt x="957" y="650"/>
                </a:cubicBezTo>
                <a:cubicBezTo>
                  <a:pt x="962" y="651"/>
                  <a:pt x="966" y="651"/>
                  <a:pt x="970" y="652"/>
                </a:cubicBezTo>
                <a:cubicBezTo>
                  <a:pt x="1003" y="658"/>
                  <a:pt x="1034" y="671"/>
                  <a:pt x="1058" y="694"/>
                </a:cubicBezTo>
                <a:cubicBezTo>
                  <a:pt x="1069" y="705"/>
                  <a:pt x="1078" y="719"/>
                  <a:pt x="1085" y="733"/>
                </a:cubicBezTo>
                <a:cubicBezTo>
                  <a:pt x="1086" y="737"/>
                  <a:pt x="1088" y="741"/>
                  <a:pt x="1089" y="745"/>
                </a:cubicBezTo>
                <a:cubicBezTo>
                  <a:pt x="1091" y="749"/>
                  <a:pt x="1092" y="753"/>
                  <a:pt x="1092" y="757"/>
                </a:cubicBezTo>
                <a:cubicBezTo>
                  <a:pt x="1093" y="763"/>
                  <a:pt x="1092" y="770"/>
                  <a:pt x="1090" y="776"/>
                </a:cubicBezTo>
                <a:cubicBezTo>
                  <a:pt x="1084" y="788"/>
                  <a:pt x="1071" y="796"/>
                  <a:pt x="1058" y="795"/>
                </a:cubicBezTo>
                <a:cubicBezTo>
                  <a:pt x="1045" y="795"/>
                  <a:pt x="1033" y="786"/>
                  <a:pt x="1028" y="774"/>
                </a:cubicBezTo>
                <a:cubicBezTo>
                  <a:pt x="1027" y="770"/>
                  <a:pt x="1026" y="766"/>
                  <a:pt x="1025" y="763"/>
                </a:cubicBezTo>
                <a:cubicBezTo>
                  <a:pt x="1023" y="759"/>
                  <a:pt x="1021" y="756"/>
                  <a:pt x="1019" y="752"/>
                </a:cubicBezTo>
                <a:cubicBezTo>
                  <a:pt x="1015" y="746"/>
                  <a:pt x="1010" y="740"/>
                  <a:pt x="1003" y="736"/>
                </a:cubicBezTo>
                <a:cubicBezTo>
                  <a:pt x="990" y="726"/>
                  <a:pt x="974" y="721"/>
                  <a:pt x="957" y="718"/>
                </a:cubicBezTo>
                <a:cubicBezTo>
                  <a:pt x="957" y="844"/>
                  <a:pt x="957" y="844"/>
                  <a:pt x="957" y="844"/>
                </a:cubicBezTo>
                <a:cubicBezTo>
                  <a:pt x="977" y="849"/>
                  <a:pt x="996" y="854"/>
                  <a:pt x="1015" y="861"/>
                </a:cubicBezTo>
                <a:cubicBezTo>
                  <a:pt x="1043" y="872"/>
                  <a:pt x="1069" y="889"/>
                  <a:pt x="1084" y="916"/>
                </a:cubicBezTo>
                <a:cubicBezTo>
                  <a:pt x="1082" y="912"/>
                  <a:pt x="1080" y="908"/>
                  <a:pt x="1084" y="916"/>
                </a:cubicBezTo>
                <a:cubicBezTo>
                  <a:pt x="1089" y="924"/>
                  <a:pt x="1087" y="920"/>
                  <a:pt x="1084" y="916"/>
                </a:cubicBezTo>
                <a:cubicBezTo>
                  <a:pt x="1097" y="938"/>
                  <a:pt x="1101" y="963"/>
                  <a:pt x="1098" y="988"/>
                </a:cubicBezTo>
                <a:close/>
                <a:moveTo>
                  <a:pt x="1098" y="988"/>
                </a:moveTo>
                <a:cubicBezTo>
                  <a:pt x="1098" y="988"/>
                  <a:pt x="1098" y="988"/>
                  <a:pt x="1098" y="988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111">
            <a:extLst>
              <a:ext uri="{FF2B5EF4-FFF2-40B4-BE49-F238E27FC236}">
                <a16:creationId xmlns:a16="http://schemas.microsoft.com/office/drawing/2014/main" id="{836E1CE6-729A-46F2-BB1C-38C8C321518E}"/>
              </a:ext>
            </a:extLst>
          </p:cNvPr>
          <p:cNvSpPr>
            <a:spLocks noEditPoints="1"/>
          </p:cNvSpPr>
          <p:nvPr/>
        </p:nvSpPr>
        <p:spPr bwMode="auto">
          <a:xfrm>
            <a:off x="5844303" y="2126476"/>
            <a:ext cx="517482" cy="356995"/>
          </a:xfrm>
          <a:custGeom>
            <a:avLst/>
            <a:gdLst/>
            <a:ahLst/>
            <a:cxnLst>
              <a:cxn ang="0">
                <a:pos x="73" y="36"/>
              </a:cxn>
              <a:cxn ang="0">
                <a:pos x="58" y="50"/>
              </a:cxn>
              <a:cxn ang="0">
                <a:pos x="58" y="50"/>
              </a:cxn>
              <a:cxn ang="0">
                <a:pos x="15" y="50"/>
              </a:cxn>
              <a:cxn ang="0">
                <a:pos x="15" y="50"/>
              </a:cxn>
              <a:cxn ang="0">
                <a:pos x="14" y="50"/>
              </a:cxn>
              <a:cxn ang="0">
                <a:pos x="14" y="50"/>
              </a:cxn>
              <a:cxn ang="0">
                <a:pos x="0" y="35"/>
              </a:cxn>
              <a:cxn ang="0">
                <a:pos x="7" y="23"/>
              </a:cxn>
              <a:cxn ang="0">
                <a:pos x="7" y="20"/>
              </a:cxn>
              <a:cxn ang="0">
                <a:pos x="17" y="10"/>
              </a:cxn>
              <a:cxn ang="0">
                <a:pos x="23" y="12"/>
              </a:cxn>
              <a:cxn ang="0">
                <a:pos x="42" y="0"/>
              </a:cxn>
              <a:cxn ang="0">
                <a:pos x="64" y="21"/>
              </a:cxn>
              <a:cxn ang="0">
                <a:pos x="64" y="23"/>
              </a:cxn>
              <a:cxn ang="0">
                <a:pos x="73" y="36"/>
              </a:cxn>
              <a:cxn ang="0">
                <a:pos x="27" y="42"/>
              </a:cxn>
              <a:cxn ang="0">
                <a:pos x="35" y="38"/>
              </a:cxn>
              <a:cxn ang="0">
                <a:pos x="32" y="34"/>
              </a:cxn>
              <a:cxn ang="0">
                <a:pos x="27" y="37"/>
              </a:cxn>
              <a:cxn ang="0">
                <a:pos x="22" y="32"/>
              </a:cxn>
              <a:cxn ang="0">
                <a:pos x="27" y="28"/>
              </a:cxn>
              <a:cxn ang="0">
                <a:pos x="48" y="42"/>
              </a:cxn>
              <a:cxn ang="0">
                <a:pos x="58" y="32"/>
              </a:cxn>
              <a:cxn ang="0">
                <a:pos x="48" y="23"/>
              </a:cxn>
              <a:cxn ang="0">
                <a:pos x="39" y="26"/>
              </a:cxn>
              <a:cxn ang="0">
                <a:pos x="43" y="30"/>
              </a:cxn>
              <a:cxn ang="0">
                <a:pos x="48" y="28"/>
              </a:cxn>
              <a:cxn ang="0">
                <a:pos x="52" y="32"/>
              </a:cxn>
              <a:cxn ang="0">
                <a:pos x="48" y="37"/>
              </a:cxn>
              <a:cxn ang="0">
                <a:pos x="27" y="23"/>
              </a:cxn>
              <a:cxn ang="0">
                <a:pos x="16" y="32"/>
              </a:cxn>
              <a:cxn ang="0">
                <a:pos x="27" y="42"/>
              </a:cxn>
            </a:cxnLst>
            <a:rect l="0" t="0" r="r" b="b"/>
            <a:pathLst>
              <a:path w="73" h="50">
                <a:moveTo>
                  <a:pt x="73" y="36"/>
                </a:moveTo>
                <a:cubicBezTo>
                  <a:pt x="73" y="44"/>
                  <a:pt x="66" y="50"/>
                  <a:pt x="58" y="50"/>
                </a:cubicBezTo>
                <a:cubicBezTo>
                  <a:pt x="58" y="50"/>
                  <a:pt x="58" y="50"/>
                  <a:pt x="58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6" y="50"/>
                  <a:pt x="0" y="43"/>
                  <a:pt x="0" y="35"/>
                </a:cubicBezTo>
                <a:cubicBezTo>
                  <a:pt x="0" y="30"/>
                  <a:pt x="3" y="26"/>
                  <a:pt x="7" y="23"/>
                </a:cubicBezTo>
                <a:cubicBezTo>
                  <a:pt x="7" y="22"/>
                  <a:pt x="7" y="21"/>
                  <a:pt x="7" y="20"/>
                </a:cubicBezTo>
                <a:cubicBezTo>
                  <a:pt x="7" y="15"/>
                  <a:pt x="11" y="10"/>
                  <a:pt x="17" y="10"/>
                </a:cubicBezTo>
                <a:cubicBezTo>
                  <a:pt x="19" y="10"/>
                  <a:pt x="21" y="11"/>
                  <a:pt x="23" y="12"/>
                </a:cubicBezTo>
                <a:cubicBezTo>
                  <a:pt x="26" y="5"/>
                  <a:pt x="34" y="0"/>
                  <a:pt x="42" y="0"/>
                </a:cubicBezTo>
                <a:cubicBezTo>
                  <a:pt x="54" y="0"/>
                  <a:pt x="64" y="10"/>
                  <a:pt x="64" y="21"/>
                </a:cubicBezTo>
                <a:cubicBezTo>
                  <a:pt x="64" y="22"/>
                  <a:pt x="64" y="22"/>
                  <a:pt x="64" y="23"/>
                </a:cubicBezTo>
                <a:cubicBezTo>
                  <a:pt x="69" y="25"/>
                  <a:pt x="73" y="30"/>
                  <a:pt x="73" y="36"/>
                </a:cubicBezTo>
                <a:close/>
                <a:moveTo>
                  <a:pt x="27" y="42"/>
                </a:moveTo>
                <a:cubicBezTo>
                  <a:pt x="30" y="42"/>
                  <a:pt x="33" y="41"/>
                  <a:pt x="35" y="38"/>
                </a:cubicBezTo>
                <a:cubicBezTo>
                  <a:pt x="34" y="37"/>
                  <a:pt x="33" y="36"/>
                  <a:pt x="32" y="34"/>
                </a:cubicBezTo>
                <a:cubicBezTo>
                  <a:pt x="31" y="36"/>
                  <a:pt x="29" y="37"/>
                  <a:pt x="27" y="37"/>
                </a:cubicBezTo>
                <a:cubicBezTo>
                  <a:pt x="25" y="37"/>
                  <a:pt x="22" y="35"/>
                  <a:pt x="22" y="32"/>
                </a:cubicBezTo>
                <a:cubicBezTo>
                  <a:pt x="22" y="30"/>
                  <a:pt x="25" y="28"/>
                  <a:pt x="27" y="28"/>
                </a:cubicBezTo>
                <a:cubicBezTo>
                  <a:pt x="35" y="28"/>
                  <a:pt x="37" y="42"/>
                  <a:pt x="48" y="42"/>
                </a:cubicBezTo>
                <a:cubicBezTo>
                  <a:pt x="54" y="42"/>
                  <a:pt x="58" y="38"/>
                  <a:pt x="58" y="32"/>
                </a:cubicBezTo>
                <a:cubicBezTo>
                  <a:pt x="58" y="26"/>
                  <a:pt x="53" y="23"/>
                  <a:pt x="48" y="23"/>
                </a:cubicBezTo>
                <a:cubicBezTo>
                  <a:pt x="44" y="23"/>
                  <a:pt x="42" y="24"/>
                  <a:pt x="39" y="26"/>
                </a:cubicBezTo>
                <a:cubicBezTo>
                  <a:pt x="40" y="28"/>
                  <a:pt x="41" y="29"/>
                  <a:pt x="43" y="30"/>
                </a:cubicBezTo>
                <a:cubicBezTo>
                  <a:pt x="44" y="29"/>
                  <a:pt x="46" y="28"/>
                  <a:pt x="48" y="28"/>
                </a:cubicBezTo>
                <a:cubicBezTo>
                  <a:pt x="50" y="28"/>
                  <a:pt x="52" y="30"/>
                  <a:pt x="52" y="32"/>
                </a:cubicBezTo>
                <a:cubicBezTo>
                  <a:pt x="52" y="35"/>
                  <a:pt x="50" y="37"/>
                  <a:pt x="48" y="37"/>
                </a:cubicBezTo>
                <a:cubicBezTo>
                  <a:pt x="40" y="37"/>
                  <a:pt x="38" y="23"/>
                  <a:pt x="27" y="23"/>
                </a:cubicBezTo>
                <a:cubicBezTo>
                  <a:pt x="21" y="23"/>
                  <a:pt x="16" y="26"/>
                  <a:pt x="16" y="32"/>
                </a:cubicBezTo>
                <a:cubicBezTo>
                  <a:pt x="16" y="38"/>
                  <a:pt x="21" y="42"/>
                  <a:pt x="27" y="42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A06DFD51-C3F1-42DF-8A95-CE4A42CBB65E}"/>
              </a:ext>
            </a:extLst>
          </p:cNvPr>
          <p:cNvSpPr/>
          <p:nvPr/>
        </p:nvSpPr>
        <p:spPr>
          <a:xfrm>
            <a:off x="5686583" y="4016651"/>
            <a:ext cx="818833" cy="818832"/>
          </a:xfrm>
          <a:prstGeom prst="ellipse">
            <a:avLst/>
          </a:prstGeom>
          <a:solidFill>
            <a:srgbClr val="4A5A9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145">
            <a:extLst>
              <a:ext uri="{FF2B5EF4-FFF2-40B4-BE49-F238E27FC236}">
                <a16:creationId xmlns:a16="http://schemas.microsoft.com/office/drawing/2014/main" id="{E508142A-9ECB-44C3-813F-3083297206C4}"/>
              </a:ext>
            </a:extLst>
          </p:cNvPr>
          <p:cNvSpPr>
            <a:spLocks/>
          </p:cNvSpPr>
          <p:nvPr/>
        </p:nvSpPr>
        <p:spPr bwMode="auto">
          <a:xfrm>
            <a:off x="5878175" y="4178668"/>
            <a:ext cx="444790" cy="383545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A5A9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0">
            <a:extLst>
              <a:ext uri="{FF2B5EF4-FFF2-40B4-BE49-F238E27FC236}">
                <a16:creationId xmlns:a16="http://schemas.microsoft.com/office/drawing/2014/main" id="{CA776FE6-F660-4371-B4E5-F76093E4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087" y="2015305"/>
            <a:ext cx="4527728" cy="5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783">
              <a:lnSpc>
                <a:spcPct val="150000"/>
              </a:lnSpc>
            </a:pPr>
            <a:r>
              <a:rPr lang="en-US" altLang="zh-CN" sz="1200" dirty="0">
                <a:solidFill>
                  <a:srgbClr val="4A5A9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rgbClr val="4A5A9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180">
            <a:extLst>
              <a:ext uri="{FF2B5EF4-FFF2-40B4-BE49-F238E27FC236}">
                <a16:creationId xmlns:a16="http://schemas.microsoft.com/office/drawing/2014/main" id="{BC693DBC-5456-4823-8E7E-4241FBEA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087" y="3035905"/>
            <a:ext cx="4527728" cy="5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783">
              <a:lnSpc>
                <a:spcPct val="150000"/>
              </a:lnSpc>
            </a:pPr>
            <a:r>
              <a:rPr lang="en-US" altLang="zh-CN" sz="1200" dirty="0">
                <a:solidFill>
                  <a:srgbClr val="4A5A9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rgbClr val="4A5A9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180">
            <a:extLst>
              <a:ext uri="{FF2B5EF4-FFF2-40B4-BE49-F238E27FC236}">
                <a16:creationId xmlns:a16="http://schemas.microsoft.com/office/drawing/2014/main" id="{12E93236-7D0B-4D02-A2F9-ABCA42A79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087" y="4164831"/>
            <a:ext cx="4527728" cy="59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685783">
              <a:lnSpc>
                <a:spcPct val="150000"/>
              </a:lnSpc>
            </a:pPr>
            <a:r>
              <a:rPr lang="en-US" altLang="zh-CN" sz="1200" dirty="0">
                <a:solidFill>
                  <a:srgbClr val="4A5A9F"/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rgbClr val="4A5A9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F496F9-437C-4D84-BAA0-BF2E4819E0CB}"/>
              </a:ext>
            </a:extLst>
          </p:cNvPr>
          <p:cNvGrpSpPr/>
          <p:nvPr/>
        </p:nvGrpSpPr>
        <p:grpSpPr>
          <a:xfrm>
            <a:off x="4313321" y="217211"/>
            <a:ext cx="3579445" cy="865714"/>
            <a:chOff x="4313321" y="217211"/>
            <a:chExt cx="3579445" cy="865714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351FD9EB-8EDD-4638-9101-22CCF20BF434}"/>
                </a:ext>
              </a:extLst>
            </p:cNvPr>
            <p:cNvSpPr txBox="1"/>
            <p:nvPr/>
          </p:nvSpPr>
          <p:spPr>
            <a:xfrm>
              <a:off x="4313321" y="217211"/>
              <a:ext cx="357944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8">
              <a:extLst>
                <a:ext uri="{FF2B5EF4-FFF2-40B4-BE49-F238E27FC236}">
                  <a16:creationId xmlns:a16="http://schemas.microsoft.com/office/drawing/2014/main" id="{B8E6FC39-328C-4A3E-A29D-9B4EA9ADC586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266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utoUpdateAnimBg="0"/>
      <p:bldP spid="20" grpId="0" autoUpdateAnimBg="0"/>
      <p:bldP spid="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0E31C7D2-C31E-4D7F-91A5-0CFFCA9E253B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64" name="直接连接符 7">
            <a:extLst>
              <a:ext uri="{FF2B5EF4-FFF2-40B4-BE49-F238E27FC236}">
                <a16:creationId xmlns:a16="http://schemas.microsoft.com/office/drawing/2014/main" id="{19DC0A59-F48B-471A-84A3-F3E5A25AADBD}"/>
              </a:ext>
            </a:extLst>
          </p:cNvPr>
          <p:cNvCxnSpPr/>
          <p:nvPr/>
        </p:nvCxnSpPr>
        <p:spPr>
          <a:xfrm>
            <a:off x="6411087" y="1541333"/>
            <a:ext cx="0" cy="4954609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grpSp>
        <p:nvGrpSpPr>
          <p:cNvPr id="65" name="Group 8">
            <a:extLst>
              <a:ext uri="{FF2B5EF4-FFF2-40B4-BE49-F238E27FC236}">
                <a16:creationId xmlns:a16="http://schemas.microsoft.com/office/drawing/2014/main" id="{2E7A931B-FE64-4BB9-BFF0-1514A2C2BD39}"/>
              </a:ext>
            </a:extLst>
          </p:cNvPr>
          <p:cNvGrpSpPr/>
          <p:nvPr/>
        </p:nvGrpSpPr>
        <p:grpSpPr>
          <a:xfrm>
            <a:off x="6308677" y="1878528"/>
            <a:ext cx="980210" cy="204820"/>
            <a:chOff x="5964215" y="1531583"/>
            <a:chExt cx="1070244" cy="223633"/>
          </a:xfrm>
        </p:grpSpPr>
        <p:sp>
          <p:nvSpPr>
            <p:cNvPr id="66" name="椭圆 8">
              <a:extLst>
                <a:ext uri="{FF2B5EF4-FFF2-40B4-BE49-F238E27FC236}">
                  <a16:creationId xmlns:a16="http://schemas.microsoft.com/office/drawing/2014/main" id="{75E30BB2-57BE-4080-8846-AF3B9EE67F83}"/>
                </a:ext>
              </a:extLst>
            </p:cNvPr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7" name="直接连接符 12">
              <a:extLst>
                <a:ext uri="{FF2B5EF4-FFF2-40B4-BE49-F238E27FC236}">
                  <a16:creationId xmlns:a16="http://schemas.microsoft.com/office/drawing/2014/main" id="{29025AF9-FCEF-46B0-AE69-7A89DD609C46}"/>
                </a:ext>
              </a:extLst>
            </p:cNvPr>
            <p:cNvCxnSpPr>
              <a:stCxn id="66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12">
            <a:extLst>
              <a:ext uri="{FF2B5EF4-FFF2-40B4-BE49-F238E27FC236}">
                <a16:creationId xmlns:a16="http://schemas.microsoft.com/office/drawing/2014/main" id="{9906CE37-355E-48DB-B8A5-B7B6747374D6}"/>
              </a:ext>
            </a:extLst>
          </p:cNvPr>
          <p:cNvGrpSpPr/>
          <p:nvPr/>
        </p:nvGrpSpPr>
        <p:grpSpPr>
          <a:xfrm>
            <a:off x="6308676" y="4863192"/>
            <a:ext cx="981941" cy="204820"/>
            <a:chOff x="5964215" y="4790393"/>
            <a:chExt cx="1072134" cy="223633"/>
          </a:xfrm>
        </p:grpSpPr>
        <p:sp>
          <p:nvSpPr>
            <p:cNvPr id="69" name="椭圆 10">
              <a:extLst>
                <a:ext uri="{FF2B5EF4-FFF2-40B4-BE49-F238E27FC236}">
                  <a16:creationId xmlns:a16="http://schemas.microsoft.com/office/drawing/2014/main" id="{A52B4FCA-CE29-4D16-94D2-881D8B2385BC}"/>
                </a:ext>
              </a:extLst>
            </p:cNvPr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0" name="直接连接符 14">
              <a:extLst>
                <a:ext uri="{FF2B5EF4-FFF2-40B4-BE49-F238E27FC236}">
                  <a16:creationId xmlns:a16="http://schemas.microsoft.com/office/drawing/2014/main" id="{BD910E71-E798-45FC-9316-967FC78D9EA7}"/>
                </a:ext>
              </a:extLst>
            </p:cNvPr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71" name="Group 10">
            <a:extLst>
              <a:ext uri="{FF2B5EF4-FFF2-40B4-BE49-F238E27FC236}">
                <a16:creationId xmlns:a16="http://schemas.microsoft.com/office/drawing/2014/main" id="{87C0E61E-AFA2-4E5C-BE3F-CD53C6D4EEDC}"/>
              </a:ext>
            </a:extLst>
          </p:cNvPr>
          <p:cNvGrpSpPr/>
          <p:nvPr/>
        </p:nvGrpSpPr>
        <p:grpSpPr>
          <a:xfrm>
            <a:off x="6308676" y="3253894"/>
            <a:ext cx="981941" cy="204820"/>
            <a:chOff x="5964215" y="3033279"/>
            <a:chExt cx="1072134" cy="223633"/>
          </a:xfrm>
        </p:grpSpPr>
        <p:sp>
          <p:nvSpPr>
            <p:cNvPr id="72" name="椭圆 9">
              <a:extLst>
                <a:ext uri="{FF2B5EF4-FFF2-40B4-BE49-F238E27FC236}">
                  <a16:creationId xmlns:a16="http://schemas.microsoft.com/office/drawing/2014/main" id="{C74F57DF-41EA-4E4B-9A89-7C91E87950BB}"/>
                </a:ext>
              </a:extLst>
            </p:cNvPr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>
                  <a:lumMod val="65000"/>
                </a:sys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3" name="直接连接符 16">
              <a:extLst>
                <a:ext uri="{FF2B5EF4-FFF2-40B4-BE49-F238E27FC236}">
                  <a16:creationId xmlns:a16="http://schemas.microsoft.com/office/drawing/2014/main" id="{F4F6106C-F689-4F63-A5CE-63BDBFE57EA3}"/>
                </a:ext>
              </a:extLst>
            </p:cNvPr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noFill/>
            <a:ln w="9525" cap="flat" cmpd="sng" algn="ctr">
              <a:solidFill>
                <a:sysClr val="window" lastClr="FFFFFF">
                  <a:lumMod val="65000"/>
                </a:sysClr>
              </a:solidFill>
              <a:prstDash val="lgDash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4" name="TextBox 29">
            <a:extLst>
              <a:ext uri="{FF2B5EF4-FFF2-40B4-BE49-F238E27FC236}">
                <a16:creationId xmlns:a16="http://schemas.microsoft.com/office/drawing/2014/main" id="{530EE2E8-E998-4547-B3C7-F327590AD0B8}"/>
              </a:ext>
            </a:extLst>
          </p:cNvPr>
          <p:cNvSpPr txBox="1"/>
          <p:nvPr/>
        </p:nvSpPr>
        <p:spPr>
          <a:xfrm>
            <a:off x="7362345" y="1817792"/>
            <a:ext cx="691215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472C4"/>
                </a:solidFill>
                <a:cs typeface="+mn-ea"/>
                <a:sym typeface="+mn-lt"/>
              </a:rPr>
              <a:t>20XX</a:t>
            </a:r>
            <a:endParaRPr lang="en-GB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75" name="TextBox 30">
            <a:extLst>
              <a:ext uri="{FF2B5EF4-FFF2-40B4-BE49-F238E27FC236}">
                <a16:creationId xmlns:a16="http://schemas.microsoft.com/office/drawing/2014/main" id="{35854F18-8FFE-42BC-A08B-E564957CF6C8}"/>
              </a:ext>
            </a:extLst>
          </p:cNvPr>
          <p:cNvSpPr txBox="1"/>
          <p:nvPr/>
        </p:nvSpPr>
        <p:spPr>
          <a:xfrm>
            <a:off x="7375168" y="3192811"/>
            <a:ext cx="665567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472C4"/>
                </a:solidFill>
                <a:cs typeface="+mn-ea"/>
                <a:sym typeface="+mn-lt"/>
              </a:rPr>
              <a:t>2014</a:t>
            </a:r>
            <a:endParaRPr lang="en-GB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76" name="TextBox 31">
            <a:extLst>
              <a:ext uri="{FF2B5EF4-FFF2-40B4-BE49-F238E27FC236}">
                <a16:creationId xmlns:a16="http://schemas.microsoft.com/office/drawing/2014/main" id="{C3C7985B-DE97-41E0-B995-13F7AB448D0E}"/>
              </a:ext>
            </a:extLst>
          </p:cNvPr>
          <p:cNvSpPr txBox="1"/>
          <p:nvPr/>
        </p:nvSpPr>
        <p:spPr>
          <a:xfrm>
            <a:off x="7375168" y="4812879"/>
            <a:ext cx="665567" cy="362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4472C4"/>
                </a:solidFill>
                <a:cs typeface="+mn-ea"/>
                <a:sym typeface="+mn-lt"/>
              </a:rPr>
              <a:t>2013</a:t>
            </a:r>
            <a:endParaRPr lang="en-GB" sz="1600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77" name="Group 34">
            <a:extLst>
              <a:ext uri="{FF2B5EF4-FFF2-40B4-BE49-F238E27FC236}">
                <a16:creationId xmlns:a16="http://schemas.microsoft.com/office/drawing/2014/main" id="{C5EEA366-BD51-4A6A-B59E-4EF184435862}"/>
              </a:ext>
            </a:extLst>
          </p:cNvPr>
          <p:cNvGrpSpPr/>
          <p:nvPr/>
        </p:nvGrpSpPr>
        <p:grpSpPr>
          <a:xfrm>
            <a:off x="2364657" y="2138536"/>
            <a:ext cx="2561167" cy="777426"/>
            <a:chOff x="-158386" y="2124222"/>
            <a:chExt cx="4463257" cy="848835"/>
          </a:xfrm>
        </p:grpSpPr>
        <p:sp>
          <p:nvSpPr>
            <p:cNvPr id="78" name="TextBox 32">
              <a:extLst>
                <a:ext uri="{FF2B5EF4-FFF2-40B4-BE49-F238E27FC236}">
                  <a16:creationId xmlns:a16="http://schemas.microsoft.com/office/drawing/2014/main" id="{DE5D3904-B798-4957-99D6-0AB1676E9F9C}"/>
                </a:ext>
              </a:extLst>
            </p:cNvPr>
            <p:cNvSpPr txBox="1"/>
            <p:nvPr/>
          </p:nvSpPr>
          <p:spPr>
            <a:xfrm>
              <a:off x="1748485" y="2124222"/>
              <a:ext cx="2556386" cy="39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33">
              <a:extLst>
                <a:ext uri="{FF2B5EF4-FFF2-40B4-BE49-F238E27FC236}">
                  <a16:creationId xmlns:a16="http://schemas.microsoft.com/office/drawing/2014/main" id="{944EEC39-3D20-4F3E-A34D-B3ED50459B2A}"/>
                </a:ext>
              </a:extLst>
            </p:cNvPr>
            <p:cNvSpPr/>
            <p:nvPr/>
          </p:nvSpPr>
          <p:spPr>
            <a:xfrm>
              <a:off x="-158386" y="2447424"/>
              <a:ext cx="4451858" cy="525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0" name="Group 35">
            <a:extLst>
              <a:ext uri="{FF2B5EF4-FFF2-40B4-BE49-F238E27FC236}">
                <a16:creationId xmlns:a16="http://schemas.microsoft.com/office/drawing/2014/main" id="{235BEA14-6553-4CE0-B393-16C0F4CFF380}"/>
              </a:ext>
            </a:extLst>
          </p:cNvPr>
          <p:cNvGrpSpPr/>
          <p:nvPr/>
        </p:nvGrpSpPr>
        <p:grpSpPr>
          <a:xfrm>
            <a:off x="2364657" y="5210835"/>
            <a:ext cx="2562925" cy="777426"/>
            <a:chOff x="-159167" y="2124222"/>
            <a:chExt cx="4466319" cy="848835"/>
          </a:xfrm>
        </p:grpSpPr>
        <p:sp>
          <p:nvSpPr>
            <p:cNvPr id="81" name="TextBox 36">
              <a:extLst>
                <a:ext uri="{FF2B5EF4-FFF2-40B4-BE49-F238E27FC236}">
                  <a16:creationId xmlns:a16="http://schemas.microsoft.com/office/drawing/2014/main" id="{FB8280ED-8AD4-492E-98CA-DDDBE2B83ECC}"/>
                </a:ext>
              </a:extLst>
            </p:cNvPr>
            <p:cNvSpPr txBox="1"/>
            <p:nvPr/>
          </p:nvSpPr>
          <p:spPr>
            <a:xfrm>
              <a:off x="1750767" y="2124222"/>
              <a:ext cx="2556385" cy="39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82" name="Rectangle 37">
              <a:extLst>
                <a:ext uri="{FF2B5EF4-FFF2-40B4-BE49-F238E27FC236}">
                  <a16:creationId xmlns:a16="http://schemas.microsoft.com/office/drawing/2014/main" id="{1B0F7AB3-D3DB-4DFC-9740-560A249E7BB5}"/>
                </a:ext>
              </a:extLst>
            </p:cNvPr>
            <p:cNvSpPr/>
            <p:nvPr/>
          </p:nvSpPr>
          <p:spPr>
            <a:xfrm>
              <a:off x="-159167" y="2447424"/>
              <a:ext cx="4452636" cy="525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3" name="Group 38">
            <a:extLst>
              <a:ext uri="{FF2B5EF4-FFF2-40B4-BE49-F238E27FC236}">
                <a16:creationId xmlns:a16="http://schemas.microsoft.com/office/drawing/2014/main" id="{3F5F54B5-5C7D-4113-A450-3ABEA1753773}"/>
              </a:ext>
            </a:extLst>
          </p:cNvPr>
          <p:cNvGrpSpPr/>
          <p:nvPr/>
        </p:nvGrpSpPr>
        <p:grpSpPr>
          <a:xfrm>
            <a:off x="7393769" y="3636455"/>
            <a:ext cx="2725120" cy="777423"/>
            <a:chOff x="257395" y="2124222"/>
            <a:chExt cx="4036076" cy="848833"/>
          </a:xfrm>
        </p:grpSpPr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121C66CE-46B1-4A74-8C85-2A48D0C597E6}"/>
                </a:ext>
              </a:extLst>
            </p:cNvPr>
            <p:cNvSpPr txBox="1"/>
            <p:nvPr/>
          </p:nvSpPr>
          <p:spPr>
            <a:xfrm>
              <a:off x="257395" y="2124222"/>
              <a:ext cx="2172631" cy="39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sz="16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40">
              <a:extLst>
                <a:ext uri="{FF2B5EF4-FFF2-40B4-BE49-F238E27FC236}">
                  <a16:creationId xmlns:a16="http://schemas.microsoft.com/office/drawing/2014/main" id="{1040E416-3216-4539-A696-FF1CD4EDE9DC}"/>
                </a:ext>
              </a:extLst>
            </p:cNvPr>
            <p:cNvSpPr/>
            <p:nvPr/>
          </p:nvSpPr>
          <p:spPr>
            <a:xfrm>
              <a:off x="276738" y="2447421"/>
              <a:ext cx="4016733" cy="5256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6" name="Group 14">
            <a:extLst>
              <a:ext uri="{FF2B5EF4-FFF2-40B4-BE49-F238E27FC236}">
                <a16:creationId xmlns:a16="http://schemas.microsoft.com/office/drawing/2014/main" id="{38C77181-AA61-4E71-837F-F419F7D0156E}"/>
              </a:ext>
            </a:extLst>
          </p:cNvPr>
          <p:cNvGrpSpPr/>
          <p:nvPr/>
        </p:nvGrpSpPr>
        <p:grpSpPr>
          <a:xfrm>
            <a:off x="5745423" y="2317574"/>
            <a:ext cx="3913520" cy="614460"/>
            <a:chOff x="5349226" y="2010956"/>
            <a:chExt cx="4272984" cy="670899"/>
          </a:xfrm>
          <a:solidFill>
            <a:srgbClr val="4A5A9F"/>
          </a:solidFill>
        </p:grpSpPr>
        <p:sp>
          <p:nvSpPr>
            <p:cNvPr id="87" name="燕尾形 18">
              <a:extLst>
                <a:ext uri="{FF2B5EF4-FFF2-40B4-BE49-F238E27FC236}">
                  <a16:creationId xmlns:a16="http://schemas.microsoft.com/office/drawing/2014/main" id="{F19BB1C9-527F-4D91-B3F7-727400A18721}"/>
                </a:ext>
              </a:extLst>
            </p:cNvPr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TextBox 41">
              <a:extLst>
                <a:ext uri="{FF2B5EF4-FFF2-40B4-BE49-F238E27FC236}">
                  <a16:creationId xmlns:a16="http://schemas.microsoft.com/office/drawing/2014/main" id="{0477FEB1-FDCE-4B06-A6CC-CB01AA30B1CC}"/>
                </a:ext>
              </a:extLst>
            </p:cNvPr>
            <p:cNvSpPr txBox="1"/>
            <p:nvPr/>
          </p:nvSpPr>
          <p:spPr>
            <a:xfrm>
              <a:off x="6051650" y="2162574"/>
              <a:ext cx="1430298" cy="3591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Group 15">
            <a:extLst>
              <a:ext uri="{FF2B5EF4-FFF2-40B4-BE49-F238E27FC236}">
                <a16:creationId xmlns:a16="http://schemas.microsoft.com/office/drawing/2014/main" id="{09DF5684-4507-4141-8522-3DC0AF674706}"/>
              </a:ext>
            </a:extLst>
          </p:cNvPr>
          <p:cNvGrpSpPr/>
          <p:nvPr/>
        </p:nvGrpSpPr>
        <p:grpSpPr>
          <a:xfrm>
            <a:off x="3199806" y="3815499"/>
            <a:ext cx="3913520" cy="614460"/>
            <a:chOff x="2569789" y="3646467"/>
            <a:chExt cx="4272984" cy="670899"/>
          </a:xfrm>
          <a:solidFill>
            <a:srgbClr val="C9877E"/>
          </a:solidFill>
        </p:grpSpPr>
        <p:sp>
          <p:nvSpPr>
            <p:cNvPr id="90" name="燕尾形 20">
              <a:extLst>
                <a:ext uri="{FF2B5EF4-FFF2-40B4-BE49-F238E27FC236}">
                  <a16:creationId xmlns:a16="http://schemas.microsoft.com/office/drawing/2014/main" id="{2FEC6072-0F6C-4BF5-8197-01A82D4003BF}"/>
                </a:ext>
              </a:extLst>
            </p:cNvPr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TextBox 42">
              <a:extLst>
                <a:ext uri="{FF2B5EF4-FFF2-40B4-BE49-F238E27FC236}">
                  <a16:creationId xmlns:a16="http://schemas.microsoft.com/office/drawing/2014/main" id="{316699A8-9F76-4EF6-9F00-80995E18E69D}"/>
                </a:ext>
              </a:extLst>
            </p:cNvPr>
            <p:cNvSpPr txBox="1"/>
            <p:nvPr/>
          </p:nvSpPr>
          <p:spPr>
            <a:xfrm>
              <a:off x="3272213" y="3795078"/>
              <a:ext cx="1430298" cy="3591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2" name="Group 17">
            <a:extLst>
              <a:ext uri="{FF2B5EF4-FFF2-40B4-BE49-F238E27FC236}">
                <a16:creationId xmlns:a16="http://schemas.microsoft.com/office/drawing/2014/main" id="{0282D8CC-EE3A-41B5-BD41-49CA959AC850}"/>
              </a:ext>
            </a:extLst>
          </p:cNvPr>
          <p:cNvGrpSpPr/>
          <p:nvPr/>
        </p:nvGrpSpPr>
        <p:grpSpPr>
          <a:xfrm>
            <a:off x="5745423" y="5389872"/>
            <a:ext cx="3913520" cy="614460"/>
            <a:chOff x="5349226" y="5365450"/>
            <a:chExt cx="4272984" cy="670899"/>
          </a:xfrm>
          <a:solidFill>
            <a:srgbClr val="4A5A9F"/>
          </a:solidFill>
        </p:grpSpPr>
        <p:sp>
          <p:nvSpPr>
            <p:cNvPr id="93" name="燕尾形 23">
              <a:extLst>
                <a:ext uri="{FF2B5EF4-FFF2-40B4-BE49-F238E27FC236}">
                  <a16:creationId xmlns:a16="http://schemas.microsoft.com/office/drawing/2014/main" id="{0FD78A29-0576-4DC9-A6F1-08F22A83239D}"/>
                </a:ext>
              </a:extLst>
            </p:cNvPr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TextBox 43">
              <a:extLst>
                <a:ext uri="{FF2B5EF4-FFF2-40B4-BE49-F238E27FC236}">
                  <a16:creationId xmlns:a16="http://schemas.microsoft.com/office/drawing/2014/main" id="{F665C07A-2AE0-4C33-8114-BC10F579C782}"/>
                </a:ext>
              </a:extLst>
            </p:cNvPr>
            <p:cNvSpPr txBox="1"/>
            <p:nvPr/>
          </p:nvSpPr>
          <p:spPr>
            <a:xfrm>
              <a:off x="6056734" y="5516234"/>
              <a:ext cx="1430298" cy="35914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just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033D2F4C-740B-4E46-934A-F36DC8D0D54A}"/>
              </a:ext>
            </a:extLst>
          </p:cNvPr>
          <p:cNvGrpSpPr/>
          <p:nvPr/>
        </p:nvGrpSpPr>
        <p:grpSpPr>
          <a:xfrm>
            <a:off x="4352093" y="242326"/>
            <a:ext cx="3487811" cy="840599"/>
            <a:chOff x="4352093" y="242326"/>
            <a:chExt cx="3487811" cy="840599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A1211EE9-2A14-4BB1-80B9-82058ADD1309}"/>
                </a:ext>
              </a:extLst>
            </p:cNvPr>
            <p:cNvSpPr txBox="1"/>
            <p:nvPr/>
          </p:nvSpPr>
          <p:spPr>
            <a:xfrm>
              <a:off x="4352093" y="242326"/>
              <a:ext cx="3487811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D72059BB-C5FF-45F7-852D-891E9054A9BB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96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: 圆角 58">
            <a:extLst>
              <a:ext uri="{FF2B5EF4-FFF2-40B4-BE49-F238E27FC236}">
                <a16:creationId xmlns:a16="http://schemas.microsoft.com/office/drawing/2014/main" id="{3A88A1E2-7D88-4B02-B20C-D0CBB50EDD1A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Freeform 6810">
            <a:extLst>
              <a:ext uri="{FF2B5EF4-FFF2-40B4-BE49-F238E27FC236}">
                <a16:creationId xmlns:a16="http://schemas.microsoft.com/office/drawing/2014/main" id="{62FEF347-BEF6-46D6-9195-BABB96CE6C1B}"/>
              </a:ext>
            </a:extLst>
          </p:cNvPr>
          <p:cNvSpPr/>
          <p:nvPr/>
        </p:nvSpPr>
        <p:spPr bwMode="auto">
          <a:xfrm>
            <a:off x="3228982" y="3016124"/>
            <a:ext cx="1165036" cy="473609"/>
          </a:xfrm>
          <a:custGeom>
            <a:avLst/>
            <a:gdLst>
              <a:gd name="T0" fmla="*/ 115 w 1166"/>
              <a:gd name="T1" fmla="*/ 445 h 474"/>
              <a:gd name="T2" fmla="*/ 115 w 1166"/>
              <a:gd name="T3" fmla="*/ 168 h 474"/>
              <a:gd name="T4" fmla="*/ 203 w 1166"/>
              <a:gd name="T5" fmla="*/ 168 h 474"/>
              <a:gd name="T6" fmla="*/ 100 w 1166"/>
              <a:gd name="T7" fmla="*/ 0 h 474"/>
              <a:gd name="T8" fmla="*/ 0 w 1166"/>
              <a:gd name="T9" fmla="*/ 168 h 474"/>
              <a:gd name="T10" fmla="*/ 86 w 1166"/>
              <a:gd name="T11" fmla="*/ 168 h 474"/>
              <a:gd name="T12" fmla="*/ 86 w 1166"/>
              <a:gd name="T13" fmla="*/ 474 h 474"/>
              <a:gd name="T14" fmla="*/ 1166 w 1166"/>
              <a:gd name="T15" fmla="*/ 474 h 474"/>
              <a:gd name="T16" fmla="*/ 1166 w 1166"/>
              <a:gd name="T17" fmla="*/ 445 h 474"/>
              <a:gd name="T18" fmla="*/ 115 w 1166"/>
              <a:gd name="T19" fmla="*/ 445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6" h="474">
                <a:moveTo>
                  <a:pt x="115" y="445"/>
                </a:moveTo>
                <a:lnTo>
                  <a:pt x="115" y="168"/>
                </a:lnTo>
                <a:lnTo>
                  <a:pt x="203" y="168"/>
                </a:lnTo>
                <a:lnTo>
                  <a:pt x="100" y="0"/>
                </a:lnTo>
                <a:lnTo>
                  <a:pt x="0" y="168"/>
                </a:lnTo>
                <a:lnTo>
                  <a:pt x="86" y="168"/>
                </a:lnTo>
                <a:lnTo>
                  <a:pt x="86" y="474"/>
                </a:lnTo>
                <a:lnTo>
                  <a:pt x="1166" y="474"/>
                </a:lnTo>
                <a:lnTo>
                  <a:pt x="1166" y="445"/>
                </a:lnTo>
                <a:lnTo>
                  <a:pt x="115" y="445"/>
                </a:lnTo>
                <a:close/>
              </a:path>
            </a:pathLst>
          </a:custGeom>
          <a:solidFill>
            <a:srgbClr val="385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0" name="Freeform 6814">
            <a:extLst>
              <a:ext uri="{FF2B5EF4-FFF2-40B4-BE49-F238E27FC236}">
                <a16:creationId xmlns:a16="http://schemas.microsoft.com/office/drawing/2014/main" id="{D2F3EF68-46C6-44BE-AE2B-C7E74D9A7CE7}"/>
              </a:ext>
            </a:extLst>
          </p:cNvPr>
          <p:cNvSpPr/>
          <p:nvPr/>
        </p:nvSpPr>
        <p:spPr bwMode="auto">
          <a:xfrm>
            <a:off x="7829885" y="3017123"/>
            <a:ext cx="1243972" cy="471610"/>
          </a:xfrm>
          <a:custGeom>
            <a:avLst/>
            <a:gdLst>
              <a:gd name="T0" fmla="*/ 1245 w 1245"/>
              <a:gd name="T1" fmla="*/ 165 h 472"/>
              <a:gd name="T2" fmla="*/ 1143 w 1245"/>
              <a:gd name="T3" fmla="*/ 0 h 472"/>
              <a:gd name="T4" fmla="*/ 1043 w 1245"/>
              <a:gd name="T5" fmla="*/ 165 h 472"/>
              <a:gd name="T6" fmla="*/ 1129 w 1245"/>
              <a:gd name="T7" fmla="*/ 165 h 472"/>
              <a:gd name="T8" fmla="*/ 1129 w 1245"/>
              <a:gd name="T9" fmla="*/ 444 h 472"/>
              <a:gd name="T10" fmla="*/ 0 w 1245"/>
              <a:gd name="T11" fmla="*/ 444 h 472"/>
              <a:gd name="T12" fmla="*/ 0 w 1245"/>
              <a:gd name="T13" fmla="*/ 472 h 472"/>
              <a:gd name="T14" fmla="*/ 1157 w 1245"/>
              <a:gd name="T15" fmla="*/ 472 h 472"/>
              <a:gd name="T16" fmla="*/ 1157 w 1245"/>
              <a:gd name="T17" fmla="*/ 165 h 472"/>
              <a:gd name="T18" fmla="*/ 1245 w 1245"/>
              <a:gd name="T19" fmla="*/ 16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45" h="472">
                <a:moveTo>
                  <a:pt x="1245" y="165"/>
                </a:moveTo>
                <a:lnTo>
                  <a:pt x="1143" y="0"/>
                </a:lnTo>
                <a:lnTo>
                  <a:pt x="1043" y="165"/>
                </a:lnTo>
                <a:lnTo>
                  <a:pt x="1129" y="165"/>
                </a:lnTo>
                <a:lnTo>
                  <a:pt x="1129" y="444"/>
                </a:lnTo>
                <a:lnTo>
                  <a:pt x="0" y="444"/>
                </a:lnTo>
                <a:lnTo>
                  <a:pt x="0" y="472"/>
                </a:lnTo>
                <a:lnTo>
                  <a:pt x="1157" y="472"/>
                </a:lnTo>
                <a:lnTo>
                  <a:pt x="1157" y="165"/>
                </a:lnTo>
                <a:lnTo>
                  <a:pt x="1245" y="165"/>
                </a:lnTo>
                <a:close/>
              </a:path>
            </a:pathLst>
          </a:custGeom>
          <a:solidFill>
            <a:srgbClr val="385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1" name="Freeform 6847">
            <a:extLst>
              <a:ext uri="{FF2B5EF4-FFF2-40B4-BE49-F238E27FC236}">
                <a16:creationId xmlns:a16="http://schemas.microsoft.com/office/drawing/2014/main" id="{F5F48A27-E4A0-4E1F-83F2-02E25C2E2E2E}"/>
              </a:ext>
            </a:extLst>
          </p:cNvPr>
          <p:cNvSpPr/>
          <p:nvPr/>
        </p:nvSpPr>
        <p:spPr bwMode="auto">
          <a:xfrm>
            <a:off x="7241019" y="4703238"/>
            <a:ext cx="478054" cy="226504"/>
          </a:xfrm>
          <a:custGeom>
            <a:avLst/>
            <a:gdLst>
              <a:gd name="T0" fmla="*/ 0 w 439"/>
              <a:gd name="T1" fmla="*/ 88 h 208"/>
              <a:gd name="T2" fmla="*/ 0 w 439"/>
              <a:gd name="T3" fmla="*/ 118 h 208"/>
              <a:gd name="T4" fmla="*/ 273 w 439"/>
              <a:gd name="T5" fmla="*/ 118 h 208"/>
              <a:gd name="T6" fmla="*/ 273 w 439"/>
              <a:gd name="T7" fmla="*/ 208 h 208"/>
              <a:gd name="T8" fmla="*/ 439 w 439"/>
              <a:gd name="T9" fmla="*/ 103 h 208"/>
              <a:gd name="T10" fmla="*/ 273 w 439"/>
              <a:gd name="T11" fmla="*/ 0 h 208"/>
              <a:gd name="T12" fmla="*/ 273 w 439"/>
              <a:gd name="T13" fmla="*/ 88 h 208"/>
              <a:gd name="T14" fmla="*/ 0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0" y="88"/>
                </a:moveTo>
                <a:lnTo>
                  <a:pt x="0" y="118"/>
                </a:lnTo>
                <a:lnTo>
                  <a:pt x="273" y="118"/>
                </a:lnTo>
                <a:lnTo>
                  <a:pt x="273" y="208"/>
                </a:lnTo>
                <a:lnTo>
                  <a:pt x="439" y="103"/>
                </a:lnTo>
                <a:lnTo>
                  <a:pt x="273" y="0"/>
                </a:lnTo>
                <a:lnTo>
                  <a:pt x="273" y="88"/>
                </a:lnTo>
                <a:lnTo>
                  <a:pt x="0" y="88"/>
                </a:lnTo>
                <a:close/>
              </a:path>
            </a:pathLst>
          </a:custGeom>
          <a:solidFill>
            <a:srgbClr val="385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2" name="Freeform 6851">
            <a:extLst>
              <a:ext uri="{FF2B5EF4-FFF2-40B4-BE49-F238E27FC236}">
                <a16:creationId xmlns:a16="http://schemas.microsoft.com/office/drawing/2014/main" id="{1DE76C45-DE3C-4468-B586-19697DAF1A62}"/>
              </a:ext>
            </a:extLst>
          </p:cNvPr>
          <p:cNvSpPr/>
          <p:nvPr/>
        </p:nvSpPr>
        <p:spPr bwMode="auto">
          <a:xfrm>
            <a:off x="4426820" y="4703238"/>
            <a:ext cx="478054" cy="226504"/>
          </a:xfrm>
          <a:custGeom>
            <a:avLst/>
            <a:gdLst>
              <a:gd name="T0" fmla="*/ 439 w 439"/>
              <a:gd name="T1" fmla="*/ 88 h 208"/>
              <a:gd name="T2" fmla="*/ 439 w 439"/>
              <a:gd name="T3" fmla="*/ 118 h 208"/>
              <a:gd name="T4" fmla="*/ 165 w 439"/>
              <a:gd name="T5" fmla="*/ 118 h 208"/>
              <a:gd name="T6" fmla="*/ 165 w 439"/>
              <a:gd name="T7" fmla="*/ 208 h 208"/>
              <a:gd name="T8" fmla="*/ 0 w 439"/>
              <a:gd name="T9" fmla="*/ 103 h 208"/>
              <a:gd name="T10" fmla="*/ 165 w 439"/>
              <a:gd name="T11" fmla="*/ 0 h 208"/>
              <a:gd name="T12" fmla="*/ 165 w 439"/>
              <a:gd name="T13" fmla="*/ 88 h 208"/>
              <a:gd name="T14" fmla="*/ 439 w 439"/>
              <a:gd name="T15" fmla="*/ 8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9" h="208">
                <a:moveTo>
                  <a:pt x="439" y="88"/>
                </a:moveTo>
                <a:lnTo>
                  <a:pt x="439" y="118"/>
                </a:lnTo>
                <a:lnTo>
                  <a:pt x="165" y="118"/>
                </a:lnTo>
                <a:lnTo>
                  <a:pt x="165" y="208"/>
                </a:lnTo>
                <a:lnTo>
                  <a:pt x="0" y="103"/>
                </a:lnTo>
                <a:lnTo>
                  <a:pt x="165" y="0"/>
                </a:lnTo>
                <a:lnTo>
                  <a:pt x="165" y="88"/>
                </a:lnTo>
                <a:lnTo>
                  <a:pt x="439" y="88"/>
                </a:lnTo>
                <a:close/>
              </a:path>
            </a:pathLst>
          </a:custGeom>
          <a:solidFill>
            <a:srgbClr val="38542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3" name="TextBox 75">
            <a:extLst>
              <a:ext uri="{FF2B5EF4-FFF2-40B4-BE49-F238E27FC236}">
                <a16:creationId xmlns:a16="http://schemas.microsoft.com/office/drawing/2014/main" id="{5614032E-DB6A-4948-8398-086C4896876C}"/>
              </a:ext>
            </a:extLst>
          </p:cNvPr>
          <p:cNvSpPr txBox="1"/>
          <p:nvPr/>
        </p:nvSpPr>
        <p:spPr>
          <a:xfrm>
            <a:off x="10388600" y="2157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34" name="Group 3">
            <a:extLst>
              <a:ext uri="{FF2B5EF4-FFF2-40B4-BE49-F238E27FC236}">
                <a16:creationId xmlns:a16="http://schemas.microsoft.com/office/drawing/2014/main" id="{D8F5AAD2-A0AD-4FF1-BD4B-03515840ACF2}"/>
              </a:ext>
            </a:extLst>
          </p:cNvPr>
          <p:cNvGrpSpPr/>
          <p:nvPr/>
        </p:nvGrpSpPr>
        <p:grpSpPr>
          <a:xfrm>
            <a:off x="4754985" y="2153427"/>
            <a:ext cx="2697136" cy="3526769"/>
            <a:chOff x="4754985" y="2153427"/>
            <a:chExt cx="2697136" cy="3526769"/>
          </a:xfrm>
        </p:grpSpPr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92709B92-EE5A-4BDA-A820-F41CB7C02935}"/>
                </a:ext>
              </a:extLst>
            </p:cNvPr>
            <p:cNvSpPr/>
            <p:nvPr/>
          </p:nvSpPr>
          <p:spPr bwMode="auto">
            <a:xfrm>
              <a:off x="4807460" y="3896065"/>
              <a:ext cx="1295253" cy="1784131"/>
            </a:xfrm>
            <a:custGeom>
              <a:avLst/>
              <a:gdLst>
                <a:gd name="connsiteX0" fmla="*/ 1295252 w 1295253"/>
                <a:gd name="connsiteY0" fmla="*/ 0 h 1784131"/>
                <a:gd name="connsiteX1" fmla="*/ 1295252 w 1295253"/>
                <a:gd name="connsiteY1" fmla="*/ 3485 h 1784131"/>
                <a:gd name="connsiteX2" fmla="*/ 1295252 w 1295253"/>
                <a:gd name="connsiteY2" fmla="*/ 9020 h 1784131"/>
                <a:gd name="connsiteX3" fmla="*/ 1295253 w 1295253"/>
                <a:gd name="connsiteY3" fmla="*/ 9020 h 1784131"/>
                <a:gd name="connsiteX4" fmla="*/ 1295253 w 1295253"/>
                <a:gd name="connsiteY4" fmla="*/ 1784130 h 1784131"/>
                <a:gd name="connsiteX5" fmla="*/ 1295252 w 1295253"/>
                <a:gd name="connsiteY5" fmla="*/ 1784129 h 1784131"/>
                <a:gd name="connsiteX6" fmla="*/ 1295252 w 1295253"/>
                <a:gd name="connsiteY6" fmla="*/ 1784131 h 1784131"/>
                <a:gd name="connsiteX7" fmla="*/ 1289916 w 1295253"/>
                <a:gd name="connsiteY7" fmla="*/ 1779839 h 1784131"/>
                <a:gd name="connsiteX8" fmla="*/ 1289264 w 1295253"/>
                <a:gd name="connsiteY8" fmla="*/ 1779305 h 1784131"/>
                <a:gd name="connsiteX9" fmla="*/ 1285709 w 1295253"/>
                <a:gd name="connsiteY9" fmla="*/ 1776442 h 1784131"/>
                <a:gd name="connsiteX10" fmla="*/ 1278981 w 1295253"/>
                <a:gd name="connsiteY10" fmla="*/ 1770899 h 1784131"/>
                <a:gd name="connsiteX11" fmla="*/ 1274454 w 1295253"/>
                <a:gd name="connsiteY11" fmla="*/ 1767198 h 1784131"/>
                <a:gd name="connsiteX12" fmla="*/ 1271339 w 1295253"/>
                <a:gd name="connsiteY12" fmla="*/ 1764603 h 1784131"/>
                <a:gd name="connsiteX13" fmla="*/ 1258397 w 1295253"/>
                <a:gd name="connsiteY13" fmla="*/ 1753940 h 1784131"/>
                <a:gd name="connsiteX14" fmla="*/ 924699 w 1295253"/>
                <a:gd name="connsiteY14" fmla="*/ 1448778 h 1784131"/>
                <a:gd name="connsiteX15" fmla="*/ 885343 w 1295253"/>
                <a:gd name="connsiteY15" fmla="*/ 1408842 h 1784131"/>
                <a:gd name="connsiteX16" fmla="*/ 884367 w 1295253"/>
                <a:gd name="connsiteY16" fmla="*/ 1407885 h 1784131"/>
                <a:gd name="connsiteX17" fmla="*/ 883417 w 1295253"/>
                <a:gd name="connsiteY17" fmla="*/ 1406888 h 1784131"/>
                <a:gd name="connsiteX18" fmla="*/ 832405 w 1295253"/>
                <a:gd name="connsiteY18" fmla="*/ 1355125 h 1784131"/>
                <a:gd name="connsiteX19" fmla="*/ 794341 w 1295253"/>
                <a:gd name="connsiteY19" fmla="*/ 1313361 h 1784131"/>
                <a:gd name="connsiteX20" fmla="*/ 742842 w 1295253"/>
                <a:gd name="connsiteY20" fmla="*/ 1259289 h 1784131"/>
                <a:gd name="connsiteX21" fmla="*/ 685733 w 1295253"/>
                <a:gd name="connsiteY21" fmla="*/ 1194198 h 1784131"/>
                <a:gd name="connsiteX22" fmla="*/ 638119 w 1295253"/>
                <a:gd name="connsiteY22" fmla="*/ 1141956 h 1784131"/>
                <a:gd name="connsiteX23" fmla="*/ 619297 w 1295253"/>
                <a:gd name="connsiteY23" fmla="*/ 1118475 h 1784131"/>
                <a:gd name="connsiteX24" fmla="*/ 596804 w 1295253"/>
                <a:gd name="connsiteY24" fmla="*/ 1092837 h 1784131"/>
                <a:gd name="connsiteX25" fmla="*/ 452796 w 1295253"/>
                <a:gd name="connsiteY25" fmla="*/ 911354 h 1784131"/>
                <a:gd name="connsiteX26" fmla="*/ 453050 w 1295253"/>
                <a:gd name="connsiteY26" fmla="*/ 911076 h 1784131"/>
                <a:gd name="connsiteX27" fmla="*/ 444115 w 1295253"/>
                <a:gd name="connsiteY27" fmla="*/ 899929 h 1784131"/>
                <a:gd name="connsiteX28" fmla="*/ 120377 w 1295253"/>
                <a:gd name="connsiteY28" fmla="*/ 356324 h 1784131"/>
                <a:gd name="connsiteX29" fmla="*/ 0 w 1295253"/>
                <a:gd name="connsiteY29" fmla="*/ 9020 h 1784131"/>
                <a:gd name="connsiteX30" fmla="*/ 1286485 w 1295253"/>
                <a:gd name="connsiteY30" fmla="*/ 9020 h 178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5253" h="1784131">
                  <a:moveTo>
                    <a:pt x="1295252" y="0"/>
                  </a:moveTo>
                  <a:cubicBezTo>
                    <a:pt x="1295252" y="0"/>
                    <a:pt x="1295252" y="0"/>
                    <a:pt x="1295252" y="3485"/>
                  </a:cubicBezTo>
                  <a:lnTo>
                    <a:pt x="1295252" y="9020"/>
                  </a:lnTo>
                  <a:lnTo>
                    <a:pt x="1295253" y="9020"/>
                  </a:lnTo>
                  <a:cubicBezTo>
                    <a:pt x="1295253" y="9020"/>
                    <a:pt x="1295253" y="9020"/>
                    <a:pt x="1295253" y="1784130"/>
                  </a:cubicBezTo>
                  <a:lnTo>
                    <a:pt x="1295252" y="1784129"/>
                  </a:lnTo>
                  <a:lnTo>
                    <a:pt x="1295252" y="1784131"/>
                  </a:lnTo>
                  <a:cubicBezTo>
                    <a:pt x="1295252" y="1784131"/>
                    <a:pt x="1293428" y="1782681"/>
                    <a:pt x="1289916" y="1779839"/>
                  </a:cubicBezTo>
                  <a:lnTo>
                    <a:pt x="1289264" y="1779305"/>
                  </a:lnTo>
                  <a:lnTo>
                    <a:pt x="1285709" y="1776442"/>
                  </a:lnTo>
                  <a:lnTo>
                    <a:pt x="1278981" y="1770899"/>
                  </a:lnTo>
                  <a:lnTo>
                    <a:pt x="1274454" y="1767198"/>
                  </a:lnTo>
                  <a:lnTo>
                    <a:pt x="1271339" y="1764603"/>
                  </a:lnTo>
                  <a:lnTo>
                    <a:pt x="1258397" y="1753940"/>
                  </a:lnTo>
                  <a:cubicBezTo>
                    <a:pt x="1199173" y="1704561"/>
                    <a:pt x="1074176" y="1596976"/>
                    <a:pt x="924699" y="1448778"/>
                  </a:cubicBezTo>
                  <a:lnTo>
                    <a:pt x="885343" y="1408842"/>
                  </a:lnTo>
                  <a:lnTo>
                    <a:pt x="884367" y="1407885"/>
                  </a:lnTo>
                  <a:lnTo>
                    <a:pt x="883417" y="1406888"/>
                  </a:lnTo>
                  <a:lnTo>
                    <a:pt x="832405" y="1355125"/>
                  </a:lnTo>
                  <a:lnTo>
                    <a:pt x="794341" y="1313361"/>
                  </a:lnTo>
                  <a:lnTo>
                    <a:pt x="742842" y="1259289"/>
                  </a:lnTo>
                  <a:lnTo>
                    <a:pt x="685733" y="1194198"/>
                  </a:lnTo>
                  <a:lnTo>
                    <a:pt x="638119" y="1141956"/>
                  </a:lnTo>
                  <a:lnTo>
                    <a:pt x="619297" y="1118475"/>
                  </a:lnTo>
                  <a:lnTo>
                    <a:pt x="596804" y="1092837"/>
                  </a:lnTo>
                  <a:cubicBezTo>
                    <a:pt x="548099" y="1034691"/>
                    <a:pt x="499733" y="974039"/>
                    <a:pt x="452796" y="911354"/>
                  </a:cubicBezTo>
                  <a:lnTo>
                    <a:pt x="453050" y="911076"/>
                  </a:lnTo>
                  <a:lnTo>
                    <a:pt x="444115" y="899929"/>
                  </a:lnTo>
                  <a:cubicBezTo>
                    <a:pt x="318397" y="730460"/>
                    <a:pt x="203437" y="546256"/>
                    <a:pt x="120377" y="356324"/>
                  </a:cubicBezTo>
                  <a:cubicBezTo>
                    <a:pt x="67411" y="235733"/>
                    <a:pt x="26483" y="119965"/>
                    <a:pt x="0" y="9020"/>
                  </a:cubicBezTo>
                  <a:lnTo>
                    <a:pt x="1286485" y="9020"/>
                  </a:ln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73">
              <a:extLst>
                <a:ext uri="{FF2B5EF4-FFF2-40B4-BE49-F238E27FC236}">
                  <a16:creationId xmlns:a16="http://schemas.microsoft.com/office/drawing/2014/main" id="{B7E97F8C-D7AB-4A1A-8961-6469DAF8DA9D}"/>
                </a:ext>
              </a:extLst>
            </p:cNvPr>
            <p:cNvSpPr/>
            <p:nvPr/>
          </p:nvSpPr>
          <p:spPr bwMode="auto">
            <a:xfrm>
              <a:off x="4754985" y="2153427"/>
              <a:ext cx="1347728" cy="2132297"/>
            </a:xfrm>
            <a:custGeom>
              <a:avLst/>
              <a:gdLst>
                <a:gd name="connsiteX0" fmla="*/ 1345319 w 1347728"/>
                <a:gd name="connsiteY0" fmla="*/ 0 h 2132297"/>
                <a:gd name="connsiteX1" fmla="*/ 1347727 w 1347728"/>
                <a:gd name="connsiteY1" fmla="*/ 0 h 2132297"/>
                <a:gd name="connsiteX2" fmla="*/ 1347728 w 1347728"/>
                <a:gd name="connsiteY2" fmla="*/ 0 h 2132297"/>
                <a:gd name="connsiteX3" fmla="*/ 1347728 w 1347728"/>
                <a:gd name="connsiteY3" fmla="*/ 1730011 h 2132297"/>
                <a:gd name="connsiteX4" fmla="*/ 1347727 w 1347728"/>
                <a:gd name="connsiteY4" fmla="*/ 1730010 h 2132297"/>
                <a:gd name="connsiteX5" fmla="*/ 1347727 w 1347728"/>
                <a:gd name="connsiteY5" fmla="*/ 1751616 h 2132297"/>
                <a:gd name="connsiteX6" fmla="*/ 967215 w 1347728"/>
                <a:gd name="connsiteY6" fmla="*/ 1751616 h 2132297"/>
                <a:gd name="connsiteX7" fmla="*/ 1000931 w 1347728"/>
                <a:gd name="connsiteY7" fmla="*/ 1876903 h 2132297"/>
                <a:gd name="connsiteX8" fmla="*/ 745651 w 1347728"/>
                <a:gd name="connsiteY8" fmla="*/ 2132297 h 2132297"/>
                <a:gd name="connsiteX9" fmla="*/ 487962 w 1347728"/>
                <a:gd name="connsiteY9" fmla="*/ 1876903 h 2132297"/>
                <a:gd name="connsiteX10" fmla="*/ 521679 w 1347728"/>
                <a:gd name="connsiteY10" fmla="*/ 1751616 h 2132297"/>
                <a:gd name="connsiteX11" fmla="*/ 52059 w 1347728"/>
                <a:gd name="connsiteY11" fmla="*/ 1751616 h 2132297"/>
                <a:gd name="connsiteX12" fmla="*/ 112996 w 1347728"/>
                <a:gd name="connsiteY12" fmla="*/ 800807 h 2132297"/>
                <a:gd name="connsiteX13" fmla="*/ 157046 w 1347728"/>
                <a:gd name="connsiteY13" fmla="*/ 714666 h 2132297"/>
                <a:gd name="connsiteX14" fmla="*/ 155301 w 1347728"/>
                <a:gd name="connsiteY14" fmla="*/ 713208 h 2132297"/>
                <a:gd name="connsiteX15" fmla="*/ 169790 w 1347728"/>
                <a:gd name="connsiteY15" fmla="*/ 689745 h 2132297"/>
                <a:gd name="connsiteX16" fmla="*/ 190574 w 1347728"/>
                <a:gd name="connsiteY16" fmla="*/ 649101 h 2132297"/>
                <a:gd name="connsiteX17" fmla="*/ 244285 w 1347728"/>
                <a:gd name="connsiteY17" fmla="*/ 569107 h 2132297"/>
                <a:gd name="connsiteX18" fmla="*/ 256477 w 1347728"/>
                <a:gd name="connsiteY18" fmla="*/ 549363 h 2132297"/>
                <a:gd name="connsiteX19" fmla="*/ 262751 w 1347728"/>
                <a:gd name="connsiteY19" fmla="*/ 541603 h 2132297"/>
                <a:gd name="connsiteX20" fmla="*/ 283562 w 1347728"/>
                <a:gd name="connsiteY20" fmla="*/ 510609 h 2132297"/>
                <a:gd name="connsiteX21" fmla="*/ 383607 w 1347728"/>
                <a:gd name="connsiteY21" fmla="*/ 392148 h 2132297"/>
                <a:gd name="connsiteX22" fmla="*/ 388969 w 1347728"/>
                <a:gd name="connsiteY22" fmla="*/ 385518 h 2132297"/>
                <a:gd name="connsiteX23" fmla="*/ 1345319 w 1347728"/>
                <a:gd name="connsiteY23" fmla="*/ 0 h 213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347728" h="2132297">
                  <a:moveTo>
                    <a:pt x="1345319" y="0"/>
                  </a:moveTo>
                  <a:cubicBezTo>
                    <a:pt x="1345319" y="0"/>
                    <a:pt x="1345319" y="0"/>
                    <a:pt x="1347727" y="0"/>
                  </a:cubicBezTo>
                  <a:lnTo>
                    <a:pt x="1347728" y="0"/>
                  </a:lnTo>
                  <a:cubicBezTo>
                    <a:pt x="1347728" y="0"/>
                    <a:pt x="1347728" y="0"/>
                    <a:pt x="1347728" y="1730011"/>
                  </a:cubicBezTo>
                  <a:lnTo>
                    <a:pt x="1347727" y="1730010"/>
                  </a:lnTo>
                  <a:lnTo>
                    <a:pt x="1347727" y="1751616"/>
                  </a:lnTo>
                  <a:cubicBezTo>
                    <a:pt x="1347727" y="1751616"/>
                    <a:pt x="1347727" y="1751616"/>
                    <a:pt x="967215" y="1751616"/>
                  </a:cubicBezTo>
                  <a:cubicBezTo>
                    <a:pt x="988890" y="1790166"/>
                    <a:pt x="1000931" y="1831125"/>
                    <a:pt x="1000931" y="1876903"/>
                  </a:cubicBezTo>
                  <a:cubicBezTo>
                    <a:pt x="1000931" y="2019057"/>
                    <a:pt x="885333" y="2132297"/>
                    <a:pt x="745651" y="2132297"/>
                  </a:cubicBezTo>
                  <a:cubicBezTo>
                    <a:pt x="603561" y="2132297"/>
                    <a:pt x="487962" y="2019057"/>
                    <a:pt x="487962" y="1876903"/>
                  </a:cubicBezTo>
                  <a:cubicBezTo>
                    <a:pt x="487962" y="1831125"/>
                    <a:pt x="500004" y="1790166"/>
                    <a:pt x="521679" y="1751616"/>
                  </a:cubicBezTo>
                  <a:cubicBezTo>
                    <a:pt x="521679" y="1751616"/>
                    <a:pt x="521679" y="1751616"/>
                    <a:pt x="52059" y="1751616"/>
                  </a:cubicBezTo>
                  <a:cubicBezTo>
                    <a:pt x="-41263" y="1382680"/>
                    <a:pt x="-1940" y="1064568"/>
                    <a:pt x="112996" y="800807"/>
                  </a:cubicBezTo>
                  <a:lnTo>
                    <a:pt x="157046" y="714666"/>
                  </a:lnTo>
                  <a:lnTo>
                    <a:pt x="155301" y="713208"/>
                  </a:lnTo>
                  <a:lnTo>
                    <a:pt x="169790" y="689745"/>
                  </a:lnTo>
                  <a:lnTo>
                    <a:pt x="190574" y="649101"/>
                  </a:lnTo>
                  <a:lnTo>
                    <a:pt x="244285" y="569107"/>
                  </a:lnTo>
                  <a:lnTo>
                    <a:pt x="256477" y="549363"/>
                  </a:lnTo>
                  <a:lnTo>
                    <a:pt x="262751" y="541603"/>
                  </a:lnTo>
                  <a:lnTo>
                    <a:pt x="283562" y="510609"/>
                  </a:lnTo>
                  <a:lnTo>
                    <a:pt x="383607" y="392148"/>
                  </a:lnTo>
                  <a:lnTo>
                    <a:pt x="388969" y="385518"/>
                  </a:lnTo>
                  <a:cubicBezTo>
                    <a:pt x="728630" y="26504"/>
                    <a:pt x="1212827" y="0"/>
                    <a:pt x="1345319" y="0"/>
                  </a:cubicBez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Freeform 74">
              <a:extLst>
                <a:ext uri="{FF2B5EF4-FFF2-40B4-BE49-F238E27FC236}">
                  <a16:creationId xmlns:a16="http://schemas.microsoft.com/office/drawing/2014/main" id="{3E04ABCD-14EC-43E4-ACEB-65F927E3E761}"/>
                </a:ext>
              </a:extLst>
            </p:cNvPr>
            <p:cNvSpPr/>
            <p:nvPr/>
          </p:nvSpPr>
          <p:spPr bwMode="auto">
            <a:xfrm>
              <a:off x="5718466" y="2153427"/>
              <a:ext cx="1733655" cy="1751659"/>
            </a:xfrm>
            <a:custGeom>
              <a:avLst/>
              <a:gdLst>
                <a:gd name="connsiteX0" fmla="*/ 384247 w 1733655"/>
                <a:gd name="connsiteY0" fmla="*/ 0 h 1751659"/>
                <a:gd name="connsiteX1" fmla="*/ 386659 w 1733655"/>
                <a:gd name="connsiteY1" fmla="*/ 0 h 1751659"/>
                <a:gd name="connsiteX2" fmla="*/ 1343949 w 1733655"/>
                <a:gd name="connsiteY2" fmla="*/ 385510 h 1751659"/>
                <a:gd name="connsiteX3" fmla="*/ 1733564 w 1733655"/>
                <a:gd name="connsiteY3" fmla="*/ 1333547 h 1751659"/>
                <a:gd name="connsiteX4" fmla="*/ 1733559 w 1733655"/>
                <a:gd name="connsiteY4" fmla="*/ 1333647 h 1751659"/>
                <a:gd name="connsiteX5" fmla="*/ 1733564 w 1733655"/>
                <a:gd name="connsiteY5" fmla="*/ 1333718 h 1751659"/>
                <a:gd name="connsiteX6" fmla="*/ 1681533 w 1733655"/>
                <a:gd name="connsiteY6" fmla="*/ 1751659 h 1751659"/>
                <a:gd name="connsiteX7" fmla="*/ 1678999 w 1733655"/>
                <a:gd name="connsiteY7" fmla="*/ 1751659 h 1751659"/>
                <a:gd name="connsiteX8" fmla="*/ 1672981 w 1733655"/>
                <a:gd name="connsiteY8" fmla="*/ 1751659 h 1751659"/>
                <a:gd name="connsiteX9" fmla="*/ 1661263 w 1733655"/>
                <a:gd name="connsiteY9" fmla="*/ 1751659 h 1751659"/>
                <a:gd name="connsiteX10" fmla="*/ 1641943 w 1733655"/>
                <a:gd name="connsiteY10" fmla="*/ 1751659 h 1751659"/>
                <a:gd name="connsiteX11" fmla="*/ 1613121 w 1733655"/>
                <a:gd name="connsiteY11" fmla="*/ 1751659 h 1751659"/>
                <a:gd name="connsiteX12" fmla="*/ 1572898 w 1733655"/>
                <a:gd name="connsiteY12" fmla="*/ 1751659 h 1751659"/>
                <a:gd name="connsiteX13" fmla="*/ 1519372 w 1733655"/>
                <a:gd name="connsiteY13" fmla="*/ 1751659 h 1751659"/>
                <a:gd name="connsiteX14" fmla="*/ 1450644 w 1733655"/>
                <a:gd name="connsiteY14" fmla="*/ 1751659 h 1751659"/>
                <a:gd name="connsiteX15" fmla="*/ 1364813 w 1733655"/>
                <a:gd name="connsiteY15" fmla="*/ 1751659 h 1751659"/>
                <a:gd name="connsiteX16" fmla="*/ 1259978 w 1733655"/>
                <a:gd name="connsiteY16" fmla="*/ 1751659 h 1751659"/>
                <a:gd name="connsiteX17" fmla="*/ 1134240 w 1733655"/>
                <a:gd name="connsiteY17" fmla="*/ 1751659 h 1751659"/>
                <a:gd name="connsiteX18" fmla="*/ 985699 w 1733655"/>
                <a:gd name="connsiteY18" fmla="*/ 1751659 h 1751659"/>
                <a:gd name="connsiteX19" fmla="*/ 812453 w 1733655"/>
                <a:gd name="connsiteY19" fmla="*/ 1751659 h 1751659"/>
                <a:gd name="connsiteX20" fmla="*/ 612602 w 1733655"/>
                <a:gd name="connsiteY20" fmla="*/ 1751659 h 1751659"/>
                <a:gd name="connsiteX21" fmla="*/ 502107 w 1733655"/>
                <a:gd name="connsiteY21" fmla="*/ 1751659 h 1751659"/>
                <a:gd name="connsiteX22" fmla="*/ 384247 w 1733655"/>
                <a:gd name="connsiteY22" fmla="*/ 1751659 h 1751659"/>
                <a:gd name="connsiteX23" fmla="*/ 384247 w 1733655"/>
                <a:gd name="connsiteY23" fmla="*/ 1101255 h 1751659"/>
                <a:gd name="connsiteX24" fmla="*/ 384247 w 1733655"/>
                <a:gd name="connsiteY24" fmla="*/ 1031687 h 1751659"/>
                <a:gd name="connsiteX25" fmla="*/ 354623 w 1733655"/>
                <a:gd name="connsiteY25" fmla="*/ 1047823 h 1751659"/>
                <a:gd name="connsiteX26" fmla="*/ 255263 w 1733655"/>
                <a:gd name="connsiteY26" fmla="*/ 1067954 h 1751659"/>
                <a:gd name="connsiteX27" fmla="*/ 0 w 1733655"/>
                <a:gd name="connsiteY27" fmla="*/ 811789 h 1751659"/>
                <a:gd name="connsiteX28" fmla="*/ 255263 w 1733655"/>
                <a:gd name="connsiteY28" fmla="*/ 555624 h 1751659"/>
                <a:gd name="connsiteX29" fmla="*/ 354623 w 1733655"/>
                <a:gd name="connsiteY29" fmla="*/ 575755 h 1751659"/>
                <a:gd name="connsiteX30" fmla="*/ 384247 w 1733655"/>
                <a:gd name="connsiteY30" fmla="*/ 591891 h 1751659"/>
                <a:gd name="connsiteX31" fmla="*/ 384247 w 1733655"/>
                <a:gd name="connsiteY31" fmla="*/ 578184 h 1751659"/>
                <a:gd name="connsiteX32" fmla="*/ 384247 w 1733655"/>
                <a:gd name="connsiteY32" fmla="*/ 0 h 1751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33655" h="1751659">
                  <a:moveTo>
                    <a:pt x="384247" y="0"/>
                  </a:moveTo>
                  <a:cubicBezTo>
                    <a:pt x="384247" y="0"/>
                    <a:pt x="384247" y="0"/>
                    <a:pt x="386659" y="0"/>
                  </a:cubicBezTo>
                  <a:cubicBezTo>
                    <a:pt x="519281" y="0"/>
                    <a:pt x="1003954" y="26504"/>
                    <a:pt x="1343949" y="385510"/>
                  </a:cubicBezTo>
                  <a:cubicBezTo>
                    <a:pt x="1566393" y="622237"/>
                    <a:pt x="1729156" y="940282"/>
                    <a:pt x="1733564" y="1333547"/>
                  </a:cubicBezTo>
                  <a:lnTo>
                    <a:pt x="1733559" y="1333647"/>
                  </a:lnTo>
                  <a:lnTo>
                    <a:pt x="1733564" y="1333718"/>
                  </a:lnTo>
                  <a:cubicBezTo>
                    <a:pt x="1735034" y="1464753"/>
                    <a:pt x="1718908" y="1604142"/>
                    <a:pt x="1681533" y="1751659"/>
                  </a:cubicBezTo>
                  <a:lnTo>
                    <a:pt x="1678999" y="1751659"/>
                  </a:lnTo>
                  <a:lnTo>
                    <a:pt x="1672981" y="1751659"/>
                  </a:lnTo>
                  <a:lnTo>
                    <a:pt x="1661263" y="1751659"/>
                  </a:lnTo>
                  <a:lnTo>
                    <a:pt x="1641943" y="1751659"/>
                  </a:lnTo>
                  <a:lnTo>
                    <a:pt x="1613121" y="1751659"/>
                  </a:lnTo>
                  <a:lnTo>
                    <a:pt x="1572898" y="1751659"/>
                  </a:lnTo>
                  <a:lnTo>
                    <a:pt x="1519372" y="1751659"/>
                  </a:lnTo>
                  <a:lnTo>
                    <a:pt x="1450644" y="1751659"/>
                  </a:lnTo>
                  <a:lnTo>
                    <a:pt x="1364813" y="1751659"/>
                  </a:lnTo>
                  <a:lnTo>
                    <a:pt x="1259978" y="1751659"/>
                  </a:lnTo>
                  <a:lnTo>
                    <a:pt x="1134240" y="1751659"/>
                  </a:lnTo>
                  <a:lnTo>
                    <a:pt x="985699" y="1751659"/>
                  </a:lnTo>
                  <a:lnTo>
                    <a:pt x="812453" y="1751659"/>
                  </a:lnTo>
                  <a:lnTo>
                    <a:pt x="612602" y="1751659"/>
                  </a:lnTo>
                  <a:lnTo>
                    <a:pt x="502107" y="1751659"/>
                  </a:lnTo>
                  <a:lnTo>
                    <a:pt x="384247" y="1751659"/>
                  </a:lnTo>
                  <a:cubicBezTo>
                    <a:pt x="384247" y="1751659"/>
                    <a:pt x="384247" y="1751659"/>
                    <a:pt x="384247" y="1101255"/>
                  </a:cubicBezTo>
                  <a:lnTo>
                    <a:pt x="384247" y="1031687"/>
                  </a:lnTo>
                  <a:lnTo>
                    <a:pt x="354623" y="1047823"/>
                  </a:lnTo>
                  <a:cubicBezTo>
                    <a:pt x="324083" y="1060786"/>
                    <a:pt x="290507" y="1067954"/>
                    <a:pt x="255263" y="1067954"/>
                  </a:cubicBezTo>
                  <a:cubicBezTo>
                    <a:pt x="114285" y="1067954"/>
                    <a:pt x="0" y="953265"/>
                    <a:pt x="0" y="811789"/>
                  </a:cubicBezTo>
                  <a:cubicBezTo>
                    <a:pt x="0" y="670313"/>
                    <a:pt x="114285" y="555624"/>
                    <a:pt x="255263" y="555624"/>
                  </a:cubicBezTo>
                  <a:cubicBezTo>
                    <a:pt x="290507" y="555624"/>
                    <a:pt x="324083" y="562792"/>
                    <a:pt x="354623" y="575755"/>
                  </a:cubicBezTo>
                  <a:lnTo>
                    <a:pt x="384247" y="591891"/>
                  </a:lnTo>
                  <a:lnTo>
                    <a:pt x="384247" y="578184"/>
                  </a:lnTo>
                  <a:cubicBezTo>
                    <a:pt x="384247" y="410545"/>
                    <a:pt x="384247" y="218958"/>
                    <a:pt x="384247" y="0"/>
                  </a:cubicBez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Freeform 76">
              <a:extLst>
                <a:ext uri="{FF2B5EF4-FFF2-40B4-BE49-F238E27FC236}">
                  <a16:creationId xmlns:a16="http://schemas.microsoft.com/office/drawing/2014/main" id="{68C2223C-A3C9-48D8-93FA-517ABB63E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2713" y="3524446"/>
              <a:ext cx="1297057" cy="2155748"/>
            </a:xfrm>
            <a:custGeom>
              <a:avLst/>
              <a:gdLst>
                <a:gd name="connsiteX0" fmla="*/ 718884 w 1297057"/>
                <a:gd name="connsiteY0" fmla="*/ 0 h 2155748"/>
                <a:gd name="connsiteX1" fmla="*/ 974147 w 1297057"/>
                <a:gd name="connsiteY1" fmla="*/ 257067 h 2155748"/>
                <a:gd name="connsiteX2" fmla="*/ 954087 w 1297057"/>
                <a:gd name="connsiteY2" fmla="*/ 357129 h 2155748"/>
                <a:gd name="connsiteX3" fmla="*/ 941417 w 1297057"/>
                <a:gd name="connsiteY3" fmla="*/ 380638 h 2155748"/>
                <a:gd name="connsiteX4" fmla="*/ 1297057 w 1297057"/>
                <a:gd name="connsiteY4" fmla="*/ 380638 h 2155748"/>
                <a:gd name="connsiteX5" fmla="*/ 1176513 w 1297057"/>
                <a:gd name="connsiteY5" fmla="*/ 727942 h 2155748"/>
                <a:gd name="connsiteX6" fmla="*/ 949971 w 1297057"/>
                <a:gd name="connsiteY6" fmla="*/ 1133281 h 2155748"/>
                <a:gd name="connsiteX7" fmla="*/ 899582 w 1297057"/>
                <a:gd name="connsiteY7" fmla="*/ 1204736 h 2155748"/>
                <a:gd name="connsiteX8" fmla="*/ 900183 w 1297057"/>
                <a:gd name="connsiteY8" fmla="*/ 1205486 h 2155748"/>
                <a:gd name="connsiteX9" fmla="*/ 888296 w 1297057"/>
                <a:gd name="connsiteY9" fmla="*/ 1220740 h 2155748"/>
                <a:gd name="connsiteX10" fmla="*/ 860122 w 1297057"/>
                <a:gd name="connsiteY10" fmla="*/ 1260694 h 2155748"/>
                <a:gd name="connsiteX11" fmla="*/ 0 w 1297057"/>
                <a:gd name="connsiteY11" fmla="*/ 2155748 h 2155748"/>
                <a:gd name="connsiteX12" fmla="*/ 0 w 1297057"/>
                <a:gd name="connsiteY12" fmla="*/ 380638 h 2155748"/>
                <a:gd name="connsiteX13" fmla="*/ 496352 w 1297057"/>
                <a:gd name="connsiteY13" fmla="*/ 380638 h 2155748"/>
                <a:gd name="connsiteX14" fmla="*/ 483681 w 1297057"/>
                <a:gd name="connsiteY14" fmla="*/ 357129 h 2155748"/>
                <a:gd name="connsiteX15" fmla="*/ 463621 w 1297057"/>
                <a:gd name="connsiteY15" fmla="*/ 257067 h 2155748"/>
                <a:gd name="connsiteX16" fmla="*/ 718884 w 1297057"/>
                <a:gd name="connsiteY16" fmla="*/ 0 h 2155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97057" h="2155748">
                  <a:moveTo>
                    <a:pt x="718884" y="0"/>
                  </a:moveTo>
                  <a:cubicBezTo>
                    <a:pt x="859862" y="0"/>
                    <a:pt x="974147" y="115093"/>
                    <a:pt x="974147" y="257067"/>
                  </a:cubicBezTo>
                  <a:cubicBezTo>
                    <a:pt x="974147" y="292561"/>
                    <a:pt x="967004" y="326374"/>
                    <a:pt x="954087" y="357129"/>
                  </a:cubicBezTo>
                  <a:lnTo>
                    <a:pt x="941417" y="380638"/>
                  </a:lnTo>
                  <a:lnTo>
                    <a:pt x="1297057" y="380638"/>
                  </a:lnTo>
                  <a:cubicBezTo>
                    <a:pt x="1270537" y="491583"/>
                    <a:pt x="1229552" y="607351"/>
                    <a:pt x="1176513" y="727942"/>
                  </a:cubicBezTo>
                  <a:cubicBezTo>
                    <a:pt x="1115487" y="867226"/>
                    <a:pt x="1037171" y="1003541"/>
                    <a:pt x="949971" y="1133281"/>
                  </a:cubicBezTo>
                  <a:lnTo>
                    <a:pt x="899582" y="1204736"/>
                  </a:lnTo>
                  <a:lnTo>
                    <a:pt x="900183" y="1205486"/>
                  </a:lnTo>
                  <a:lnTo>
                    <a:pt x="888296" y="1220740"/>
                  </a:lnTo>
                  <a:lnTo>
                    <a:pt x="860122" y="1260694"/>
                  </a:lnTo>
                  <a:cubicBezTo>
                    <a:pt x="491369" y="1760509"/>
                    <a:pt x="25314" y="2135851"/>
                    <a:pt x="0" y="2155748"/>
                  </a:cubicBezTo>
                  <a:cubicBezTo>
                    <a:pt x="0" y="2155748"/>
                    <a:pt x="0" y="2155748"/>
                    <a:pt x="0" y="380638"/>
                  </a:cubicBezTo>
                  <a:lnTo>
                    <a:pt x="496352" y="380638"/>
                  </a:lnTo>
                  <a:lnTo>
                    <a:pt x="483681" y="357129"/>
                  </a:lnTo>
                  <a:cubicBezTo>
                    <a:pt x="470764" y="326374"/>
                    <a:pt x="463621" y="292561"/>
                    <a:pt x="463621" y="257067"/>
                  </a:cubicBezTo>
                  <a:cubicBezTo>
                    <a:pt x="463621" y="115093"/>
                    <a:pt x="577906" y="0"/>
                    <a:pt x="718884" y="0"/>
                  </a:cubicBez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Oval 6838">
              <a:extLst>
                <a:ext uri="{FF2B5EF4-FFF2-40B4-BE49-F238E27FC236}">
                  <a16:creationId xmlns:a16="http://schemas.microsoft.com/office/drawing/2014/main" id="{D85B4211-9A4E-473C-A1B7-724101C5D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372" y="4559423"/>
              <a:ext cx="512329" cy="514133"/>
            </a:xfrm>
            <a:prstGeom prst="ellipse">
              <a:avLst/>
            </a:prstGeom>
            <a:solidFill>
              <a:srgbClr val="4A5A9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100938CE-21D2-4FEB-9750-2984EE3475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89646" y="3032562"/>
              <a:ext cx="374026" cy="374026"/>
            </a:xfrm>
            <a:custGeom>
              <a:avLst/>
              <a:gdLst>
                <a:gd name="T0" fmla="*/ 46 w 91"/>
                <a:gd name="T1" fmla="*/ 0 h 91"/>
                <a:gd name="T2" fmla="*/ 78 w 91"/>
                <a:gd name="T3" fmla="*/ 14 h 91"/>
                <a:gd name="T4" fmla="*/ 91 w 91"/>
                <a:gd name="T5" fmla="*/ 46 h 91"/>
                <a:gd name="T6" fmla="*/ 78 w 91"/>
                <a:gd name="T7" fmla="*/ 78 h 91"/>
                <a:gd name="T8" fmla="*/ 46 w 91"/>
                <a:gd name="T9" fmla="*/ 91 h 91"/>
                <a:gd name="T10" fmla="*/ 13 w 91"/>
                <a:gd name="T11" fmla="*/ 78 h 91"/>
                <a:gd name="T12" fmla="*/ 0 w 91"/>
                <a:gd name="T13" fmla="*/ 46 h 91"/>
                <a:gd name="T14" fmla="*/ 13 w 91"/>
                <a:gd name="T15" fmla="*/ 14 h 91"/>
                <a:gd name="T16" fmla="*/ 46 w 91"/>
                <a:gd name="T17" fmla="*/ 0 h 91"/>
                <a:gd name="T18" fmla="*/ 63 w 91"/>
                <a:gd name="T19" fmla="*/ 51 h 91"/>
                <a:gd name="T20" fmla="*/ 64 w 91"/>
                <a:gd name="T21" fmla="*/ 41 h 91"/>
                <a:gd name="T22" fmla="*/ 52 w 91"/>
                <a:gd name="T23" fmla="*/ 34 h 91"/>
                <a:gd name="T24" fmla="*/ 41 w 91"/>
                <a:gd name="T25" fmla="*/ 27 h 91"/>
                <a:gd name="T26" fmla="*/ 32 w 91"/>
                <a:gd name="T27" fmla="*/ 32 h 91"/>
                <a:gd name="T28" fmla="*/ 32 w 91"/>
                <a:gd name="T29" fmla="*/ 46 h 91"/>
                <a:gd name="T30" fmla="*/ 32 w 91"/>
                <a:gd name="T31" fmla="*/ 59 h 91"/>
                <a:gd name="T32" fmla="*/ 40 w 91"/>
                <a:gd name="T33" fmla="*/ 65 h 91"/>
                <a:gd name="T34" fmla="*/ 52 w 91"/>
                <a:gd name="T35" fmla="*/ 58 h 91"/>
                <a:gd name="T36" fmla="*/ 63 w 91"/>
                <a:gd name="T37" fmla="*/ 51 h 91"/>
                <a:gd name="T38" fmla="*/ 66 w 91"/>
                <a:gd name="T39" fmla="*/ 25 h 91"/>
                <a:gd name="T40" fmla="*/ 46 w 91"/>
                <a:gd name="T41" fmla="*/ 16 h 91"/>
                <a:gd name="T42" fmla="*/ 25 w 91"/>
                <a:gd name="T43" fmla="*/ 25 h 91"/>
                <a:gd name="T44" fmla="*/ 16 w 91"/>
                <a:gd name="T45" fmla="*/ 46 h 91"/>
                <a:gd name="T46" fmla="*/ 25 w 91"/>
                <a:gd name="T47" fmla="*/ 67 h 91"/>
                <a:gd name="T48" fmla="*/ 46 w 91"/>
                <a:gd name="T49" fmla="*/ 75 h 91"/>
                <a:gd name="T50" fmla="*/ 66 w 91"/>
                <a:gd name="T51" fmla="*/ 67 h 91"/>
                <a:gd name="T52" fmla="*/ 75 w 91"/>
                <a:gd name="T53" fmla="*/ 46 h 91"/>
                <a:gd name="T54" fmla="*/ 66 w 91"/>
                <a:gd name="T55" fmla="*/ 2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" h="91">
                  <a:moveTo>
                    <a:pt x="46" y="0"/>
                  </a:moveTo>
                  <a:cubicBezTo>
                    <a:pt x="58" y="0"/>
                    <a:pt x="70" y="5"/>
                    <a:pt x="78" y="14"/>
                  </a:cubicBezTo>
                  <a:cubicBezTo>
                    <a:pt x="86" y="22"/>
                    <a:pt x="91" y="33"/>
                    <a:pt x="91" y="46"/>
                  </a:cubicBezTo>
                  <a:cubicBezTo>
                    <a:pt x="91" y="58"/>
                    <a:pt x="86" y="70"/>
                    <a:pt x="78" y="78"/>
                  </a:cubicBezTo>
                  <a:cubicBezTo>
                    <a:pt x="70" y="86"/>
                    <a:pt x="58" y="91"/>
                    <a:pt x="46" y="91"/>
                  </a:cubicBezTo>
                  <a:cubicBezTo>
                    <a:pt x="33" y="91"/>
                    <a:pt x="22" y="86"/>
                    <a:pt x="13" y="78"/>
                  </a:cubicBezTo>
                  <a:cubicBezTo>
                    <a:pt x="5" y="70"/>
                    <a:pt x="0" y="58"/>
                    <a:pt x="0" y="46"/>
                  </a:cubicBezTo>
                  <a:cubicBezTo>
                    <a:pt x="0" y="33"/>
                    <a:pt x="5" y="22"/>
                    <a:pt x="13" y="14"/>
                  </a:cubicBezTo>
                  <a:cubicBezTo>
                    <a:pt x="22" y="5"/>
                    <a:pt x="33" y="0"/>
                    <a:pt x="46" y="0"/>
                  </a:cubicBezTo>
                  <a:close/>
                  <a:moveTo>
                    <a:pt x="63" y="51"/>
                  </a:moveTo>
                  <a:cubicBezTo>
                    <a:pt x="68" y="48"/>
                    <a:pt x="69" y="44"/>
                    <a:pt x="64" y="41"/>
                  </a:cubicBezTo>
                  <a:cubicBezTo>
                    <a:pt x="60" y="39"/>
                    <a:pt x="56" y="36"/>
                    <a:pt x="52" y="34"/>
                  </a:cubicBezTo>
                  <a:cubicBezTo>
                    <a:pt x="48" y="32"/>
                    <a:pt x="44" y="30"/>
                    <a:pt x="41" y="27"/>
                  </a:cubicBezTo>
                  <a:cubicBezTo>
                    <a:pt x="36" y="25"/>
                    <a:pt x="32" y="26"/>
                    <a:pt x="32" y="32"/>
                  </a:cubicBezTo>
                  <a:cubicBezTo>
                    <a:pt x="32" y="36"/>
                    <a:pt x="32" y="41"/>
                    <a:pt x="32" y="46"/>
                  </a:cubicBezTo>
                  <a:cubicBezTo>
                    <a:pt x="32" y="50"/>
                    <a:pt x="32" y="55"/>
                    <a:pt x="32" y="59"/>
                  </a:cubicBezTo>
                  <a:cubicBezTo>
                    <a:pt x="32" y="64"/>
                    <a:pt x="35" y="67"/>
                    <a:pt x="40" y="65"/>
                  </a:cubicBezTo>
                  <a:cubicBezTo>
                    <a:pt x="44" y="62"/>
                    <a:pt x="48" y="60"/>
                    <a:pt x="52" y="58"/>
                  </a:cubicBezTo>
                  <a:cubicBezTo>
                    <a:pt x="56" y="55"/>
                    <a:pt x="60" y="53"/>
                    <a:pt x="63" y="51"/>
                  </a:cubicBezTo>
                  <a:close/>
                  <a:moveTo>
                    <a:pt x="66" y="25"/>
                  </a:moveTo>
                  <a:cubicBezTo>
                    <a:pt x="61" y="20"/>
                    <a:pt x="54" y="16"/>
                    <a:pt x="46" y="16"/>
                  </a:cubicBezTo>
                  <a:cubicBezTo>
                    <a:pt x="38" y="16"/>
                    <a:pt x="30" y="20"/>
                    <a:pt x="25" y="25"/>
                  </a:cubicBezTo>
                  <a:cubicBezTo>
                    <a:pt x="20" y="30"/>
                    <a:pt x="16" y="38"/>
                    <a:pt x="16" y="46"/>
                  </a:cubicBezTo>
                  <a:cubicBezTo>
                    <a:pt x="16" y="54"/>
                    <a:pt x="20" y="61"/>
                    <a:pt x="25" y="67"/>
                  </a:cubicBezTo>
                  <a:cubicBezTo>
                    <a:pt x="30" y="72"/>
                    <a:pt x="38" y="75"/>
                    <a:pt x="46" y="75"/>
                  </a:cubicBezTo>
                  <a:cubicBezTo>
                    <a:pt x="54" y="75"/>
                    <a:pt x="61" y="72"/>
                    <a:pt x="66" y="67"/>
                  </a:cubicBezTo>
                  <a:cubicBezTo>
                    <a:pt x="72" y="61"/>
                    <a:pt x="75" y="54"/>
                    <a:pt x="75" y="46"/>
                  </a:cubicBezTo>
                  <a:cubicBezTo>
                    <a:pt x="75" y="38"/>
                    <a:pt x="72" y="30"/>
                    <a:pt x="66" y="25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23F7F4DF-647E-4792-BA0B-864618C39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4021" y="4532891"/>
              <a:ext cx="349218" cy="431275"/>
            </a:xfrm>
            <a:custGeom>
              <a:avLst/>
              <a:gdLst>
                <a:gd name="T0" fmla="*/ 0 w 85"/>
                <a:gd name="T1" fmla="*/ 29 h 105"/>
                <a:gd name="T2" fmla="*/ 50 w 85"/>
                <a:gd name="T3" fmla="*/ 0 h 105"/>
                <a:gd name="T4" fmla="*/ 70 w 85"/>
                <a:gd name="T5" fmla="*/ 35 h 105"/>
                <a:gd name="T6" fmla="*/ 56 w 85"/>
                <a:gd name="T7" fmla="*/ 42 h 105"/>
                <a:gd name="T8" fmla="*/ 69 w 85"/>
                <a:gd name="T9" fmla="*/ 64 h 105"/>
                <a:gd name="T10" fmla="*/ 67 w 85"/>
                <a:gd name="T11" fmla="*/ 68 h 105"/>
                <a:gd name="T12" fmla="*/ 72 w 85"/>
                <a:gd name="T13" fmla="*/ 69 h 105"/>
                <a:gd name="T14" fmla="*/ 70 w 85"/>
                <a:gd name="T15" fmla="*/ 73 h 105"/>
                <a:gd name="T16" fmla="*/ 72 w 85"/>
                <a:gd name="T17" fmla="*/ 77 h 105"/>
                <a:gd name="T18" fmla="*/ 77 w 85"/>
                <a:gd name="T19" fmla="*/ 77 h 105"/>
                <a:gd name="T20" fmla="*/ 81 w 85"/>
                <a:gd name="T21" fmla="*/ 85 h 105"/>
                <a:gd name="T22" fmla="*/ 80 w 85"/>
                <a:gd name="T23" fmla="*/ 89 h 105"/>
                <a:gd name="T24" fmla="*/ 85 w 85"/>
                <a:gd name="T25" fmla="*/ 91 h 105"/>
                <a:gd name="T26" fmla="*/ 79 w 85"/>
                <a:gd name="T27" fmla="*/ 98 h 105"/>
                <a:gd name="T28" fmla="*/ 69 w 85"/>
                <a:gd name="T29" fmla="*/ 81 h 105"/>
                <a:gd name="T30" fmla="*/ 65 w 85"/>
                <a:gd name="T31" fmla="*/ 83 h 105"/>
                <a:gd name="T32" fmla="*/ 76 w 85"/>
                <a:gd name="T33" fmla="*/ 102 h 105"/>
                <a:gd name="T34" fmla="*/ 73 w 85"/>
                <a:gd name="T35" fmla="*/ 105 h 105"/>
                <a:gd name="T36" fmla="*/ 71 w 85"/>
                <a:gd name="T37" fmla="*/ 105 h 105"/>
                <a:gd name="T38" fmla="*/ 46 w 85"/>
                <a:gd name="T39" fmla="*/ 63 h 105"/>
                <a:gd name="T40" fmla="*/ 45 w 85"/>
                <a:gd name="T41" fmla="*/ 64 h 105"/>
                <a:gd name="T42" fmla="*/ 68 w 85"/>
                <a:gd name="T43" fmla="*/ 105 h 105"/>
                <a:gd name="T44" fmla="*/ 63 w 85"/>
                <a:gd name="T45" fmla="*/ 104 h 105"/>
                <a:gd name="T46" fmla="*/ 34 w 85"/>
                <a:gd name="T47" fmla="*/ 55 h 105"/>
                <a:gd name="T48" fmla="*/ 20 w 85"/>
                <a:gd name="T49" fmla="*/ 63 h 105"/>
                <a:gd name="T50" fmla="*/ 0 w 85"/>
                <a:gd name="T51" fmla="*/ 29 h 105"/>
                <a:gd name="T52" fmla="*/ 14 w 85"/>
                <a:gd name="T53" fmla="*/ 28 h 105"/>
                <a:gd name="T54" fmla="*/ 22 w 85"/>
                <a:gd name="T55" fmla="*/ 42 h 105"/>
                <a:gd name="T56" fmla="*/ 49 w 85"/>
                <a:gd name="T57" fmla="*/ 26 h 105"/>
                <a:gd name="T58" fmla="*/ 42 w 85"/>
                <a:gd name="T59" fmla="*/ 12 h 105"/>
                <a:gd name="T60" fmla="*/ 14 w 85"/>
                <a:gd name="T61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05">
                  <a:moveTo>
                    <a:pt x="0" y="29"/>
                  </a:moveTo>
                  <a:cubicBezTo>
                    <a:pt x="13" y="12"/>
                    <a:pt x="30" y="3"/>
                    <a:pt x="50" y="0"/>
                  </a:cubicBezTo>
                  <a:cubicBezTo>
                    <a:pt x="56" y="11"/>
                    <a:pt x="63" y="23"/>
                    <a:pt x="70" y="35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7" y="77"/>
                    <a:pt x="77" y="77"/>
                    <a:pt x="77" y="77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0" y="89"/>
                    <a:pt x="80" y="89"/>
                    <a:pt x="80" y="89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71" y="105"/>
                    <a:pt x="71" y="105"/>
                    <a:pt x="71" y="105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68" y="105"/>
                    <a:pt x="68" y="105"/>
                    <a:pt x="68" y="105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13" y="52"/>
                    <a:pt x="7" y="40"/>
                    <a:pt x="0" y="29"/>
                  </a:cubicBezTo>
                  <a:close/>
                  <a:moveTo>
                    <a:pt x="14" y="28"/>
                  </a:moveTo>
                  <a:cubicBezTo>
                    <a:pt x="22" y="42"/>
                    <a:pt x="22" y="42"/>
                    <a:pt x="22" y="42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14" y="2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81">
              <a:extLst>
                <a:ext uri="{FF2B5EF4-FFF2-40B4-BE49-F238E27FC236}">
                  <a16:creationId xmlns:a16="http://schemas.microsoft.com/office/drawing/2014/main" id="{76ACDE3B-8BFC-43EA-AD93-25FE59C92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7374" y="2781232"/>
              <a:ext cx="448449" cy="362576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82">
              <a:extLst>
                <a:ext uri="{FF2B5EF4-FFF2-40B4-BE49-F238E27FC236}">
                  <a16:creationId xmlns:a16="http://schemas.microsoft.com/office/drawing/2014/main" id="{8BD3D420-037B-4151-A013-358A73B51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7549" y="4147415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Group 85">
            <a:extLst>
              <a:ext uri="{FF2B5EF4-FFF2-40B4-BE49-F238E27FC236}">
                <a16:creationId xmlns:a16="http://schemas.microsoft.com/office/drawing/2014/main" id="{0F6A94D7-8D50-41E7-BF67-62E071DB76EF}"/>
              </a:ext>
            </a:extLst>
          </p:cNvPr>
          <p:cNvGrpSpPr/>
          <p:nvPr/>
        </p:nvGrpSpPr>
        <p:grpSpPr>
          <a:xfrm>
            <a:off x="7949206" y="2002353"/>
            <a:ext cx="3479055" cy="946327"/>
            <a:chOff x="5692654" y="2099129"/>
            <a:chExt cx="3479055" cy="946327"/>
          </a:xfrm>
        </p:grpSpPr>
        <p:sp>
          <p:nvSpPr>
            <p:cNvPr id="45" name="TextBox 83">
              <a:extLst>
                <a:ext uri="{FF2B5EF4-FFF2-40B4-BE49-F238E27FC236}">
                  <a16:creationId xmlns:a16="http://schemas.microsoft.com/office/drawing/2014/main" id="{868A9948-F898-45CE-A177-C42EAF534A56}"/>
                </a:ext>
              </a:extLst>
            </p:cNvPr>
            <p:cNvSpPr txBox="1"/>
            <p:nvPr/>
          </p:nvSpPr>
          <p:spPr>
            <a:xfrm>
              <a:off x="5692655" y="2099129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84">
              <a:extLst>
                <a:ext uri="{FF2B5EF4-FFF2-40B4-BE49-F238E27FC236}">
                  <a16:creationId xmlns:a16="http://schemas.microsoft.com/office/drawing/2014/main" id="{B1734F03-A73C-465D-BB3C-BA89679EFEA7}"/>
                </a:ext>
              </a:extLst>
            </p:cNvPr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4472C4"/>
                  </a:solidFill>
                  <a:cs typeface="+mn-ea"/>
                  <a:sym typeface="+mn-lt"/>
                </a:rPr>
                <a:t>title.</a:t>
              </a:r>
              <a:r>
                <a:rPr lang="en-US" altLang="zh-CN" sz="1200" kern="0" dirty="0" err="1">
                  <a:solidFill>
                    <a:srgbClr val="4472C4"/>
                  </a:solidFill>
                  <a:cs typeface="+mn-ea"/>
                  <a:sym typeface="+mn-lt"/>
                </a:rPr>
                <a:t>Click</a:t>
              </a: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86">
            <a:extLst>
              <a:ext uri="{FF2B5EF4-FFF2-40B4-BE49-F238E27FC236}">
                <a16:creationId xmlns:a16="http://schemas.microsoft.com/office/drawing/2014/main" id="{ABD0B268-2A09-47A3-B05B-05AD0EED91D9}"/>
              </a:ext>
            </a:extLst>
          </p:cNvPr>
          <p:cNvGrpSpPr/>
          <p:nvPr/>
        </p:nvGrpSpPr>
        <p:grpSpPr>
          <a:xfrm flipH="1">
            <a:off x="896124" y="2002353"/>
            <a:ext cx="3479055" cy="1217222"/>
            <a:chOff x="5573695" y="2099129"/>
            <a:chExt cx="3479055" cy="1217222"/>
          </a:xfrm>
        </p:grpSpPr>
        <p:sp>
          <p:nvSpPr>
            <p:cNvPr id="48" name="TextBox 87">
              <a:extLst>
                <a:ext uri="{FF2B5EF4-FFF2-40B4-BE49-F238E27FC236}">
                  <a16:creationId xmlns:a16="http://schemas.microsoft.com/office/drawing/2014/main" id="{21377025-3E3B-4FB1-A2F6-6769E5B0BCEE}"/>
                </a:ext>
              </a:extLst>
            </p:cNvPr>
            <p:cNvSpPr txBox="1"/>
            <p:nvPr/>
          </p:nvSpPr>
          <p:spPr>
            <a:xfrm>
              <a:off x="5692655" y="2099129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88">
              <a:extLst>
                <a:ext uri="{FF2B5EF4-FFF2-40B4-BE49-F238E27FC236}">
                  <a16:creationId xmlns:a16="http://schemas.microsoft.com/office/drawing/2014/main" id="{CA4C9971-9388-464A-A387-9E32CC9B036A}"/>
                </a:ext>
              </a:extLst>
            </p:cNvPr>
            <p:cNvSpPr/>
            <p:nvPr/>
          </p:nvSpPr>
          <p:spPr>
            <a:xfrm>
              <a:off x="5573695" y="2485354"/>
              <a:ext cx="34790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4472C4"/>
                  </a:solidFill>
                  <a:cs typeface="+mn-ea"/>
                  <a:sym typeface="+mn-lt"/>
                </a:rPr>
                <a:t>title.</a:t>
              </a:r>
              <a:r>
                <a:rPr lang="en-US" altLang="zh-CN" sz="1200" kern="0" dirty="0" err="1">
                  <a:solidFill>
                    <a:srgbClr val="4472C4"/>
                  </a:solidFill>
                  <a:cs typeface="+mn-ea"/>
                  <a:sym typeface="+mn-lt"/>
                </a:rPr>
                <a:t>Click</a:t>
              </a: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  <a:p>
              <a:pPr algn="r"/>
              <a:endParaRPr lang="zh-CN" altLang="en-US" sz="120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Group 91">
            <a:extLst>
              <a:ext uri="{FF2B5EF4-FFF2-40B4-BE49-F238E27FC236}">
                <a16:creationId xmlns:a16="http://schemas.microsoft.com/office/drawing/2014/main" id="{E81D2B87-EFC9-4CCC-8C39-C6B3594C65EB}"/>
              </a:ext>
            </a:extLst>
          </p:cNvPr>
          <p:cNvGrpSpPr/>
          <p:nvPr/>
        </p:nvGrpSpPr>
        <p:grpSpPr>
          <a:xfrm flipH="1">
            <a:off x="777165" y="4602320"/>
            <a:ext cx="3479055" cy="946327"/>
            <a:chOff x="5692654" y="2099129"/>
            <a:chExt cx="3479055" cy="946327"/>
          </a:xfrm>
        </p:grpSpPr>
        <p:sp>
          <p:nvSpPr>
            <p:cNvPr id="51" name="TextBox 92">
              <a:extLst>
                <a:ext uri="{FF2B5EF4-FFF2-40B4-BE49-F238E27FC236}">
                  <a16:creationId xmlns:a16="http://schemas.microsoft.com/office/drawing/2014/main" id="{4A34F412-8B2F-4508-B306-331E9F50C957}"/>
                </a:ext>
              </a:extLst>
            </p:cNvPr>
            <p:cNvSpPr txBox="1"/>
            <p:nvPr/>
          </p:nvSpPr>
          <p:spPr>
            <a:xfrm>
              <a:off x="5692655" y="2099129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93">
              <a:extLst>
                <a:ext uri="{FF2B5EF4-FFF2-40B4-BE49-F238E27FC236}">
                  <a16:creationId xmlns:a16="http://schemas.microsoft.com/office/drawing/2014/main" id="{50A63126-8D30-41E2-AD3F-DB52F9F5409B}"/>
                </a:ext>
              </a:extLst>
            </p:cNvPr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4472C4"/>
                  </a:solidFill>
                  <a:cs typeface="+mn-ea"/>
                  <a:sym typeface="+mn-lt"/>
                </a:rPr>
                <a:t>title.</a:t>
              </a:r>
              <a:r>
                <a:rPr lang="en-US" altLang="zh-CN" sz="1200" kern="0" dirty="0" err="1">
                  <a:solidFill>
                    <a:srgbClr val="4472C4"/>
                  </a:solidFill>
                  <a:cs typeface="+mn-ea"/>
                  <a:sym typeface="+mn-lt"/>
                </a:rPr>
                <a:t>Click</a:t>
              </a: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94">
            <a:extLst>
              <a:ext uri="{FF2B5EF4-FFF2-40B4-BE49-F238E27FC236}">
                <a16:creationId xmlns:a16="http://schemas.microsoft.com/office/drawing/2014/main" id="{5B6EF94F-9634-4507-9BAC-41C389763178}"/>
              </a:ext>
            </a:extLst>
          </p:cNvPr>
          <p:cNvGrpSpPr/>
          <p:nvPr/>
        </p:nvGrpSpPr>
        <p:grpSpPr>
          <a:xfrm>
            <a:off x="7949206" y="4602320"/>
            <a:ext cx="3479055" cy="946327"/>
            <a:chOff x="5692654" y="2099129"/>
            <a:chExt cx="3479055" cy="946327"/>
          </a:xfrm>
        </p:grpSpPr>
        <p:sp>
          <p:nvSpPr>
            <p:cNvPr id="54" name="TextBox 95">
              <a:extLst>
                <a:ext uri="{FF2B5EF4-FFF2-40B4-BE49-F238E27FC236}">
                  <a16:creationId xmlns:a16="http://schemas.microsoft.com/office/drawing/2014/main" id="{F30AC2FC-F348-4EF6-A2C8-A6FAD0130780}"/>
                </a:ext>
              </a:extLst>
            </p:cNvPr>
            <p:cNvSpPr txBox="1"/>
            <p:nvPr/>
          </p:nvSpPr>
          <p:spPr>
            <a:xfrm>
              <a:off x="5692655" y="2099129"/>
              <a:ext cx="17289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4472C4"/>
                  </a:solidFill>
                  <a:cs typeface="+mn-ea"/>
                  <a:sym typeface="+mn-lt"/>
                </a:rPr>
                <a:t>Add title text</a:t>
              </a:r>
              <a:endParaRPr lang="en-GB" b="1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96">
              <a:extLst>
                <a:ext uri="{FF2B5EF4-FFF2-40B4-BE49-F238E27FC236}">
                  <a16:creationId xmlns:a16="http://schemas.microsoft.com/office/drawing/2014/main" id="{80F8F044-2D91-4541-9F74-969A4C3C3B57}"/>
                </a:ext>
              </a:extLst>
            </p:cNvPr>
            <p:cNvSpPr/>
            <p:nvPr/>
          </p:nvSpPr>
          <p:spPr>
            <a:xfrm>
              <a:off x="5692654" y="2399125"/>
              <a:ext cx="34790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4472C4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rgbClr val="4472C4"/>
                  </a:solidFill>
                  <a:cs typeface="+mn-ea"/>
                  <a:sym typeface="+mn-lt"/>
                </a:rPr>
                <a:t>title.</a:t>
              </a:r>
              <a:r>
                <a:rPr lang="en-US" altLang="zh-CN" sz="1200" kern="0" dirty="0" err="1">
                  <a:solidFill>
                    <a:srgbClr val="4472C4"/>
                  </a:solidFill>
                  <a:cs typeface="+mn-ea"/>
                  <a:sym typeface="+mn-lt"/>
                </a:rPr>
                <a:t>Click</a:t>
              </a:r>
              <a:r>
                <a:rPr lang="en-US" altLang="zh-CN" sz="1200" kern="0" dirty="0">
                  <a:solidFill>
                    <a:srgbClr val="4472C4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kern="0" dirty="0">
                <a:solidFill>
                  <a:srgbClr val="4472C4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2D25DCC1-D517-4607-A4EF-5A92CC98D189}"/>
              </a:ext>
            </a:extLst>
          </p:cNvPr>
          <p:cNvGrpSpPr/>
          <p:nvPr/>
        </p:nvGrpSpPr>
        <p:grpSpPr>
          <a:xfrm>
            <a:off x="4355693" y="184416"/>
            <a:ext cx="3593513" cy="898509"/>
            <a:chOff x="4355693" y="184416"/>
            <a:chExt cx="3593513" cy="898509"/>
          </a:xfrm>
        </p:grpSpPr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748C3978-D445-4C6E-A32D-13109FB7D04C}"/>
                </a:ext>
              </a:extLst>
            </p:cNvPr>
            <p:cNvSpPr txBox="1"/>
            <p:nvPr/>
          </p:nvSpPr>
          <p:spPr>
            <a:xfrm>
              <a:off x="4355693" y="184416"/>
              <a:ext cx="3593513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8">
              <a:extLst>
                <a:ext uri="{FF2B5EF4-FFF2-40B4-BE49-F238E27FC236}">
                  <a16:creationId xmlns:a16="http://schemas.microsoft.com/office/drawing/2014/main" id="{97B4EC28-4733-4AAF-9865-A7186C23E4C3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12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31" grpId="0" bldLvl="0" animBg="1"/>
      <p:bldP spid="32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: 圆角 120">
            <a:extLst>
              <a:ext uri="{FF2B5EF4-FFF2-40B4-BE49-F238E27FC236}">
                <a16:creationId xmlns:a16="http://schemas.microsoft.com/office/drawing/2014/main" id="{83808935-F0C7-4016-96FF-9A9989E4D297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1ECE216-6D0A-41C5-A7E4-419C2629DFD0}"/>
              </a:ext>
            </a:extLst>
          </p:cNvPr>
          <p:cNvGrpSpPr/>
          <p:nvPr/>
        </p:nvGrpSpPr>
        <p:grpSpPr>
          <a:xfrm>
            <a:off x="731992" y="1810030"/>
            <a:ext cx="10728015" cy="3896462"/>
            <a:chOff x="755576" y="1416168"/>
            <a:chExt cx="7791546" cy="2829924"/>
          </a:xfrm>
        </p:grpSpPr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9C3E58B7-C943-48D3-8156-A51EA332164C}"/>
                </a:ext>
              </a:extLst>
            </p:cNvPr>
            <p:cNvGrpSpPr/>
            <p:nvPr/>
          </p:nvGrpSpPr>
          <p:grpSpPr>
            <a:xfrm>
              <a:off x="3227301" y="1466658"/>
              <a:ext cx="2689400" cy="2681244"/>
              <a:chOff x="4002442" y="1341792"/>
              <a:chExt cx="4187117" cy="4174417"/>
            </a:xfrm>
          </p:grpSpPr>
          <p:grpSp>
            <p:nvGrpSpPr>
              <p:cNvPr id="106" name="组合 105">
                <a:extLst>
                  <a:ext uri="{FF2B5EF4-FFF2-40B4-BE49-F238E27FC236}">
                    <a16:creationId xmlns:a16="http://schemas.microsoft.com/office/drawing/2014/main" id="{8EC35337-9CA1-456B-8F8F-4DE830630466}"/>
                  </a:ext>
                </a:extLst>
              </p:cNvPr>
              <p:cNvGrpSpPr/>
              <p:nvPr/>
            </p:nvGrpSpPr>
            <p:grpSpPr>
              <a:xfrm>
                <a:off x="4002442" y="1341793"/>
                <a:ext cx="1990016" cy="1990018"/>
                <a:chOff x="3845536" y="1830659"/>
                <a:chExt cx="1990016" cy="1990018"/>
              </a:xfrm>
            </p:grpSpPr>
            <p:sp>
              <p:nvSpPr>
                <p:cNvPr id="116" name="圆角矩形 61">
                  <a:extLst>
                    <a:ext uri="{FF2B5EF4-FFF2-40B4-BE49-F238E27FC236}">
                      <a16:creationId xmlns:a16="http://schemas.microsoft.com/office/drawing/2014/main" id="{29A44B9D-7725-43E8-8946-940835989801}"/>
                    </a:ext>
                  </a:extLst>
                </p:cNvPr>
                <p:cNvSpPr/>
                <p:nvPr/>
              </p:nvSpPr>
              <p:spPr>
                <a:xfrm>
                  <a:off x="3845536" y="1830659"/>
                  <a:ext cx="1990016" cy="1990018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4A5A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圆角矩形 62">
                  <a:extLst>
                    <a:ext uri="{FF2B5EF4-FFF2-40B4-BE49-F238E27FC236}">
                      <a16:creationId xmlns:a16="http://schemas.microsoft.com/office/drawing/2014/main" id="{9C5A3A5B-99E7-4395-A3A2-EA9E022867BD}"/>
                    </a:ext>
                  </a:extLst>
                </p:cNvPr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A5A9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7" name="组合 106">
                <a:extLst>
                  <a:ext uri="{FF2B5EF4-FFF2-40B4-BE49-F238E27FC236}">
                    <a16:creationId xmlns:a16="http://schemas.microsoft.com/office/drawing/2014/main" id="{A4279BB3-FA6D-4A69-B50C-4286299DEDCF}"/>
                  </a:ext>
                </a:extLst>
              </p:cNvPr>
              <p:cNvGrpSpPr/>
              <p:nvPr/>
            </p:nvGrpSpPr>
            <p:grpSpPr>
              <a:xfrm>
                <a:off x="6199542" y="13417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4" name="圆角矩形 59">
                  <a:extLst>
                    <a:ext uri="{FF2B5EF4-FFF2-40B4-BE49-F238E27FC236}">
                      <a16:creationId xmlns:a16="http://schemas.microsoft.com/office/drawing/2014/main" id="{CDFD84B5-5DE4-4FBE-93D1-188116C8E6C3}"/>
                    </a:ext>
                  </a:extLst>
                </p:cNvPr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C9877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圆角矩形 60">
                  <a:extLst>
                    <a:ext uri="{FF2B5EF4-FFF2-40B4-BE49-F238E27FC236}">
                      <a16:creationId xmlns:a16="http://schemas.microsoft.com/office/drawing/2014/main" id="{3779C824-5CFD-4586-81A0-B5BAB4A932D3}"/>
                    </a:ext>
                  </a:extLst>
                </p:cNvPr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987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8" name="组合 107">
                <a:extLst>
                  <a:ext uri="{FF2B5EF4-FFF2-40B4-BE49-F238E27FC236}">
                    <a16:creationId xmlns:a16="http://schemas.microsoft.com/office/drawing/2014/main" id="{9F25AEBD-F43A-4C11-AB19-4A140B22853A}"/>
                  </a:ext>
                </a:extLst>
              </p:cNvPr>
              <p:cNvGrpSpPr/>
              <p:nvPr/>
            </p:nvGrpSpPr>
            <p:grpSpPr>
              <a:xfrm>
                <a:off x="4002442" y="35261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2" name="圆角矩形 57">
                  <a:extLst>
                    <a:ext uri="{FF2B5EF4-FFF2-40B4-BE49-F238E27FC236}">
                      <a16:creationId xmlns:a16="http://schemas.microsoft.com/office/drawing/2014/main" id="{A5728F11-3193-4319-B4F1-3CA5E3011730}"/>
                    </a:ext>
                  </a:extLst>
                </p:cNvPr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C9877E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圆角矩形 58">
                  <a:extLst>
                    <a:ext uri="{FF2B5EF4-FFF2-40B4-BE49-F238E27FC236}">
                      <a16:creationId xmlns:a16="http://schemas.microsoft.com/office/drawing/2014/main" id="{B22E6D73-46B7-43EA-9CA9-095497CAC293}"/>
                    </a:ext>
                  </a:extLst>
                </p:cNvPr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987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09" name="组合 108">
                <a:extLst>
                  <a:ext uri="{FF2B5EF4-FFF2-40B4-BE49-F238E27FC236}">
                    <a16:creationId xmlns:a16="http://schemas.microsoft.com/office/drawing/2014/main" id="{18FA8ADC-70BD-49CE-B798-90C95C62E1E1}"/>
                  </a:ext>
                </a:extLst>
              </p:cNvPr>
              <p:cNvGrpSpPr/>
              <p:nvPr/>
            </p:nvGrpSpPr>
            <p:grpSpPr>
              <a:xfrm>
                <a:off x="6199542" y="3526192"/>
                <a:ext cx="1990017" cy="1990017"/>
                <a:chOff x="3845536" y="1830658"/>
                <a:chExt cx="1990017" cy="1990017"/>
              </a:xfrm>
            </p:grpSpPr>
            <p:sp>
              <p:nvSpPr>
                <p:cNvPr id="110" name="圆角矩形 55">
                  <a:extLst>
                    <a:ext uri="{FF2B5EF4-FFF2-40B4-BE49-F238E27FC236}">
                      <a16:creationId xmlns:a16="http://schemas.microsoft.com/office/drawing/2014/main" id="{785C1323-CA3F-4118-AE14-56C377B5BCD3}"/>
                    </a:ext>
                  </a:extLst>
                </p:cNvPr>
                <p:cNvSpPr/>
                <p:nvPr/>
              </p:nvSpPr>
              <p:spPr>
                <a:xfrm>
                  <a:off x="3845536" y="1830658"/>
                  <a:ext cx="1990017" cy="1990017"/>
                </a:xfrm>
                <a:prstGeom prst="roundRect">
                  <a:avLst/>
                </a:prstGeom>
                <a:noFill/>
                <a:ln w="76200" cap="flat" cmpd="sng" algn="ctr">
                  <a:solidFill>
                    <a:srgbClr val="4A5A9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圆角矩形 56">
                  <a:extLst>
                    <a:ext uri="{FF2B5EF4-FFF2-40B4-BE49-F238E27FC236}">
                      <a16:creationId xmlns:a16="http://schemas.microsoft.com/office/drawing/2014/main" id="{3B1C6E2E-B8E9-4E5D-AFA0-268085CC267F}"/>
                    </a:ext>
                  </a:extLst>
                </p:cNvPr>
                <p:cNvSpPr/>
                <p:nvPr/>
              </p:nvSpPr>
              <p:spPr>
                <a:xfrm>
                  <a:off x="4280590" y="2265712"/>
                  <a:ext cx="1119909" cy="1119909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A5A9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组合 61">
              <a:extLst>
                <a:ext uri="{FF2B5EF4-FFF2-40B4-BE49-F238E27FC236}">
                  <a16:creationId xmlns:a16="http://schemas.microsoft.com/office/drawing/2014/main" id="{D1AB6E84-6308-4665-B1BB-BD29E97C11D1}"/>
                </a:ext>
              </a:extLst>
            </p:cNvPr>
            <p:cNvGrpSpPr/>
            <p:nvPr/>
          </p:nvGrpSpPr>
          <p:grpSpPr>
            <a:xfrm>
              <a:off x="3694789" y="1980015"/>
              <a:ext cx="363772" cy="301991"/>
              <a:chOff x="3132963" y="3140191"/>
              <a:chExt cx="645573" cy="535933"/>
            </a:xfrm>
            <a:solidFill>
              <a:srgbClr val="C65885"/>
            </a:solidFill>
          </p:grpSpPr>
          <p:sp>
            <p:nvSpPr>
              <p:cNvPr id="100" name="Freeform 226">
                <a:extLst>
                  <a:ext uri="{FF2B5EF4-FFF2-40B4-BE49-F238E27FC236}">
                    <a16:creationId xmlns:a16="http://schemas.microsoft.com/office/drawing/2014/main" id="{DF04B1E2-6082-4AF7-9FEA-5C432A577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1629" y="3217854"/>
                <a:ext cx="356907" cy="392027"/>
              </a:xfrm>
              <a:custGeom>
                <a:avLst/>
                <a:gdLst>
                  <a:gd name="T0" fmla="*/ 0 w 529"/>
                  <a:gd name="T1" fmla="*/ 0 h 581"/>
                  <a:gd name="T2" fmla="*/ 2 w 529"/>
                  <a:gd name="T3" fmla="*/ 11 h 581"/>
                  <a:gd name="T4" fmla="*/ 25 w 529"/>
                  <a:gd name="T5" fmla="*/ 56 h 581"/>
                  <a:gd name="T6" fmla="*/ 473 w 529"/>
                  <a:gd name="T7" fmla="*/ 56 h 581"/>
                  <a:gd name="T8" fmla="*/ 473 w 529"/>
                  <a:gd name="T9" fmla="*/ 525 h 581"/>
                  <a:gd name="T10" fmla="*/ 127 w 529"/>
                  <a:gd name="T11" fmla="*/ 525 h 581"/>
                  <a:gd name="T12" fmla="*/ 127 w 529"/>
                  <a:gd name="T13" fmla="*/ 581 h 581"/>
                  <a:gd name="T14" fmla="*/ 529 w 529"/>
                  <a:gd name="T15" fmla="*/ 581 h 581"/>
                  <a:gd name="T16" fmla="*/ 529 w 529"/>
                  <a:gd name="T17" fmla="*/ 0 h 581"/>
                  <a:gd name="T18" fmla="*/ 0 w 529"/>
                  <a:gd name="T19" fmla="*/ 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9" h="58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22"/>
                      <a:pt x="22" y="38"/>
                      <a:pt x="25" y="56"/>
                    </a:cubicBezTo>
                    <a:cubicBezTo>
                      <a:pt x="473" y="56"/>
                      <a:pt x="473" y="56"/>
                      <a:pt x="473" y="56"/>
                    </a:cubicBezTo>
                    <a:cubicBezTo>
                      <a:pt x="473" y="525"/>
                      <a:pt x="473" y="525"/>
                      <a:pt x="473" y="525"/>
                    </a:cubicBezTo>
                    <a:cubicBezTo>
                      <a:pt x="127" y="525"/>
                      <a:pt x="127" y="525"/>
                      <a:pt x="127" y="525"/>
                    </a:cubicBezTo>
                    <a:cubicBezTo>
                      <a:pt x="127" y="581"/>
                      <a:pt x="127" y="581"/>
                      <a:pt x="127" y="581"/>
                    </a:cubicBezTo>
                    <a:cubicBezTo>
                      <a:pt x="529" y="581"/>
                      <a:pt x="529" y="581"/>
                      <a:pt x="529" y="581"/>
                    </a:cubicBezTo>
                    <a:cubicBezTo>
                      <a:pt x="529" y="0"/>
                      <a:pt x="529" y="0"/>
                      <a:pt x="52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27">
                <a:extLst>
                  <a:ext uri="{FF2B5EF4-FFF2-40B4-BE49-F238E27FC236}">
                    <a16:creationId xmlns:a16="http://schemas.microsoft.com/office/drawing/2014/main" id="{24478ACA-45D3-47E8-B8CF-99317E1CC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348" y="3140191"/>
                <a:ext cx="224709" cy="247551"/>
              </a:xfrm>
              <a:custGeom>
                <a:avLst/>
                <a:gdLst>
                  <a:gd name="T0" fmla="*/ 45 w 333"/>
                  <a:gd name="T1" fmla="*/ 243 h 367"/>
                  <a:gd name="T2" fmla="*/ 170 w 333"/>
                  <a:gd name="T3" fmla="*/ 367 h 367"/>
                  <a:gd name="T4" fmla="*/ 289 w 333"/>
                  <a:gd name="T5" fmla="*/ 243 h 367"/>
                  <a:gd name="T6" fmla="*/ 326 w 333"/>
                  <a:gd name="T7" fmla="*/ 203 h 367"/>
                  <a:gd name="T8" fmla="*/ 306 w 333"/>
                  <a:gd name="T9" fmla="*/ 142 h 367"/>
                  <a:gd name="T10" fmla="*/ 166 w 333"/>
                  <a:gd name="T11" fmla="*/ 0 h 367"/>
                  <a:gd name="T12" fmla="*/ 26 w 333"/>
                  <a:gd name="T13" fmla="*/ 142 h 367"/>
                  <a:gd name="T14" fmla="*/ 7 w 333"/>
                  <a:gd name="T15" fmla="*/ 203 h 367"/>
                  <a:gd name="T16" fmla="*/ 45 w 333"/>
                  <a:gd name="T17" fmla="*/ 243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3" h="367">
                    <a:moveTo>
                      <a:pt x="45" y="243"/>
                    </a:moveTo>
                    <a:cubicBezTo>
                      <a:pt x="71" y="308"/>
                      <a:pt x="118" y="367"/>
                      <a:pt x="170" y="367"/>
                    </a:cubicBezTo>
                    <a:cubicBezTo>
                      <a:pt x="222" y="367"/>
                      <a:pt x="266" y="308"/>
                      <a:pt x="289" y="243"/>
                    </a:cubicBezTo>
                    <a:cubicBezTo>
                      <a:pt x="305" y="242"/>
                      <a:pt x="320" y="226"/>
                      <a:pt x="326" y="203"/>
                    </a:cubicBezTo>
                    <a:cubicBezTo>
                      <a:pt x="333" y="176"/>
                      <a:pt x="324" y="149"/>
                      <a:pt x="306" y="142"/>
                    </a:cubicBezTo>
                    <a:cubicBezTo>
                      <a:pt x="302" y="63"/>
                      <a:pt x="241" y="0"/>
                      <a:pt x="166" y="0"/>
                    </a:cubicBezTo>
                    <a:cubicBezTo>
                      <a:pt x="92" y="0"/>
                      <a:pt x="31" y="63"/>
                      <a:pt x="26" y="142"/>
                    </a:cubicBezTo>
                    <a:cubicBezTo>
                      <a:pt x="9" y="149"/>
                      <a:pt x="0" y="176"/>
                      <a:pt x="7" y="203"/>
                    </a:cubicBezTo>
                    <a:cubicBezTo>
                      <a:pt x="13" y="227"/>
                      <a:pt x="29" y="243"/>
                      <a:pt x="45" y="2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228">
                <a:extLst>
                  <a:ext uri="{FF2B5EF4-FFF2-40B4-BE49-F238E27FC236}">
                    <a16:creationId xmlns:a16="http://schemas.microsoft.com/office/drawing/2014/main" id="{0944A615-3D15-4C9D-A788-675CBD806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875" y="3306367"/>
                <a:ext cx="233275" cy="180738"/>
              </a:xfrm>
              <a:custGeom>
                <a:avLst/>
                <a:gdLst>
                  <a:gd name="T0" fmla="*/ 41 w 346"/>
                  <a:gd name="T1" fmla="*/ 111 h 268"/>
                  <a:gd name="T2" fmla="*/ 0 w 346"/>
                  <a:gd name="T3" fmla="*/ 151 h 268"/>
                  <a:gd name="T4" fmla="*/ 90 w 346"/>
                  <a:gd name="T5" fmla="*/ 268 h 268"/>
                  <a:gd name="T6" fmla="*/ 254 w 346"/>
                  <a:gd name="T7" fmla="*/ 125 h 268"/>
                  <a:gd name="T8" fmla="*/ 284 w 346"/>
                  <a:gd name="T9" fmla="*/ 158 h 268"/>
                  <a:gd name="T10" fmla="*/ 346 w 346"/>
                  <a:gd name="T11" fmla="*/ 0 h 268"/>
                  <a:gd name="T12" fmla="*/ 184 w 346"/>
                  <a:gd name="T13" fmla="*/ 50 h 268"/>
                  <a:gd name="T14" fmla="*/ 218 w 346"/>
                  <a:gd name="T15" fmla="*/ 87 h 268"/>
                  <a:gd name="T16" fmla="*/ 99 w 346"/>
                  <a:gd name="T17" fmla="*/ 190 h 268"/>
                  <a:gd name="T18" fmla="*/ 41 w 346"/>
                  <a:gd name="T19" fmla="*/ 11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6" h="268">
                    <a:moveTo>
                      <a:pt x="41" y="111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12" y="165"/>
                      <a:pt x="90" y="268"/>
                      <a:pt x="90" y="268"/>
                    </a:cubicBezTo>
                    <a:cubicBezTo>
                      <a:pt x="254" y="125"/>
                      <a:pt x="254" y="125"/>
                      <a:pt x="254" y="125"/>
                    </a:cubicBezTo>
                    <a:cubicBezTo>
                      <a:pt x="284" y="158"/>
                      <a:pt x="284" y="158"/>
                      <a:pt x="284" y="158"/>
                    </a:cubicBezTo>
                    <a:cubicBezTo>
                      <a:pt x="346" y="0"/>
                      <a:pt x="346" y="0"/>
                      <a:pt x="346" y="0"/>
                    </a:cubicBezTo>
                    <a:cubicBezTo>
                      <a:pt x="184" y="50"/>
                      <a:pt x="184" y="50"/>
                      <a:pt x="184" y="50"/>
                    </a:cubicBezTo>
                    <a:cubicBezTo>
                      <a:pt x="218" y="87"/>
                      <a:pt x="218" y="87"/>
                      <a:pt x="218" y="87"/>
                    </a:cubicBezTo>
                    <a:cubicBezTo>
                      <a:pt x="99" y="190"/>
                      <a:pt x="99" y="190"/>
                      <a:pt x="99" y="190"/>
                    </a:cubicBezTo>
                    <a:lnTo>
                      <a:pt x="41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229">
                <a:extLst>
                  <a:ext uri="{FF2B5EF4-FFF2-40B4-BE49-F238E27FC236}">
                    <a16:creationId xmlns:a16="http://schemas.microsoft.com/office/drawing/2014/main" id="{28457537-3767-4C93-BCEE-68A6C62BF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963" y="3377178"/>
                <a:ext cx="355480" cy="298946"/>
              </a:xfrm>
              <a:custGeom>
                <a:avLst/>
                <a:gdLst>
                  <a:gd name="T0" fmla="*/ 407 w 527"/>
                  <a:gd name="T1" fmla="*/ 0 h 443"/>
                  <a:gd name="T2" fmla="*/ 294 w 527"/>
                  <a:gd name="T3" fmla="*/ 190 h 443"/>
                  <a:gd name="T4" fmla="*/ 280 w 527"/>
                  <a:gd name="T5" fmla="*/ 105 h 443"/>
                  <a:gd name="T6" fmla="*/ 295 w 527"/>
                  <a:gd name="T7" fmla="*/ 77 h 443"/>
                  <a:gd name="T8" fmla="*/ 263 w 527"/>
                  <a:gd name="T9" fmla="*/ 44 h 443"/>
                  <a:gd name="T10" fmla="*/ 230 w 527"/>
                  <a:gd name="T11" fmla="*/ 77 h 443"/>
                  <a:gd name="T12" fmla="*/ 246 w 527"/>
                  <a:gd name="T13" fmla="*/ 105 h 443"/>
                  <a:gd name="T14" fmla="*/ 232 w 527"/>
                  <a:gd name="T15" fmla="*/ 189 h 443"/>
                  <a:gd name="T16" fmla="*/ 120 w 527"/>
                  <a:gd name="T17" fmla="*/ 0 h 443"/>
                  <a:gd name="T18" fmla="*/ 2 w 527"/>
                  <a:gd name="T19" fmla="*/ 125 h 443"/>
                  <a:gd name="T20" fmla="*/ 0 w 527"/>
                  <a:gd name="T21" fmla="*/ 125 h 443"/>
                  <a:gd name="T22" fmla="*/ 0 w 527"/>
                  <a:gd name="T23" fmla="*/ 402 h 443"/>
                  <a:gd name="T24" fmla="*/ 1 w 527"/>
                  <a:gd name="T25" fmla="*/ 402 h 443"/>
                  <a:gd name="T26" fmla="*/ 263 w 527"/>
                  <a:gd name="T27" fmla="*/ 443 h 443"/>
                  <a:gd name="T28" fmla="*/ 526 w 527"/>
                  <a:gd name="T29" fmla="*/ 402 h 443"/>
                  <a:gd name="T30" fmla="*/ 527 w 527"/>
                  <a:gd name="T31" fmla="*/ 402 h 443"/>
                  <a:gd name="T32" fmla="*/ 527 w 527"/>
                  <a:gd name="T33" fmla="*/ 125 h 443"/>
                  <a:gd name="T34" fmla="*/ 525 w 527"/>
                  <a:gd name="T35" fmla="*/ 125 h 443"/>
                  <a:gd name="T36" fmla="*/ 407 w 527"/>
                  <a:gd name="T37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7" h="443">
                    <a:moveTo>
                      <a:pt x="407" y="0"/>
                    </a:moveTo>
                    <a:cubicBezTo>
                      <a:pt x="294" y="190"/>
                      <a:pt x="294" y="190"/>
                      <a:pt x="294" y="190"/>
                    </a:cubicBezTo>
                    <a:cubicBezTo>
                      <a:pt x="280" y="105"/>
                      <a:pt x="280" y="105"/>
                      <a:pt x="280" y="105"/>
                    </a:cubicBezTo>
                    <a:cubicBezTo>
                      <a:pt x="289" y="99"/>
                      <a:pt x="295" y="89"/>
                      <a:pt x="295" y="77"/>
                    </a:cubicBezTo>
                    <a:cubicBezTo>
                      <a:pt x="295" y="59"/>
                      <a:pt x="281" y="44"/>
                      <a:pt x="263" y="44"/>
                    </a:cubicBezTo>
                    <a:cubicBezTo>
                      <a:pt x="245" y="44"/>
                      <a:pt x="230" y="59"/>
                      <a:pt x="230" y="77"/>
                    </a:cubicBezTo>
                    <a:cubicBezTo>
                      <a:pt x="230" y="89"/>
                      <a:pt x="237" y="99"/>
                      <a:pt x="246" y="105"/>
                    </a:cubicBezTo>
                    <a:cubicBezTo>
                      <a:pt x="232" y="189"/>
                      <a:pt x="232" y="189"/>
                      <a:pt x="232" y="189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56" y="27"/>
                      <a:pt x="12" y="72"/>
                      <a:pt x="2" y="125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402"/>
                      <a:pt x="0" y="402"/>
                      <a:pt x="0" y="40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4" y="425"/>
                      <a:pt x="126" y="443"/>
                      <a:pt x="263" y="443"/>
                    </a:cubicBezTo>
                    <a:cubicBezTo>
                      <a:pt x="401" y="443"/>
                      <a:pt x="513" y="425"/>
                      <a:pt x="526" y="402"/>
                    </a:cubicBezTo>
                    <a:cubicBezTo>
                      <a:pt x="527" y="402"/>
                      <a:pt x="527" y="402"/>
                      <a:pt x="527" y="402"/>
                    </a:cubicBezTo>
                    <a:cubicBezTo>
                      <a:pt x="527" y="125"/>
                      <a:pt x="527" y="125"/>
                      <a:pt x="527" y="125"/>
                    </a:cubicBezTo>
                    <a:cubicBezTo>
                      <a:pt x="525" y="125"/>
                      <a:pt x="525" y="125"/>
                      <a:pt x="525" y="125"/>
                    </a:cubicBezTo>
                    <a:cubicBezTo>
                      <a:pt x="515" y="72"/>
                      <a:pt x="471" y="27"/>
                      <a:pt x="4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30">
                <a:extLst>
                  <a:ext uri="{FF2B5EF4-FFF2-40B4-BE49-F238E27FC236}">
                    <a16:creationId xmlns:a16="http://schemas.microsoft.com/office/drawing/2014/main" id="{A6F68A1E-447A-4688-83EC-B324D930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8655" y="3487105"/>
                <a:ext cx="54536" cy="68241"/>
              </a:xfrm>
              <a:custGeom>
                <a:avLst/>
                <a:gdLst>
                  <a:gd name="T0" fmla="*/ 0 w 81"/>
                  <a:gd name="T1" fmla="*/ 0 h 101"/>
                  <a:gd name="T2" fmla="*/ 0 w 81"/>
                  <a:gd name="T3" fmla="*/ 55 h 101"/>
                  <a:gd name="T4" fmla="*/ 40 w 81"/>
                  <a:gd name="T5" fmla="*/ 101 h 101"/>
                  <a:gd name="T6" fmla="*/ 81 w 81"/>
                  <a:gd name="T7" fmla="*/ 56 h 101"/>
                  <a:gd name="T8" fmla="*/ 81 w 81"/>
                  <a:gd name="T9" fmla="*/ 0 h 101"/>
                  <a:gd name="T10" fmla="*/ 59 w 81"/>
                  <a:gd name="T11" fmla="*/ 0 h 101"/>
                  <a:gd name="T12" fmla="*/ 59 w 81"/>
                  <a:gd name="T13" fmla="*/ 57 h 101"/>
                  <a:gd name="T14" fmla="*/ 40 w 81"/>
                  <a:gd name="T15" fmla="*/ 83 h 101"/>
                  <a:gd name="T16" fmla="*/ 22 w 81"/>
                  <a:gd name="T17" fmla="*/ 57 h 101"/>
                  <a:gd name="T18" fmla="*/ 22 w 81"/>
                  <a:gd name="T19" fmla="*/ 0 h 101"/>
                  <a:gd name="T20" fmla="*/ 0 w 81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101">
                    <a:moveTo>
                      <a:pt x="0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0" y="87"/>
                      <a:pt x="15" y="101"/>
                      <a:pt x="40" y="101"/>
                    </a:cubicBezTo>
                    <a:cubicBezTo>
                      <a:pt x="65" y="101"/>
                      <a:pt x="81" y="86"/>
                      <a:pt x="81" y="56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59" y="75"/>
                      <a:pt x="52" y="83"/>
                      <a:pt x="40" y="83"/>
                    </a:cubicBezTo>
                    <a:cubicBezTo>
                      <a:pt x="29" y="83"/>
                      <a:pt x="22" y="74"/>
                      <a:pt x="22" y="57"/>
                    </a:cubicBezTo>
                    <a:cubicBezTo>
                      <a:pt x="22" y="0"/>
                      <a:pt x="22" y="0"/>
                      <a:pt x="2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31">
                <a:extLst>
                  <a:ext uri="{FF2B5EF4-FFF2-40B4-BE49-F238E27FC236}">
                    <a16:creationId xmlns:a16="http://schemas.microsoft.com/office/drawing/2014/main" id="{623BE623-BB5F-4451-815B-4E8DB45CAE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66040" y="3486534"/>
                <a:ext cx="47968" cy="67384"/>
              </a:xfrm>
              <a:custGeom>
                <a:avLst/>
                <a:gdLst>
                  <a:gd name="T0" fmla="*/ 31 w 71"/>
                  <a:gd name="T1" fmla="*/ 0 h 100"/>
                  <a:gd name="T2" fmla="*/ 0 w 71"/>
                  <a:gd name="T3" fmla="*/ 2 h 100"/>
                  <a:gd name="T4" fmla="*/ 0 w 71"/>
                  <a:gd name="T5" fmla="*/ 100 h 100"/>
                  <a:gd name="T6" fmla="*/ 23 w 71"/>
                  <a:gd name="T7" fmla="*/ 100 h 100"/>
                  <a:gd name="T8" fmla="*/ 23 w 71"/>
                  <a:gd name="T9" fmla="*/ 65 h 100"/>
                  <a:gd name="T10" fmla="*/ 30 w 71"/>
                  <a:gd name="T11" fmla="*/ 65 h 100"/>
                  <a:gd name="T12" fmla="*/ 62 w 71"/>
                  <a:gd name="T13" fmla="*/ 55 h 100"/>
                  <a:gd name="T14" fmla="*/ 71 w 71"/>
                  <a:gd name="T15" fmla="*/ 31 h 100"/>
                  <a:gd name="T16" fmla="*/ 61 w 71"/>
                  <a:gd name="T17" fmla="*/ 8 h 100"/>
                  <a:gd name="T18" fmla="*/ 31 w 71"/>
                  <a:gd name="T19" fmla="*/ 0 h 100"/>
                  <a:gd name="T20" fmla="*/ 30 w 71"/>
                  <a:gd name="T21" fmla="*/ 48 h 100"/>
                  <a:gd name="T22" fmla="*/ 23 w 71"/>
                  <a:gd name="T23" fmla="*/ 47 h 100"/>
                  <a:gd name="T24" fmla="*/ 23 w 71"/>
                  <a:gd name="T25" fmla="*/ 18 h 100"/>
                  <a:gd name="T26" fmla="*/ 32 w 71"/>
                  <a:gd name="T27" fmla="*/ 17 h 100"/>
                  <a:gd name="T28" fmla="*/ 49 w 71"/>
                  <a:gd name="T29" fmla="*/ 32 h 100"/>
                  <a:gd name="T30" fmla="*/ 30 w 71"/>
                  <a:gd name="T31" fmla="*/ 4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1" h="100">
                    <a:moveTo>
                      <a:pt x="31" y="0"/>
                    </a:moveTo>
                    <a:cubicBezTo>
                      <a:pt x="17" y="0"/>
                      <a:pt x="7" y="1"/>
                      <a:pt x="0" y="2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5" y="65"/>
                      <a:pt x="27" y="65"/>
                      <a:pt x="30" y="65"/>
                    </a:cubicBezTo>
                    <a:cubicBezTo>
                      <a:pt x="43" y="65"/>
                      <a:pt x="55" y="62"/>
                      <a:pt x="62" y="55"/>
                    </a:cubicBezTo>
                    <a:cubicBezTo>
                      <a:pt x="68" y="49"/>
                      <a:pt x="71" y="41"/>
                      <a:pt x="71" y="31"/>
                    </a:cubicBezTo>
                    <a:cubicBezTo>
                      <a:pt x="71" y="22"/>
                      <a:pt x="67" y="13"/>
                      <a:pt x="61" y="8"/>
                    </a:cubicBezTo>
                    <a:cubicBezTo>
                      <a:pt x="54" y="3"/>
                      <a:pt x="44" y="0"/>
                      <a:pt x="31" y="0"/>
                    </a:cubicBezTo>
                    <a:close/>
                    <a:moveTo>
                      <a:pt x="30" y="48"/>
                    </a:moveTo>
                    <a:cubicBezTo>
                      <a:pt x="27" y="48"/>
                      <a:pt x="24" y="48"/>
                      <a:pt x="23" y="47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4" y="18"/>
                      <a:pt x="27" y="17"/>
                      <a:pt x="32" y="17"/>
                    </a:cubicBezTo>
                    <a:cubicBezTo>
                      <a:pt x="43" y="17"/>
                      <a:pt x="49" y="23"/>
                      <a:pt x="49" y="32"/>
                    </a:cubicBezTo>
                    <a:cubicBezTo>
                      <a:pt x="49" y="42"/>
                      <a:pt x="42" y="48"/>
                      <a:pt x="30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04336149-BB42-4932-ADEE-15B199BE9162}"/>
                </a:ext>
              </a:extLst>
            </p:cNvPr>
            <p:cNvGrpSpPr/>
            <p:nvPr/>
          </p:nvGrpSpPr>
          <p:grpSpPr>
            <a:xfrm>
              <a:off x="5113751" y="1954911"/>
              <a:ext cx="345269" cy="352188"/>
              <a:chOff x="5700126" y="3099646"/>
              <a:chExt cx="612739" cy="625016"/>
            </a:xfrm>
            <a:solidFill>
              <a:srgbClr val="C65885"/>
            </a:solidFill>
          </p:grpSpPr>
          <p:sp>
            <p:nvSpPr>
              <p:cNvPr id="91" name="Freeform 268">
                <a:extLst>
                  <a:ext uri="{FF2B5EF4-FFF2-40B4-BE49-F238E27FC236}">
                    <a16:creationId xmlns:a16="http://schemas.microsoft.com/office/drawing/2014/main" id="{06885E9C-9366-4D13-B279-3F22239F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3813" y="3099646"/>
                <a:ext cx="81089" cy="89084"/>
              </a:xfrm>
              <a:custGeom>
                <a:avLst/>
                <a:gdLst>
                  <a:gd name="T0" fmla="*/ 17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8 w 120"/>
                  <a:gd name="T7" fmla="*/ 72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2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6"/>
                      <a:pt x="115" y="81"/>
                      <a:pt x="118" y="72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2"/>
                      <a:pt x="87" y="0"/>
                      <a:pt x="60" y="0"/>
                    </a:cubicBezTo>
                    <a:cubicBezTo>
                      <a:pt x="33" y="0"/>
                      <a:pt x="12" y="22"/>
                      <a:pt x="10" y="51"/>
                    </a:cubicBezTo>
                    <a:cubicBezTo>
                      <a:pt x="3" y="53"/>
                      <a:pt x="0" y="63"/>
                      <a:pt x="3" y="72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69">
                <a:extLst>
                  <a:ext uri="{FF2B5EF4-FFF2-40B4-BE49-F238E27FC236}">
                    <a16:creationId xmlns:a16="http://schemas.microsoft.com/office/drawing/2014/main" id="{BA8C0504-9C63-422B-B598-0E8FEA859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0115" y="3184733"/>
                <a:ext cx="128201" cy="479683"/>
              </a:xfrm>
              <a:custGeom>
                <a:avLst/>
                <a:gdLst>
                  <a:gd name="T0" fmla="*/ 41 w 190"/>
                  <a:gd name="T1" fmla="*/ 156 h 711"/>
                  <a:gd name="T2" fmla="*/ 41 w 190"/>
                  <a:gd name="T3" fmla="*/ 711 h 711"/>
                  <a:gd name="T4" fmla="*/ 150 w 190"/>
                  <a:gd name="T5" fmla="*/ 711 h 711"/>
                  <a:gd name="T6" fmla="*/ 150 w 190"/>
                  <a:gd name="T7" fmla="*/ 156 h 711"/>
                  <a:gd name="T8" fmla="*/ 189 w 190"/>
                  <a:gd name="T9" fmla="*/ 144 h 711"/>
                  <a:gd name="T10" fmla="*/ 190 w 190"/>
                  <a:gd name="T11" fmla="*/ 144 h 711"/>
                  <a:gd name="T12" fmla="*/ 189 w 190"/>
                  <a:gd name="T13" fmla="*/ 45 h 711"/>
                  <a:gd name="T14" fmla="*/ 147 w 190"/>
                  <a:gd name="T15" fmla="*/ 0 h 711"/>
                  <a:gd name="T16" fmla="*/ 106 w 190"/>
                  <a:gd name="T17" fmla="*/ 68 h 711"/>
                  <a:gd name="T18" fmla="*/ 101 w 190"/>
                  <a:gd name="T19" fmla="*/ 37 h 711"/>
                  <a:gd name="T20" fmla="*/ 107 w 190"/>
                  <a:gd name="T21" fmla="*/ 27 h 711"/>
                  <a:gd name="T22" fmla="*/ 95 w 190"/>
                  <a:gd name="T23" fmla="*/ 16 h 711"/>
                  <a:gd name="T24" fmla="*/ 83 w 190"/>
                  <a:gd name="T25" fmla="*/ 27 h 711"/>
                  <a:gd name="T26" fmla="*/ 89 w 190"/>
                  <a:gd name="T27" fmla="*/ 37 h 711"/>
                  <a:gd name="T28" fmla="*/ 84 w 190"/>
                  <a:gd name="T29" fmla="*/ 68 h 711"/>
                  <a:gd name="T30" fmla="*/ 44 w 190"/>
                  <a:gd name="T31" fmla="*/ 0 h 711"/>
                  <a:gd name="T32" fmla="*/ 1 w 190"/>
                  <a:gd name="T33" fmla="*/ 45 h 711"/>
                  <a:gd name="T34" fmla="*/ 0 w 190"/>
                  <a:gd name="T35" fmla="*/ 45 h 711"/>
                  <a:gd name="T36" fmla="*/ 0 w 190"/>
                  <a:gd name="T37" fmla="*/ 144 h 711"/>
                  <a:gd name="T38" fmla="*/ 1 w 190"/>
                  <a:gd name="T39" fmla="*/ 144 h 711"/>
                  <a:gd name="T40" fmla="*/ 41 w 190"/>
                  <a:gd name="T41" fmla="*/ 156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711">
                    <a:moveTo>
                      <a:pt x="41" y="156"/>
                    </a:moveTo>
                    <a:cubicBezTo>
                      <a:pt x="41" y="711"/>
                      <a:pt x="41" y="711"/>
                      <a:pt x="41" y="711"/>
                    </a:cubicBezTo>
                    <a:cubicBezTo>
                      <a:pt x="150" y="711"/>
                      <a:pt x="150" y="711"/>
                      <a:pt x="150" y="711"/>
                    </a:cubicBez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72" y="153"/>
                      <a:pt x="187" y="149"/>
                      <a:pt x="189" y="144"/>
                    </a:cubicBezTo>
                    <a:cubicBezTo>
                      <a:pt x="190" y="144"/>
                      <a:pt x="190" y="144"/>
                      <a:pt x="190" y="144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6" y="26"/>
                      <a:pt x="170" y="10"/>
                      <a:pt x="147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7"/>
                      <a:pt x="101" y="37"/>
                      <a:pt x="101" y="37"/>
                    </a:cubicBezTo>
                    <a:cubicBezTo>
                      <a:pt x="104" y="35"/>
                      <a:pt x="107" y="32"/>
                      <a:pt x="107" y="27"/>
                    </a:cubicBezTo>
                    <a:cubicBezTo>
                      <a:pt x="107" y="21"/>
                      <a:pt x="101" y="16"/>
                      <a:pt x="95" y="16"/>
                    </a:cubicBezTo>
                    <a:cubicBezTo>
                      <a:pt x="89" y="16"/>
                      <a:pt x="83" y="21"/>
                      <a:pt x="83" y="27"/>
                    </a:cubicBezTo>
                    <a:cubicBezTo>
                      <a:pt x="83" y="32"/>
                      <a:pt x="86" y="35"/>
                      <a:pt x="89" y="37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21" y="10"/>
                      <a:pt x="5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1" y="144"/>
                      <a:pt x="1" y="144"/>
                      <a:pt x="1" y="144"/>
                    </a:cubicBezTo>
                    <a:cubicBezTo>
                      <a:pt x="4" y="149"/>
                      <a:pt x="19" y="153"/>
                      <a:pt x="41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270">
                <a:extLst>
                  <a:ext uri="{FF2B5EF4-FFF2-40B4-BE49-F238E27FC236}">
                    <a16:creationId xmlns:a16="http://schemas.microsoft.com/office/drawing/2014/main" id="{F4935F01-E1BD-4353-A75E-0E218E9D0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1037" y="3188159"/>
                <a:ext cx="80804" cy="89084"/>
              </a:xfrm>
              <a:custGeom>
                <a:avLst/>
                <a:gdLst>
                  <a:gd name="T0" fmla="*/ 16 w 120"/>
                  <a:gd name="T1" fmla="*/ 87 h 132"/>
                  <a:gd name="T2" fmla="*/ 61 w 120"/>
                  <a:gd name="T3" fmla="*/ 132 h 132"/>
                  <a:gd name="T4" fmla="*/ 104 w 120"/>
                  <a:gd name="T5" fmla="*/ 87 h 132"/>
                  <a:gd name="T6" fmla="*/ 117 w 120"/>
                  <a:gd name="T7" fmla="*/ 73 h 132"/>
                  <a:gd name="T8" fmla="*/ 110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6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6" y="87"/>
                    </a:moveTo>
                    <a:cubicBezTo>
                      <a:pt x="26" y="110"/>
                      <a:pt x="42" y="132"/>
                      <a:pt x="61" y="132"/>
                    </a:cubicBezTo>
                    <a:cubicBezTo>
                      <a:pt x="80" y="132"/>
                      <a:pt x="96" y="110"/>
                      <a:pt x="104" y="87"/>
                    </a:cubicBezTo>
                    <a:cubicBezTo>
                      <a:pt x="110" y="87"/>
                      <a:pt x="115" y="81"/>
                      <a:pt x="117" y="73"/>
                    </a:cubicBezTo>
                    <a:cubicBezTo>
                      <a:pt x="120" y="63"/>
                      <a:pt x="117" y="53"/>
                      <a:pt x="110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1" y="23"/>
                      <a:pt x="10" y="51"/>
                    </a:cubicBezTo>
                    <a:cubicBezTo>
                      <a:pt x="3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6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271">
                <a:extLst>
                  <a:ext uri="{FF2B5EF4-FFF2-40B4-BE49-F238E27FC236}">
                    <a16:creationId xmlns:a16="http://schemas.microsoft.com/office/drawing/2014/main" id="{21234252-6E2B-47F3-B83E-E667ABD1A9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7338" y="3273246"/>
                <a:ext cx="128201" cy="391170"/>
              </a:xfrm>
              <a:custGeom>
                <a:avLst/>
                <a:gdLst>
                  <a:gd name="T0" fmla="*/ 49 w 190"/>
                  <a:gd name="T1" fmla="*/ 157 h 580"/>
                  <a:gd name="T2" fmla="*/ 39 w 190"/>
                  <a:gd name="T3" fmla="*/ 157 h 580"/>
                  <a:gd name="T4" fmla="*/ 39 w 190"/>
                  <a:gd name="T5" fmla="*/ 580 h 580"/>
                  <a:gd name="T6" fmla="*/ 148 w 190"/>
                  <a:gd name="T7" fmla="*/ 580 h 580"/>
                  <a:gd name="T8" fmla="*/ 148 w 190"/>
                  <a:gd name="T9" fmla="*/ 157 h 580"/>
                  <a:gd name="T10" fmla="*/ 141 w 190"/>
                  <a:gd name="T11" fmla="*/ 157 h 580"/>
                  <a:gd name="T12" fmla="*/ 189 w 190"/>
                  <a:gd name="T13" fmla="*/ 145 h 580"/>
                  <a:gd name="T14" fmla="*/ 190 w 190"/>
                  <a:gd name="T15" fmla="*/ 145 h 580"/>
                  <a:gd name="T16" fmla="*/ 189 w 190"/>
                  <a:gd name="T17" fmla="*/ 45 h 580"/>
                  <a:gd name="T18" fmla="*/ 146 w 190"/>
                  <a:gd name="T19" fmla="*/ 0 h 580"/>
                  <a:gd name="T20" fmla="*/ 106 w 190"/>
                  <a:gd name="T21" fmla="*/ 68 h 580"/>
                  <a:gd name="T22" fmla="*/ 101 w 190"/>
                  <a:gd name="T23" fmla="*/ 38 h 580"/>
                  <a:gd name="T24" fmla="*/ 106 w 190"/>
                  <a:gd name="T25" fmla="*/ 28 h 580"/>
                  <a:gd name="T26" fmla="*/ 95 w 190"/>
                  <a:gd name="T27" fmla="*/ 16 h 580"/>
                  <a:gd name="T28" fmla="*/ 83 w 190"/>
                  <a:gd name="T29" fmla="*/ 28 h 580"/>
                  <a:gd name="T30" fmla="*/ 89 w 190"/>
                  <a:gd name="T31" fmla="*/ 38 h 580"/>
                  <a:gd name="T32" fmla="*/ 84 w 190"/>
                  <a:gd name="T33" fmla="*/ 68 h 580"/>
                  <a:gd name="T34" fmla="*/ 43 w 190"/>
                  <a:gd name="T35" fmla="*/ 0 h 580"/>
                  <a:gd name="T36" fmla="*/ 1 w 190"/>
                  <a:gd name="T37" fmla="*/ 45 h 580"/>
                  <a:gd name="T38" fmla="*/ 0 w 190"/>
                  <a:gd name="T39" fmla="*/ 45 h 580"/>
                  <a:gd name="T40" fmla="*/ 0 w 190"/>
                  <a:gd name="T41" fmla="*/ 145 h 580"/>
                  <a:gd name="T42" fmla="*/ 1 w 190"/>
                  <a:gd name="T43" fmla="*/ 145 h 580"/>
                  <a:gd name="T44" fmla="*/ 49 w 190"/>
                  <a:gd name="T45" fmla="*/ 157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0" h="580">
                    <a:moveTo>
                      <a:pt x="49" y="157"/>
                    </a:move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580"/>
                      <a:pt x="39" y="580"/>
                      <a:pt x="39" y="580"/>
                    </a:cubicBezTo>
                    <a:cubicBezTo>
                      <a:pt x="148" y="580"/>
                      <a:pt x="148" y="580"/>
                      <a:pt x="148" y="580"/>
                    </a:cubicBezTo>
                    <a:cubicBezTo>
                      <a:pt x="148" y="157"/>
                      <a:pt x="148" y="157"/>
                      <a:pt x="148" y="157"/>
                    </a:cubicBezTo>
                    <a:cubicBezTo>
                      <a:pt x="141" y="157"/>
                      <a:pt x="141" y="157"/>
                      <a:pt x="141" y="157"/>
                    </a:cubicBezTo>
                    <a:cubicBezTo>
                      <a:pt x="168" y="155"/>
                      <a:pt x="186" y="150"/>
                      <a:pt x="189" y="145"/>
                    </a:cubicBezTo>
                    <a:cubicBezTo>
                      <a:pt x="190" y="145"/>
                      <a:pt x="190" y="145"/>
                      <a:pt x="190" y="145"/>
                    </a:cubicBezTo>
                    <a:cubicBezTo>
                      <a:pt x="189" y="45"/>
                      <a:pt x="189" y="45"/>
                      <a:pt x="189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6" y="68"/>
                      <a:pt x="106" y="68"/>
                      <a:pt x="106" y="68"/>
                    </a:cubicBezTo>
                    <a:cubicBezTo>
                      <a:pt x="101" y="38"/>
                      <a:pt x="101" y="38"/>
                      <a:pt x="101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5" y="16"/>
                    </a:cubicBezTo>
                    <a:cubicBezTo>
                      <a:pt x="88" y="16"/>
                      <a:pt x="83" y="21"/>
                      <a:pt x="83" y="28"/>
                    </a:cubicBezTo>
                    <a:cubicBezTo>
                      <a:pt x="83" y="32"/>
                      <a:pt x="85" y="36"/>
                      <a:pt x="89" y="3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1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4" y="150"/>
                      <a:pt x="22" y="155"/>
                      <a:pt x="49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72">
                <a:extLst>
                  <a:ext uri="{FF2B5EF4-FFF2-40B4-BE49-F238E27FC236}">
                    <a16:creationId xmlns:a16="http://schemas.microsoft.com/office/drawing/2014/main" id="{090B1288-CEDE-4B9F-A8FC-4FC9D7AB0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14" y="3249548"/>
                <a:ext cx="80804" cy="89084"/>
              </a:xfrm>
              <a:custGeom>
                <a:avLst/>
                <a:gdLst>
                  <a:gd name="T0" fmla="*/ 17 w 120"/>
                  <a:gd name="T1" fmla="*/ 87 h 132"/>
                  <a:gd name="T2" fmla="*/ 62 w 120"/>
                  <a:gd name="T3" fmla="*/ 132 h 132"/>
                  <a:gd name="T4" fmla="*/ 105 w 120"/>
                  <a:gd name="T5" fmla="*/ 87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7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7"/>
                    </a:moveTo>
                    <a:cubicBezTo>
                      <a:pt x="26" y="110"/>
                      <a:pt x="43" y="132"/>
                      <a:pt x="62" y="132"/>
                    </a:cubicBezTo>
                    <a:cubicBezTo>
                      <a:pt x="80" y="132"/>
                      <a:pt x="96" y="110"/>
                      <a:pt x="105" y="87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3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4" y="0"/>
                      <a:pt x="12" y="23"/>
                      <a:pt x="10" y="51"/>
                    </a:cubicBezTo>
                    <a:cubicBezTo>
                      <a:pt x="4" y="53"/>
                      <a:pt x="0" y="63"/>
                      <a:pt x="3" y="73"/>
                    </a:cubicBezTo>
                    <a:cubicBezTo>
                      <a:pt x="5" y="81"/>
                      <a:pt x="11" y="87"/>
                      <a:pt x="17" y="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273">
                <a:extLst>
                  <a:ext uri="{FF2B5EF4-FFF2-40B4-BE49-F238E27FC236}">
                    <a16:creationId xmlns:a16="http://schemas.microsoft.com/office/drawing/2014/main" id="{2F3C2885-DB8C-47A3-849A-838848FA0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0572" y="3334634"/>
                <a:ext cx="127345" cy="329782"/>
              </a:xfrm>
              <a:custGeom>
                <a:avLst/>
                <a:gdLst>
                  <a:gd name="T0" fmla="*/ 46 w 189"/>
                  <a:gd name="T1" fmla="*/ 157 h 489"/>
                  <a:gd name="T2" fmla="*/ 46 w 189"/>
                  <a:gd name="T3" fmla="*/ 489 h 489"/>
                  <a:gd name="T4" fmla="*/ 154 w 189"/>
                  <a:gd name="T5" fmla="*/ 489 h 489"/>
                  <a:gd name="T6" fmla="*/ 154 w 189"/>
                  <a:gd name="T7" fmla="*/ 156 h 489"/>
                  <a:gd name="T8" fmla="*/ 189 w 189"/>
                  <a:gd name="T9" fmla="*/ 145 h 489"/>
                  <a:gd name="T10" fmla="*/ 189 w 189"/>
                  <a:gd name="T11" fmla="*/ 145 h 489"/>
                  <a:gd name="T12" fmla="*/ 188 w 189"/>
                  <a:gd name="T13" fmla="*/ 45 h 489"/>
                  <a:gd name="T14" fmla="*/ 146 w 189"/>
                  <a:gd name="T15" fmla="*/ 0 h 489"/>
                  <a:gd name="T16" fmla="*/ 105 w 189"/>
                  <a:gd name="T17" fmla="*/ 68 h 489"/>
                  <a:gd name="T18" fmla="*/ 100 w 189"/>
                  <a:gd name="T19" fmla="*/ 38 h 489"/>
                  <a:gd name="T20" fmla="*/ 106 w 189"/>
                  <a:gd name="T21" fmla="*/ 28 h 489"/>
                  <a:gd name="T22" fmla="*/ 94 w 189"/>
                  <a:gd name="T23" fmla="*/ 16 h 489"/>
                  <a:gd name="T24" fmla="*/ 82 w 189"/>
                  <a:gd name="T25" fmla="*/ 28 h 489"/>
                  <a:gd name="T26" fmla="*/ 88 w 189"/>
                  <a:gd name="T27" fmla="*/ 38 h 489"/>
                  <a:gd name="T28" fmla="*/ 83 w 189"/>
                  <a:gd name="T29" fmla="*/ 68 h 489"/>
                  <a:gd name="T30" fmla="*/ 43 w 189"/>
                  <a:gd name="T31" fmla="*/ 0 h 489"/>
                  <a:gd name="T32" fmla="*/ 0 w 189"/>
                  <a:gd name="T33" fmla="*/ 45 h 489"/>
                  <a:gd name="T34" fmla="*/ 0 w 189"/>
                  <a:gd name="T35" fmla="*/ 45 h 489"/>
                  <a:gd name="T36" fmla="*/ 0 w 189"/>
                  <a:gd name="T37" fmla="*/ 145 h 489"/>
                  <a:gd name="T38" fmla="*/ 0 w 189"/>
                  <a:gd name="T39" fmla="*/ 145 h 489"/>
                  <a:gd name="T40" fmla="*/ 46 w 189"/>
                  <a:gd name="T41" fmla="*/ 157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489">
                    <a:moveTo>
                      <a:pt x="46" y="157"/>
                    </a:moveTo>
                    <a:cubicBezTo>
                      <a:pt x="46" y="489"/>
                      <a:pt x="46" y="489"/>
                      <a:pt x="46" y="489"/>
                    </a:cubicBezTo>
                    <a:cubicBezTo>
                      <a:pt x="154" y="489"/>
                      <a:pt x="154" y="489"/>
                      <a:pt x="154" y="489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73" y="153"/>
                      <a:pt x="186" y="149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8"/>
                      <a:pt x="105" y="68"/>
                      <a:pt x="105" y="68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1"/>
                      <a:pt x="101" y="16"/>
                      <a:pt x="94" y="16"/>
                    </a:cubicBezTo>
                    <a:cubicBezTo>
                      <a:pt x="88" y="16"/>
                      <a:pt x="82" y="21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21" y="154"/>
                      <a:pt x="46" y="1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274">
                <a:extLst>
                  <a:ext uri="{FF2B5EF4-FFF2-40B4-BE49-F238E27FC236}">
                    <a16:creationId xmlns:a16="http://schemas.microsoft.com/office/drawing/2014/main" id="{73FCC2FC-65BA-4568-A126-A3914BE94A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6640" y="3363472"/>
                <a:ext cx="80804" cy="89084"/>
              </a:xfrm>
              <a:custGeom>
                <a:avLst/>
                <a:gdLst>
                  <a:gd name="T0" fmla="*/ 17 w 120"/>
                  <a:gd name="T1" fmla="*/ 88 h 132"/>
                  <a:gd name="T2" fmla="*/ 62 w 120"/>
                  <a:gd name="T3" fmla="*/ 132 h 132"/>
                  <a:gd name="T4" fmla="*/ 104 w 120"/>
                  <a:gd name="T5" fmla="*/ 88 h 132"/>
                  <a:gd name="T6" fmla="*/ 118 w 120"/>
                  <a:gd name="T7" fmla="*/ 73 h 132"/>
                  <a:gd name="T8" fmla="*/ 111 w 120"/>
                  <a:gd name="T9" fmla="*/ 51 h 132"/>
                  <a:gd name="T10" fmla="*/ 60 w 120"/>
                  <a:gd name="T11" fmla="*/ 0 h 132"/>
                  <a:gd name="T12" fmla="*/ 10 w 120"/>
                  <a:gd name="T13" fmla="*/ 51 h 132"/>
                  <a:gd name="T14" fmla="*/ 3 w 120"/>
                  <a:gd name="T15" fmla="*/ 73 h 132"/>
                  <a:gd name="T16" fmla="*/ 17 w 120"/>
                  <a:gd name="T17" fmla="*/ 88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132">
                    <a:moveTo>
                      <a:pt x="17" y="88"/>
                    </a:moveTo>
                    <a:cubicBezTo>
                      <a:pt x="26" y="111"/>
                      <a:pt x="43" y="132"/>
                      <a:pt x="62" y="132"/>
                    </a:cubicBezTo>
                    <a:cubicBezTo>
                      <a:pt x="80" y="132"/>
                      <a:pt x="96" y="111"/>
                      <a:pt x="104" y="88"/>
                    </a:cubicBezTo>
                    <a:cubicBezTo>
                      <a:pt x="110" y="87"/>
                      <a:pt x="116" y="81"/>
                      <a:pt x="118" y="73"/>
                    </a:cubicBezTo>
                    <a:cubicBezTo>
                      <a:pt x="120" y="63"/>
                      <a:pt x="117" y="54"/>
                      <a:pt x="111" y="51"/>
                    </a:cubicBezTo>
                    <a:cubicBezTo>
                      <a:pt x="109" y="23"/>
                      <a:pt x="87" y="0"/>
                      <a:pt x="60" y="0"/>
                    </a:cubicBezTo>
                    <a:cubicBezTo>
                      <a:pt x="33" y="0"/>
                      <a:pt x="12" y="23"/>
                      <a:pt x="10" y="51"/>
                    </a:cubicBezTo>
                    <a:cubicBezTo>
                      <a:pt x="4" y="54"/>
                      <a:pt x="0" y="63"/>
                      <a:pt x="3" y="73"/>
                    </a:cubicBezTo>
                    <a:cubicBezTo>
                      <a:pt x="5" y="82"/>
                      <a:pt x="11" y="87"/>
                      <a:pt x="17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75">
                <a:extLst>
                  <a:ext uri="{FF2B5EF4-FFF2-40B4-BE49-F238E27FC236}">
                    <a16:creationId xmlns:a16="http://schemas.microsoft.com/office/drawing/2014/main" id="{A28A6DB6-9FC7-448F-8B65-79DEE9368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3513" y="3448559"/>
                <a:ext cx="127630" cy="215858"/>
              </a:xfrm>
              <a:custGeom>
                <a:avLst/>
                <a:gdLst>
                  <a:gd name="T0" fmla="*/ 0 w 189"/>
                  <a:gd name="T1" fmla="*/ 45 h 320"/>
                  <a:gd name="T2" fmla="*/ 0 w 189"/>
                  <a:gd name="T3" fmla="*/ 145 h 320"/>
                  <a:gd name="T4" fmla="*/ 0 w 189"/>
                  <a:gd name="T5" fmla="*/ 145 h 320"/>
                  <a:gd name="T6" fmla="*/ 43 w 189"/>
                  <a:gd name="T7" fmla="*/ 157 h 320"/>
                  <a:gd name="T8" fmla="*/ 43 w 189"/>
                  <a:gd name="T9" fmla="*/ 320 h 320"/>
                  <a:gd name="T10" fmla="*/ 152 w 189"/>
                  <a:gd name="T11" fmla="*/ 320 h 320"/>
                  <a:gd name="T12" fmla="*/ 152 w 189"/>
                  <a:gd name="T13" fmla="*/ 156 h 320"/>
                  <a:gd name="T14" fmla="*/ 189 w 189"/>
                  <a:gd name="T15" fmla="*/ 145 h 320"/>
                  <a:gd name="T16" fmla="*/ 189 w 189"/>
                  <a:gd name="T17" fmla="*/ 145 h 320"/>
                  <a:gd name="T18" fmla="*/ 188 w 189"/>
                  <a:gd name="T19" fmla="*/ 45 h 320"/>
                  <a:gd name="T20" fmla="*/ 146 w 189"/>
                  <a:gd name="T21" fmla="*/ 0 h 320"/>
                  <a:gd name="T22" fmla="*/ 105 w 189"/>
                  <a:gd name="T23" fmla="*/ 69 h 320"/>
                  <a:gd name="T24" fmla="*/ 100 w 189"/>
                  <a:gd name="T25" fmla="*/ 38 h 320"/>
                  <a:gd name="T26" fmla="*/ 106 w 189"/>
                  <a:gd name="T27" fmla="*/ 28 h 320"/>
                  <a:gd name="T28" fmla="*/ 94 w 189"/>
                  <a:gd name="T29" fmla="*/ 16 h 320"/>
                  <a:gd name="T30" fmla="*/ 82 w 189"/>
                  <a:gd name="T31" fmla="*/ 28 h 320"/>
                  <a:gd name="T32" fmla="*/ 88 w 189"/>
                  <a:gd name="T33" fmla="*/ 38 h 320"/>
                  <a:gd name="T34" fmla="*/ 83 w 189"/>
                  <a:gd name="T35" fmla="*/ 68 h 320"/>
                  <a:gd name="T36" fmla="*/ 43 w 189"/>
                  <a:gd name="T37" fmla="*/ 0 h 320"/>
                  <a:gd name="T38" fmla="*/ 0 w 189"/>
                  <a:gd name="T39" fmla="*/ 45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" h="320">
                    <a:moveTo>
                      <a:pt x="0" y="45"/>
                    </a:move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3" y="150"/>
                      <a:pt x="19" y="154"/>
                      <a:pt x="43" y="157"/>
                    </a:cubicBezTo>
                    <a:cubicBezTo>
                      <a:pt x="43" y="320"/>
                      <a:pt x="43" y="320"/>
                      <a:pt x="43" y="320"/>
                    </a:cubicBezTo>
                    <a:cubicBezTo>
                      <a:pt x="152" y="320"/>
                      <a:pt x="152" y="320"/>
                      <a:pt x="152" y="320"/>
                    </a:cubicBezTo>
                    <a:cubicBezTo>
                      <a:pt x="152" y="156"/>
                      <a:pt x="152" y="156"/>
                      <a:pt x="152" y="156"/>
                    </a:cubicBezTo>
                    <a:cubicBezTo>
                      <a:pt x="172" y="154"/>
                      <a:pt x="186" y="150"/>
                      <a:pt x="189" y="145"/>
                    </a:cubicBezTo>
                    <a:cubicBezTo>
                      <a:pt x="189" y="145"/>
                      <a:pt x="189" y="145"/>
                      <a:pt x="189" y="145"/>
                    </a:cubicBezTo>
                    <a:cubicBezTo>
                      <a:pt x="188" y="45"/>
                      <a:pt x="188" y="45"/>
                      <a:pt x="188" y="45"/>
                    </a:cubicBezTo>
                    <a:cubicBezTo>
                      <a:pt x="185" y="26"/>
                      <a:pt x="169" y="10"/>
                      <a:pt x="146" y="0"/>
                    </a:cubicBezTo>
                    <a:cubicBezTo>
                      <a:pt x="105" y="69"/>
                      <a:pt x="105" y="69"/>
                      <a:pt x="105" y="69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4" y="36"/>
                      <a:pt x="106" y="32"/>
                      <a:pt x="106" y="28"/>
                    </a:cubicBezTo>
                    <a:cubicBezTo>
                      <a:pt x="106" y="22"/>
                      <a:pt x="101" y="16"/>
                      <a:pt x="94" y="16"/>
                    </a:cubicBezTo>
                    <a:cubicBezTo>
                      <a:pt x="88" y="16"/>
                      <a:pt x="82" y="22"/>
                      <a:pt x="82" y="28"/>
                    </a:cubicBezTo>
                    <a:cubicBezTo>
                      <a:pt x="82" y="32"/>
                      <a:pt x="85" y="36"/>
                      <a:pt x="88" y="3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0" y="10"/>
                      <a:pt x="4" y="26"/>
                      <a:pt x="0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276">
                <a:extLst>
                  <a:ext uri="{FF2B5EF4-FFF2-40B4-BE49-F238E27FC236}">
                    <a16:creationId xmlns:a16="http://schemas.microsoft.com/office/drawing/2014/main" id="{289A72CF-9CB1-494C-AB07-969CC904F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0126" y="3151041"/>
                <a:ext cx="612739" cy="573621"/>
              </a:xfrm>
              <a:custGeom>
                <a:avLst/>
                <a:gdLst>
                  <a:gd name="T0" fmla="*/ 875 w 908"/>
                  <a:gd name="T1" fmla="*/ 762 h 850"/>
                  <a:gd name="T2" fmla="*/ 843 w 908"/>
                  <a:gd name="T3" fmla="*/ 787 h 850"/>
                  <a:gd name="T4" fmla="*/ 72 w 908"/>
                  <a:gd name="T5" fmla="*/ 787 h 850"/>
                  <a:gd name="T6" fmla="*/ 72 w 908"/>
                  <a:gd name="T7" fmla="*/ 64 h 850"/>
                  <a:gd name="T8" fmla="*/ 96 w 908"/>
                  <a:gd name="T9" fmla="*/ 33 h 850"/>
                  <a:gd name="T10" fmla="*/ 63 w 908"/>
                  <a:gd name="T11" fmla="*/ 0 h 850"/>
                  <a:gd name="T12" fmla="*/ 31 w 908"/>
                  <a:gd name="T13" fmla="*/ 33 h 850"/>
                  <a:gd name="T14" fmla="*/ 55 w 908"/>
                  <a:gd name="T15" fmla="*/ 64 h 850"/>
                  <a:gd name="T16" fmla="*/ 55 w 908"/>
                  <a:gd name="T17" fmla="*/ 787 h 850"/>
                  <a:gd name="T18" fmla="*/ 0 w 908"/>
                  <a:gd name="T19" fmla="*/ 787 h 850"/>
                  <a:gd name="T20" fmla="*/ 0 w 908"/>
                  <a:gd name="T21" fmla="*/ 804 h 850"/>
                  <a:gd name="T22" fmla="*/ 55 w 908"/>
                  <a:gd name="T23" fmla="*/ 804 h 850"/>
                  <a:gd name="T24" fmla="*/ 55 w 908"/>
                  <a:gd name="T25" fmla="*/ 850 h 850"/>
                  <a:gd name="T26" fmla="*/ 72 w 908"/>
                  <a:gd name="T27" fmla="*/ 850 h 850"/>
                  <a:gd name="T28" fmla="*/ 72 w 908"/>
                  <a:gd name="T29" fmla="*/ 804 h 850"/>
                  <a:gd name="T30" fmla="*/ 844 w 908"/>
                  <a:gd name="T31" fmla="*/ 804 h 850"/>
                  <a:gd name="T32" fmla="*/ 875 w 908"/>
                  <a:gd name="T33" fmla="*/ 827 h 850"/>
                  <a:gd name="T34" fmla="*/ 908 w 908"/>
                  <a:gd name="T35" fmla="*/ 794 h 850"/>
                  <a:gd name="T36" fmla="*/ 875 w 908"/>
                  <a:gd name="T37" fmla="*/ 762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8" h="850">
                    <a:moveTo>
                      <a:pt x="875" y="762"/>
                    </a:moveTo>
                    <a:cubicBezTo>
                      <a:pt x="860" y="762"/>
                      <a:pt x="847" y="773"/>
                      <a:pt x="843" y="787"/>
                    </a:cubicBezTo>
                    <a:cubicBezTo>
                      <a:pt x="72" y="787"/>
                      <a:pt x="72" y="787"/>
                      <a:pt x="72" y="78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86" y="60"/>
                      <a:pt x="96" y="48"/>
                      <a:pt x="96" y="33"/>
                    </a:cubicBezTo>
                    <a:cubicBezTo>
                      <a:pt x="96" y="15"/>
                      <a:pt x="81" y="0"/>
                      <a:pt x="63" y="0"/>
                    </a:cubicBezTo>
                    <a:cubicBezTo>
                      <a:pt x="45" y="0"/>
                      <a:pt x="31" y="15"/>
                      <a:pt x="31" y="33"/>
                    </a:cubicBezTo>
                    <a:cubicBezTo>
                      <a:pt x="31" y="48"/>
                      <a:pt x="41" y="60"/>
                      <a:pt x="55" y="64"/>
                    </a:cubicBezTo>
                    <a:cubicBezTo>
                      <a:pt x="55" y="787"/>
                      <a:pt x="55" y="787"/>
                      <a:pt x="55" y="787"/>
                    </a:cubicBezTo>
                    <a:cubicBezTo>
                      <a:pt x="0" y="787"/>
                      <a:pt x="0" y="787"/>
                      <a:pt x="0" y="787"/>
                    </a:cubicBezTo>
                    <a:cubicBezTo>
                      <a:pt x="0" y="804"/>
                      <a:pt x="0" y="804"/>
                      <a:pt x="0" y="804"/>
                    </a:cubicBezTo>
                    <a:cubicBezTo>
                      <a:pt x="55" y="804"/>
                      <a:pt x="55" y="804"/>
                      <a:pt x="55" y="804"/>
                    </a:cubicBezTo>
                    <a:cubicBezTo>
                      <a:pt x="55" y="850"/>
                      <a:pt x="55" y="850"/>
                      <a:pt x="55" y="850"/>
                    </a:cubicBezTo>
                    <a:cubicBezTo>
                      <a:pt x="72" y="850"/>
                      <a:pt x="72" y="850"/>
                      <a:pt x="72" y="850"/>
                    </a:cubicBezTo>
                    <a:cubicBezTo>
                      <a:pt x="72" y="804"/>
                      <a:pt x="72" y="804"/>
                      <a:pt x="72" y="804"/>
                    </a:cubicBezTo>
                    <a:cubicBezTo>
                      <a:pt x="844" y="804"/>
                      <a:pt x="844" y="804"/>
                      <a:pt x="844" y="804"/>
                    </a:cubicBezTo>
                    <a:cubicBezTo>
                      <a:pt x="848" y="817"/>
                      <a:pt x="861" y="827"/>
                      <a:pt x="875" y="827"/>
                    </a:cubicBezTo>
                    <a:cubicBezTo>
                      <a:pt x="893" y="827"/>
                      <a:pt x="908" y="812"/>
                      <a:pt x="908" y="794"/>
                    </a:cubicBezTo>
                    <a:cubicBezTo>
                      <a:pt x="908" y="776"/>
                      <a:pt x="893" y="762"/>
                      <a:pt x="875" y="7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87094E64-48FC-410F-BE49-C8CC476C7671}"/>
                </a:ext>
              </a:extLst>
            </p:cNvPr>
            <p:cNvGrpSpPr/>
            <p:nvPr/>
          </p:nvGrpSpPr>
          <p:grpSpPr>
            <a:xfrm>
              <a:off x="3695765" y="3350953"/>
              <a:ext cx="361841" cy="341408"/>
              <a:chOff x="3098700" y="5569159"/>
              <a:chExt cx="642147" cy="605886"/>
            </a:xfrm>
            <a:solidFill>
              <a:srgbClr val="C65885"/>
            </a:solidFill>
          </p:grpSpPr>
          <p:sp>
            <p:nvSpPr>
              <p:cNvPr id="86" name="Freeform 349">
                <a:extLst>
                  <a:ext uri="{FF2B5EF4-FFF2-40B4-BE49-F238E27FC236}">
                    <a16:creationId xmlns:a16="http://schemas.microsoft.com/office/drawing/2014/main" id="{69C360EE-77A8-4284-9E4A-7C1E17BA0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543" y="5569159"/>
                <a:ext cx="621304" cy="392027"/>
              </a:xfrm>
              <a:custGeom>
                <a:avLst/>
                <a:gdLst>
                  <a:gd name="T0" fmla="*/ 880 w 921"/>
                  <a:gd name="T1" fmla="*/ 447 h 581"/>
                  <a:gd name="T2" fmla="*/ 879 w 921"/>
                  <a:gd name="T3" fmla="*/ 427 h 581"/>
                  <a:gd name="T4" fmla="*/ 431 w 921"/>
                  <a:gd name="T5" fmla="*/ 0 h 581"/>
                  <a:gd name="T6" fmla="*/ 3 w 921"/>
                  <a:gd name="T7" fmla="*/ 317 h 581"/>
                  <a:gd name="T8" fmla="*/ 0 w 921"/>
                  <a:gd name="T9" fmla="*/ 326 h 581"/>
                  <a:gd name="T10" fmla="*/ 108 w 921"/>
                  <a:gd name="T11" fmla="*/ 326 h 581"/>
                  <a:gd name="T12" fmla="*/ 109 w 921"/>
                  <a:gd name="T13" fmla="*/ 322 h 581"/>
                  <a:gd name="T14" fmla="*/ 431 w 921"/>
                  <a:gd name="T15" fmla="*/ 102 h 581"/>
                  <a:gd name="T16" fmla="*/ 776 w 921"/>
                  <a:gd name="T17" fmla="*/ 424 h 581"/>
                  <a:gd name="T18" fmla="*/ 778 w 921"/>
                  <a:gd name="T19" fmla="*/ 447 h 581"/>
                  <a:gd name="T20" fmla="*/ 729 w 921"/>
                  <a:gd name="T21" fmla="*/ 447 h 581"/>
                  <a:gd name="T22" fmla="*/ 826 w 921"/>
                  <a:gd name="T23" fmla="*/ 581 h 581"/>
                  <a:gd name="T24" fmla="*/ 921 w 921"/>
                  <a:gd name="T25" fmla="*/ 447 h 581"/>
                  <a:gd name="T26" fmla="*/ 880 w 921"/>
                  <a:gd name="T27" fmla="*/ 447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1" h="581">
                    <a:moveTo>
                      <a:pt x="880" y="447"/>
                    </a:moveTo>
                    <a:cubicBezTo>
                      <a:pt x="879" y="427"/>
                      <a:pt x="879" y="427"/>
                      <a:pt x="879" y="427"/>
                    </a:cubicBezTo>
                    <a:cubicBezTo>
                      <a:pt x="867" y="187"/>
                      <a:pt x="670" y="0"/>
                      <a:pt x="431" y="0"/>
                    </a:cubicBezTo>
                    <a:cubicBezTo>
                      <a:pt x="236" y="0"/>
                      <a:pt x="60" y="130"/>
                      <a:pt x="3" y="317"/>
                    </a:cubicBezTo>
                    <a:cubicBezTo>
                      <a:pt x="0" y="326"/>
                      <a:pt x="0" y="326"/>
                      <a:pt x="0" y="326"/>
                    </a:cubicBezTo>
                    <a:cubicBezTo>
                      <a:pt x="108" y="326"/>
                      <a:pt x="108" y="326"/>
                      <a:pt x="108" y="326"/>
                    </a:cubicBezTo>
                    <a:cubicBezTo>
                      <a:pt x="109" y="322"/>
                      <a:pt x="109" y="322"/>
                      <a:pt x="109" y="322"/>
                    </a:cubicBezTo>
                    <a:cubicBezTo>
                      <a:pt x="162" y="188"/>
                      <a:pt x="288" y="102"/>
                      <a:pt x="431" y="102"/>
                    </a:cubicBezTo>
                    <a:cubicBezTo>
                      <a:pt x="612" y="102"/>
                      <a:pt x="763" y="244"/>
                      <a:pt x="776" y="424"/>
                    </a:cubicBezTo>
                    <a:cubicBezTo>
                      <a:pt x="778" y="447"/>
                      <a:pt x="778" y="447"/>
                      <a:pt x="778" y="447"/>
                    </a:cubicBezTo>
                    <a:cubicBezTo>
                      <a:pt x="729" y="447"/>
                      <a:pt x="729" y="447"/>
                      <a:pt x="729" y="447"/>
                    </a:cubicBezTo>
                    <a:cubicBezTo>
                      <a:pt x="826" y="581"/>
                      <a:pt x="826" y="581"/>
                      <a:pt x="826" y="581"/>
                    </a:cubicBezTo>
                    <a:cubicBezTo>
                      <a:pt x="921" y="447"/>
                      <a:pt x="921" y="447"/>
                      <a:pt x="921" y="447"/>
                    </a:cubicBezTo>
                    <a:lnTo>
                      <a:pt x="880" y="4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350">
                <a:extLst>
                  <a:ext uri="{FF2B5EF4-FFF2-40B4-BE49-F238E27FC236}">
                    <a16:creationId xmlns:a16="http://schemas.microsoft.com/office/drawing/2014/main" id="{4251DEFB-3FEC-4412-A687-48FD5DDD9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700" y="5880953"/>
                <a:ext cx="565341" cy="294092"/>
              </a:xfrm>
              <a:custGeom>
                <a:avLst/>
                <a:gdLst>
                  <a:gd name="T0" fmla="*/ 704 w 838"/>
                  <a:gd name="T1" fmla="*/ 235 h 436"/>
                  <a:gd name="T2" fmla="*/ 462 w 838"/>
                  <a:gd name="T3" fmla="*/ 334 h 436"/>
                  <a:gd name="T4" fmla="*/ 166 w 838"/>
                  <a:gd name="T5" fmla="*/ 166 h 436"/>
                  <a:gd name="T6" fmla="*/ 147 w 838"/>
                  <a:gd name="T7" fmla="*/ 134 h 436"/>
                  <a:gd name="T8" fmla="*/ 192 w 838"/>
                  <a:gd name="T9" fmla="*/ 134 h 436"/>
                  <a:gd name="T10" fmla="*/ 95 w 838"/>
                  <a:gd name="T11" fmla="*/ 0 h 436"/>
                  <a:gd name="T12" fmla="*/ 0 w 838"/>
                  <a:gd name="T13" fmla="*/ 134 h 436"/>
                  <a:gd name="T14" fmla="*/ 38 w 838"/>
                  <a:gd name="T15" fmla="*/ 134 h 436"/>
                  <a:gd name="T16" fmla="*/ 43 w 838"/>
                  <a:gd name="T17" fmla="*/ 147 h 436"/>
                  <a:gd name="T18" fmla="*/ 462 w 838"/>
                  <a:gd name="T19" fmla="*/ 436 h 436"/>
                  <a:gd name="T20" fmla="*/ 830 w 838"/>
                  <a:gd name="T21" fmla="*/ 244 h 436"/>
                  <a:gd name="T22" fmla="*/ 838 w 838"/>
                  <a:gd name="T23" fmla="*/ 233 h 436"/>
                  <a:gd name="T24" fmla="*/ 706 w 838"/>
                  <a:gd name="T25" fmla="*/ 233 h 436"/>
                  <a:gd name="T26" fmla="*/ 704 w 838"/>
                  <a:gd name="T27" fmla="*/ 2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38" h="436">
                    <a:moveTo>
                      <a:pt x="704" y="235"/>
                    </a:moveTo>
                    <a:cubicBezTo>
                      <a:pt x="640" y="298"/>
                      <a:pt x="551" y="334"/>
                      <a:pt x="462" y="334"/>
                    </a:cubicBezTo>
                    <a:cubicBezTo>
                      <a:pt x="342" y="334"/>
                      <a:pt x="228" y="270"/>
                      <a:pt x="166" y="166"/>
                    </a:cubicBezTo>
                    <a:cubicBezTo>
                      <a:pt x="147" y="134"/>
                      <a:pt x="147" y="134"/>
                      <a:pt x="147" y="134"/>
                    </a:cubicBezTo>
                    <a:cubicBezTo>
                      <a:pt x="192" y="134"/>
                      <a:pt x="192" y="134"/>
                      <a:pt x="192" y="134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8" y="134"/>
                      <a:pt x="38" y="134"/>
                      <a:pt x="38" y="134"/>
                    </a:cubicBezTo>
                    <a:cubicBezTo>
                      <a:pt x="43" y="147"/>
                      <a:pt x="43" y="147"/>
                      <a:pt x="43" y="147"/>
                    </a:cubicBezTo>
                    <a:cubicBezTo>
                      <a:pt x="109" y="320"/>
                      <a:pt x="278" y="436"/>
                      <a:pt x="462" y="436"/>
                    </a:cubicBezTo>
                    <a:cubicBezTo>
                      <a:pt x="609" y="436"/>
                      <a:pt x="746" y="364"/>
                      <a:pt x="830" y="244"/>
                    </a:cubicBezTo>
                    <a:cubicBezTo>
                      <a:pt x="838" y="233"/>
                      <a:pt x="838" y="233"/>
                      <a:pt x="838" y="233"/>
                    </a:cubicBezTo>
                    <a:cubicBezTo>
                      <a:pt x="706" y="233"/>
                      <a:pt x="706" y="233"/>
                      <a:pt x="706" y="233"/>
                    </a:cubicBezTo>
                    <a:lnTo>
                      <a:pt x="704" y="2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351">
                <a:extLst>
                  <a:ext uri="{FF2B5EF4-FFF2-40B4-BE49-F238E27FC236}">
                    <a16:creationId xmlns:a16="http://schemas.microsoft.com/office/drawing/2014/main" id="{19CC271E-C2C6-40E8-B867-A692FC285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17193" y="5689366"/>
                <a:ext cx="380606" cy="371184"/>
              </a:xfrm>
              <a:custGeom>
                <a:avLst/>
                <a:gdLst>
                  <a:gd name="T0" fmla="*/ 0 w 564"/>
                  <a:gd name="T1" fmla="*/ 227 h 550"/>
                  <a:gd name="T2" fmla="*/ 0 w 564"/>
                  <a:gd name="T3" fmla="*/ 327 h 550"/>
                  <a:gd name="T4" fmla="*/ 46 w 564"/>
                  <a:gd name="T5" fmla="*/ 327 h 550"/>
                  <a:gd name="T6" fmla="*/ 80 w 564"/>
                  <a:gd name="T7" fmla="*/ 407 h 550"/>
                  <a:gd name="T8" fmla="*/ 48 w 564"/>
                  <a:gd name="T9" fmla="*/ 439 h 550"/>
                  <a:gd name="T10" fmla="*/ 119 w 564"/>
                  <a:gd name="T11" fmla="*/ 510 h 550"/>
                  <a:gd name="T12" fmla="*/ 151 w 564"/>
                  <a:gd name="T13" fmla="*/ 478 h 550"/>
                  <a:gd name="T14" fmla="*/ 230 w 564"/>
                  <a:gd name="T15" fmla="*/ 511 h 550"/>
                  <a:gd name="T16" fmla="*/ 230 w 564"/>
                  <a:gd name="T17" fmla="*/ 550 h 550"/>
                  <a:gd name="T18" fmla="*/ 330 w 564"/>
                  <a:gd name="T19" fmla="*/ 550 h 550"/>
                  <a:gd name="T20" fmla="*/ 330 w 564"/>
                  <a:gd name="T21" fmla="*/ 512 h 550"/>
                  <a:gd name="T22" fmla="*/ 414 w 564"/>
                  <a:gd name="T23" fmla="*/ 478 h 550"/>
                  <a:gd name="T24" fmla="*/ 444 w 564"/>
                  <a:gd name="T25" fmla="*/ 509 h 550"/>
                  <a:gd name="T26" fmla="*/ 515 w 564"/>
                  <a:gd name="T27" fmla="*/ 438 h 550"/>
                  <a:gd name="T28" fmla="*/ 485 w 564"/>
                  <a:gd name="T29" fmla="*/ 408 h 550"/>
                  <a:gd name="T30" fmla="*/ 520 w 564"/>
                  <a:gd name="T31" fmla="*/ 327 h 550"/>
                  <a:gd name="T32" fmla="*/ 564 w 564"/>
                  <a:gd name="T33" fmla="*/ 327 h 550"/>
                  <a:gd name="T34" fmla="*/ 564 w 564"/>
                  <a:gd name="T35" fmla="*/ 227 h 550"/>
                  <a:gd name="T36" fmla="*/ 521 w 564"/>
                  <a:gd name="T37" fmla="*/ 227 h 550"/>
                  <a:gd name="T38" fmla="*/ 486 w 564"/>
                  <a:gd name="T39" fmla="*/ 143 h 550"/>
                  <a:gd name="T40" fmla="*/ 518 w 564"/>
                  <a:gd name="T41" fmla="*/ 111 h 550"/>
                  <a:gd name="T42" fmla="*/ 447 w 564"/>
                  <a:gd name="T43" fmla="*/ 40 h 550"/>
                  <a:gd name="T44" fmla="*/ 415 w 564"/>
                  <a:gd name="T45" fmla="*/ 72 h 550"/>
                  <a:gd name="T46" fmla="*/ 330 w 564"/>
                  <a:gd name="T47" fmla="*/ 38 h 550"/>
                  <a:gd name="T48" fmla="*/ 330 w 564"/>
                  <a:gd name="T49" fmla="*/ 0 h 550"/>
                  <a:gd name="T50" fmla="*/ 230 w 564"/>
                  <a:gd name="T51" fmla="*/ 0 h 550"/>
                  <a:gd name="T52" fmla="*/ 230 w 564"/>
                  <a:gd name="T53" fmla="*/ 39 h 550"/>
                  <a:gd name="T54" fmla="*/ 150 w 564"/>
                  <a:gd name="T55" fmla="*/ 73 h 550"/>
                  <a:gd name="T56" fmla="*/ 116 w 564"/>
                  <a:gd name="T57" fmla="*/ 39 h 550"/>
                  <a:gd name="T58" fmla="*/ 45 w 564"/>
                  <a:gd name="T59" fmla="*/ 110 h 550"/>
                  <a:gd name="T60" fmla="*/ 79 w 564"/>
                  <a:gd name="T61" fmla="*/ 144 h 550"/>
                  <a:gd name="T62" fmla="*/ 45 w 564"/>
                  <a:gd name="T63" fmla="*/ 227 h 550"/>
                  <a:gd name="T64" fmla="*/ 0 w 564"/>
                  <a:gd name="T65" fmla="*/ 227 h 550"/>
                  <a:gd name="T66" fmla="*/ 283 w 564"/>
                  <a:gd name="T67" fmla="*/ 104 h 550"/>
                  <a:gd name="T68" fmla="*/ 456 w 564"/>
                  <a:gd name="T69" fmla="*/ 275 h 550"/>
                  <a:gd name="T70" fmla="*/ 283 w 564"/>
                  <a:gd name="T71" fmla="*/ 446 h 550"/>
                  <a:gd name="T72" fmla="*/ 110 w 564"/>
                  <a:gd name="T73" fmla="*/ 275 h 550"/>
                  <a:gd name="T74" fmla="*/ 283 w 564"/>
                  <a:gd name="T75" fmla="*/ 104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4" h="550">
                    <a:moveTo>
                      <a:pt x="0" y="227"/>
                    </a:moveTo>
                    <a:cubicBezTo>
                      <a:pt x="0" y="327"/>
                      <a:pt x="0" y="327"/>
                      <a:pt x="0" y="327"/>
                    </a:cubicBezTo>
                    <a:cubicBezTo>
                      <a:pt x="46" y="327"/>
                      <a:pt x="46" y="327"/>
                      <a:pt x="46" y="327"/>
                    </a:cubicBezTo>
                    <a:cubicBezTo>
                      <a:pt x="52" y="356"/>
                      <a:pt x="64" y="383"/>
                      <a:pt x="80" y="407"/>
                    </a:cubicBezTo>
                    <a:cubicBezTo>
                      <a:pt x="48" y="439"/>
                      <a:pt x="48" y="439"/>
                      <a:pt x="48" y="439"/>
                    </a:cubicBezTo>
                    <a:cubicBezTo>
                      <a:pt x="119" y="510"/>
                      <a:pt x="119" y="510"/>
                      <a:pt x="119" y="510"/>
                    </a:cubicBezTo>
                    <a:cubicBezTo>
                      <a:pt x="151" y="478"/>
                      <a:pt x="151" y="478"/>
                      <a:pt x="151" y="478"/>
                    </a:cubicBezTo>
                    <a:cubicBezTo>
                      <a:pt x="175" y="493"/>
                      <a:pt x="202" y="504"/>
                      <a:pt x="230" y="511"/>
                    </a:cubicBezTo>
                    <a:cubicBezTo>
                      <a:pt x="230" y="550"/>
                      <a:pt x="230" y="550"/>
                      <a:pt x="230" y="550"/>
                    </a:cubicBezTo>
                    <a:cubicBezTo>
                      <a:pt x="330" y="550"/>
                      <a:pt x="330" y="550"/>
                      <a:pt x="330" y="550"/>
                    </a:cubicBezTo>
                    <a:cubicBezTo>
                      <a:pt x="330" y="512"/>
                      <a:pt x="330" y="512"/>
                      <a:pt x="330" y="512"/>
                    </a:cubicBezTo>
                    <a:cubicBezTo>
                      <a:pt x="360" y="506"/>
                      <a:pt x="389" y="494"/>
                      <a:pt x="414" y="478"/>
                    </a:cubicBezTo>
                    <a:cubicBezTo>
                      <a:pt x="444" y="509"/>
                      <a:pt x="444" y="509"/>
                      <a:pt x="444" y="509"/>
                    </a:cubicBezTo>
                    <a:cubicBezTo>
                      <a:pt x="515" y="438"/>
                      <a:pt x="515" y="438"/>
                      <a:pt x="515" y="438"/>
                    </a:cubicBezTo>
                    <a:cubicBezTo>
                      <a:pt x="485" y="408"/>
                      <a:pt x="485" y="408"/>
                      <a:pt x="485" y="408"/>
                    </a:cubicBezTo>
                    <a:cubicBezTo>
                      <a:pt x="502" y="384"/>
                      <a:pt x="514" y="356"/>
                      <a:pt x="520" y="327"/>
                    </a:cubicBezTo>
                    <a:cubicBezTo>
                      <a:pt x="564" y="327"/>
                      <a:pt x="564" y="327"/>
                      <a:pt x="564" y="327"/>
                    </a:cubicBezTo>
                    <a:cubicBezTo>
                      <a:pt x="564" y="227"/>
                      <a:pt x="564" y="227"/>
                      <a:pt x="564" y="227"/>
                    </a:cubicBezTo>
                    <a:cubicBezTo>
                      <a:pt x="521" y="227"/>
                      <a:pt x="521" y="227"/>
                      <a:pt x="521" y="227"/>
                    </a:cubicBezTo>
                    <a:cubicBezTo>
                      <a:pt x="515" y="196"/>
                      <a:pt x="503" y="168"/>
                      <a:pt x="486" y="143"/>
                    </a:cubicBezTo>
                    <a:cubicBezTo>
                      <a:pt x="518" y="111"/>
                      <a:pt x="518" y="111"/>
                      <a:pt x="518" y="111"/>
                    </a:cubicBezTo>
                    <a:cubicBezTo>
                      <a:pt x="447" y="40"/>
                      <a:pt x="447" y="40"/>
                      <a:pt x="447" y="40"/>
                    </a:cubicBezTo>
                    <a:cubicBezTo>
                      <a:pt x="415" y="72"/>
                      <a:pt x="415" y="72"/>
                      <a:pt x="415" y="72"/>
                    </a:cubicBezTo>
                    <a:cubicBezTo>
                      <a:pt x="389" y="56"/>
                      <a:pt x="361" y="44"/>
                      <a:pt x="330" y="38"/>
                    </a:cubicBezTo>
                    <a:cubicBezTo>
                      <a:pt x="330" y="0"/>
                      <a:pt x="330" y="0"/>
                      <a:pt x="330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30" y="39"/>
                      <a:pt x="230" y="39"/>
                      <a:pt x="230" y="39"/>
                    </a:cubicBezTo>
                    <a:cubicBezTo>
                      <a:pt x="201" y="46"/>
                      <a:pt x="174" y="57"/>
                      <a:pt x="150" y="73"/>
                    </a:cubicBezTo>
                    <a:cubicBezTo>
                      <a:pt x="116" y="39"/>
                      <a:pt x="116" y="39"/>
                      <a:pt x="116" y="39"/>
                    </a:cubicBezTo>
                    <a:cubicBezTo>
                      <a:pt x="45" y="110"/>
                      <a:pt x="45" y="110"/>
                      <a:pt x="45" y="110"/>
                    </a:cubicBezTo>
                    <a:cubicBezTo>
                      <a:pt x="79" y="144"/>
                      <a:pt x="79" y="144"/>
                      <a:pt x="79" y="144"/>
                    </a:cubicBezTo>
                    <a:cubicBezTo>
                      <a:pt x="63" y="169"/>
                      <a:pt x="51" y="197"/>
                      <a:pt x="45" y="227"/>
                    </a:cubicBezTo>
                    <a:lnTo>
                      <a:pt x="0" y="227"/>
                    </a:lnTo>
                    <a:close/>
                    <a:moveTo>
                      <a:pt x="283" y="104"/>
                    </a:moveTo>
                    <a:cubicBezTo>
                      <a:pt x="378" y="104"/>
                      <a:pt x="456" y="181"/>
                      <a:pt x="456" y="275"/>
                    </a:cubicBezTo>
                    <a:cubicBezTo>
                      <a:pt x="456" y="369"/>
                      <a:pt x="378" y="446"/>
                      <a:pt x="283" y="446"/>
                    </a:cubicBezTo>
                    <a:cubicBezTo>
                      <a:pt x="188" y="446"/>
                      <a:pt x="110" y="369"/>
                      <a:pt x="110" y="275"/>
                    </a:cubicBezTo>
                    <a:cubicBezTo>
                      <a:pt x="110" y="181"/>
                      <a:pt x="188" y="104"/>
                      <a:pt x="283" y="1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352">
                <a:extLst>
                  <a:ext uri="{FF2B5EF4-FFF2-40B4-BE49-F238E27FC236}">
                    <a16:creationId xmlns:a16="http://schemas.microsoft.com/office/drawing/2014/main" id="{B1E9C10F-05F2-48E9-82AB-A7E48E645B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19126" y="5787872"/>
                <a:ext cx="176170" cy="174742"/>
              </a:xfrm>
              <a:custGeom>
                <a:avLst/>
                <a:gdLst>
                  <a:gd name="T0" fmla="*/ 131 w 261"/>
                  <a:gd name="T1" fmla="*/ 259 h 259"/>
                  <a:gd name="T2" fmla="*/ 261 w 261"/>
                  <a:gd name="T3" fmla="*/ 129 h 259"/>
                  <a:gd name="T4" fmla="*/ 131 w 261"/>
                  <a:gd name="T5" fmla="*/ 0 h 259"/>
                  <a:gd name="T6" fmla="*/ 0 w 261"/>
                  <a:gd name="T7" fmla="*/ 129 h 259"/>
                  <a:gd name="T8" fmla="*/ 131 w 261"/>
                  <a:gd name="T9" fmla="*/ 259 h 259"/>
                  <a:gd name="T10" fmla="*/ 131 w 261"/>
                  <a:gd name="T11" fmla="*/ 42 h 259"/>
                  <a:gd name="T12" fmla="*/ 219 w 261"/>
                  <a:gd name="T13" fmla="*/ 129 h 259"/>
                  <a:gd name="T14" fmla="*/ 131 w 261"/>
                  <a:gd name="T15" fmla="*/ 217 h 259"/>
                  <a:gd name="T16" fmla="*/ 42 w 261"/>
                  <a:gd name="T17" fmla="*/ 129 h 259"/>
                  <a:gd name="T18" fmla="*/ 131 w 261"/>
                  <a:gd name="T19" fmla="*/ 42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259">
                    <a:moveTo>
                      <a:pt x="131" y="259"/>
                    </a:moveTo>
                    <a:cubicBezTo>
                      <a:pt x="203" y="259"/>
                      <a:pt x="261" y="201"/>
                      <a:pt x="261" y="129"/>
                    </a:cubicBezTo>
                    <a:cubicBezTo>
                      <a:pt x="261" y="58"/>
                      <a:pt x="203" y="0"/>
                      <a:pt x="131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31" y="259"/>
                    </a:cubicBezTo>
                    <a:close/>
                    <a:moveTo>
                      <a:pt x="131" y="42"/>
                    </a:moveTo>
                    <a:cubicBezTo>
                      <a:pt x="179" y="42"/>
                      <a:pt x="219" y="81"/>
                      <a:pt x="219" y="129"/>
                    </a:cubicBezTo>
                    <a:cubicBezTo>
                      <a:pt x="219" y="177"/>
                      <a:pt x="179" y="217"/>
                      <a:pt x="131" y="217"/>
                    </a:cubicBezTo>
                    <a:cubicBezTo>
                      <a:pt x="82" y="217"/>
                      <a:pt x="42" y="177"/>
                      <a:pt x="42" y="129"/>
                    </a:cubicBezTo>
                    <a:cubicBezTo>
                      <a:pt x="42" y="81"/>
                      <a:pt x="82" y="42"/>
                      <a:pt x="131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Oval 353">
                <a:extLst>
                  <a:ext uri="{FF2B5EF4-FFF2-40B4-BE49-F238E27FC236}">
                    <a16:creationId xmlns:a16="http://schemas.microsoft.com/office/drawing/2014/main" id="{2F149741-FA07-4C17-8C0E-8FED3E73D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5945" y="5844406"/>
                <a:ext cx="62530" cy="6081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B65AA9A0-2EEA-43CE-A811-82B37402FC03}"/>
                </a:ext>
              </a:extLst>
            </p:cNvPr>
            <p:cNvGrpSpPr/>
            <p:nvPr/>
          </p:nvGrpSpPr>
          <p:grpSpPr>
            <a:xfrm>
              <a:off x="5113187" y="3349106"/>
              <a:ext cx="346397" cy="345109"/>
              <a:chOff x="6932170" y="3118777"/>
              <a:chExt cx="614738" cy="612452"/>
            </a:xfrm>
            <a:solidFill>
              <a:srgbClr val="C65885"/>
            </a:solidFill>
          </p:grpSpPr>
          <p:sp>
            <p:nvSpPr>
              <p:cNvPr id="74" name="Freeform 374">
                <a:extLst>
                  <a:ext uri="{FF2B5EF4-FFF2-40B4-BE49-F238E27FC236}">
                    <a16:creationId xmlns:a16="http://schemas.microsoft.com/office/drawing/2014/main" id="{66F97B5C-AE6A-4300-A3AC-D25CD8FC9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379" y="3119348"/>
                <a:ext cx="281529" cy="285526"/>
              </a:xfrm>
              <a:custGeom>
                <a:avLst/>
                <a:gdLst>
                  <a:gd name="T0" fmla="*/ 0 w 417"/>
                  <a:gd name="T1" fmla="*/ 0 h 423"/>
                  <a:gd name="T2" fmla="*/ 0 w 417"/>
                  <a:gd name="T3" fmla="*/ 423 h 423"/>
                  <a:gd name="T4" fmla="*/ 417 w 417"/>
                  <a:gd name="T5" fmla="*/ 423 h 423"/>
                  <a:gd name="T6" fmla="*/ 0 w 417"/>
                  <a:gd name="T7" fmla="*/ 0 h 423"/>
                  <a:gd name="T8" fmla="*/ 19 w 417"/>
                  <a:gd name="T9" fmla="*/ 22 h 423"/>
                  <a:gd name="T10" fmla="*/ 273 w 417"/>
                  <a:gd name="T11" fmla="*/ 148 h 423"/>
                  <a:gd name="T12" fmla="*/ 396 w 417"/>
                  <a:gd name="T13" fmla="*/ 403 h 423"/>
                  <a:gd name="T14" fmla="*/ 19 w 417"/>
                  <a:gd name="T15" fmla="*/ 403 h 423"/>
                  <a:gd name="T16" fmla="*/ 19 w 417"/>
                  <a:gd name="T17" fmla="*/ 22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7" h="423">
                    <a:moveTo>
                      <a:pt x="0" y="0"/>
                    </a:moveTo>
                    <a:cubicBezTo>
                      <a:pt x="0" y="423"/>
                      <a:pt x="0" y="423"/>
                      <a:pt x="0" y="423"/>
                    </a:cubicBezTo>
                    <a:cubicBezTo>
                      <a:pt x="417" y="423"/>
                      <a:pt x="417" y="423"/>
                      <a:pt x="417" y="423"/>
                    </a:cubicBezTo>
                    <a:cubicBezTo>
                      <a:pt x="402" y="198"/>
                      <a:pt x="224" y="19"/>
                      <a:pt x="0" y="0"/>
                    </a:cubicBezTo>
                    <a:close/>
                    <a:moveTo>
                      <a:pt x="19" y="22"/>
                    </a:moveTo>
                    <a:cubicBezTo>
                      <a:pt x="115" y="35"/>
                      <a:pt x="205" y="79"/>
                      <a:pt x="273" y="148"/>
                    </a:cubicBezTo>
                    <a:cubicBezTo>
                      <a:pt x="341" y="217"/>
                      <a:pt x="385" y="307"/>
                      <a:pt x="396" y="403"/>
                    </a:cubicBezTo>
                    <a:cubicBezTo>
                      <a:pt x="19" y="403"/>
                      <a:pt x="19" y="403"/>
                      <a:pt x="19" y="403"/>
                    </a:cubicBez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375">
                <a:extLst>
                  <a:ext uri="{FF2B5EF4-FFF2-40B4-BE49-F238E27FC236}">
                    <a16:creationId xmlns:a16="http://schemas.microsoft.com/office/drawing/2014/main" id="{1CD64197-55EF-4230-BC20-6695F41A1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65313" y="3533075"/>
                <a:ext cx="51395" cy="50538"/>
              </a:xfrm>
              <a:custGeom>
                <a:avLst/>
                <a:gdLst>
                  <a:gd name="T0" fmla="*/ 38 w 76"/>
                  <a:gd name="T1" fmla="*/ 0 h 75"/>
                  <a:gd name="T2" fmla="*/ 0 w 76"/>
                  <a:gd name="T3" fmla="*/ 38 h 75"/>
                  <a:gd name="T4" fmla="*/ 38 w 76"/>
                  <a:gd name="T5" fmla="*/ 75 h 75"/>
                  <a:gd name="T6" fmla="*/ 76 w 76"/>
                  <a:gd name="T7" fmla="*/ 38 h 75"/>
                  <a:gd name="T8" fmla="*/ 38 w 76"/>
                  <a:gd name="T9" fmla="*/ 0 h 75"/>
                  <a:gd name="T10" fmla="*/ 38 w 76"/>
                  <a:gd name="T11" fmla="*/ 57 h 75"/>
                  <a:gd name="T12" fmla="*/ 18 w 76"/>
                  <a:gd name="T13" fmla="*/ 38 h 75"/>
                  <a:gd name="T14" fmla="*/ 38 w 76"/>
                  <a:gd name="T15" fmla="*/ 18 h 75"/>
                  <a:gd name="T16" fmla="*/ 58 w 76"/>
                  <a:gd name="T17" fmla="*/ 38 h 75"/>
                  <a:gd name="T18" fmla="*/ 38 w 76"/>
                  <a:gd name="T19" fmla="*/ 5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75">
                    <a:moveTo>
                      <a:pt x="38" y="0"/>
                    </a:moveTo>
                    <a:cubicBezTo>
                      <a:pt x="17" y="0"/>
                      <a:pt x="0" y="17"/>
                      <a:pt x="0" y="38"/>
                    </a:cubicBezTo>
                    <a:cubicBezTo>
                      <a:pt x="0" y="58"/>
                      <a:pt x="17" y="75"/>
                      <a:pt x="38" y="75"/>
                    </a:cubicBezTo>
                    <a:cubicBezTo>
                      <a:pt x="59" y="75"/>
                      <a:pt x="76" y="58"/>
                      <a:pt x="76" y="38"/>
                    </a:cubicBezTo>
                    <a:cubicBezTo>
                      <a:pt x="76" y="17"/>
                      <a:pt x="59" y="0"/>
                      <a:pt x="38" y="0"/>
                    </a:cubicBezTo>
                    <a:close/>
                    <a:moveTo>
                      <a:pt x="38" y="57"/>
                    </a:moveTo>
                    <a:cubicBezTo>
                      <a:pt x="27" y="57"/>
                      <a:pt x="18" y="48"/>
                      <a:pt x="18" y="38"/>
                    </a:cubicBezTo>
                    <a:cubicBezTo>
                      <a:pt x="18" y="27"/>
                      <a:pt x="27" y="18"/>
                      <a:pt x="38" y="18"/>
                    </a:cubicBezTo>
                    <a:cubicBezTo>
                      <a:pt x="49" y="18"/>
                      <a:pt x="58" y="27"/>
                      <a:pt x="58" y="38"/>
                    </a:cubicBezTo>
                    <a:cubicBezTo>
                      <a:pt x="58" y="48"/>
                      <a:pt x="49" y="57"/>
                      <a:pt x="38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376">
                <a:extLst>
                  <a:ext uri="{FF2B5EF4-FFF2-40B4-BE49-F238E27FC236}">
                    <a16:creationId xmlns:a16="http://schemas.microsoft.com/office/drawing/2014/main" id="{22240958-E23A-48B9-ABBE-97B3B657D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1614" y="3508519"/>
                <a:ext cx="99934" cy="99363"/>
              </a:xfrm>
              <a:custGeom>
                <a:avLst/>
                <a:gdLst>
                  <a:gd name="T0" fmla="*/ 74 w 148"/>
                  <a:gd name="T1" fmla="*/ 0 h 147"/>
                  <a:gd name="T2" fmla="*/ 0 w 148"/>
                  <a:gd name="T3" fmla="*/ 74 h 147"/>
                  <a:gd name="T4" fmla="*/ 74 w 148"/>
                  <a:gd name="T5" fmla="*/ 147 h 147"/>
                  <a:gd name="T6" fmla="*/ 148 w 148"/>
                  <a:gd name="T7" fmla="*/ 74 h 147"/>
                  <a:gd name="T8" fmla="*/ 74 w 148"/>
                  <a:gd name="T9" fmla="*/ 0 h 147"/>
                  <a:gd name="T10" fmla="*/ 73 w 148"/>
                  <a:gd name="T11" fmla="*/ 129 h 147"/>
                  <a:gd name="T12" fmla="*/ 17 w 148"/>
                  <a:gd name="T13" fmla="*/ 74 h 147"/>
                  <a:gd name="T14" fmla="*/ 73 w 148"/>
                  <a:gd name="T15" fmla="*/ 18 h 147"/>
                  <a:gd name="T16" fmla="*/ 129 w 148"/>
                  <a:gd name="T17" fmla="*/ 74 h 147"/>
                  <a:gd name="T18" fmla="*/ 73 w 148"/>
                  <a:gd name="T19" fmla="*/ 129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8" h="147">
                    <a:moveTo>
                      <a:pt x="74" y="0"/>
                    </a:move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5" y="147"/>
                      <a:pt x="148" y="114"/>
                      <a:pt x="148" y="74"/>
                    </a:cubicBezTo>
                    <a:cubicBezTo>
                      <a:pt x="148" y="33"/>
                      <a:pt x="115" y="0"/>
                      <a:pt x="74" y="0"/>
                    </a:cubicBezTo>
                    <a:close/>
                    <a:moveTo>
                      <a:pt x="73" y="129"/>
                    </a:moveTo>
                    <a:cubicBezTo>
                      <a:pt x="42" y="129"/>
                      <a:pt x="17" y="104"/>
                      <a:pt x="17" y="74"/>
                    </a:cubicBezTo>
                    <a:cubicBezTo>
                      <a:pt x="17" y="43"/>
                      <a:pt x="42" y="18"/>
                      <a:pt x="73" y="18"/>
                    </a:cubicBezTo>
                    <a:cubicBezTo>
                      <a:pt x="104" y="18"/>
                      <a:pt x="129" y="43"/>
                      <a:pt x="129" y="74"/>
                    </a:cubicBezTo>
                    <a:cubicBezTo>
                      <a:pt x="129" y="104"/>
                      <a:pt x="104" y="129"/>
                      <a:pt x="73" y="1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377">
                <a:extLst>
                  <a:ext uri="{FF2B5EF4-FFF2-40B4-BE49-F238E27FC236}">
                    <a16:creationId xmlns:a16="http://schemas.microsoft.com/office/drawing/2014/main" id="{A480891A-9BE5-47D8-BCAB-CEC5D921E7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65379" y="3445989"/>
                <a:ext cx="281529" cy="284669"/>
              </a:xfrm>
              <a:custGeom>
                <a:avLst/>
                <a:gdLst>
                  <a:gd name="T0" fmla="*/ 0 w 417"/>
                  <a:gd name="T1" fmla="*/ 0 h 422"/>
                  <a:gd name="T2" fmla="*/ 0 w 417"/>
                  <a:gd name="T3" fmla="*/ 422 h 422"/>
                  <a:gd name="T4" fmla="*/ 417 w 417"/>
                  <a:gd name="T5" fmla="*/ 0 h 422"/>
                  <a:gd name="T6" fmla="*/ 0 w 417"/>
                  <a:gd name="T7" fmla="*/ 0 h 422"/>
                  <a:gd name="T8" fmla="*/ 288 w 417"/>
                  <a:gd name="T9" fmla="*/ 189 h 422"/>
                  <a:gd name="T10" fmla="*/ 273 w 417"/>
                  <a:gd name="T11" fmla="*/ 224 h 422"/>
                  <a:gd name="T12" fmla="*/ 286 w 417"/>
                  <a:gd name="T13" fmla="*/ 237 h 422"/>
                  <a:gd name="T14" fmla="*/ 256 w 417"/>
                  <a:gd name="T15" fmla="*/ 267 h 422"/>
                  <a:gd name="T16" fmla="*/ 243 w 417"/>
                  <a:gd name="T17" fmla="*/ 254 h 422"/>
                  <a:gd name="T18" fmla="*/ 207 w 417"/>
                  <a:gd name="T19" fmla="*/ 268 h 422"/>
                  <a:gd name="T20" fmla="*/ 207 w 417"/>
                  <a:gd name="T21" fmla="*/ 285 h 422"/>
                  <a:gd name="T22" fmla="*/ 164 w 417"/>
                  <a:gd name="T23" fmla="*/ 285 h 422"/>
                  <a:gd name="T24" fmla="*/ 164 w 417"/>
                  <a:gd name="T25" fmla="*/ 268 h 422"/>
                  <a:gd name="T26" fmla="*/ 130 w 417"/>
                  <a:gd name="T27" fmla="*/ 253 h 422"/>
                  <a:gd name="T28" fmla="*/ 116 w 417"/>
                  <a:gd name="T29" fmla="*/ 267 h 422"/>
                  <a:gd name="T30" fmla="*/ 86 w 417"/>
                  <a:gd name="T31" fmla="*/ 237 h 422"/>
                  <a:gd name="T32" fmla="*/ 100 w 417"/>
                  <a:gd name="T33" fmla="*/ 223 h 422"/>
                  <a:gd name="T34" fmla="*/ 85 w 417"/>
                  <a:gd name="T35" fmla="*/ 189 h 422"/>
                  <a:gd name="T36" fmla="*/ 65 w 417"/>
                  <a:gd name="T37" fmla="*/ 189 h 422"/>
                  <a:gd name="T38" fmla="*/ 65 w 417"/>
                  <a:gd name="T39" fmla="*/ 146 h 422"/>
                  <a:gd name="T40" fmla="*/ 85 w 417"/>
                  <a:gd name="T41" fmla="*/ 146 h 422"/>
                  <a:gd name="T42" fmla="*/ 99 w 417"/>
                  <a:gd name="T43" fmla="*/ 110 h 422"/>
                  <a:gd name="T44" fmla="*/ 85 w 417"/>
                  <a:gd name="T45" fmla="*/ 96 h 422"/>
                  <a:gd name="T46" fmla="*/ 115 w 417"/>
                  <a:gd name="T47" fmla="*/ 66 h 422"/>
                  <a:gd name="T48" fmla="*/ 130 w 417"/>
                  <a:gd name="T49" fmla="*/ 80 h 422"/>
                  <a:gd name="T50" fmla="*/ 164 w 417"/>
                  <a:gd name="T51" fmla="*/ 66 h 422"/>
                  <a:gd name="T52" fmla="*/ 164 w 417"/>
                  <a:gd name="T53" fmla="*/ 49 h 422"/>
                  <a:gd name="T54" fmla="*/ 207 w 417"/>
                  <a:gd name="T55" fmla="*/ 49 h 422"/>
                  <a:gd name="T56" fmla="*/ 207 w 417"/>
                  <a:gd name="T57" fmla="*/ 65 h 422"/>
                  <a:gd name="T58" fmla="*/ 243 w 417"/>
                  <a:gd name="T59" fmla="*/ 80 h 422"/>
                  <a:gd name="T60" fmla="*/ 257 w 417"/>
                  <a:gd name="T61" fmla="*/ 66 h 422"/>
                  <a:gd name="T62" fmla="*/ 287 w 417"/>
                  <a:gd name="T63" fmla="*/ 96 h 422"/>
                  <a:gd name="T64" fmla="*/ 274 w 417"/>
                  <a:gd name="T65" fmla="*/ 110 h 422"/>
                  <a:gd name="T66" fmla="*/ 289 w 417"/>
                  <a:gd name="T67" fmla="*/ 146 h 422"/>
                  <a:gd name="T68" fmla="*/ 307 w 417"/>
                  <a:gd name="T69" fmla="*/ 146 h 422"/>
                  <a:gd name="T70" fmla="*/ 307 w 417"/>
                  <a:gd name="T71" fmla="*/ 189 h 422"/>
                  <a:gd name="T72" fmla="*/ 288 w 417"/>
                  <a:gd name="T73" fmla="*/ 18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17" h="422">
                    <a:moveTo>
                      <a:pt x="0" y="0"/>
                    </a:moveTo>
                    <a:cubicBezTo>
                      <a:pt x="0" y="422"/>
                      <a:pt x="0" y="422"/>
                      <a:pt x="0" y="422"/>
                    </a:cubicBezTo>
                    <a:cubicBezTo>
                      <a:pt x="224" y="404"/>
                      <a:pt x="402" y="224"/>
                      <a:pt x="417" y="0"/>
                    </a:cubicBezTo>
                    <a:lnTo>
                      <a:pt x="0" y="0"/>
                    </a:lnTo>
                    <a:close/>
                    <a:moveTo>
                      <a:pt x="288" y="189"/>
                    </a:moveTo>
                    <a:cubicBezTo>
                      <a:pt x="286" y="202"/>
                      <a:pt x="280" y="213"/>
                      <a:pt x="273" y="224"/>
                    </a:cubicBezTo>
                    <a:cubicBezTo>
                      <a:pt x="286" y="237"/>
                      <a:pt x="286" y="237"/>
                      <a:pt x="286" y="237"/>
                    </a:cubicBezTo>
                    <a:cubicBezTo>
                      <a:pt x="256" y="267"/>
                      <a:pt x="256" y="267"/>
                      <a:pt x="256" y="267"/>
                    </a:cubicBezTo>
                    <a:cubicBezTo>
                      <a:pt x="243" y="254"/>
                      <a:pt x="243" y="254"/>
                      <a:pt x="243" y="254"/>
                    </a:cubicBezTo>
                    <a:cubicBezTo>
                      <a:pt x="232" y="261"/>
                      <a:pt x="220" y="266"/>
                      <a:pt x="207" y="268"/>
                    </a:cubicBezTo>
                    <a:cubicBezTo>
                      <a:pt x="207" y="285"/>
                      <a:pt x="207" y="285"/>
                      <a:pt x="207" y="285"/>
                    </a:cubicBezTo>
                    <a:cubicBezTo>
                      <a:pt x="164" y="285"/>
                      <a:pt x="164" y="285"/>
                      <a:pt x="164" y="285"/>
                    </a:cubicBezTo>
                    <a:cubicBezTo>
                      <a:pt x="164" y="268"/>
                      <a:pt x="164" y="268"/>
                      <a:pt x="164" y="268"/>
                    </a:cubicBezTo>
                    <a:cubicBezTo>
                      <a:pt x="152" y="265"/>
                      <a:pt x="140" y="260"/>
                      <a:pt x="130" y="253"/>
                    </a:cubicBezTo>
                    <a:cubicBezTo>
                      <a:pt x="116" y="267"/>
                      <a:pt x="116" y="267"/>
                      <a:pt x="116" y="267"/>
                    </a:cubicBezTo>
                    <a:cubicBezTo>
                      <a:pt x="86" y="237"/>
                      <a:pt x="86" y="237"/>
                      <a:pt x="86" y="237"/>
                    </a:cubicBezTo>
                    <a:cubicBezTo>
                      <a:pt x="100" y="223"/>
                      <a:pt x="100" y="223"/>
                      <a:pt x="100" y="223"/>
                    </a:cubicBezTo>
                    <a:cubicBezTo>
                      <a:pt x="93" y="213"/>
                      <a:pt x="88" y="201"/>
                      <a:pt x="85" y="189"/>
                    </a:cubicBezTo>
                    <a:cubicBezTo>
                      <a:pt x="65" y="189"/>
                      <a:pt x="65" y="189"/>
                      <a:pt x="65" y="189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85" y="146"/>
                      <a:pt x="85" y="146"/>
                      <a:pt x="85" y="146"/>
                    </a:cubicBezTo>
                    <a:cubicBezTo>
                      <a:pt x="87" y="133"/>
                      <a:pt x="92" y="121"/>
                      <a:pt x="99" y="110"/>
                    </a:cubicBezTo>
                    <a:cubicBezTo>
                      <a:pt x="85" y="96"/>
                      <a:pt x="85" y="96"/>
                      <a:pt x="85" y="96"/>
                    </a:cubicBezTo>
                    <a:cubicBezTo>
                      <a:pt x="115" y="66"/>
                      <a:pt x="115" y="66"/>
                      <a:pt x="115" y="66"/>
                    </a:cubicBezTo>
                    <a:cubicBezTo>
                      <a:pt x="130" y="80"/>
                      <a:pt x="130" y="80"/>
                      <a:pt x="130" y="80"/>
                    </a:cubicBezTo>
                    <a:cubicBezTo>
                      <a:pt x="140" y="73"/>
                      <a:pt x="152" y="68"/>
                      <a:pt x="164" y="66"/>
                    </a:cubicBezTo>
                    <a:cubicBezTo>
                      <a:pt x="164" y="49"/>
                      <a:pt x="164" y="49"/>
                      <a:pt x="164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7" y="65"/>
                      <a:pt x="207" y="65"/>
                      <a:pt x="207" y="65"/>
                    </a:cubicBezTo>
                    <a:cubicBezTo>
                      <a:pt x="220" y="68"/>
                      <a:pt x="232" y="73"/>
                      <a:pt x="243" y="80"/>
                    </a:cubicBezTo>
                    <a:cubicBezTo>
                      <a:pt x="257" y="66"/>
                      <a:pt x="257" y="66"/>
                      <a:pt x="257" y="66"/>
                    </a:cubicBezTo>
                    <a:cubicBezTo>
                      <a:pt x="287" y="96"/>
                      <a:pt x="287" y="96"/>
                      <a:pt x="287" y="96"/>
                    </a:cubicBezTo>
                    <a:cubicBezTo>
                      <a:pt x="274" y="110"/>
                      <a:pt x="274" y="110"/>
                      <a:pt x="274" y="110"/>
                    </a:cubicBezTo>
                    <a:cubicBezTo>
                      <a:pt x="281" y="121"/>
                      <a:pt x="286" y="133"/>
                      <a:pt x="289" y="146"/>
                    </a:cubicBezTo>
                    <a:cubicBezTo>
                      <a:pt x="307" y="146"/>
                      <a:pt x="307" y="146"/>
                      <a:pt x="307" y="146"/>
                    </a:cubicBezTo>
                    <a:cubicBezTo>
                      <a:pt x="307" y="189"/>
                      <a:pt x="307" y="189"/>
                      <a:pt x="307" y="189"/>
                    </a:cubicBezTo>
                    <a:lnTo>
                      <a:pt x="288" y="1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378">
                <a:extLst>
                  <a:ext uri="{FF2B5EF4-FFF2-40B4-BE49-F238E27FC236}">
                    <a16:creationId xmlns:a16="http://schemas.microsoft.com/office/drawing/2014/main" id="{A63B84C1-7409-433F-96A0-CDCE5A8979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2170" y="3118777"/>
                <a:ext cx="292093" cy="286097"/>
              </a:xfrm>
              <a:custGeom>
                <a:avLst/>
                <a:gdLst>
                  <a:gd name="T0" fmla="*/ 0 w 433"/>
                  <a:gd name="T1" fmla="*/ 424 h 424"/>
                  <a:gd name="T2" fmla="*/ 433 w 433"/>
                  <a:gd name="T3" fmla="*/ 424 h 424"/>
                  <a:gd name="T4" fmla="*/ 433 w 433"/>
                  <a:gd name="T5" fmla="*/ 0 h 424"/>
                  <a:gd name="T6" fmla="*/ 0 w 433"/>
                  <a:gd name="T7" fmla="*/ 424 h 424"/>
                  <a:gd name="T8" fmla="*/ 225 w 433"/>
                  <a:gd name="T9" fmla="*/ 154 h 424"/>
                  <a:gd name="T10" fmla="*/ 272 w 433"/>
                  <a:gd name="T11" fmla="*/ 106 h 424"/>
                  <a:gd name="T12" fmla="*/ 319 w 433"/>
                  <a:gd name="T13" fmla="*/ 154 h 424"/>
                  <a:gd name="T14" fmla="*/ 325 w 433"/>
                  <a:gd name="T15" fmla="*/ 174 h 424"/>
                  <a:gd name="T16" fmla="*/ 313 w 433"/>
                  <a:gd name="T17" fmla="*/ 187 h 424"/>
                  <a:gd name="T18" fmla="*/ 273 w 433"/>
                  <a:gd name="T19" fmla="*/ 229 h 424"/>
                  <a:gd name="T20" fmla="*/ 232 w 433"/>
                  <a:gd name="T21" fmla="*/ 187 h 424"/>
                  <a:gd name="T22" fmla="*/ 219 w 433"/>
                  <a:gd name="T23" fmla="*/ 174 h 424"/>
                  <a:gd name="T24" fmla="*/ 225 w 433"/>
                  <a:gd name="T25" fmla="*/ 154 h 424"/>
                  <a:gd name="T26" fmla="*/ 184 w 433"/>
                  <a:gd name="T27" fmla="*/ 265 h 424"/>
                  <a:gd name="T28" fmla="*/ 185 w 433"/>
                  <a:gd name="T29" fmla="*/ 265 h 424"/>
                  <a:gd name="T30" fmla="*/ 224 w 433"/>
                  <a:gd name="T31" fmla="*/ 223 h 424"/>
                  <a:gd name="T32" fmla="*/ 262 w 433"/>
                  <a:gd name="T33" fmla="*/ 287 h 424"/>
                  <a:gd name="T34" fmla="*/ 266 w 433"/>
                  <a:gd name="T35" fmla="*/ 259 h 424"/>
                  <a:gd name="T36" fmla="*/ 261 w 433"/>
                  <a:gd name="T37" fmla="*/ 249 h 424"/>
                  <a:gd name="T38" fmla="*/ 272 w 433"/>
                  <a:gd name="T39" fmla="*/ 238 h 424"/>
                  <a:gd name="T40" fmla="*/ 283 w 433"/>
                  <a:gd name="T41" fmla="*/ 249 h 424"/>
                  <a:gd name="T42" fmla="*/ 278 w 433"/>
                  <a:gd name="T43" fmla="*/ 259 h 424"/>
                  <a:gd name="T44" fmla="*/ 282 w 433"/>
                  <a:gd name="T45" fmla="*/ 287 h 424"/>
                  <a:gd name="T46" fmla="*/ 320 w 433"/>
                  <a:gd name="T47" fmla="*/ 223 h 424"/>
                  <a:gd name="T48" fmla="*/ 360 w 433"/>
                  <a:gd name="T49" fmla="*/ 265 h 424"/>
                  <a:gd name="T50" fmla="*/ 360 w 433"/>
                  <a:gd name="T51" fmla="*/ 358 h 424"/>
                  <a:gd name="T52" fmla="*/ 360 w 433"/>
                  <a:gd name="T53" fmla="*/ 358 h 424"/>
                  <a:gd name="T54" fmla="*/ 272 w 433"/>
                  <a:gd name="T55" fmla="*/ 372 h 424"/>
                  <a:gd name="T56" fmla="*/ 184 w 433"/>
                  <a:gd name="T57" fmla="*/ 358 h 424"/>
                  <a:gd name="T58" fmla="*/ 184 w 433"/>
                  <a:gd name="T59" fmla="*/ 358 h 424"/>
                  <a:gd name="T60" fmla="*/ 184 w 433"/>
                  <a:gd name="T61" fmla="*/ 265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3" h="424">
                    <a:moveTo>
                      <a:pt x="0" y="424"/>
                    </a:moveTo>
                    <a:cubicBezTo>
                      <a:pt x="433" y="424"/>
                      <a:pt x="433" y="424"/>
                      <a:pt x="433" y="424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201" y="11"/>
                      <a:pt x="15" y="194"/>
                      <a:pt x="0" y="424"/>
                    </a:cubicBezTo>
                    <a:close/>
                    <a:moveTo>
                      <a:pt x="225" y="154"/>
                    </a:moveTo>
                    <a:cubicBezTo>
                      <a:pt x="227" y="127"/>
                      <a:pt x="247" y="106"/>
                      <a:pt x="272" y="106"/>
                    </a:cubicBezTo>
                    <a:cubicBezTo>
                      <a:pt x="297" y="106"/>
                      <a:pt x="317" y="127"/>
                      <a:pt x="319" y="154"/>
                    </a:cubicBezTo>
                    <a:cubicBezTo>
                      <a:pt x="325" y="156"/>
                      <a:pt x="328" y="165"/>
                      <a:pt x="325" y="174"/>
                    </a:cubicBezTo>
                    <a:cubicBezTo>
                      <a:pt x="323" y="182"/>
                      <a:pt x="318" y="187"/>
                      <a:pt x="313" y="187"/>
                    </a:cubicBezTo>
                    <a:cubicBezTo>
                      <a:pt x="305" y="209"/>
                      <a:pt x="291" y="229"/>
                      <a:pt x="273" y="229"/>
                    </a:cubicBezTo>
                    <a:cubicBezTo>
                      <a:pt x="256" y="229"/>
                      <a:pt x="240" y="209"/>
                      <a:pt x="232" y="187"/>
                    </a:cubicBezTo>
                    <a:cubicBezTo>
                      <a:pt x="226" y="187"/>
                      <a:pt x="221" y="182"/>
                      <a:pt x="219" y="174"/>
                    </a:cubicBezTo>
                    <a:cubicBezTo>
                      <a:pt x="216" y="165"/>
                      <a:pt x="219" y="156"/>
                      <a:pt x="225" y="154"/>
                    </a:cubicBezTo>
                    <a:close/>
                    <a:moveTo>
                      <a:pt x="184" y="265"/>
                    </a:moveTo>
                    <a:cubicBezTo>
                      <a:pt x="185" y="265"/>
                      <a:pt x="185" y="265"/>
                      <a:pt x="185" y="265"/>
                    </a:cubicBezTo>
                    <a:cubicBezTo>
                      <a:pt x="188" y="248"/>
                      <a:pt x="203" y="233"/>
                      <a:pt x="224" y="223"/>
                    </a:cubicBezTo>
                    <a:cubicBezTo>
                      <a:pt x="262" y="287"/>
                      <a:pt x="262" y="287"/>
                      <a:pt x="262" y="287"/>
                    </a:cubicBezTo>
                    <a:cubicBezTo>
                      <a:pt x="266" y="259"/>
                      <a:pt x="266" y="259"/>
                      <a:pt x="266" y="259"/>
                    </a:cubicBezTo>
                    <a:cubicBezTo>
                      <a:pt x="263" y="257"/>
                      <a:pt x="261" y="253"/>
                      <a:pt x="261" y="249"/>
                    </a:cubicBezTo>
                    <a:cubicBezTo>
                      <a:pt x="261" y="243"/>
                      <a:pt x="266" y="238"/>
                      <a:pt x="272" y="238"/>
                    </a:cubicBezTo>
                    <a:cubicBezTo>
                      <a:pt x="278" y="238"/>
                      <a:pt x="283" y="243"/>
                      <a:pt x="283" y="249"/>
                    </a:cubicBezTo>
                    <a:cubicBezTo>
                      <a:pt x="283" y="253"/>
                      <a:pt x="281" y="257"/>
                      <a:pt x="278" y="259"/>
                    </a:cubicBezTo>
                    <a:cubicBezTo>
                      <a:pt x="282" y="287"/>
                      <a:pt x="282" y="287"/>
                      <a:pt x="282" y="287"/>
                    </a:cubicBezTo>
                    <a:cubicBezTo>
                      <a:pt x="320" y="223"/>
                      <a:pt x="320" y="223"/>
                      <a:pt x="320" y="223"/>
                    </a:cubicBezTo>
                    <a:cubicBezTo>
                      <a:pt x="341" y="233"/>
                      <a:pt x="356" y="248"/>
                      <a:pt x="360" y="265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60" y="358"/>
                      <a:pt x="360" y="358"/>
                      <a:pt x="360" y="358"/>
                    </a:cubicBezTo>
                    <a:cubicBezTo>
                      <a:pt x="356" y="366"/>
                      <a:pt x="318" y="372"/>
                      <a:pt x="272" y="372"/>
                    </a:cubicBezTo>
                    <a:cubicBezTo>
                      <a:pt x="226" y="372"/>
                      <a:pt x="188" y="366"/>
                      <a:pt x="184" y="358"/>
                    </a:cubicBezTo>
                    <a:cubicBezTo>
                      <a:pt x="184" y="358"/>
                      <a:pt x="184" y="358"/>
                      <a:pt x="184" y="358"/>
                    </a:cubicBezTo>
                    <a:lnTo>
                      <a:pt x="184" y="2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379">
                <a:extLst>
                  <a:ext uri="{FF2B5EF4-FFF2-40B4-BE49-F238E27FC236}">
                    <a16:creationId xmlns:a16="http://schemas.microsoft.com/office/drawing/2014/main" id="{7430C902-9135-4F9F-AD83-17C41534F3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32170" y="3445989"/>
                <a:ext cx="292093" cy="285240"/>
              </a:xfrm>
              <a:custGeom>
                <a:avLst/>
                <a:gdLst>
                  <a:gd name="T0" fmla="*/ 433 w 433"/>
                  <a:gd name="T1" fmla="*/ 423 h 423"/>
                  <a:gd name="T2" fmla="*/ 433 w 433"/>
                  <a:gd name="T3" fmla="*/ 0 h 423"/>
                  <a:gd name="T4" fmla="*/ 0 w 433"/>
                  <a:gd name="T5" fmla="*/ 0 h 423"/>
                  <a:gd name="T6" fmla="*/ 433 w 433"/>
                  <a:gd name="T7" fmla="*/ 423 h 423"/>
                  <a:gd name="T8" fmla="*/ 266 w 433"/>
                  <a:gd name="T9" fmla="*/ 58 h 423"/>
                  <a:gd name="T10" fmla="*/ 387 w 433"/>
                  <a:gd name="T11" fmla="*/ 180 h 423"/>
                  <a:gd name="T12" fmla="*/ 266 w 433"/>
                  <a:gd name="T13" fmla="*/ 302 h 423"/>
                  <a:gd name="T14" fmla="*/ 144 w 433"/>
                  <a:gd name="T15" fmla="*/ 180 h 423"/>
                  <a:gd name="T16" fmla="*/ 266 w 433"/>
                  <a:gd name="T17" fmla="*/ 58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423">
                    <a:moveTo>
                      <a:pt x="433" y="423"/>
                    </a:moveTo>
                    <a:cubicBezTo>
                      <a:pt x="433" y="0"/>
                      <a:pt x="433" y="0"/>
                      <a:pt x="4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229"/>
                      <a:pt x="201" y="412"/>
                      <a:pt x="433" y="423"/>
                    </a:cubicBezTo>
                    <a:close/>
                    <a:moveTo>
                      <a:pt x="266" y="58"/>
                    </a:moveTo>
                    <a:cubicBezTo>
                      <a:pt x="332" y="58"/>
                      <a:pt x="387" y="112"/>
                      <a:pt x="387" y="180"/>
                    </a:cubicBezTo>
                    <a:cubicBezTo>
                      <a:pt x="387" y="247"/>
                      <a:pt x="332" y="302"/>
                      <a:pt x="266" y="302"/>
                    </a:cubicBezTo>
                    <a:cubicBezTo>
                      <a:pt x="199" y="302"/>
                      <a:pt x="144" y="247"/>
                      <a:pt x="144" y="180"/>
                    </a:cubicBezTo>
                    <a:cubicBezTo>
                      <a:pt x="144" y="112"/>
                      <a:pt x="199" y="58"/>
                      <a:pt x="266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380">
                <a:extLst>
                  <a:ext uri="{FF2B5EF4-FFF2-40B4-BE49-F238E27FC236}">
                    <a16:creationId xmlns:a16="http://schemas.microsoft.com/office/drawing/2014/main" id="{269DE7B3-F28A-46DE-9DEF-03B0A0044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9521" y="3504522"/>
                <a:ext cx="124204" cy="125631"/>
              </a:xfrm>
              <a:custGeom>
                <a:avLst/>
                <a:gdLst>
                  <a:gd name="T0" fmla="*/ 92 w 184"/>
                  <a:gd name="T1" fmla="*/ 186 h 186"/>
                  <a:gd name="T2" fmla="*/ 184 w 184"/>
                  <a:gd name="T3" fmla="*/ 93 h 186"/>
                  <a:gd name="T4" fmla="*/ 92 w 184"/>
                  <a:gd name="T5" fmla="*/ 0 h 186"/>
                  <a:gd name="T6" fmla="*/ 0 w 184"/>
                  <a:gd name="T7" fmla="*/ 93 h 186"/>
                  <a:gd name="T8" fmla="*/ 92 w 184"/>
                  <a:gd name="T9" fmla="*/ 186 h 186"/>
                  <a:gd name="T10" fmla="*/ 84 w 184"/>
                  <a:gd name="T11" fmla="*/ 101 h 186"/>
                  <a:gd name="T12" fmla="*/ 54 w 184"/>
                  <a:gd name="T13" fmla="*/ 71 h 186"/>
                  <a:gd name="T14" fmla="*/ 82 w 184"/>
                  <a:gd name="T15" fmla="*/ 42 h 186"/>
                  <a:gd name="T16" fmla="*/ 82 w 184"/>
                  <a:gd name="T17" fmla="*/ 26 h 186"/>
                  <a:gd name="T18" fmla="*/ 98 w 184"/>
                  <a:gd name="T19" fmla="*/ 26 h 186"/>
                  <a:gd name="T20" fmla="*/ 98 w 184"/>
                  <a:gd name="T21" fmla="*/ 41 h 186"/>
                  <a:gd name="T22" fmla="*/ 122 w 184"/>
                  <a:gd name="T23" fmla="*/ 46 h 186"/>
                  <a:gd name="T24" fmla="*/ 117 w 184"/>
                  <a:gd name="T25" fmla="*/ 65 h 186"/>
                  <a:gd name="T26" fmla="*/ 93 w 184"/>
                  <a:gd name="T27" fmla="*/ 59 h 186"/>
                  <a:gd name="T28" fmla="*/ 79 w 184"/>
                  <a:gd name="T29" fmla="*/ 68 h 186"/>
                  <a:gd name="T30" fmla="*/ 99 w 184"/>
                  <a:gd name="T31" fmla="*/ 82 h 186"/>
                  <a:gd name="T32" fmla="*/ 126 w 184"/>
                  <a:gd name="T33" fmla="*/ 113 h 186"/>
                  <a:gd name="T34" fmla="*/ 97 w 184"/>
                  <a:gd name="T35" fmla="*/ 143 h 186"/>
                  <a:gd name="T36" fmla="*/ 97 w 184"/>
                  <a:gd name="T37" fmla="*/ 159 h 186"/>
                  <a:gd name="T38" fmla="*/ 81 w 184"/>
                  <a:gd name="T39" fmla="*/ 159 h 186"/>
                  <a:gd name="T40" fmla="*/ 81 w 184"/>
                  <a:gd name="T41" fmla="*/ 144 h 186"/>
                  <a:gd name="T42" fmla="*/ 53 w 184"/>
                  <a:gd name="T43" fmla="*/ 137 h 186"/>
                  <a:gd name="T44" fmla="*/ 58 w 184"/>
                  <a:gd name="T45" fmla="*/ 118 h 186"/>
                  <a:gd name="T46" fmla="*/ 85 w 184"/>
                  <a:gd name="T47" fmla="*/ 125 h 186"/>
                  <a:gd name="T48" fmla="*/ 101 w 184"/>
                  <a:gd name="T49" fmla="*/ 115 h 186"/>
                  <a:gd name="T50" fmla="*/ 84 w 184"/>
                  <a:gd name="T51" fmla="*/ 101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186">
                    <a:moveTo>
                      <a:pt x="92" y="186"/>
                    </a:moveTo>
                    <a:cubicBezTo>
                      <a:pt x="142" y="186"/>
                      <a:pt x="184" y="144"/>
                      <a:pt x="184" y="93"/>
                    </a:cubicBezTo>
                    <a:cubicBezTo>
                      <a:pt x="184" y="42"/>
                      <a:pt x="142" y="0"/>
                      <a:pt x="92" y="0"/>
                    </a:cubicBezTo>
                    <a:cubicBezTo>
                      <a:pt x="41" y="0"/>
                      <a:pt x="0" y="42"/>
                      <a:pt x="0" y="93"/>
                    </a:cubicBezTo>
                    <a:cubicBezTo>
                      <a:pt x="0" y="144"/>
                      <a:pt x="41" y="186"/>
                      <a:pt x="92" y="186"/>
                    </a:cubicBezTo>
                    <a:close/>
                    <a:moveTo>
                      <a:pt x="84" y="101"/>
                    </a:moveTo>
                    <a:cubicBezTo>
                      <a:pt x="66" y="95"/>
                      <a:pt x="54" y="87"/>
                      <a:pt x="54" y="71"/>
                    </a:cubicBezTo>
                    <a:cubicBezTo>
                      <a:pt x="54" y="56"/>
                      <a:pt x="65" y="45"/>
                      <a:pt x="82" y="42"/>
                    </a:cubicBezTo>
                    <a:cubicBezTo>
                      <a:pt x="82" y="26"/>
                      <a:pt x="82" y="26"/>
                      <a:pt x="82" y="26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8" y="41"/>
                      <a:pt x="98" y="41"/>
                      <a:pt x="98" y="41"/>
                    </a:cubicBezTo>
                    <a:cubicBezTo>
                      <a:pt x="109" y="41"/>
                      <a:pt x="116" y="43"/>
                      <a:pt x="122" y="46"/>
                    </a:cubicBezTo>
                    <a:cubicBezTo>
                      <a:pt x="117" y="65"/>
                      <a:pt x="117" y="65"/>
                      <a:pt x="117" y="65"/>
                    </a:cubicBezTo>
                    <a:cubicBezTo>
                      <a:pt x="113" y="63"/>
                      <a:pt x="105" y="59"/>
                      <a:pt x="93" y="59"/>
                    </a:cubicBezTo>
                    <a:cubicBezTo>
                      <a:pt x="83" y="59"/>
                      <a:pt x="79" y="64"/>
                      <a:pt x="79" y="68"/>
                    </a:cubicBezTo>
                    <a:cubicBezTo>
                      <a:pt x="79" y="73"/>
                      <a:pt x="85" y="77"/>
                      <a:pt x="99" y="82"/>
                    </a:cubicBezTo>
                    <a:cubicBezTo>
                      <a:pt x="119" y="89"/>
                      <a:pt x="126" y="98"/>
                      <a:pt x="126" y="113"/>
                    </a:cubicBezTo>
                    <a:cubicBezTo>
                      <a:pt x="126" y="127"/>
                      <a:pt x="116" y="139"/>
                      <a:pt x="97" y="143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81" y="159"/>
                      <a:pt x="81" y="159"/>
                      <a:pt x="81" y="159"/>
                    </a:cubicBezTo>
                    <a:cubicBezTo>
                      <a:pt x="81" y="144"/>
                      <a:pt x="81" y="144"/>
                      <a:pt x="81" y="144"/>
                    </a:cubicBezTo>
                    <a:cubicBezTo>
                      <a:pt x="70" y="143"/>
                      <a:pt x="60" y="140"/>
                      <a:pt x="53" y="137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65" y="122"/>
                      <a:pt x="75" y="125"/>
                      <a:pt x="85" y="125"/>
                    </a:cubicBezTo>
                    <a:cubicBezTo>
                      <a:pt x="95" y="125"/>
                      <a:pt x="101" y="121"/>
                      <a:pt x="101" y="115"/>
                    </a:cubicBezTo>
                    <a:cubicBezTo>
                      <a:pt x="101" y="109"/>
                      <a:pt x="96" y="105"/>
                      <a:pt x="84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381">
                <a:extLst>
                  <a:ext uri="{FF2B5EF4-FFF2-40B4-BE49-F238E27FC236}">
                    <a16:creationId xmlns:a16="http://schemas.microsoft.com/office/drawing/2014/main" id="{F0EEDA46-02D1-4186-9432-045E5F8435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3918" y="3182735"/>
                <a:ext cx="120206" cy="150472"/>
              </a:xfrm>
              <a:custGeom>
                <a:avLst/>
                <a:gdLst>
                  <a:gd name="T0" fmla="*/ 89 w 178"/>
                  <a:gd name="T1" fmla="*/ 0 h 223"/>
                  <a:gd name="T2" fmla="*/ 0 w 178"/>
                  <a:gd name="T3" fmla="*/ 89 h 223"/>
                  <a:gd name="T4" fmla="*/ 42 w 178"/>
                  <a:gd name="T5" fmla="*/ 182 h 223"/>
                  <a:gd name="T6" fmla="*/ 40 w 178"/>
                  <a:gd name="T7" fmla="*/ 223 h 223"/>
                  <a:gd name="T8" fmla="*/ 48 w 178"/>
                  <a:gd name="T9" fmla="*/ 221 h 223"/>
                  <a:gd name="T10" fmla="*/ 134 w 178"/>
                  <a:gd name="T11" fmla="*/ 221 h 223"/>
                  <a:gd name="T12" fmla="*/ 140 w 178"/>
                  <a:gd name="T13" fmla="*/ 222 h 223"/>
                  <a:gd name="T14" fmla="*/ 138 w 178"/>
                  <a:gd name="T15" fmla="*/ 180 h 223"/>
                  <a:gd name="T16" fmla="*/ 178 w 178"/>
                  <a:gd name="T17" fmla="*/ 89 h 223"/>
                  <a:gd name="T18" fmla="*/ 89 w 178"/>
                  <a:gd name="T19" fmla="*/ 0 h 223"/>
                  <a:gd name="T20" fmla="*/ 125 w 178"/>
                  <a:gd name="T21" fmla="*/ 167 h 223"/>
                  <a:gd name="T22" fmla="*/ 118 w 178"/>
                  <a:gd name="T23" fmla="*/ 173 h 223"/>
                  <a:gd name="T24" fmla="*/ 120 w 178"/>
                  <a:gd name="T25" fmla="*/ 205 h 223"/>
                  <a:gd name="T26" fmla="*/ 60 w 178"/>
                  <a:gd name="T27" fmla="*/ 205 h 223"/>
                  <a:gd name="T28" fmla="*/ 61 w 178"/>
                  <a:gd name="T29" fmla="*/ 174 h 223"/>
                  <a:gd name="T30" fmla="*/ 55 w 178"/>
                  <a:gd name="T31" fmla="*/ 168 h 223"/>
                  <a:gd name="T32" fmla="*/ 18 w 178"/>
                  <a:gd name="T33" fmla="*/ 89 h 223"/>
                  <a:gd name="T34" fmla="*/ 89 w 178"/>
                  <a:gd name="T35" fmla="*/ 19 h 223"/>
                  <a:gd name="T36" fmla="*/ 159 w 178"/>
                  <a:gd name="T37" fmla="*/ 89 h 223"/>
                  <a:gd name="T38" fmla="*/ 125 w 178"/>
                  <a:gd name="T39" fmla="*/ 167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8" h="223">
                    <a:moveTo>
                      <a:pt x="89" y="0"/>
                    </a:moveTo>
                    <a:cubicBezTo>
                      <a:pt x="40" y="0"/>
                      <a:pt x="0" y="40"/>
                      <a:pt x="0" y="89"/>
                    </a:cubicBezTo>
                    <a:cubicBezTo>
                      <a:pt x="0" y="122"/>
                      <a:pt x="17" y="160"/>
                      <a:pt x="42" y="182"/>
                    </a:cubicBezTo>
                    <a:cubicBezTo>
                      <a:pt x="40" y="223"/>
                      <a:pt x="40" y="223"/>
                      <a:pt x="40" y="223"/>
                    </a:cubicBezTo>
                    <a:cubicBezTo>
                      <a:pt x="42" y="221"/>
                      <a:pt x="45" y="221"/>
                      <a:pt x="48" y="221"/>
                    </a:cubicBezTo>
                    <a:cubicBezTo>
                      <a:pt x="134" y="221"/>
                      <a:pt x="134" y="221"/>
                      <a:pt x="134" y="221"/>
                    </a:cubicBezTo>
                    <a:cubicBezTo>
                      <a:pt x="136" y="221"/>
                      <a:pt x="138" y="221"/>
                      <a:pt x="140" y="222"/>
                    </a:cubicBezTo>
                    <a:cubicBezTo>
                      <a:pt x="138" y="180"/>
                      <a:pt x="138" y="180"/>
                      <a:pt x="138" y="180"/>
                    </a:cubicBezTo>
                    <a:cubicBezTo>
                      <a:pt x="162" y="158"/>
                      <a:pt x="178" y="121"/>
                      <a:pt x="178" y="89"/>
                    </a:cubicBezTo>
                    <a:cubicBezTo>
                      <a:pt x="178" y="40"/>
                      <a:pt x="138" y="0"/>
                      <a:pt x="89" y="0"/>
                    </a:cubicBezTo>
                    <a:close/>
                    <a:moveTo>
                      <a:pt x="125" y="167"/>
                    </a:moveTo>
                    <a:cubicBezTo>
                      <a:pt x="118" y="173"/>
                      <a:pt x="118" y="173"/>
                      <a:pt x="118" y="173"/>
                    </a:cubicBezTo>
                    <a:cubicBezTo>
                      <a:pt x="120" y="205"/>
                      <a:pt x="120" y="205"/>
                      <a:pt x="120" y="205"/>
                    </a:cubicBezTo>
                    <a:cubicBezTo>
                      <a:pt x="60" y="205"/>
                      <a:pt x="60" y="205"/>
                      <a:pt x="60" y="205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55" y="168"/>
                      <a:pt x="55" y="168"/>
                      <a:pt x="55" y="168"/>
                    </a:cubicBezTo>
                    <a:cubicBezTo>
                      <a:pt x="33" y="149"/>
                      <a:pt x="18" y="117"/>
                      <a:pt x="18" y="89"/>
                    </a:cubicBezTo>
                    <a:cubicBezTo>
                      <a:pt x="18" y="50"/>
                      <a:pt x="50" y="19"/>
                      <a:pt x="89" y="19"/>
                    </a:cubicBezTo>
                    <a:cubicBezTo>
                      <a:pt x="128" y="19"/>
                      <a:pt x="159" y="50"/>
                      <a:pt x="159" y="89"/>
                    </a:cubicBezTo>
                    <a:cubicBezTo>
                      <a:pt x="159" y="116"/>
                      <a:pt x="145" y="148"/>
                      <a:pt x="125" y="16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382">
                <a:extLst>
                  <a:ext uri="{FF2B5EF4-FFF2-40B4-BE49-F238E27FC236}">
                    <a16:creationId xmlns:a16="http://schemas.microsoft.com/office/drawing/2014/main" id="{F2B5DCAF-1EE3-4656-8A8F-D29C7ADAC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8188" y="3335205"/>
                <a:ext cx="73666" cy="14847"/>
              </a:xfrm>
              <a:custGeom>
                <a:avLst/>
                <a:gdLst>
                  <a:gd name="T0" fmla="*/ 98 w 109"/>
                  <a:gd name="T1" fmla="*/ 0 h 22"/>
                  <a:gd name="T2" fmla="*/ 12 w 109"/>
                  <a:gd name="T3" fmla="*/ 0 h 22"/>
                  <a:gd name="T4" fmla="*/ 0 w 109"/>
                  <a:gd name="T5" fmla="*/ 11 h 22"/>
                  <a:gd name="T6" fmla="*/ 12 w 109"/>
                  <a:gd name="T7" fmla="*/ 22 h 22"/>
                  <a:gd name="T8" fmla="*/ 98 w 109"/>
                  <a:gd name="T9" fmla="*/ 22 h 22"/>
                  <a:gd name="T10" fmla="*/ 109 w 109"/>
                  <a:gd name="T11" fmla="*/ 11 h 22"/>
                  <a:gd name="T12" fmla="*/ 98 w 109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9" h="22">
                    <a:moveTo>
                      <a:pt x="98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2" y="22"/>
                    </a:cubicBezTo>
                    <a:cubicBezTo>
                      <a:pt x="98" y="22"/>
                      <a:pt x="98" y="22"/>
                      <a:pt x="98" y="22"/>
                    </a:cubicBezTo>
                    <a:cubicBezTo>
                      <a:pt x="104" y="22"/>
                      <a:pt x="109" y="17"/>
                      <a:pt x="109" y="11"/>
                    </a:cubicBezTo>
                    <a:cubicBezTo>
                      <a:pt x="109" y="5"/>
                      <a:pt x="104" y="0"/>
                      <a:pt x="98" y="0"/>
                    </a:cubicBezTo>
                    <a:close/>
                  </a:path>
                </a:pathLst>
              </a:custGeom>
              <a:solidFill>
                <a:srgbClr val="01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383">
                <a:extLst>
                  <a:ext uri="{FF2B5EF4-FFF2-40B4-BE49-F238E27FC236}">
                    <a16:creationId xmlns:a16="http://schemas.microsoft.com/office/drawing/2014/main" id="{3A28BAC6-037A-4F6E-A555-87656C4AF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1043" y="3352908"/>
                <a:ext cx="67384" cy="14847"/>
              </a:xfrm>
              <a:custGeom>
                <a:avLst/>
                <a:gdLst>
                  <a:gd name="T0" fmla="*/ 90 w 100"/>
                  <a:gd name="T1" fmla="*/ 0 h 22"/>
                  <a:gd name="T2" fmla="*/ 10 w 100"/>
                  <a:gd name="T3" fmla="*/ 0 h 22"/>
                  <a:gd name="T4" fmla="*/ 0 w 100"/>
                  <a:gd name="T5" fmla="*/ 11 h 22"/>
                  <a:gd name="T6" fmla="*/ 10 w 100"/>
                  <a:gd name="T7" fmla="*/ 22 h 22"/>
                  <a:gd name="T8" fmla="*/ 90 w 100"/>
                  <a:gd name="T9" fmla="*/ 22 h 22"/>
                  <a:gd name="T10" fmla="*/ 100 w 100"/>
                  <a:gd name="T11" fmla="*/ 11 h 22"/>
                  <a:gd name="T12" fmla="*/ 90 w 100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22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0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95" y="22"/>
                      <a:pt x="100" y="17"/>
                      <a:pt x="100" y="11"/>
                    </a:cubicBezTo>
                    <a:cubicBezTo>
                      <a:pt x="100" y="5"/>
                      <a:pt x="95" y="0"/>
                      <a:pt x="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384">
                <a:extLst>
                  <a:ext uri="{FF2B5EF4-FFF2-40B4-BE49-F238E27FC236}">
                    <a16:creationId xmlns:a16="http://schemas.microsoft.com/office/drawing/2014/main" id="{EBAB702C-A83A-4F93-BBC7-3CBACB5BE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7039" y="3370325"/>
                <a:ext cx="55392" cy="15418"/>
              </a:xfrm>
              <a:custGeom>
                <a:avLst/>
                <a:gdLst>
                  <a:gd name="T0" fmla="*/ 74 w 82"/>
                  <a:gd name="T1" fmla="*/ 0 h 23"/>
                  <a:gd name="T2" fmla="*/ 9 w 82"/>
                  <a:gd name="T3" fmla="*/ 0 h 23"/>
                  <a:gd name="T4" fmla="*/ 0 w 82"/>
                  <a:gd name="T5" fmla="*/ 12 h 23"/>
                  <a:gd name="T6" fmla="*/ 9 w 82"/>
                  <a:gd name="T7" fmla="*/ 23 h 23"/>
                  <a:gd name="T8" fmla="*/ 74 w 82"/>
                  <a:gd name="T9" fmla="*/ 23 h 23"/>
                  <a:gd name="T10" fmla="*/ 82 w 82"/>
                  <a:gd name="T11" fmla="*/ 12 h 23"/>
                  <a:gd name="T12" fmla="*/ 74 w 8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23">
                    <a:moveTo>
                      <a:pt x="7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2"/>
                    </a:cubicBezTo>
                    <a:cubicBezTo>
                      <a:pt x="0" y="18"/>
                      <a:pt x="4" y="23"/>
                      <a:pt x="9" y="23"/>
                    </a:cubicBezTo>
                    <a:cubicBezTo>
                      <a:pt x="74" y="23"/>
                      <a:pt x="74" y="23"/>
                      <a:pt x="74" y="23"/>
                    </a:cubicBezTo>
                    <a:cubicBezTo>
                      <a:pt x="79" y="23"/>
                      <a:pt x="82" y="18"/>
                      <a:pt x="82" y="12"/>
                    </a:cubicBezTo>
                    <a:cubicBezTo>
                      <a:pt x="82" y="5"/>
                      <a:pt x="79" y="0"/>
                      <a:pt x="74" y="0"/>
                    </a:cubicBezTo>
                    <a:close/>
                  </a:path>
                </a:pathLst>
              </a:custGeom>
              <a:solidFill>
                <a:srgbClr val="01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385">
                <a:extLst>
                  <a:ext uri="{FF2B5EF4-FFF2-40B4-BE49-F238E27FC236}">
                    <a16:creationId xmlns:a16="http://schemas.microsoft.com/office/drawing/2014/main" id="{53307DEA-53EF-4FC4-AA1D-F998E3953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7039" y="3209003"/>
                <a:ext cx="64243" cy="60817"/>
              </a:xfrm>
              <a:custGeom>
                <a:avLst/>
                <a:gdLst>
                  <a:gd name="T0" fmla="*/ 42 w 95"/>
                  <a:gd name="T1" fmla="*/ 0 h 90"/>
                  <a:gd name="T2" fmla="*/ 0 w 95"/>
                  <a:gd name="T3" fmla="*/ 21 h 90"/>
                  <a:gd name="T4" fmla="*/ 35 w 95"/>
                  <a:gd name="T5" fmla="*/ 8 h 90"/>
                  <a:gd name="T6" fmla="*/ 87 w 95"/>
                  <a:gd name="T7" fmla="*/ 60 h 90"/>
                  <a:gd name="T8" fmla="*/ 77 w 95"/>
                  <a:gd name="T9" fmla="*/ 90 h 90"/>
                  <a:gd name="T10" fmla="*/ 95 w 95"/>
                  <a:gd name="T11" fmla="*/ 51 h 90"/>
                  <a:gd name="T12" fmla="*/ 42 w 95"/>
                  <a:gd name="T1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90">
                    <a:moveTo>
                      <a:pt x="42" y="0"/>
                    </a:moveTo>
                    <a:cubicBezTo>
                      <a:pt x="25" y="0"/>
                      <a:pt x="9" y="8"/>
                      <a:pt x="0" y="21"/>
                    </a:cubicBezTo>
                    <a:cubicBezTo>
                      <a:pt x="9" y="13"/>
                      <a:pt x="21" y="8"/>
                      <a:pt x="35" y="8"/>
                    </a:cubicBezTo>
                    <a:cubicBezTo>
                      <a:pt x="64" y="8"/>
                      <a:pt x="87" y="31"/>
                      <a:pt x="87" y="60"/>
                    </a:cubicBezTo>
                    <a:cubicBezTo>
                      <a:pt x="87" y="71"/>
                      <a:pt x="84" y="81"/>
                      <a:pt x="77" y="90"/>
                    </a:cubicBezTo>
                    <a:cubicBezTo>
                      <a:pt x="88" y="80"/>
                      <a:pt x="95" y="67"/>
                      <a:pt x="95" y="51"/>
                    </a:cubicBezTo>
                    <a:cubicBezTo>
                      <a:pt x="95" y="23"/>
                      <a:pt x="71" y="0"/>
                      <a:pt x="42" y="0"/>
                    </a:cubicBezTo>
                    <a:close/>
                  </a:path>
                </a:pathLst>
              </a:custGeom>
              <a:solidFill>
                <a:srgbClr val="01B3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C998D44C-735F-4F00-B645-2491AFC7A8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5576" y="1710916"/>
              <a:ext cx="2390946" cy="8022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4269ABAE-F8FD-41A8-86F2-9FE8E7244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5579" y="1416168"/>
              <a:ext cx="1628775" cy="290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11">
              <a:extLst>
                <a:ext uri="{FF2B5EF4-FFF2-40B4-BE49-F238E27FC236}">
                  <a16:creationId xmlns:a16="http://schemas.microsoft.com/office/drawing/2014/main" id="{A9C9D421-5C1D-4E13-AE54-18D84E681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5576" y="3443891"/>
              <a:ext cx="2390946" cy="8022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TextBox 11">
              <a:extLst>
                <a:ext uri="{FF2B5EF4-FFF2-40B4-BE49-F238E27FC236}">
                  <a16:creationId xmlns:a16="http://schemas.microsoft.com/office/drawing/2014/main" id="{F83CEE63-CEBC-4A86-9EED-9792E5EB6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755579" y="3149143"/>
              <a:ext cx="1628775" cy="290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TextBox 11">
              <a:extLst>
                <a:ext uri="{FF2B5EF4-FFF2-40B4-BE49-F238E27FC236}">
                  <a16:creationId xmlns:a16="http://schemas.microsoft.com/office/drawing/2014/main" id="{D46410FC-8274-4B6E-8DD4-723C16BF71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56176" y="1710916"/>
              <a:ext cx="2390946" cy="8022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11">
              <a:extLst>
                <a:ext uri="{FF2B5EF4-FFF2-40B4-BE49-F238E27FC236}">
                  <a16:creationId xmlns:a16="http://schemas.microsoft.com/office/drawing/2014/main" id="{3CE43ADA-7A1B-4D06-A7C9-41C7430AA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56184" y="1416168"/>
              <a:ext cx="1628775" cy="290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TextBox 11">
              <a:extLst>
                <a:ext uri="{FF2B5EF4-FFF2-40B4-BE49-F238E27FC236}">
                  <a16:creationId xmlns:a16="http://schemas.microsoft.com/office/drawing/2014/main" id="{5DBA4839-D598-4D9C-864B-B9652A519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56176" y="3443891"/>
              <a:ext cx="2390946" cy="80220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TextBox 11">
              <a:extLst>
                <a:ext uri="{FF2B5EF4-FFF2-40B4-BE49-F238E27FC236}">
                  <a16:creationId xmlns:a16="http://schemas.microsoft.com/office/drawing/2014/main" id="{42AFB0FD-491C-42AC-9FBD-AF7EF95F6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6156184" y="3149143"/>
              <a:ext cx="1628775" cy="2905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  </a:t>
              </a:r>
              <a:endPara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8" name="组合 117">
            <a:extLst>
              <a:ext uri="{FF2B5EF4-FFF2-40B4-BE49-F238E27FC236}">
                <a16:creationId xmlns:a16="http://schemas.microsoft.com/office/drawing/2014/main" id="{E864BEA4-7813-4181-B43E-D4DE710E054E}"/>
              </a:ext>
            </a:extLst>
          </p:cNvPr>
          <p:cNvGrpSpPr/>
          <p:nvPr/>
        </p:nvGrpSpPr>
        <p:grpSpPr>
          <a:xfrm>
            <a:off x="4236021" y="199281"/>
            <a:ext cx="3602215" cy="883644"/>
            <a:chOff x="4236021" y="199281"/>
            <a:chExt cx="3602215" cy="883644"/>
          </a:xfrm>
        </p:grpSpPr>
        <p:sp>
          <p:nvSpPr>
            <p:cNvPr id="119" name="TextBox 8">
              <a:extLst>
                <a:ext uri="{FF2B5EF4-FFF2-40B4-BE49-F238E27FC236}">
                  <a16:creationId xmlns:a16="http://schemas.microsoft.com/office/drawing/2014/main" id="{7C328732-FC30-431E-8956-69291E9F81C7}"/>
                </a:ext>
              </a:extLst>
            </p:cNvPr>
            <p:cNvSpPr txBox="1"/>
            <p:nvPr/>
          </p:nvSpPr>
          <p:spPr>
            <a:xfrm>
              <a:off x="4236021" y="199281"/>
              <a:ext cx="360221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0" name="TextBox 8">
              <a:extLst>
                <a:ext uri="{FF2B5EF4-FFF2-40B4-BE49-F238E27FC236}">
                  <a16:creationId xmlns:a16="http://schemas.microsoft.com/office/drawing/2014/main" id="{ACD952B1-0F7C-4E4D-AE94-639CA41128A4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7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22B8912-63B6-4A13-90F8-EF27B225E4A6}"/>
              </a:ext>
            </a:extLst>
          </p:cNvPr>
          <p:cNvGrpSpPr/>
          <p:nvPr/>
        </p:nvGrpSpPr>
        <p:grpSpPr>
          <a:xfrm>
            <a:off x="411595" y="228562"/>
            <a:ext cx="11368809" cy="6400876"/>
            <a:chOff x="212651" y="114827"/>
            <a:chExt cx="11368809" cy="640087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6CF5523-4E2A-4E78-90E8-425E5EB84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1" y="114827"/>
              <a:ext cx="11362889" cy="640087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94A5DB4-3173-4321-8258-BB7CAA0E0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51" y="114827"/>
              <a:ext cx="11368809" cy="6400876"/>
            </a:xfrm>
            <a:prstGeom prst="rect">
              <a:avLst/>
            </a:prstGeom>
          </p:spPr>
        </p:pic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86D00C78-B143-465F-BF13-33F187173452}"/>
              </a:ext>
            </a:extLst>
          </p:cNvPr>
          <p:cNvSpPr txBox="1"/>
          <p:nvPr/>
        </p:nvSpPr>
        <p:spPr>
          <a:xfrm>
            <a:off x="1720529" y="2605916"/>
            <a:ext cx="4601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cs typeface="+mn-ea"/>
                <a:sym typeface="+mn-lt"/>
              </a:rPr>
              <a:t>THANKS</a:t>
            </a:r>
            <a:endParaRPr lang="zh-CN" altLang="en-US" sz="8000" b="1" dirty="0"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2F19340-2451-420C-A143-51390E0163AE}"/>
              </a:ext>
            </a:extLst>
          </p:cNvPr>
          <p:cNvSpPr txBox="1"/>
          <p:nvPr/>
        </p:nvSpPr>
        <p:spPr>
          <a:xfrm>
            <a:off x="3385864" y="5098468"/>
            <a:ext cx="1271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F20970-03E1-44F8-A1D3-C43D90C6840D}"/>
              </a:ext>
            </a:extLst>
          </p:cNvPr>
          <p:cNvSpPr/>
          <p:nvPr/>
        </p:nvSpPr>
        <p:spPr>
          <a:xfrm>
            <a:off x="9711253" y="50974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8494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ko-KR" altLang="en-US" sz="2400" dirty="0"/>
          </a:p>
        </p:txBody>
      </p:sp>
      <p:sp>
        <p:nvSpPr>
          <p:cNvPr id="9" name="TextBox 3">
            <a:hlinkClick r:id="rId4"/>
            <a:extLst>
              <a:ext uri="{FF2B5EF4-FFF2-40B4-BE49-F238E27FC236}">
                <a16:creationId xmlns:a16="http://schemas.microsoft.com/office/drawing/2014/main" id="{87B69A6D-5095-4250-9F4F-78C6D38CEF94}"/>
              </a:ext>
            </a:extLst>
          </p:cNvPr>
          <p:cNvSpPr txBox="1"/>
          <p:nvPr/>
        </p:nvSpPr>
        <p:spPr>
          <a:xfrm>
            <a:off x="2893960" y="6383217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8494D5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8494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16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kumimoji="0" lang="en-US" altLang="zh-CN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kumimoji="0" lang="es-CO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CCD1BA-BB98-4B8D-AE58-4B0ABDFEDA59}"/>
              </a:ext>
            </a:extLst>
          </p:cNvPr>
          <p:cNvSpPr/>
          <p:nvPr/>
        </p:nvSpPr>
        <p:spPr>
          <a:xfrm>
            <a:off x="1194140" y="936056"/>
            <a:ext cx="3476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BD67F0D-FF09-4ADA-933B-94097B04871F}"/>
              </a:ext>
            </a:extLst>
          </p:cNvPr>
          <p:cNvSpPr/>
          <p:nvPr/>
        </p:nvSpPr>
        <p:spPr>
          <a:xfrm>
            <a:off x="853440" y="2377440"/>
            <a:ext cx="10485120" cy="3544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06F866F-593B-4A2A-948A-48B2B3AB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-366"/>
          <a:stretch/>
        </p:blipFill>
        <p:spPr>
          <a:xfrm>
            <a:off x="5917312" y="3143509"/>
            <a:ext cx="4934871" cy="27784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6B0415-3E4D-49CD-8E14-388DD6905801}"/>
              </a:ext>
            </a:extLst>
          </p:cNvPr>
          <p:cNvSpPr/>
          <p:nvPr/>
        </p:nvSpPr>
        <p:spPr>
          <a:xfrm>
            <a:off x="1194140" y="2976306"/>
            <a:ext cx="4723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400" dirty="0">
                <a:solidFill>
                  <a:schemeClr val="accent2"/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6600" b="1" spc="400" dirty="0">
                <a:solidFill>
                  <a:schemeClr val="accent1"/>
                </a:solidFill>
                <a:cs typeface="+mn-ea"/>
                <a:sym typeface="+mn-lt"/>
              </a:rPr>
              <a:t>Title text</a:t>
            </a:r>
            <a:endParaRPr lang="zh-CN" altLang="en-US" sz="6600" b="1" spc="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8311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1E328E24-00D7-4F72-BBFB-53DCA6A83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" y="183516"/>
            <a:ext cx="11378531" cy="6409688"/>
          </a:xfrm>
          <a:prstGeom prst="rect">
            <a:avLst/>
          </a:prstGeom>
        </p:spPr>
      </p:pic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C408B53-C578-4FA2-9E4A-04AFC77580AD}"/>
              </a:ext>
            </a:extLst>
          </p:cNvPr>
          <p:cNvSpPr/>
          <p:nvPr/>
        </p:nvSpPr>
        <p:spPr>
          <a:xfrm>
            <a:off x="449030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C6C027A-2C07-437A-963C-C0D435EDA83B}"/>
              </a:ext>
            </a:extLst>
          </p:cNvPr>
          <p:cNvGrpSpPr/>
          <p:nvPr/>
        </p:nvGrpSpPr>
        <p:grpSpPr>
          <a:xfrm>
            <a:off x="561299" y="1674273"/>
            <a:ext cx="11442742" cy="4601316"/>
            <a:chOff x="1157645" y="1970871"/>
            <a:chExt cx="9610563" cy="3864566"/>
          </a:xfrm>
        </p:grpSpPr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A77747C3-A446-446F-97AD-EB736CD42F91}"/>
                </a:ext>
              </a:extLst>
            </p:cNvPr>
            <p:cNvCxnSpPr/>
            <p:nvPr/>
          </p:nvCxnSpPr>
          <p:spPr>
            <a:xfrm rot="5400000">
              <a:off x="2410489" y="3756053"/>
              <a:ext cx="3570363" cy="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6029F322-B7F6-416C-9B48-4DF484BF04F2}"/>
                </a:ext>
              </a:extLst>
            </p:cNvPr>
            <p:cNvCxnSpPr/>
            <p:nvPr/>
          </p:nvCxnSpPr>
          <p:spPr>
            <a:xfrm rot="5400000">
              <a:off x="5750979" y="3756053"/>
              <a:ext cx="3570363" cy="0"/>
            </a:xfrm>
            <a:prstGeom prst="line">
              <a:avLst/>
            </a:prstGeom>
            <a:noFill/>
            <a:ln w="3175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23" name="11 Rectángulo">
              <a:extLst>
                <a:ext uri="{FF2B5EF4-FFF2-40B4-BE49-F238E27FC236}">
                  <a16:creationId xmlns:a16="http://schemas.microsoft.com/office/drawing/2014/main" id="{F2D55B85-C9D9-44D8-84DA-DA440C6895C3}"/>
                </a:ext>
              </a:extLst>
            </p:cNvPr>
            <p:cNvSpPr/>
            <p:nvPr/>
          </p:nvSpPr>
          <p:spPr>
            <a:xfrm>
              <a:off x="1157645" y="1970874"/>
              <a:ext cx="2634945" cy="1050453"/>
            </a:xfrm>
            <a:prstGeom prst="rect">
              <a:avLst/>
            </a:prstGeom>
            <a:solidFill>
              <a:srgbClr val="4A5A9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28" tIns="45713" rIns="91428" bIns="45713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1088205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Title text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D9F6D99B-688A-4F5F-A57E-DCF14B7F6FA2}"/>
                </a:ext>
              </a:extLst>
            </p:cNvPr>
            <p:cNvGrpSpPr/>
            <p:nvPr/>
          </p:nvGrpSpPr>
          <p:grpSpPr>
            <a:xfrm>
              <a:off x="1157648" y="3526463"/>
              <a:ext cx="2892422" cy="1947076"/>
              <a:chOff x="503238" y="2460845"/>
              <a:chExt cx="2592984" cy="1460306"/>
            </a:xfrm>
          </p:grpSpPr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9804CD61-8C3D-4605-AC37-716C2FB9F140}"/>
                  </a:ext>
                </a:extLst>
              </p:cNvPr>
              <p:cNvSpPr/>
              <p:nvPr/>
            </p:nvSpPr>
            <p:spPr>
              <a:xfrm>
                <a:off x="503238" y="2460845"/>
                <a:ext cx="1104605" cy="33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088205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EB3C0671-CF59-4178-8C8F-BD52E9644CDF}"/>
                  </a:ext>
                </a:extLst>
              </p:cNvPr>
              <p:cNvSpPr/>
              <p:nvPr/>
            </p:nvSpPr>
            <p:spPr>
              <a:xfrm>
                <a:off x="503238" y="2818261"/>
                <a:ext cx="2592984" cy="11028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5" name="42 Rectángulo">
              <a:extLst>
                <a:ext uri="{FF2B5EF4-FFF2-40B4-BE49-F238E27FC236}">
                  <a16:creationId xmlns:a16="http://schemas.microsoft.com/office/drawing/2014/main" id="{1C1AD3A0-1C9C-43C5-96DA-FCF8C07DD23E}"/>
                </a:ext>
              </a:extLst>
            </p:cNvPr>
            <p:cNvSpPr/>
            <p:nvPr/>
          </p:nvSpPr>
          <p:spPr>
            <a:xfrm>
              <a:off x="4524196" y="1970875"/>
              <a:ext cx="2634947" cy="1050453"/>
            </a:xfrm>
            <a:prstGeom prst="rect">
              <a:avLst/>
            </a:prstGeom>
            <a:solidFill>
              <a:srgbClr val="C9877E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28" tIns="45713" rIns="91428" bIns="45713" anchor="ctr"/>
            <a:lstStyle/>
            <a:p>
              <a:pPr marL="0" marR="0" lvl="0" indent="0" algn="ctr" defTabSz="1088205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21B4A75-3C6A-496E-ACA4-04278D3BD48F}"/>
                </a:ext>
              </a:extLst>
            </p:cNvPr>
            <p:cNvGrpSpPr/>
            <p:nvPr/>
          </p:nvGrpSpPr>
          <p:grpSpPr>
            <a:xfrm>
              <a:off x="4524199" y="3526464"/>
              <a:ext cx="2892422" cy="2308973"/>
              <a:chOff x="471218" y="2460844"/>
              <a:chExt cx="2592984" cy="1731729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8A1D86F-C6D6-4DD3-99C0-AAB314ECBBDC}"/>
                  </a:ext>
                </a:extLst>
              </p:cNvPr>
              <p:cNvSpPr/>
              <p:nvPr/>
            </p:nvSpPr>
            <p:spPr>
              <a:xfrm>
                <a:off x="471218" y="2460844"/>
                <a:ext cx="1104605" cy="33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088205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6E87BFC4-9EEE-40FA-8CB8-F62497231A23}"/>
                  </a:ext>
                </a:extLst>
              </p:cNvPr>
              <p:cNvSpPr/>
              <p:nvPr/>
            </p:nvSpPr>
            <p:spPr>
              <a:xfrm>
                <a:off x="471218" y="2818262"/>
                <a:ext cx="2592984" cy="1374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51 Rectángulo">
              <a:extLst>
                <a:ext uri="{FF2B5EF4-FFF2-40B4-BE49-F238E27FC236}">
                  <a16:creationId xmlns:a16="http://schemas.microsoft.com/office/drawing/2014/main" id="{DE93CB03-289C-4B4F-B3EE-B0ABF8D6F295}"/>
                </a:ext>
              </a:extLst>
            </p:cNvPr>
            <p:cNvSpPr/>
            <p:nvPr/>
          </p:nvSpPr>
          <p:spPr>
            <a:xfrm>
              <a:off x="7875783" y="1970875"/>
              <a:ext cx="2636709" cy="1050452"/>
            </a:xfrm>
            <a:prstGeom prst="rect">
              <a:avLst/>
            </a:prstGeom>
            <a:solidFill>
              <a:srgbClr val="4A5A9F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91428" tIns="45713" rIns="91428" bIns="45713" anchor="ctr"/>
            <a:lstStyle/>
            <a:p>
              <a:pPr marL="0" marR="0" lvl="0" indent="0" algn="ctr" defTabSz="1088205" eaLnBrk="1" fontAlgn="base" latinLnBrk="0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68F061B-AD9D-432E-A614-328CA384E2F9}"/>
                </a:ext>
              </a:extLst>
            </p:cNvPr>
            <p:cNvGrpSpPr/>
            <p:nvPr/>
          </p:nvGrpSpPr>
          <p:grpSpPr>
            <a:xfrm>
              <a:off x="7875786" y="3526455"/>
              <a:ext cx="2892422" cy="2308978"/>
              <a:chOff x="467746" y="2460846"/>
              <a:chExt cx="2592984" cy="1731737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758B496A-6000-4B74-A032-F5DEEDF1DFCE}"/>
                  </a:ext>
                </a:extLst>
              </p:cNvPr>
              <p:cNvSpPr/>
              <p:nvPr/>
            </p:nvSpPr>
            <p:spPr>
              <a:xfrm>
                <a:off x="467746" y="2460846"/>
                <a:ext cx="1104605" cy="331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1088205" eaLnBrk="1" fontAlgn="base" latinLnBrk="0" hangingPunct="1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4BEA1EC9-C7F1-43EC-BCA9-C1C12B71E087}"/>
                  </a:ext>
                </a:extLst>
              </p:cNvPr>
              <p:cNvSpPr/>
              <p:nvPr/>
            </p:nvSpPr>
            <p:spPr>
              <a:xfrm>
                <a:off x="467746" y="2818269"/>
                <a:ext cx="2592984" cy="1374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  <a:p>
                <a:pPr marL="0" marR="0" lvl="0" indent="0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5325A5A-D785-4F1C-AE31-131C52DBF301}"/>
              </a:ext>
            </a:extLst>
          </p:cNvPr>
          <p:cNvGrpSpPr/>
          <p:nvPr/>
        </p:nvGrpSpPr>
        <p:grpSpPr>
          <a:xfrm>
            <a:off x="4343257" y="202976"/>
            <a:ext cx="3590075" cy="879949"/>
            <a:chOff x="4343257" y="202976"/>
            <a:chExt cx="3590075" cy="879949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FF6F052F-92DC-4DA3-A695-DE0896ECBE23}"/>
                </a:ext>
              </a:extLst>
            </p:cNvPr>
            <p:cNvSpPr txBox="1"/>
            <p:nvPr/>
          </p:nvSpPr>
          <p:spPr>
            <a:xfrm>
              <a:off x="4343257" y="202976"/>
              <a:ext cx="3590075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8">
              <a:extLst>
                <a:ext uri="{FF2B5EF4-FFF2-40B4-BE49-F238E27FC236}">
                  <a16:creationId xmlns:a16="http://schemas.microsoft.com/office/drawing/2014/main" id="{3D5B4A70-B1C4-4760-9284-4A0E47B06A1E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055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>
            <a:extLst>
              <a:ext uri="{FF2B5EF4-FFF2-40B4-BE49-F238E27FC236}">
                <a16:creationId xmlns:a16="http://schemas.microsoft.com/office/drawing/2014/main" id="{1CA5574D-07DA-4773-8439-8749CC3B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" y="224156"/>
            <a:ext cx="11378531" cy="6409688"/>
          </a:xfrm>
          <a:prstGeom prst="rect">
            <a:avLst/>
          </a:prstGeom>
        </p:spPr>
      </p:pic>
      <p:sp>
        <p:nvSpPr>
          <p:cNvPr id="58" name="矩形: 圆角 57">
            <a:extLst>
              <a:ext uri="{FF2B5EF4-FFF2-40B4-BE49-F238E27FC236}">
                <a16:creationId xmlns:a16="http://schemas.microsoft.com/office/drawing/2014/main" id="{91ACDD3F-2556-4221-AF70-335E6B749AF1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A8B1EDD-D3AC-4CDB-9654-A376F389AB6E}"/>
              </a:ext>
            </a:extLst>
          </p:cNvPr>
          <p:cNvGrpSpPr/>
          <p:nvPr/>
        </p:nvGrpSpPr>
        <p:grpSpPr>
          <a:xfrm>
            <a:off x="1923970" y="1586685"/>
            <a:ext cx="8300489" cy="4754847"/>
            <a:chOff x="1923970" y="1402493"/>
            <a:chExt cx="8300489" cy="4754847"/>
          </a:xfrm>
        </p:grpSpPr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22278A28-4B57-454C-B838-AE958E167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169" y="1914123"/>
              <a:ext cx="2938300" cy="670437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79" tIns="41389" rIns="82779" bIns="4138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1DAE983B-1AAB-4742-8CD2-B4F93B6ADDE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763158" y="1914123"/>
              <a:ext cx="2938300" cy="670437"/>
            </a:xfrm>
            <a:custGeom>
              <a:avLst/>
              <a:gdLst>
                <a:gd name="T0" fmla="*/ 0 w 4673"/>
                <a:gd name="T1" fmla="*/ 739775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79" tIns="41389" rIns="82779" bIns="4138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42">
              <a:extLst>
                <a:ext uri="{FF2B5EF4-FFF2-40B4-BE49-F238E27FC236}">
                  <a16:creationId xmlns:a16="http://schemas.microsoft.com/office/drawing/2014/main" id="{59B8FBC3-495A-4139-9D9E-5FABA161A35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431169" y="4933967"/>
              <a:ext cx="2938300" cy="668997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7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79" tIns="41389" rIns="82779" bIns="4138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42">
              <a:extLst>
                <a:ext uri="{FF2B5EF4-FFF2-40B4-BE49-F238E27FC236}">
                  <a16:creationId xmlns:a16="http://schemas.microsoft.com/office/drawing/2014/main" id="{0D4E0894-C2D7-4B69-B5CC-E058E0531BA6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763158" y="4933967"/>
              <a:ext cx="2938300" cy="668997"/>
            </a:xfrm>
            <a:custGeom>
              <a:avLst/>
              <a:gdLst>
                <a:gd name="T0" fmla="*/ 0 w 4673"/>
                <a:gd name="T1" fmla="*/ 738187 h 1547"/>
                <a:gd name="T2" fmla="*/ 0 w 4673"/>
                <a:gd name="T3" fmla="*/ 0 h 1547"/>
                <a:gd name="T4" fmla="*/ 3246438 w 4673"/>
                <a:gd name="T5" fmla="*/ 0 h 15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673" h="1547">
                  <a:moveTo>
                    <a:pt x="0" y="1547"/>
                  </a:moveTo>
                  <a:lnTo>
                    <a:pt x="0" y="0"/>
                  </a:lnTo>
                  <a:lnTo>
                    <a:pt x="4673" y="0"/>
                  </a:lnTo>
                </a:path>
              </a:pathLst>
            </a:custGeom>
            <a:noFill/>
            <a:ln w="9" cap="flat" cmpd="sng">
              <a:solidFill>
                <a:srgbClr val="7F7F7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2779" tIns="41389" rIns="82779" bIns="4138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id="{4197CB79-8EEA-459B-9307-10B9DE329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29889" y="3585592"/>
              <a:ext cx="2225431" cy="45291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34" name="组合 34">
              <a:extLst>
                <a:ext uri="{FF2B5EF4-FFF2-40B4-BE49-F238E27FC236}">
                  <a16:creationId xmlns:a16="http://schemas.microsoft.com/office/drawing/2014/main" id="{91DA73D3-D87C-40D6-8DEA-517BAFF8B8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3970" y="2519820"/>
              <a:ext cx="1044569" cy="1047377"/>
              <a:chOff x="0" y="0"/>
              <a:chExt cx="1154113" cy="1155699"/>
            </a:xfrm>
            <a:solidFill>
              <a:srgbClr val="FFFFFF">
                <a:lumMod val="65000"/>
              </a:srgbClr>
            </a:solidFill>
          </p:grpSpPr>
          <p:sp>
            <p:nvSpPr>
              <p:cNvPr id="52" name="Oval 30">
                <a:extLst>
                  <a:ext uri="{FF2B5EF4-FFF2-40B4-BE49-F238E27FC236}">
                    <a16:creationId xmlns:a16="http://schemas.microsoft.com/office/drawing/2014/main" id="{8F77666C-E606-4310-89A7-C19F82B6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rgbClr val="4A5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34">
                <a:extLst>
                  <a:ext uri="{FF2B5EF4-FFF2-40B4-BE49-F238E27FC236}">
                    <a16:creationId xmlns:a16="http://schemas.microsoft.com/office/drawing/2014/main" id="{7053AD03-FB18-493F-8A50-CE6860103F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700" y="128587"/>
                <a:ext cx="638175" cy="868362"/>
              </a:xfrm>
              <a:custGeom>
                <a:avLst/>
                <a:gdLst>
                  <a:gd name="T0" fmla="*/ 128715 w 709"/>
                  <a:gd name="T1" fmla="*/ 322149 h 965"/>
                  <a:gd name="T2" fmla="*/ 196223 w 709"/>
                  <a:gd name="T3" fmla="*/ 480524 h 965"/>
                  <a:gd name="T4" fmla="*/ 251130 w 709"/>
                  <a:gd name="T5" fmla="*/ 607403 h 965"/>
                  <a:gd name="T6" fmla="*/ 374444 w 709"/>
                  <a:gd name="T7" fmla="*/ 611003 h 965"/>
                  <a:gd name="T8" fmla="*/ 401447 w 709"/>
                  <a:gd name="T9" fmla="*/ 560611 h 965"/>
                  <a:gd name="T10" fmla="*/ 469855 w 709"/>
                  <a:gd name="T11" fmla="*/ 432831 h 965"/>
                  <a:gd name="T12" fmla="*/ 319538 w 709"/>
                  <a:gd name="T13" fmla="*/ 132279 h 965"/>
                  <a:gd name="T14" fmla="*/ 264631 w 709"/>
                  <a:gd name="T15" fmla="*/ 650597 h 965"/>
                  <a:gd name="T16" fmla="*/ 201624 w 709"/>
                  <a:gd name="T17" fmla="*/ 578608 h 965"/>
                  <a:gd name="T18" fmla="*/ 135916 w 709"/>
                  <a:gd name="T19" fmla="*/ 455328 h 965"/>
                  <a:gd name="T20" fmla="*/ 319538 w 709"/>
                  <a:gd name="T21" fmla="*/ 91785 h 965"/>
                  <a:gd name="T22" fmla="*/ 503159 w 709"/>
                  <a:gd name="T23" fmla="*/ 455328 h 965"/>
                  <a:gd name="T24" fmla="*/ 436551 w 709"/>
                  <a:gd name="T25" fmla="*/ 578608 h 965"/>
                  <a:gd name="T26" fmla="*/ 374444 w 709"/>
                  <a:gd name="T27" fmla="*/ 650597 h 965"/>
                  <a:gd name="T28" fmla="*/ 228627 w 709"/>
                  <a:gd name="T29" fmla="*/ 778376 h 965"/>
                  <a:gd name="T30" fmla="*/ 383445 w 709"/>
                  <a:gd name="T31" fmla="*/ 807172 h 965"/>
                  <a:gd name="T32" fmla="*/ 383445 w 709"/>
                  <a:gd name="T33" fmla="*/ 748681 h 965"/>
                  <a:gd name="T34" fmla="*/ 246629 w 709"/>
                  <a:gd name="T35" fmla="*/ 796373 h 965"/>
                  <a:gd name="T36" fmla="*/ 395146 w 709"/>
                  <a:gd name="T37" fmla="*/ 796373 h 965"/>
                  <a:gd name="T38" fmla="*/ 413149 w 709"/>
                  <a:gd name="T39" fmla="*/ 778376 h 965"/>
                  <a:gd name="T40" fmla="*/ 228627 w 709"/>
                  <a:gd name="T41" fmla="*/ 685691 h 965"/>
                  <a:gd name="T42" fmla="*/ 413149 w 709"/>
                  <a:gd name="T43" fmla="*/ 778376 h 965"/>
                  <a:gd name="T44" fmla="*/ 411348 w 709"/>
                  <a:gd name="T45" fmla="*/ 362642 h 965"/>
                  <a:gd name="T46" fmla="*/ 349241 w 709"/>
                  <a:gd name="T47" fmla="*/ 424733 h 965"/>
                  <a:gd name="T48" fmla="*/ 288934 w 709"/>
                  <a:gd name="T49" fmla="*/ 424733 h 965"/>
                  <a:gd name="T50" fmla="*/ 226827 w 709"/>
                  <a:gd name="T51" fmla="*/ 362642 h 965"/>
                  <a:gd name="T52" fmla="*/ 226827 w 709"/>
                  <a:gd name="T53" fmla="*/ 302352 h 965"/>
                  <a:gd name="T54" fmla="*/ 288934 w 709"/>
                  <a:gd name="T55" fmla="*/ 239362 h 965"/>
                  <a:gd name="T56" fmla="*/ 349241 w 709"/>
                  <a:gd name="T57" fmla="*/ 239362 h 965"/>
                  <a:gd name="T58" fmla="*/ 411348 w 709"/>
                  <a:gd name="T59" fmla="*/ 302352 h 965"/>
                  <a:gd name="T60" fmla="*/ 612972 w 709"/>
                  <a:gd name="T61" fmla="*/ 293353 h 965"/>
                  <a:gd name="T62" fmla="*/ 580568 w 709"/>
                  <a:gd name="T63" fmla="*/ 322149 h 965"/>
                  <a:gd name="T64" fmla="*/ 612972 w 709"/>
                  <a:gd name="T65" fmla="*/ 341046 h 965"/>
                  <a:gd name="T66" fmla="*/ 612972 w 709"/>
                  <a:gd name="T67" fmla="*/ 293353 h 965"/>
                  <a:gd name="T68" fmla="*/ 542764 w 709"/>
                  <a:gd name="T69" fmla="*/ 127780 h 965"/>
                  <a:gd name="T70" fmla="*/ 509460 w 709"/>
                  <a:gd name="T71" fmla="*/ 94485 h 965"/>
                  <a:gd name="T72" fmla="*/ 518461 w 709"/>
                  <a:gd name="T73" fmla="*/ 152976 h 965"/>
                  <a:gd name="T74" fmla="*/ 342040 w 709"/>
                  <a:gd name="T75" fmla="*/ 61190 h 965"/>
                  <a:gd name="T76" fmla="*/ 318637 w 709"/>
                  <a:gd name="T77" fmla="*/ 0 h 965"/>
                  <a:gd name="T78" fmla="*/ 294335 w 709"/>
                  <a:gd name="T79" fmla="*/ 61190 h 965"/>
                  <a:gd name="T80" fmla="*/ 117014 w 709"/>
                  <a:gd name="T81" fmla="*/ 155675 h 965"/>
                  <a:gd name="T82" fmla="*/ 127815 w 709"/>
                  <a:gd name="T83" fmla="*/ 98084 h 965"/>
                  <a:gd name="T84" fmla="*/ 93611 w 709"/>
                  <a:gd name="T85" fmla="*/ 132279 h 965"/>
                  <a:gd name="T86" fmla="*/ 57607 w 709"/>
                  <a:gd name="T87" fmla="*/ 322149 h 965"/>
                  <a:gd name="T88" fmla="*/ 25203 w 709"/>
                  <a:gd name="T89" fmla="*/ 293353 h 965"/>
                  <a:gd name="T90" fmla="*/ 25203 w 709"/>
                  <a:gd name="T91" fmla="*/ 341046 h 965"/>
                  <a:gd name="T92" fmla="*/ 57607 w 709"/>
                  <a:gd name="T93" fmla="*/ 322149 h 96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709" h="965">
                    <a:moveTo>
                      <a:pt x="355" y="147"/>
                    </a:moveTo>
                    <a:cubicBezTo>
                      <a:pt x="238" y="147"/>
                      <a:pt x="143" y="241"/>
                      <a:pt x="143" y="358"/>
                    </a:cubicBezTo>
                    <a:cubicBezTo>
                      <a:pt x="143" y="414"/>
                      <a:pt x="187" y="481"/>
                      <a:pt x="188" y="481"/>
                    </a:cubicBezTo>
                    <a:cubicBezTo>
                      <a:pt x="197" y="496"/>
                      <a:pt x="210" y="519"/>
                      <a:pt x="218" y="534"/>
                    </a:cubicBezTo>
                    <a:lnTo>
                      <a:pt x="264" y="623"/>
                    </a:lnTo>
                    <a:cubicBezTo>
                      <a:pt x="272" y="639"/>
                      <a:pt x="279" y="662"/>
                      <a:pt x="279" y="675"/>
                    </a:cubicBezTo>
                    <a:cubicBezTo>
                      <a:pt x="279" y="675"/>
                      <a:pt x="284" y="679"/>
                      <a:pt x="294" y="679"/>
                    </a:cubicBezTo>
                    <a:lnTo>
                      <a:pt x="416" y="679"/>
                    </a:lnTo>
                    <a:cubicBezTo>
                      <a:pt x="425" y="679"/>
                      <a:pt x="430" y="675"/>
                      <a:pt x="431" y="674"/>
                    </a:cubicBezTo>
                    <a:cubicBezTo>
                      <a:pt x="430" y="662"/>
                      <a:pt x="437" y="639"/>
                      <a:pt x="446" y="623"/>
                    </a:cubicBezTo>
                    <a:lnTo>
                      <a:pt x="491" y="534"/>
                    </a:lnTo>
                    <a:cubicBezTo>
                      <a:pt x="499" y="519"/>
                      <a:pt x="513" y="495"/>
                      <a:pt x="522" y="481"/>
                    </a:cubicBezTo>
                    <a:cubicBezTo>
                      <a:pt x="537" y="458"/>
                      <a:pt x="566" y="402"/>
                      <a:pt x="566" y="358"/>
                    </a:cubicBezTo>
                    <a:cubicBezTo>
                      <a:pt x="566" y="241"/>
                      <a:pt x="471" y="147"/>
                      <a:pt x="355" y="147"/>
                    </a:cubicBezTo>
                    <a:close/>
                    <a:moveTo>
                      <a:pt x="416" y="723"/>
                    </a:moveTo>
                    <a:lnTo>
                      <a:pt x="294" y="723"/>
                    </a:lnTo>
                    <a:cubicBezTo>
                      <a:pt x="261" y="723"/>
                      <a:pt x="235" y="702"/>
                      <a:pt x="235" y="675"/>
                    </a:cubicBezTo>
                    <a:cubicBezTo>
                      <a:pt x="235" y="671"/>
                      <a:pt x="231" y="656"/>
                      <a:pt x="224" y="643"/>
                    </a:cubicBezTo>
                    <a:lnTo>
                      <a:pt x="179" y="554"/>
                    </a:lnTo>
                    <a:cubicBezTo>
                      <a:pt x="172" y="540"/>
                      <a:pt x="159" y="519"/>
                      <a:pt x="151" y="506"/>
                    </a:cubicBezTo>
                    <a:cubicBezTo>
                      <a:pt x="145" y="498"/>
                      <a:pt x="99" y="425"/>
                      <a:pt x="99" y="358"/>
                    </a:cubicBezTo>
                    <a:cubicBezTo>
                      <a:pt x="99" y="217"/>
                      <a:pt x="214" y="102"/>
                      <a:pt x="355" y="102"/>
                    </a:cubicBezTo>
                    <a:cubicBezTo>
                      <a:pt x="495" y="102"/>
                      <a:pt x="610" y="217"/>
                      <a:pt x="610" y="358"/>
                    </a:cubicBezTo>
                    <a:cubicBezTo>
                      <a:pt x="610" y="425"/>
                      <a:pt x="564" y="498"/>
                      <a:pt x="559" y="506"/>
                    </a:cubicBezTo>
                    <a:cubicBezTo>
                      <a:pt x="550" y="518"/>
                      <a:pt x="537" y="541"/>
                      <a:pt x="530" y="554"/>
                    </a:cubicBezTo>
                    <a:lnTo>
                      <a:pt x="485" y="643"/>
                    </a:lnTo>
                    <a:cubicBezTo>
                      <a:pt x="478" y="656"/>
                      <a:pt x="475" y="671"/>
                      <a:pt x="475" y="675"/>
                    </a:cubicBezTo>
                    <a:cubicBezTo>
                      <a:pt x="475" y="702"/>
                      <a:pt x="449" y="723"/>
                      <a:pt x="416" y="723"/>
                    </a:cubicBezTo>
                    <a:close/>
                    <a:moveTo>
                      <a:pt x="287" y="832"/>
                    </a:moveTo>
                    <a:cubicBezTo>
                      <a:pt x="269" y="832"/>
                      <a:pt x="254" y="846"/>
                      <a:pt x="254" y="865"/>
                    </a:cubicBezTo>
                    <a:cubicBezTo>
                      <a:pt x="254" y="883"/>
                      <a:pt x="269" y="897"/>
                      <a:pt x="287" y="897"/>
                    </a:cubicBezTo>
                    <a:lnTo>
                      <a:pt x="426" y="897"/>
                    </a:lnTo>
                    <a:cubicBezTo>
                      <a:pt x="444" y="897"/>
                      <a:pt x="459" y="883"/>
                      <a:pt x="459" y="865"/>
                    </a:cubicBezTo>
                    <a:cubicBezTo>
                      <a:pt x="459" y="846"/>
                      <a:pt x="444" y="832"/>
                      <a:pt x="426" y="832"/>
                    </a:cubicBezTo>
                    <a:lnTo>
                      <a:pt x="287" y="832"/>
                    </a:lnTo>
                    <a:close/>
                    <a:moveTo>
                      <a:pt x="274" y="885"/>
                    </a:moveTo>
                    <a:cubicBezTo>
                      <a:pt x="276" y="929"/>
                      <a:pt x="312" y="965"/>
                      <a:pt x="356" y="965"/>
                    </a:cubicBezTo>
                    <a:cubicBezTo>
                      <a:pt x="401" y="965"/>
                      <a:pt x="437" y="929"/>
                      <a:pt x="439" y="885"/>
                    </a:cubicBezTo>
                    <a:lnTo>
                      <a:pt x="274" y="885"/>
                    </a:lnTo>
                    <a:close/>
                    <a:moveTo>
                      <a:pt x="459" y="865"/>
                    </a:moveTo>
                    <a:lnTo>
                      <a:pt x="254" y="865"/>
                    </a:lnTo>
                    <a:lnTo>
                      <a:pt x="254" y="762"/>
                    </a:lnTo>
                    <a:lnTo>
                      <a:pt x="459" y="762"/>
                    </a:lnTo>
                    <a:lnTo>
                      <a:pt x="459" y="865"/>
                    </a:lnTo>
                    <a:close/>
                    <a:moveTo>
                      <a:pt x="491" y="369"/>
                    </a:moveTo>
                    <a:cubicBezTo>
                      <a:pt x="491" y="388"/>
                      <a:pt x="476" y="403"/>
                      <a:pt x="457" y="403"/>
                    </a:cubicBezTo>
                    <a:lnTo>
                      <a:pt x="388" y="403"/>
                    </a:lnTo>
                    <a:lnTo>
                      <a:pt x="388" y="472"/>
                    </a:lnTo>
                    <a:cubicBezTo>
                      <a:pt x="388" y="491"/>
                      <a:pt x="373" y="506"/>
                      <a:pt x="355" y="506"/>
                    </a:cubicBezTo>
                    <a:cubicBezTo>
                      <a:pt x="336" y="506"/>
                      <a:pt x="321" y="491"/>
                      <a:pt x="321" y="472"/>
                    </a:cubicBezTo>
                    <a:lnTo>
                      <a:pt x="321" y="403"/>
                    </a:lnTo>
                    <a:lnTo>
                      <a:pt x="252" y="403"/>
                    </a:lnTo>
                    <a:cubicBezTo>
                      <a:pt x="233" y="403"/>
                      <a:pt x="218" y="388"/>
                      <a:pt x="218" y="369"/>
                    </a:cubicBezTo>
                    <a:cubicBezTo>
                      <a:pt x="218" y="351"/>
                      <a:pt x="233" y="336"/>
                      <a:pt x="252" y="336"/>
                    </a:cubicBezTo>
                    <a:lnTo>
                      <a:pt x="321" y="336"/>
                    </a:lnTo>
                    <a:lnTo>
                      <a:pt x="321" y="266"/>
                    </a:lnTo>
                    <a:cubicBezTo>
                      <a:pt x="321" y="248"/>
                      <a:pt x="336" y="233"/>
                      <a:pt x="355" y="233"/>
                    </a:cubicBezTo>
                    <a:cubicBezTo>
                      <a:pt x="373" y="233"/>
                      <a:pt x="388" y="248"/>
                      <a:pt x="388" y="266"/>
                    </a:cubicBezTo>
                    <a:lnTo>
                      <a:pt x="388" y="336"/>
                    </a:lnTo>
                    <a:lnTo>
                      <a:pt x="457" y="336"/>
                    </a:lnTo>
                    <a:cubicBezTo>
                      <a:pt x="476" y="336"/>
                      <a:pt x="491" y="351"/>
                      <a:pt x="491" y="369"/>
                    </a:cubicBezTo>
                    <a:close/>
                    <a:moveTo>
                      <a:pt x="681" y="326"/>
                    </a:moveTo>
                    <a:lnTo>
                      <a:pt x="643" y="326"/>
                    </a:lnTo>
                    <a:cubicBezTo>
                      <a:pt x="644" y="336"/>
                      <a:pt x="645" y="347"/>
                      <a:pt x="645" y="358"/>
                    </a:cubicBezTo>
                    <a:cubicBezTo>
                      <a:pt x="645" y="365"/>
                      <a:pt x="644" y="372"/>
                      <a:pt x="643" y="379"/>
                    </a:cubicBezTo>
                    <a:lnTo>
                      <a:pt x="681" y="379"/>
                    </a:lnTo>
                    <a:cubicBezTo>
                      <a:pt x="696" y="379"/>
                      <a:pt x="709" y="367"/>
                      <a:pt x="709" y="352"/>
                    </a:cubicBezTo>
                    <a:cubicBezTo>
                      <a:pt x="709" y="338"/>
                      <a:pt x="696" y="326"/>
                      <a:pt x="681" y="326"/>
                    </a:cubicBezTo>
                    <a:close/>
                    <a:moveTo>
                      <a:pt x="576" y="170"/>
                    </a:moveTo>
                    <a:lnTo>
                      <a:pt x="603" y="142"/>
                    </a:lnTo>
                    <a:cubicBezTo>
                      <a:pt x="614" y="131"/>
                      <a:pt x="614" y="114"/>
                      <a:pt x="604" y="104"/>
                    </a:cubicBezTo>
                    <a:cubicBezTo>
                      <a:pt x="594" y="94"/>
                      <a:pt x="577" y="94"/>
                      <a:pt x="566" y="105"/>
                    </a:cubicBezTo>
                    <a:lnTo>
                      <a:pt x="538" y="132"/>
                    </a:lnTo>
                    <a:cubicBezTo>
                      <a:pt x="552" y="144"/>
                      <a:pt x="564" y="156"/>
                      <a:pt x="576" y="170"/>
                    </a:cubicBezTo>
                    <a:close/>
                    <a:moveTo>
                      <a:pt x="354" y="67"/>
                    </a:moveTo>
                    <a:cubicBezTo>
                      <a:pt x="363" y="67"/>
                      <a:pt x="372" y="68"/>
                      <a:pt x="380" y="68"/>
                    </a:cubicBezTo>
                    <a:lnTo>
                      <a:pt x="380" y="27"/>
                    </a:lnTo>
                    <a:cubicBezTo>
                      <a:pt x="380" y="12"/>
                      <a:pt x="368" y="0"/>
                      <a:pt x="354" y="0"/>
                    </a:cubicBezTo>
                    <a:cubicBezTo>
                      <a:pt x="339" y="0"/>
                      <a:pt x="327" y="12"/>
                      <a:pt x="327" y="27"/>
                    </a:cubicBezTo>
                    <a:lnTo>
                      <a:pt x="327" y="68"/>
                    </a:lnTo>
                    <a:cubicBezTo>
                      <a:pt x="336" y="68"/>
                      <a:pt x="345" y="67"/>
                      <a:pt x="354" y="67"/>
                    </a:cubicBezTo>
                    <a:close/>
                    <a:moveTo>
                      <a:pt x="130" y="173"/>
                    </a:moveTo>
                    <a:cubicBezTo>
                      <a:pt x="142" y="159"/>
                      <a:pt x="154" y="147"/>
                      <a:pt x="168" y="135"/>
                    </a:cubicBezTo>
                    <a:lnTo>
                      <a:pt x="142" y="109"/>
                    </a:lnTo>
                    <a:cubicBezTo>
                      <a:pt x="131" y="99"/>
                      <a:pt x="114" y="98"/>
                      <a:pt x="104" y="109"/>
                    </a:cubicBezTo>
                    <a:cubicBezTo>
                      <a:pt x="93" y="119"/>
                      <a:pt x="94" y="136"/>
                      <a:pt x="104" y="147"/>
                    </a:cubicBezTo>
                    <a:lnTo>
                      <a:pt x="130" y="173"/>
                    </a:lnTo>
                    <a:close/>
                    <a:moveTo>
                      <a:pt x="64" y="358"/>
                    </a:moveTo>
                    <a:cubicBezTo>
                      <a:pt x="64" y="347"/>
                      <a:pt x="64" y="336"/>
                      <a:pt x="66" y="326"/>
                    </a:cubicBezTo>
                    <a:lnTo>
                      <a:pt x="28" y="326"/>
                    </a:lnTo>
                    <a:cubicBezTo>
                      <a:pt x="13" y="326"/>
                      <a:pt x="0" y="338"/>
                      <a:pt x="0" y="352"/>
                    </a:cubicBezTo>
                    <a:cubicBezTo>
                      <a:pt x="0" y="367"/>
                      <a:pt x="13" y="379"/>
                      <a:pt x="28" y="379"/>
                    </a:cubicBezTo>
                    <a:lnTo>
                      <a:pt x="65" y="379"/>
                    </a:lnTo>
                    <a:cubicBezTo>
                      <a:pt x="64" y="372"/>
                      <a:pt x="64" y="365"/>
                      <a:pt x="64" y="3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组合 37">
              <a:extLst>
                <a:ext uri="{FF2B5EF4-FFF2-40B4-BE49-F238E27FC236}">
                  <a16:creationId xmlns:a16="http://schemas.microsoft.com/office/drawing/2014/main" id="{4292766A-5F48-410D-9EBE-0AFC011EDE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6960" y="3947016"/>
              <a:ext cx="1044569" cy="1047377"/>
              <a:chOff x="0" y="0"/>
              <a:chExt cx="1154113" cy="1155698"/>
            </a:xfrm>
            <a:solidFill>
              <a:srgbClr val="FFFFFF">
                <a:lumMod val="65000"/>
              </a:srgbClr>
            </a:solidFill>
          </p:grpSpPr>
          <p:sp>
            <p:nvSpPr>
              <p:cNvPr id="50" name="Oval 31">
                <a:extLst>
                  <a:ext uri="{FF2B5EF4-FFF2-40B4-BE49-F238E27FC236}">
                    <a16:creationId xmlns:a16="http://schemas.microsoft.com/office/drawing/2014/main" id="{3CAD6FC6-C136-41F5-913E-DEF0E8FC9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9"/>
              </a:xfrm>
              <a:prstGeom prst="ellipse">
                <a:avLst/>
              </a:prstGeom>
              <a:solidFill>
                <a:srgbClr val="C98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527452CC-260D-4974-9DC7-05F1069495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9875" y="169862"/>
                <a:ext cx="563563" cy="766762"/>
              </a:xfrm>
              <a:custGeom>
                <a:avLst/>
                <a:gdLst>
                  <a:gd name="T0" fmla="*/ 73939 w 625"/>
                  <a:gd name="T1" fmla="*/ 124194 h 852"/>
                  <a:gd name="T2" fmla="*/ 62217 w 625"/>
                  <a:gd name="T3" fmla="*/ 766762 h 852"/>
                  <a:gd name="T4" fmla="*/ 563563 w 625"/>
                  <a:gd name="T5" fmla="*/ 188091 h 852"/>
                  <a:gd name="T6" fmla="*/ 520281 w 625"/>
                  <a:gd name="T7" fmla="*/ 201590 h 852"/>
                  <a:gd name="T8" fmla="*/ 64021 w 625"/>
                  <a:gd name="T9" fmla="*/ 722664 h 852"/>
                  <a:gd name="T10" fmla="*/ 243459 w 625"/>
                  <a:gd name="T11" fmla="*/ 81896 h 852"/>
                  <a:gd name="T12" fmla="*/ 320104 w 625"/>
                  <a:gd name="T13" fmla="*/ 81896 h 852"/>
                  <a:gd name="T14" fmla="*/ 280429 w 625"/>
                  <a:gd name="T15" fmla="*/ 122394 h 852"/>
                  <a:gd name="T16" fmla="*/ 196571 w 625"/>
                  <a:gd name="T17" fmla="*/ 83696 h 852"/>
                  <a:gd name="T18" fmla="*/ 103696 w 625"/>
                  <a:gd name="T19" fmla="*/ 194390 h 852"/>
                  <a:gd name="T20" fmla="*/ 459867 w 625"/>
                  <a:gd name="T21" fmla="*/ 194390 h 852"/>
                  <a:gd name="T22" fmla="*/ 366992 w 625"/>
                  <a:gd name="T23" fmla="*/ 83696 h 852"/>
                  <a:gd name="T24" fmla="*/ 196571 w 625"/>
                  <a:gd name="T25" fmla="*/ 83696 h 852"/>
                  <a:gd name="T26" fmla="*/ 199276 w 625"/>
                  <a:gd name="T27" fmla="*/ 582271 h 852"/>
                  <a:gd name="T28" fmla="*/ 136157 w 625"/>
                  <a:gd name="T29" fmla="*/ 600270 h 852"/>
                  <a:gd name="T30" fmla="*/ 122631 w 625"/>
                  <a:gd name="T31" fmla="*/ 613770 h 852"/>
                  <a:gd name="T32" fmla="*/ 199276 w 625"/>
                  <a:gd name="T33" fmla="*/ 619169 h 852"/>
                  <a:gd name="T34" fmla="*/ 119025 w 625"/>
                  <a:gd name="T35" fmla="*/ 658767 h 852"/>
                  <a:gd name="T36" fmla="*/ 218212 w 625"/>
                  <a:gd name="T37" fmla="*/ 610170 h 852"/>
                  <a:gd name="T38" fmla="*/ 218212 w 625"/>
                  <a:gd name="T39" fmla="*/ 578671 h 852"/>
                  <a:gd name="T40" fmla="*/ 99187 w 625"/>
                  <a:gd name="T41" fmla="*/ 584971 h 852"/>
                  <a:gd name="T42" fmla="*/ 192964 w 625"/>
                  <a:gd name="T43" fmla="*/ 683966 h 852"/>
                  <a:gd name="T44" fmla="*/ 192964 w 625"/>
                  <a:gd name="T45" fmla="*/ 301485 h 852"/>
                  <a:gd name="T46" fmla="*/ 136157 w 625"/>
                  <a:gd name="T47" fmla="*/ 318584 h 852"/>
                  <a:gd name="T48" fmla="*/ 155994 w 625"/>
                  <a:gd name="T49" fmla="*/ 368982 h 852"/>
                  <a:gd name="T50" fmla="*/ 119025 w 625"/>
                  <a:gd name="T51" fmla="*/ 382481 h 852"/>
                  <a:gd name="T52" fmla="*/ 192964 w 625"/>
                  <a:gd name="T53" fmla="*/ 281686 h 852"/>
                  <a:gd name="T54" fmla="*/ 99187 w 625"/>
                  <a:gd name="T55" fmla="*/ 380681 h 852"/>
                  <a:gd name="T56" fmla="*/ 217310 w 625"/>
                  <a:gd name="T57" fmla="*/ 323084 h 852"/>
                  <a:gd name="T58" fmla="*/ 216408 w 625"/>
                  <a:gd name="T59" fmla="*/ 296985 h 852"/>
                  <a:gd name="T60" fmla="*/ 199276 w 625"/>
                  <a:gd name="T61" fmla="*/ 452678 h 852"/>
                  <a:gd name="T62" fmla="*/ 122631 w 625"/>
                  <a:gd name="T63" fmla="*/ 471577 h 852"/>
                  <a:gd name="T64" fmla="*/ 199276 w 625"/>
                  <a:gd name="T65" fmla="*/ 522874 h 852"/>
                  <a:gd name="T66" fmla="*/ 218212 w 625"/>
                  <a:gd name="T67" fmla="*/ 438278 h 852"/>
                  <a:gd name="T68" fmla="*/ 99187 w 625"/>
                  <a:gd name="T69" fmla="*/ 442778 h 852"/>
                  <a:gd name="T70" fmla="*/ 199276 w 625"/>
                  <a:gd name="T71" fmla="*/ 541773 h 852"/>
                  <a:gd name="T72" fmla="*/ 260592 w 625"/>
                  <a:gd name="T73" fmla="*/ 418479 h 852"/>
                  <a:gd name="T74" fmla="*/ 294856 w 625"/>
                  <a:gd name="T75" fmla="*/ 650668 h 852"/>
                  <a:gd name="T76" fmla="*/ 452654 w 625"/>
                  <a:gd name="T77" fmla="*/ 602070 h 852"/>
                  <a:gd name="T78" fmla="*/ 288544 w 625"/>
                  <a:gd name="T79" fmla="*/ 644368 h 852"/>
                  <a:gd name="T80" fmla="*/ 452654 w 625"/>
                  <a:gd name="T81" fmla="*/ 456277 h 852"/>
                  <a:gd name="T82" fmla="*/ 288544 w 625"/>
                  <a:gd name="T83" fmla="*/ 368982 h 852"/>
                  <a:gd name="T84" fmla="*/ 288544 w 625"/>
                  <a:gd name="T85" fmla="*/ 316784 h 8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25" h="852">
                    <a:moveTo>
                      <a:pt x="48" y="224"/>
                    </a:moveTo>
                    <a:cubicBezTo>
                      <a:pt x="48" y="200"/>
                      <a:pt x="59" y="188"/>
                      <a:pt x="82" y="188"/>
                    </a:cubicBezTo>
                    <a:lnTo>
                      <a:pt x="82" y="138"/>
                    </a:lnTo>
                    <a:cubicBezTo>
                      <a:pt x="39" y="139"/>
                      <a:pt x="0" y="167"/>
                      <a:pt x="0" y="209"/>
                    </a:cubicBezTo>
                    <a:lnTo>
                      <a:pt x="0" y="783"/>
                    </a:lnTo>
                    <a:cubicBezTo>
                      <a:pt x="0" y="818"/>
                      <a:pt x="34" y="852"/>
                      <a:pt x="69" y="852"/>
                    </a:cubicBezTo>
                    <a:lnTo>
                      <a:pt x="556" y="852"/>
                    </a:lnTo>
                    <a:cubicBezTo>
                      <a:pt x="591" y="852"/>
                      <a:pt x="625" y="818"/>
                      <a:pt x="625" y="783"/>
                    </a:cubicBezTo>
                    <a:lnTo>
                      <a:pt x="625" y="209"/>
                    </a:lnTo>
                    <a:cubicBezTo>
                      <a:pt x="625" y="167"/>
                      <a:pt x="586" y="139"/>
                      <a:pt x="543" y="138"/>
                    </a:cubicBezTo>
                    <a:lnTo>
                      <a:pt x="543" y="188"/>
                    </a:lnTo>
                    <a:cubicBezTo>
                      <a:pt x="566" y="188"/>
                      <a:pt x="577" y="200"/>
                      <a:pt x="577" y="224"/>
                    </a:cubicBezTo>
                    <a:lnTo>
                      <a:pt x="577" y="768"/>
                    </a:lnTo>
                    <a:cubicBezTo>
                      <a:pt x="577" y="785"/>
                      <a:pt x="570" y="803"/>
                      <a:pt x="554" y="803"/>
                    </a:cubicBezTo>
                    <a:lnTo>
                      <a:pt x="71" y="803"/>
                    </a:lnTo>
                    <a:cubicBezTo>
                      <a:pt x="53" y="803"/>
                      <a:pt x="48" y="783"/>
                      <a:pt x="48" y="764"/>
                    </a:cubicBezTo>
                    <a:lnTo>
                      <a:pt x="48" y="224"/>
                    </a:lnTo>
                    <a:close/>
                    <a:moveTo>
                      <a:pt x="270" y="91"/>
                    </a:moveTo>
                    <a:cubicBezTo>
                      <a:pt x="270" y="71"/>
                      <a:pt x="289" y="52"/>
                      <a:pt x="309" y="52"/>
                    </a:cubicBezTo>
                    <a:lnTo>
                      <a:pt x="316" y="52"/>
                    </a:lnTo>
                    <a:cubicBezTo>
                      <a:pt x="336" y="52"/>
                      <a:pt x="355" y="71"/>
                      <a:pt x="355" y="91"/>
                    </a:cubicBezTo>
                    <a:lnTo>
                      <a:pt x="355" y="95"/>
                    </a:lnTo>
                    <a:cubicBezTo>
                      <a:pt x="355" y="117"/>
                      <a:pt x="336" y="136"/>
                      <a:pt x="314" y="136"/>
                    </a:cubicBezTo>
                    <a:lnTo>
                      <a:pt x="311" y="136"/>
                    </a:lnTo>
                    <a:cubicBezTo>
                      <a:pt x="289" y="136"/>
                      <a:pt x="270" y="117"/>
                      <a:pt x="270" y="95"/>
                    </a:cubicBezTo>
                    <a:lnTo>
                      <a:pt x="270" y="91"/>
                    </a:lnTo>
                    <a:close/>
                    <a:moveTo>
                      <a:pt x="218" y="93"/>
                    </a:moveTo>
                    <a:lnTo>
                      <a:pt x="149" y="93"/>
                    </a:lnTo>
                    <a:cubicBezTo>
                      <a:pt x="126" y="93"/>
                      <a:pt x="115" y="104"/>
                      <a:pt x="115" y="127"/>
                    </a:cubicBezTo>
                    <a:lnTo>
                      <a:pt x="115" y="216"/>
                    </a:lnTo>
                    <a:cubicBezTo>
                      <a:pt x="115" y="231"/>
                      <a:pt x="124" y="246"/>
                      <a:pt x="138" y="246"/>
                    </a:cubicBezTo>
                    <a:lnTo>
                      <a:pt x="487" y="246"/>
                    </a:lnTo>
                    <a:cubicBezTo>
                      <a:pt x="501" y="246"/>
                      <a:pt x="510" y="231"/>
                      <a:pt x="510" y="216"/>
                    </a:cubicBezTo>
                    <a:lnTo>
                      <a:pt x="510" y="127"/>
                    </a:lnTo>
                    <a:cubicBezTo>
                      <a:pt x="510" y="104"/>
                      <a:pt x="499" y="93"/>
                      <a:pt x="476" y="93"/>
                    </a:cubicBezTo>
                    <a:lnTo>
                      <a:pt x="407" y="93"/>
                    </a:lnTo>
                    <a:cubicBezTo>
                      <a:pt x="407" y="45"/>
                      <a:pt x="366" y="0"/>
                      <a:pt x="320" y="0"/>
                    </a:cubicBezTo>
                    <a:lnTo>
                      <a:pt x="305" y="0"/>
                    </a:lnTo>
                    <a:cubicBezTo>
                      <a:pt x="259" y="0"/>
                      <a:pt x="218" y="45"/>
                      <a:pt x="218" y="93"/>
                    </a:cubicBezTo>
                    <a:close/>
                    <a:moveTo>
                      <a:pt x="132" y="654"/>
                    </a:moveTo>
                    <a:cubicBezTo>
                      <a:pt x="132" y="649"/>
                      <a:pt x="133" y="647"/>
                      <a:pt x="138" y="647"/>
                    </a:cubicBezTo>
                    <a:lnTo>
                      <a:pt x="221" y="647"/>
                    </a:lnTo>
                    <a:lnTo>
                      <a:pt x="221" y="654"/>
                    </a:lnTo>
                    <a:cubicBezTo>
                      <a:pt x="221" y="661"/>
                      <a:pt x="186" y="680"/>
                      <a:pt x="180" y="684"/>
                    </a:cubicBezTo>
                    <a:cubicBezTo>
                      <a:pt x="174" y="679"/>
                      <a:pt x="161" y="667"/>
                      <a:pt x="151" y="667"/>
                    </a:cubicBezTo>
                    <a:lnTo>
                      <a:pt x="149" y="667"/>
                    </a:lnTo>
                    <a:cubicBezTo>
                      <a:pt x="144" y="667"/>
                      <a:pt x="136" y="675"/>
                      <a:pt x="136" y="680"/>
                    </a:cubicBezTo>
                    <a:lnTo>
                      <a:pt x="136" y="682"/>
                    </a:lnTo>
                    <a:cubicBezTo>
                      <a:pt x="136" y="688"/>
                      <a:pt x="167" y="721"/>
                      <a:pt x="173" y="721"/>
                    </a:cubicBezTo>
                    <a:lnTo>
                      <a:pt x="175" y="721"/>
                    </a:lnTo>
                    <a:cubicBezTo>
                      <a:pt x="180" y="721"/>
                      <a:pt x="214" y="693"/>
                      <a:pt x="221" y="688"/>
                    </a:cubicBezTo>
                    <a:cubicBezTo>
                      <a:pt x="221" y="700"/>
                      <a:pt x="225" y="738"/>
                      <a:pt x="214" y="738"/>
                    </a:cubicBezTo>
                    <a:lnTo>
                      <a:pt x="138" y="738"/>
                    </a:lnTo>
                    <a:cubicBezTo>
                      <a:pt x="133" y="738"/>
                      <a:pt x="132" y="737"/>
                      <a:pt x="132" y="732"/>
                    </a:cubicBezTo>
                    <a:lnTo>
                      <a:pt x="132" y="654"/>
                    </a:lnTo>
                    <a:close/>
                    <a:moveTo>
                      <a:pt x="214" y="760"/>
                    </a:moveTo>
                    <a:cubicBezTo>
                      <a:pt x="255" y="760"/>
                      <a:pt x="240" y="715"/>
                      <a:pt x="242" y="678"/>
                    </a:cubicBezTo>
                    <a:cubicBezTo>
                      <a:pt x="243" y="658"/>
                      <a:pt x="292" y="642"/>
                      <a:pt x="296" y="624"/>
                    </a:cubicBezTo>
                    <a:lnTo>
                      <a:pt x="290" y="624"/>
                    </a:lnTo>
                    <a:cubicBezTo>
                      <a:pt x="275" y="624"/>
                      <a:pt x="253" y="637"/>
                      <a:pt x="242" y="643"/>
                    </a:cubicBezTo>
                    <a:cubicBezTo>
                      <a:pt x="237" y="635"/>
                      <a:pt x="232" y="626"/>
                      <a:pt x="218" y="626"/>
                    </a:cubicBezTo>
                    <a:lnTo>
                      <a:pt x="134" y="626"/>
                    </a:lnTo>
                    <a:cubicBezTo>
                      <a:pt x="122" y="626"/>
                      <a:pt x="110" y="637"/>
                      <a:pt x="110" y="650"/>
                    </a:cubicBezTo>
                    <a:lnTo>
                      <a:pt x="110" y="736"/>
                    </a:lnTo>
                    <a:cubicBezTo>
                      <a:pt x="110" y="750"/>
                      <a:pt x="123" y="760"/>
                      <a:pt x="138" y="760"/>
                    </a:cubicBezTo>
                    <a:lnTo>
                      <a:pt x="214" y="760"/>
                    </a:lnTo>
                    <a:close/>
                    <a:moveTo>
                      <a:pt x="132" y="341"/>
                    </a:moveTo>
                    <a:cubicBezTo>
                      <a:pt x="132" y="336"/>
                      <a:pt x="133" y="335"/>
                      <a:pt x="138" y="335"/>
                    </a:cubicBezTo>
                    <a:lnTo>
                      <a:pt x="214" y="335"/>
                    </a:lnTo>
                    <a:cubicBezTo>
                      <a:pt x="219" y="335"/>
                      <a:pt x="221" y="336"/>
                      <a:pt x="221" y="341"/>
                    </a:cubicBezTo>
                    <a:cubicBezTo>
                      <a:pt x="221" y="346"/>
                      <a:pt x="184" y="371"/>
                      <a:pt x="180" y="371"/>
                    </a:cubicBezTo>
                    <a:cubicBezTo>
                      <a:pt x="175" y="371"/>
                      <a:pt x="164" y="354"/>
                      <a:pt x="151" y="354"/>
                    </a:cubicBezTo>
                    <a:cubicBezTo>
                      <a:pt x="145" y="354"/>
                      <a:pt x="136" y="361"/>
                      <a:pt x="136" y="367"/>
                    </a:cubicBezTo>
                    <a:lnTo>
                      <a:pt x="136" y="369"/>
                    </a:lnTo>
                    <a:cubicBezTo>
                      <a:pt x="136" y="378"/>
                      <a:pt x="166" y="406"/>
                      <a:pt x="173" y="410"/>
                    </a:cubicBezTo>
                    <a:lnTo>
                      <a:pt x="221" y="376"/>
                    </a:lnTo>
                    <a:lnTo>
                      <a:pt x="221" y="425"/>
                    </a:lnTo>
                    <a:lnTo>
                      <a:pt x="132" y="425"/>
                    </a:lnTo>
                    <a:lnTo>
                      <a:pt x="132" y="341"/>
                    </a:lnTo>
                    <a:close/>
                    <a:moveTo>
                      <a:pt x="240" y="330"/>
                    </a:moveTo>
                    <a:cubicBezTo>
                      <a:pt x="237" y="319"/>
                      <a:pt x="228" y="313"/>
                      <a:pt x="214" y="313"/>
                    </a:cubicBezTo>
                    <a:lnTo>
                      <a:pt x="138" y="313"/>
                    </a:lnTo>
                    <a:cubicBezTo>
                      <a:pt x="123" y="313"/>
                      <a:pt x="110" y="322"/>
                      <a:pt x="110" y="337"/>
                    </a:cubicBezTo>
                    <a:lnTo>
                      <a:pt x="110" y="423"/>
                    </a:lnTo>
                    <a:cubicBezTo>
                      <a:pt x="110" y="436"/>
                      <a:pt x="122" y="447"/>
                      <a:pt x="134" y="447"/>
                    </a:cubicBezTo>
                    <a:lnTo>
                      <a:pt x="218" y="447"/>
                    </a:lnTo>
                    <a:cubicBezTo>
                      <a:pt x="252" y="447"/>
                      <a:pt x="242" y="393"/>
                      <a:pt x="241" y="359"/>
                    </a:cubicBezTo>
                    <a:lnTo>
                      <a:pt x="296" y="313"/>
                    </a:lnTo>
                    <a:cubicBezTo>
                      <a:pt x="296" y="313"/>
                      <a:pt x="292" y="311"/>
                      <a:pt x="292" y="311"/>
                    </a:cubicBezTo>
                    <a:cubicBezTo>
                      <a:pt x="271" y="311"/>
                      <a:pt x="253" y="329"/>
                      <a:pt x="240" y="330"/>
                    </a:cubicBezTo>
                    <a:close/>
                    <a:moveTo>
                      <a:pt x="132" y="492"/>
                    </a:moveTo>
                    <a:lnTo>
                      <a:pt x="221" y="492"/>
                    </a:lnTo>
                    <a:lnTo>
                      <a:pt x="221" y="503"/>
                    </a:lnTo>
                    <a:lnTo>
                      <a:pt x="180" y="529"/>
                    </a:lnTo>
                    <a:lnTo>
                      <a:pt x="152" y="508"/>
                    </a:lnTo>
                    <a:cubicBezTo>
                      <a:pt x="145" y="513"/>
                      <a:pt x="136" y="515"/>
                      <a:pt x="136" y="524"/>
                    </a:cubicBezTo>
                    <a:cubicBezTo>
                      <a:pt x="136" y="531"/>
                      <a:pt x="167" y="565"/>
                      <a:pt x="173" y="565"/>
                    </a:cubicBezTo>
                    <a:cubicBezTo>
                      <a:pt x="183" y="565"/>
                      <a:pt x="209" y="536"/>
                      <a:pt x="221" y="533"/>
                    </a:cubicBezTo>
                    <a:lnTo>
                      <a:pt x="221" y="581"/>
                    </a:lnTo>
                    <a:lnTo>
                      <a:pt x="132" y="581"/>
                    </a:lnTo>
                    <a:lnTo>
                      <a:pt x="132" y="492"/>
                    </a:lnTo>
                    <a:close/>
                    <a:moveTo>
                      <a:pt x="242" y="487"/>
                    </a:moveTo>
                    <a:cubicBezTo>
                      <a:pt x="238" y="480"/>
                      <a:pt x="233" y="470"/>
                      <a:pt x="221" y="470"/>
                    </a:cubicBezTo>
                    <a:lnTo>
                      <a:pt x="132" y="470"/>
                    </a:lnTo>
                    <a:cubicBezTo>
                      <a:pt x="121" y="470"/>
                      <a:pt x="110" y="481"/>
                      <a:pt x="110" y="492"/>
                    </a:cubicBezTo>
                    <a:lnTo>
                      <a:pt x="110" y="581"/>
                    </a:lnTo>
                    <a:cubicBezTo>
                      <a:pt x="110" y="591"/>
                      <a:pt x="121" y="602"/>
                      <a:pt x="132" y="602"/>
                    </a:cubicBezTo>
                    <a:lnTo>
                      <a:pt x="221" y="602"/>
                    </a:lnTo>
                    <a:cubicBezTo>
                      <a:pt x="252" y="602"/>
                      <a:pt x="242" y="547"/>
                      <a:pt x="242" y="515"/>
                    </a:cubicBezTo>
                    <a:lnTo>
                      <a:pt x="296" y="469"/>
                    </a:lnTo>
                    <a:lnTo>
                      <a:pt x="289" y="465"/>
                    </a:lnTo>
                    <a:lnTo>
                      <a:pt x="242" y="487"/>
                    </a:lnTo>
                    <a:close/>
                    <a:moveTo>
                      <a:pt x="320" y="716"/>
                    </a:moveTo>
                    <a:cubicBezTo>
                      <a:pt x="320" y="721"/>
                      <a:pt x="322" y="723"/>
                      <a:pt x="327" y="723"/>
                    </a:cubicBezTo>
                    <a:lnTo>
                      <a:pt x="495" y="723"/>
                    </a:lnTo>
                    <a:cubicBezTo>
                      <a:pt x="500" y="723"/>
                      <a:pt x="502" y="721"/>
                      <a:pt x="502" y="716"/>
                    </a:cubicBezTo>
                    <a:lnTo>
                      <a:pt x="502" y="669"/>
                    </a:lnTo>
                    <a:cubicBezTo>
                      <a:pt x="502" y="664"/>
                      <a:pt x="500" y="663"/>
                      <a:pt x="495" y="663"/>
                    </a:cubicBezTo>
                    <a:lnTo>
                      <a:pt x="320" y="663"/>
                    </a:lnTo>
                    <a:lnTo>
                      <a:pt x="320" y="716"/>
                    </a:lnTo>
                    <a:close/>
                    <a:moveTo>
                      <a:pt x="320" y="565"/>
                    </a:moveTo>
                    <a:lnTo>
                      <a:pt x="502" y="565"/>
                    </a:lnTo>
                    <a:lnTo>
                      <a:pt x="502" y="507"/>
                    </a:lnTo>
                    <a:lnTo>
                      <a:pt x="320" y="507"/>
                    </a:lnTo>
                    <a:lnTo>
                      <a:pt x="320" y="565"/>
                    </a:lnTo>
                    <a:close/>
                    <a:moveTo>
                      <a:pt x="320" y="410"/>
                    </a:moveTo>
                    <a:lnTo>
                      <a:pt x="452" y="410"/>
                    </a:lnTo>
                    <a:lnTo>
                      <a:pt x="452" y="352"/>
                    </a:lnTo>
                    <a:lnTo>
                      <a:pt x="320" y="352"/>
                    </a:lnTo>
                    <a:lnTo>
                      <a:pt x="320" y="4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40">
              <a:extLst>
                <a:ext uri="{FF2B5EF4-FFF2-40B4-BE49-F238E27FC236}">
                  <a16:creationId xmlns:a16="http://schemas.microsoft.com/office/drawing/2014/main" id="{85C84676-5657-419D-9838-F2A843EDEE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6785" y="2548593"/>
              <a:ext cx="1046007" cy="1047377"/>
              <a:chOff x="0" y="0"/>
              <a:chExt cx="1155700" cy="1155698"/>
            </a:xfrm>
            <a:solidFill>
              <a:srgbClr val="FFFFFF">
                <a:lumMod val="65000"/>
              </a:srgbClr>
            </a:solidFill>
          </p:grpSpPr>
          <p:sp>
            <p:nvSpPr>
              <p:cNvPr id="48" name="Oval 33">
                <a:extLst>
                  <a:ext uri="{FF2B5EF4-FFF2-40B4-BE49-F238E27FC236}">
                    <a16:creationId xmlns:a16="http://schemas.microsoft.com/office/drawing/2014/main" id="{B2E25FA8-476A-425A-8688-AFEE567AD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5700" cy="1155698"/>
              </a:xfrm>
              <a:prstGeom prst="ellipse">
                <a:avLst/>
              </a:prstGeom>
              <a:solidFill>
                <a:srgbClr val="4A5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36">
                <a:extLst>
                  <a:ext uri="{FF2B5EF4-FFF2-40B4-BE49-F238E27FC236}">
                    <a16:creationId xmlns:a16="http://schemas.microsoft.com/office/drawing/2014/main" id="{814C290C-8CA9-4F53-BB70-8B9F4D9482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1937" y="217487"/>
                <a:ext cx="712788" cy="701675"/>
              </a:xfrm>
              <a:custGeom>
                <a:avLst/>
                <a:gdLst>
                  <a:gd name="T0" fmla="*/ 188097 w 792"/>
                  <a:gd name="T1" fmla="*/ 307152 h 779"/>
                  <a:gd name="T2" fmla="*/ 249296 w 792"/>
                  <a:gd name="T3" fmla="*/ 200865 h 779"/>
                  <a:gd name="T4" fmla="*/ 350994 w 792"/>
                  <a:gd name="T5" fmla="*/ 290938 h 779"/>
                  <a:gd name="T6" fmla="*/ 264596 w 792"/>
                  <a:gd name="T7" fmla="*/ 182850 h 779"/>
                  <a:gd name="T8" fmla="*/ 350994 w 792"/>
                  <a:gd name="T9" fmla="*/ 290938 h 779"/>
                  <a:gd name="T10" fmla="*/ 350994 w 792"/>
                  <a:gd name="T11" fmla="*/ 290938 h 779"/>
                  <a:gd name="T12" fmla="*/ 420293 w 792"/>
                  <a:gd name="T13" fmla="*/ 174743 h 779"/>
                  <a:gd name="T14" fmla="*/ 442793 w 792"/>
                  <a:gd name="T15" fmla="*/ 163034 h 779"/>
                  <a:gd name="T16" fmla="*/ 445493 w 792"/>
                  <a:gd name="T17" fmla="*/ 182850 h 779"/>
                  <a:gd name="T18" fmla="*/ 439193 w 792"/>
                  <a:gd name="T19" fmla="*/ 215276 h 779"/>
                  <a:gd name="T20" fmla="*/ 418493 w 792"/>
                  <a:gd name="T21" fmla="*/ 207170 h 779"/>
                  <a:gd name="T22" fmla="*/ 393293 w 792"/>
                  <a:gd name="T23" fmla="*/ 185552 h 779"/>
                  <a:gd name="T24" fmla="*/ 410393 w 792"/>
                  <a:gd name="T25" fmla="*/ 172942 h 779"/>
                  <a:gd name="T26" fmla="*/ 442793 w 792"/>
                  <a:gd name="T27" fmla="*/ 163034 h 779"/>
                  <a:gd name="T28" fmla="*/ 337494 w 792"/>
                  <a:gd name="T29" fmla="*/ 308953 h 779"/>
                  <a:gd name="T30" fmla="*/ 325795 w 792"/>
                  <a:gd name="T31" fmla="*/ 440461 h 779"/>
                  <a:gd name="T32" fmla="*/ 371694 w 792"/>
                  <a:gd name="T33" fmla="*/ 320663 h 779"/>
                  <a:gd name="T34" fmla="*/ 280795 w 792"/>
                  <a:gd name="T35" fmla="*/ 268420 h 779"/>
                  <a:gd name="T36" fmla="*/ 246596 w 792"/>
                  <a:gd name="T37" fmla="*/ 280130 h 779"/>
                  <a:gd name="T38" fmla="*/ 292495 w 792"/>
                  <a:gd name="T39" fmla="*/ 440461 h 779"/>
                  <a:gd name="T40" fmla="*/ 280795 w 792"/>
                  <a:gd name="T41" fmla="*/ 268420 h 779"/>
                  <a:gd name="T42" fmla="*/ 416693 w 792"/>
                  <a:gd name="T43" fmla="*/ 240497 h 779"/>
                  <a:gd name="T44" fmla="*/ 404993 w 792"/>
                  <a:gd name="T45" fmla="*/ 440461 h 779"/>
                  <a:gd name="T46" fmla="*/ 450892 w 792"/>
                  <a:gd name="T47" fmla="*/ 253107 h 779"/>
                  <a:gd name="T48" fmla="*/ 201597 w 792"/>
                  <a:gd name="T49" fmla="*/ 351288 h 779"/>
                  <a:gd name="T50" fmla="*/ 167397 w 792"/>
                  <a:gd name="T51" fmla="*/ 362997 h 779"/>
                  <a:gd name="T52" fmla="*/ 213296 w 792"/>
                  <a:gd name="T53" fmla="*/ 440461 h 779"/>
                  <a:gd name="T54" fmla="*/ 201597 w 792"/>
                  <a:gd name="T55" fmla="*/ 351288 h 779"/>
                  <a:gd name="T56" fmla="*/ 122398 w 792"/>
                  <a:gd name="T57" fmla="*/ 440461 h 779"/>
                  <a:gd name="T58" fmla="*/ 110698 w 792"/>
                  <a:gd name="T59" fmla="*/ 170240 h 779"/>
                  <a:gd name="T60" fmla="*/ 134098 w 792"/>
                  <a:gd name="T61" fmla="*/ 170240 h 779"/>
                  <a:gd name="T62" fmla="*/ 477892 w 792"/>
                  <a:gd name="T63" fmla="*/ 417042 h 779"/>
                  <a:gd name="T64" fmla="*/ 477892 w 792"/>
                  <a:gd name="T65" fmla="*/ 440461 h 779"/>
                  <a:gd name="T66" fmla="*/ 110698 w 792"/>
                  <a:gd name="T67" fmla="*/ 428751 h 779"/>
                  <a:gd name="T68" fmla="*/ 477892 w 792"/>
                  <a:gd name="T69" fmla="*/ 417042 h 779"/>
                  <a:gd name="T70" fmla="*/ 611990 w 792"/>
                  <a:gd name="T71" fmla="*/ 701675 h 779"/>
                  <a:gd name="T72" fmla="*/ 436493 w 792"/>
                  <a:gd name="T73" fmla="*/ 566564 h 779"/>
                  <a:gd name="T74" fmla="*/ 0 w 792"/>
                  <a:gd name="T75" fmla="*/ 299045 h 779"/>
                  <a:gd name="T76" fmla="*/ 599390 w 792"/>
                  <a:gd name="T77" fmla="*/ 299045 h 779"/>
                  <a:gd name="T78" fmla="*/ 677689 w 792"/>
                  <a:gd name="T79" fmla="*/ 544947 h 779"/>
                  <a:gd name="T80" fmla="*/ 300595 w 792"/>
                  <a:gd name="T81" fmla="*/ 561160 h 779"/>
                  <a:gd name="T82" fmla="*/ 561591 w 792"/>
                  <a:gd name="T83" fmla="*/ 299045 h 779"/>
                  <a:gd name="T84" fmla="*/ 38699 w 792"/>
                  <a:gd name="T85" fmla="*/ 299045 h 77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92" h="779">
                    <a:moveTo>
                      <a:pt x="297" y="240"/>
                    </a:moveTo>
                    <a:lnTo>
                      <a:pt x="209" y="341"/>
                    </a:lnTo>
                    <a:lnTo>
                      <a:pt x="188" y="323"/>
                    </a:lnTo>
                    <a:lnTo>
                      <a:pt x="277" y="223"/>
                    </a:lnTo>
                    <a:lnTo>
                      <a:pt x="297" y="240"/>
                    </a:lnTo>
                    <a:close/>
                    <a:moveTo>
                      <a:pt x="390" y="323"/>
                    </a:moveTo>
                    <a:lnTo>
                      <a:pt x="276" y="224"/>
                    </a:lnTo>
                    <a:lnTo>
                      <a:pt x="294" y="203"/>
                    </a:lnTo>
                    <a:lnTo>
                      <a:pt x="408" y="303"/>
                    </a:lnTo>
                    <a:lnTo>
                      <a:pt x="390" y="323"/>
                    </a:lnTo>
                    <a:close/>
                    <a:moveTo>
                      <a:pt x="487" y="212"/>
                    </a:moveTo>
                    <a:lnTo>
                      <a:pt x="390" y="323"/>
                    </a:lnTo>
                    <a:lnTo>
                      <a:pt x="369" y="305"/>
                    </a:lnTo>
                    <a:lnTo>
                      <a:pt x="467" y="194"/>
                    </a:lnTo>
                    <a:lnTo>
                      <a:pt x="487" y="212"/>
                    </a:lnTo>
                    <a:close/>
                    <a:moveTo>
                      <a:pt x="492" y="181"/>
                    </a:moveTo>
                    <a:cubicBezTo>
                      <a:pt x="497" y="179"/>
                      <a:pt x="500" y="182"/>
                      <a:pt x="499" y="187"/>
                    </a:cubicBezTo>
                    <a:lnTo>
                      <a:pt x="495" y="203"/>
                    </a:lnTo>
                    <a:cubicBezTo>
                      <a:pt x="494" y="209"/>
                      <a:pt x="492" y="217"/>
                      <a:pt x="491" y="222"/>
                    </a:cubicBezTo>
                    <a:lnTo>
                      <a:pt x="488" y="239"/>
                    </a:lnTo>
                    <a:cubicBezTo>
                      <a:pt x="487" y="244"/>
                      <a:pt x="483" y="245"/>
                      <a:pt x="479" y="242"/>
                    </a:cubicBezTo>
                    <a:lnTo>
                      <a:pt x="465" y="230"/>
                    </a:lnTo>
                    <a:cubicBezTo>
                      <a:pt x="461" y="227"/>
                      <a:pt x="455" y="221"/>
                      <a:pt x="451" y="217"/>
                    </a:cubicBezTo>
                    <a:lnTo>
                      <a:pt x="437" y="206"/>
                    </a:lnTo>
                    <a:cubicBezTo>
                      <a:pt x="433" y="202"/>
                      <a:pt x="434" y="198"/>
                      <a:pt x="439" y="197"/>
                    </a:cubicBezTo>
                    <a:lnTo>
                      <a:pt x="456" y="192"/>
                    </a:lnTo>
                    <a:cubicBezTo>
                      <a:pt x="461" y="190"/>
                      <a:pt x="470" y="187"/>
                      <a:pt x="475" y="186"/>
                    </a:cubicBezTo>
                    <a:lnTo>
                      <a:pt x="492" y="181"/>
                    </a:lnTo>
                    <a:close/>
                    <a:moveTo>
                      <a:pt x="400" y="343"/>
                    </a:moveTo>
                    <a:lnTo>
                      <a:pt x="375" y="343"/>
                    </a:lnTo>
                    <a:cubicBezTo>
                      <a:pt x="368" y="343"/>
                      <a:pt x="362" y="349"/>
                      <a:pt x="362" y="356"/>
                    </a:cubicBezTo>
                    <a:lnTo>
                      <a:pt x="362" y="489"/>
                    </a:lnTo>
                    <a:lnTo>
                      <a:pt x="413" y="489"/>
                    </a:lnTo>
                    <a:lnTo>
                      <a:pt x="413" y="356"/>
                    </a:lnTo>
                    <a:cubicBezTo>
                      <a:pt x="413" y="349"/>
                      <a:pt x="407" y="343"/>
                      <a:pt x="400" y="343"/>
                    </a:cubicBezTo>
                    <a:close/>
                    <a:moveTo>
                      <a:pt x="312" y="298"/>
                    </a:moveTo>
                    <a:lnTo>
                      <a:pt x="287" y="298"/>
                    </a:lnTo>
                    <a:cubicBezTo>
                      <a:pt x="280" y="298"/>
                      <a:pt x="274" y="304"/>
                      <a:pt x="274" y="311"/>
                    </a:cubicBezTo>
                    <a:lnTo>
                      <a:pt x="274" y="489"/>
                    </a:lnTo>
                    <a:lnTo>
                      <a:pt x="325" y="489"/>
                    </a:lnTo>
                    <a:lnTo>
                      <a:pt x="325" y="311"/>
                    </a:lnTo>
                    <a:cubicBezTo>
                      <a:pt x="325" y="304"/>
                      <a:pt x="319" y="298"/>
                      <a:pt x="312" y="298"/>
                    </a:cubicBezTo>
                    <a:close/>
                    <a:moveTo>
                      <a:pt x="488" y="267"/>
                    </a:moveTo>
                    <a:lnTo>
                      <a:pt x="463" y="267"/>
                    </a:lnTo>
                    <a:cubicBezTo>
                      <a:pt x="456" y="267"/>
                      <a:pt x="450" y="273"/>
                      <a:pt x="450" y="281"/>
                    </a:cubicBezTo>
                    <a:lnTo>
                      <a:pt x="450" y="489"/>
                    </a:lnTo>
                    <a:lnTo>
                      <a:pt x="501" y="489"/>
                    </a:lnTo>
                    <a:lnTo>
                      <a:pt x="501" y="281"/>
                    </a:lnTo>
                    <a:cubicBezTo>
                      <a:pt x="501" y="273"/>
                      <a:pt x="495" y="267"/>
                      <a:pt x="488" y="267"/>
                    </a:cubicBezTo>
                    <a:close/>
                    <a:moveTo>
                      <a:pt x="224" y="390"/>
                    </a:moveTo>
                    <a:lnTo>
                      <a:pt x="200" y="390"/>
                    </a:lnTo>
                    <a:cubicBezTo>
                      <a:pt x="192" y="390"/>
                      <a:pt x="186" y="396"/>
                      <a:pt x="186" y="403"/>
                    </a:cubicBezTo>
                    <a:lnTo>
                      <a:pt x="186" y="489"/>
                    </a:lnTo>
                    <a:lnTo>
                      <a:pt x="237" y="489"/>
                    </a:lnTo>
                    <a:lnTo>
                      <a:pt x="237" y="403"/>
                    </a:lnTo>
                    <a:cubicBezTo>
                      <a:pt x="237" y="396"/>
                      <a:pt x="231" y="390"/>
                      <a:pt x="224" y="390"/>
                    </a:cubicBezTo>
                    <a:close/>
                    <a:moveTo>
                      <a:pt x="149" y="476"/>
                    </a:moveTo>
                    <a:cubicBezTo>
                      <a:pt x="149" y="483"/>
                      <a:pt x="144" y="489"/>
                      <a:pt x="136" y="489"/>
                    </a:cubicBezTo>
                    <a:cubicBezTo>
                      <a:pt x="129" y="489"/>
                      <a:pt x="123" y="483"/>
                      <a:pt x="123" y="476"/>
                    </a:cubicBezTo>
                    <a:lnTo>
                      <a:pt x="123" y="189"/>
                    </a:lnTo>
                    <a:cubicBezTo>
                      <a:pt x="123" y="182"/>
                      <a:pt x="129" y="176"/>
                      <a:pt x="136" y="176"/>
                    </a:cubicBezTo>
                    <a:cubicBezTo>
                      <a:pt x="143" y="176"/>
                      <a:pt x="149" y="182"/>
                      <a:pt x="149" y="189"/>
                    </a:cubicBezTo>
                    <a:lnTo>
                      <a:pt x="149" y="476"/>
                    </a:lnTo>
                    <a:close/>
                    <a:moveTo>
                      <a:pt x="531" y="463"/>
                    </a:moveTo>
                    <a:cubicBezTo>
                      <a:pt x="538" y="463"/>
                      <a:pt x="544" y="469"/>
                      <a:pt x="544" y="476"/>
                    </a:cubicBezTo>
                    <a:cubicBezTo>
                      <a:pt x="544" y="483"/>
                      <a:pt x="538" y="489"/>
                      <a:pt x="531" y="489"/>
                    </a:cubicBezTo>
                    <a:lnTo>
                      <a:pt x="136" y="489"/>
                    </a:lnTo>
                    <a:cubicBezTo>
                      <a:pt x="129" y="489"/>
                      <a:pt x="123" y="483"/>
                      <a:pt x="123" y="476"/>
                    </a:cubicBezTo>
                    <a:cubicBezTo>
                      <a:pt x="123" y="469"/>
                      <a:pt x="129" y="463"/>
                      <a:pt x="136" y="463"/>
                    </a:cubicBezTo>
                    <a:lnTo>
                      <a:pt x="531" y="463"/>
                    </a:lnTo>
                    <a:close/>
                    <a:moveTo>
                      <a:pt x="753" y="750"/>
                    </a:moveTo>
                    <a:cubicBezTo>
                      <a:pt x="732" y="770"/>
                      <a:pt x="706" y="779"/>
                      <a:pt x="680" y="779"/>
                    </a:cubicBezTo>
                    <a:cubicBezTo>
                      <a:pt x="654" y="779"/>
                      <a:pt x="628" y="770"/>
                      <a:pt x="608" y="750"/>
                    </a:cubicBezTo>
                    <a:lnTo>
                      <a:pt x="485" y="629"/>
                    </a:lnTo>
                    <a:cubicBezTo>
                      <a:pt x="440" y="653"/>
                      <a:pt x="388" y="666"/>
                      <a:pt x="334" y="666"/>
                    </a:cubicBezTo>
                    <a:cubicBezTo>
                      <a:pt x="149" y="666"/>
                      <a:pt x="0" y="517"/>
                      <a:pt x="0" y="332"/>
                    </a:cubicBezTo>
                    <a:cubicBezTo>
                      <a:pt x="0" y="149"/>
                      <a:pt x="149" y="0"/>
                      <a:pt x="334" y="0"/>
                    </a:cubicBezTo>
                    <a:cubicBezTo>
                      <a:pt x="517" y="0"/>
                      <a:pt x="666" y="149"/>
                      <a:pt x="666" y="332"/>
                    </a:cubicBezTo>
                    <a:cubicBezTo>
                      <a:pt x="666" y="387"/>
                      <a:pt x="653" y="439"/>
                      <a:pt x="630" y="484"/>
                    </a:cubicBezTo>
                    <a:lnTo>
                      <a:pt x="753" y="605"/>
                    </a:lnTo>
                    <a:cubicBezTo>
                      <a:pt x="792" y="645"/>
                      <a:pt x="792" y="709"/>
                      <a:pt x="753" y="750"/>
                    </a:cubicBezTo>
                    <a:close/>
                    <a:moveTo>
                      <a:pt x="334" y="623"/>
                    </a:moveTo>
                    <a:lnTo>
                      <a:pt x="334" y="623"/>
                    </a:lnTo>
                    <a:cubicBezTo>
                      <a:pt x="494" y="623"/>
                      <a:pt x="624" y="493"/>
                      <a:pt x="624" y="332"/>
                    </a:cubicBezTo>
                    <a:cubicBezTo>
                      <a:pt x="624" y="172"/>
                      <a:pt x="494" y="42"/>
                      <a:pt x="334" y="42"/>
                    </a:cubicBezTo>
                    <a:cubicBezTo>
                      <a:pt x="173" y="42"/>
                      <a:pt x="43" y="172"/>
                      <a:pt x="43" y="332"/>
                    </a:cubicBezTo>
                    <a:cubicBezTo>
                      <a:pt x="43" y="493"/>
                      <a:pt x="173" y="623"/>
                      <a:pt x="334" y="6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43">
              <a:extLst>
                <a:ext uri="{FF2B5EF4-FFF2-40B4-BE49-F238E27FC236}">
                  <a16:creationId xmlns:a16="http://schemas.microsoft.com/office/drawing/2014/main" id="{F961B699-53F3-444D-AD94-3E1F04EE93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79890" y="3974352"/>
              <a:ext cx="1044569" cy="1047377"/>
              <a:chOff x="0" y="0"/>
              <a:chExt cx="1154113" cy="1155698"/>
            </a:xfrm>
            <a:solidFill>
              <a:srgbClr val="FFFFFF">
                <a:lumMod val="65000"/>
              </a:srgbClr>
            </a:solidFill>
          </p:grpSpPr>
          <p:sp>
            <p:nvSpPr>
              <p:cNvPr id="46" name="Oval 32">
                <a:extLst>
                  <a:ext uri="{FF2B5EF4-FFF2-40B4-BE49-F238E27FC236}">
                    <a16:creationId xmlns:a16="http://schemas.microsoft.com/office/drawing/2014/main" id="{6A4FF114-AD95-42B3-8707-B8B323F85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1154113" cy="1155698"/>
              </a:xfrm>
              <a:prstGeom prst="ellipse">
                <a:avLst/>
              </a:prstGeom>
              <a:solidFill>
                <a:srgbClr val="C987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accent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accent1"/>
                    </a:solidFill>
                    <a:latin typeface="Arial" pitchFamily="34" charset="0"/>
                    <a:ea typeface="仿宋_GB2312" pitchFamily="1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FD057F92-E7E9-403A-B5B3-C92DE7DF8C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287" y="254000"/>
                <a:ext cx="658813" cy="652462"/>
              </a:xfrm>
              <a:custGeom>
                <a:avLst/>
                <a:gdLst>
                  <a:gd name="T0" fmla="*/ 594912 w 732"/>
                  <a:gd name="T1" fmla="*/ 562343 h 724"/>
                  <a:gd name="T2" fmla="*/ 526510 w 732"/>
                  <a:gd name="T3" fmla="*/ 562343 h 724"/>
                  <a:gd name="T4" fmla="*/ 431109 w 732"/>
                  <a:gd name="T5" fmla="*/ 379401 h 724"/>
                  <a:gd name="T6" fmla="*/ 421208 w 732"/>
                  <a:gd name="T7" fmla="*/ 415449 h 724"/>
                  <a:gd name="T8" fmla="*/ 369007 w 732"/>
                  <a:gd name="T9" fmla="*/ 455101 h 724"/>
                  <a:gd name="T10" fmla="*/ 540011 w 732"/>
                  <a:gd name="T11" fmla="*/ 644351 h 724"/>
                  <a:gd name="T12" fmla="*/ 649813 w 732"/>
                  <a:gd name="T13" fmla="*/ 570454 h 724"/>
                  <a:gd name="T14" fmla="*/ 568811 w 732"/>
                  <a:gd name="T15" fmla="*/ 486643 h 724"/>
                  <a:gd name="T16" fmla="*/ 449109 w 732"/>
                  <a:gd name="T17" fmla="*/ 388413 h 724"/>
                  <a:gd name="T18" fmla="*/ 237605 w 732"/>
                  <a:gd name="T19" fmla="*/ 231606 h 724"/>
                  <a:gd name="T20" fmla="*/ 273605 w 732"/>
                  <a:gd name="T21" fmla="*/ 221693 h 724"/>
                  <a:gd name="T22" fmla="*/ 283506 w 732"/>
                  <a:gd name="T23" fmla="*/ 186546 h 724"/>
                  <a:gd name="T24" fmla="*/ 292506 w 732"/>
                  <a:gd name="T25" fmla="*/ 153202 h 724"/>
                  <a:gd name="T26" fmla="*/ 126903 w 732"/>
                  <a:gd name="T27" fmla="*/ 14419 h 724"/>
                  <a:gd name="T28" fmla="*/ 104402 w 732"/>
                  <a:gd name="T29" fmla="*/ 184744 h 724"/>
                  <a:gd name="T30" fmla="*/ 900 w 732"/>
                  <a:gd name="T31" fmla="*/ 141487 h 724"/>
                  <a:gd name="T32" fmla="*/ 196204 w 732"/>
                  <a:gd name="T33" fmla="*/ 281171 h 724"/>
                  <a:gd name="T34" fmla="*/ 221404 w 732"/>
                  <a:gd name="T35" fmla="*/ 248729 h 724"/>
                  <a:gd name="T36" fmla="*/ 634513 w 732"/>
                  <a:gd name="T37" fmla="*/ 63985 h 724"/>
                  <a:gd name="T38" fmla="*/ 546311 w 732"/>
                  <a:gd name="T39" fmla="*/ 0 h 724"/>
                  <a:gd name="T40" fmla="*/ 309606 w 732"/>
                  <a:gd name="T41" fmla="*/ 211780 h 724"/>
                  <a:gd name="T42" fmla="*/ 275405 w 732"/>
                  <a:gd name="T43" fmla="*/ 260444 h 724"/>
                  <a:gd name="T44" fmla="*/ 246605 w 732"/>
                  <a:gd name="T45" fmla="*/ 274863 h 724"/>
                  <a:gd name="T46" fmla="*/ 250205 w 732"/>
                  <a:gd name="T47" fmla="*/ 364982 h 724"/>
                  <a:gd name="T48" fmla="*/ 58501 w 732"/>
                  <a:gd name="T49" fmla="*/ 530801 h 724"/>
                  <a:gd name="T50" fmla="*/ 37801 w 732"/>
                  <a:gd name="T51" fmla="*/ 652462 h 724"/>
                  <a:gd name="T52" fmla="*/ 136803 w 732"/>
                  <a:gd name="T53" fmla="*/ 553331 h 724"/>
                  <a:gd name="T54" fmla="*/ 291606 w 732"/>
                  <a:gd name="T55" fmla="*/ 406437 h 724"/>
                  <a:gd name="T56" fmla="*/ 378907 w 732"/>
                  <a:gd name="T57" fmla="*/ 406437 h 724"/>
                  <a:gd name="T58" fmla="*/ 404108 w 732"/>
                  <a:gd name="T59" fmla="*/ 352366 h 724"/>
                  <a:gd name="T60" fmla="*/ 441009 w 732"/>
                  <a:gd name="T61" fmla="*/ 344255 h 724"/>
                  <a:gd name="T62" fmla="*/ 634513 w 732"/>
                  <a:gd name="T63" fmla="*/ 63985 h 7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732" h="724">
                    <a:moveTo>
                      <a:pt x="623" y="586"/>
                    </a:moveTo>
                    <a:cubicBezTo>
                      <a:pt x="644" y="586"/>
                      <a:pt x="661" y="603"/>
                      <a:pt x="661" y="624"/>
                    </a:cubicBezTo>
                    <a:cubicBezTo>
                      <a:pt x="661" y="645"/>
                      <a:pt x="644" y="662"/>
                      <a:pt x="623" y="662"/>
                    </a:cubicBezTo>
                    <a:cubicBezTo>
                      <a:pt x="602" y="662"/>
                      <a:pt x="585" y="645"/>
                      <a:pt x="585" y="624"/>
                    </a:cubicBezTo>
                    <a:cubicBezTo>
                      <a:pt x="585" y="603"/>
                      <a:pt x="602" y="586"/>
                      <a:pt x="623" y="586"/>
                    </a:cubicBezTo>
                    <a:close/>
                    <a:moveTo>
                      <a:pt x="479" y="421"/>
                    </a:moveTo>
                    <a:lnTo>
                      <a:pt x="489" y="441"/>
                    </a:lnTo>
                    <a:lnTo>
                      <a:pt x="468" y="461"/>
                    </a:lnTo>
                    <a:lnTo>
                      <a:pt x="449" y="480"/>
                    </a:lnTo>
                    <a:cubicBezTo>
                      <a:pt x="438" y="491"/>
                      <a:pt x="425" y="500"/>
                      <a:pt x="410" y="505"/>
                    </a:cubicBezTo>
                    <a:lnTo>
                      <a:pt x="539" y="633"/>
                    </a:lnTo>
                    <a:lnTo>
                      <a:pt x="600" y="715"/>
                    </a:lnTo>
                    <a:lnTo>
                      <a:pt x="632" y="724"/>
                    </a:lnTo>
                    <a:lnTo>
                      <a:pt x="722" y="633"/>
                    </a:lnTo>
                    <a:lnTo>
                      <a:pt x="713" y="600"/>
                    </a:lnTo>
                    <a:lnTo>
                      <a:pt x="632" y="540"/>
                    </a:lnTo>
                    <a:lnTo>
                      <a:pt x="511" y="419"/>
                    </a:lnTo>
                    <a:lnTo>
                      <a:pt x="499" y="431"/>
                    </a:lnTo>
                    <a:lnTo>
                      <a:pt x="479" y="421"/>
                    </a:lnTo>
                    <a:close/>
                    <a:moveTo>
                      <a:pt x="264" y="257"/>
                    </a:moveTo>
                    <a:lnTo>
                      <a:pt x="285" y="237"/>
                    </a:lnTo>
                    <a:lnTo>
                      <a:pt x="304" y="246"/>
                    </a:lnTo>
                    <a:lnTo>
                      <a:pt x="294" y="227"/>
                    </a:lnTo>
                    <a:lnTo>
                      <a:pt x="315" y="207"/>
                    </a:lnTo>
                    <a:lnTo>
                      <a:pt x="317" y="205"/>
                    </a:lnTo>
                    <a:cubicBezTo>
                      <a:pt x="322" y="193"/>
                      <a:pt x="325" y="181"/>
                      <a:pt x="325" y="170"/>
                    </a:cubicBezTo>
                    <a:cubicBezTo>
                      <a:pt x="325" y="84"/>
                      <a:pt x="242" y="0"/>
                      <a:pt x="156" y="1"/>
                    </a:cubicBezTo>
                    <a:cubicBezTo>
                      <a:pt x="156" y="1"/>
                      <a:pt x="146" y="11"/>
                      <a:pt x="141" y="16"/>
                    </a:cubicBezTo>
                    <a:cubicBezTo>
                      <a:pt x="210" y="85"/>
                      <a:pt x="204" y="74"/>
                      <a:pt x="204" y="116"/>
                    </a:cubicBezTo>
                    <a:cubicBezTo>
                      <a:pt x="204" y="151"/>
                      <a:pt x="149" y="205"/>
                      <a:pt x="116" y="205"/>
                    </a:cubicBezTo>
                    <a:cubicBezTo>
                      <a:pt x="72" y="205"/>
                      <a:pt x="86" y="212"/>
                      <a:pt x="16" y="142"/>
                    </a:cubicBezTo>
                    <a:cubicBezTo>
                      <a:pt x="10" y="147"/>
                      <a:pt x="1" y="157"/>
                      <a:pt x="1" y="157"/>
                    </a:cubicBezTo>
                    <a:cubicBezTo>
                      <a:pt x="2" y="243"/>
                      <a:pt x="83" y="325"/>
                      <a:pt x="169" y="325"/>
                    </a:cubicBezTo>
                    <a:cubicBezTo>
                      <a:pt x="185" y="325"/>
                      <a:pt x="201" y="320"/>
                      <a:pt x="218" y="312"/>
                    </a:cubicBezTo>
                    <a:lnTo>
                      <a:pt x="221" y="315"/>
                    </a:lnTo>
                    <a:cubicBezTo>
                      <a:pt x="226" y="301"/>
                      <a:pt x="234" y="288"/>
                      <a:pt x="246" y="276"/>
                    </a:cubicBezTo>
                    <a:lnTo>
                      <a:pt x="264" y="257"/>
                    </a:lnTo>
                    <a:close/>
                    <a:moveTo>
                      <a:pt x="705" y="71"/>
                    </a:moveTo>
                    <a:lnTo>
                      <a:pt x="655" y="20"/>
                    </a:lnTo>
                    <a:cubicBezTo>
                      <a:pt x="642" y="7"/>
                      <a:pt x="624" y="0"/>
                      <a:pt x="607" y="0"/>
                    </a:cubicBezTo>
                    <a:cubicBezTo>
                      <a:pt x="589" y="0"/>
                      <a:pt x="572" y="7"/>
                      <a:pt x="558" y="20"/>
                    </a:cubicBezTo>
                    <a:lnTo>
                      <a:pt x="344" y="235"/>
                    </a:lnTo>
                    <a:cubicBezTo>
                      <a:pt x="350" y="248"/>
                      <a:pt x="345" y="267"/>
                      <a:pt x="335" y="277"/>
                    </a:cubicBezTo>
                    <a:cubicBezTo>
                      <a:pt x="328" y="284"/>
                      <a:pt x="317" y="289"/>
                      <a:pt x="306" y="289"/>
                    </a:cubicBezTo>
                    <a:cubicBezTo>
                      <a:pt x="302" y="289"/>
                      <a:pt x="297" y="288"/>
                      <a:pt x="293" y="286"/>
                    </a:cubicBezTo>
                    <a:lnTo>
                      <a:pt x="274" y="305"/>
                    </a:lnTo>
                    <a:cubicBezTo>
                      <a:pt x="247" y="331"/>
                      <a:pt x="247" y="375"/>
                      <a:pt x="274" y="401"/>
                    </a:cubicBezTo>
                    <a:lnTo>
                      <a:pt x="278" y="405"/>
                    </a:lnTo>
                    <a:lnTo>
                      <a:pt x="110" y="572"/>
                    </a:lnTo>
                    <a:lnTo>
                      <a:pt x="65" y="589"/>
                    </a:lnTo>
                    <a:lnTo>
                      <a:pt x="0" y="682"/>
                    </a:lnTo>
                    <a:lnTo>
                      <a:pt x="42" y="724"/>
                    </a:lnTo>
                    <a:lnTo>
                      <a:pt x="135" y="659"/>
                    </a:lnTo>
                    <a:lnTo>
                      <a:pt x="152" y="614"/>
                    </a:lnTo>
                    <a:lnTo>
                      <a:pt x="319" y="447"/>
                    </a:lnTo>
                    <a:lnTo>
                      <a:pt x="324" y="451"/>
                    </a:lnTo>
                    <a:cubicBezTo>
                      <a:pt x="338" y="465"/>
                      <a:pt x="355" y="471"/>
                      <a:pt x="373" y="471"/>
                    </a:cubicBezTo>
                    <a:cubicBezTo>
                      <a:pt x="390" y="471"/>
                      <a:pt x="408" y="465"/>
                      <a:pt x="421" y="451"/>
                    </a:cubicBezTo>
                    <a:lnTo>
                      <a:pt x="440" y="433"/>
                    </a:lnTo>
                    <a:cubicBezTo>
                      <a:pt x="434" y="420"/>
                      <a:pt x="438" y="401"/>
                      <a:pt x="449" y="391"/>
                    </a:cubicBezTo>
                    <a:cubicBezTo>
                      <a:pt x="456" y="384"/>
                      <a:pt x="467" y="379"/>
                      <a:pt x="477" y="379"/>
                    </a:cubicBezTo>
                    <a:cubicBezTo>
                      <a:pt x="482" y="379"/>
                      <a:pt x="487" y="380"/>
                      <a:pt x="490" y="382"/>
                    </a:cubicBezTo>
                    <a:lnTo>
                      <a:pt x="705" y="167"/>
                    </a:lnTo>
                    <a:cubicBezTo>
                      <a:pt x="732" y="140"/>
                      <a:pt x="732" y="97"/>
                      <a:pt x="70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46">
              <a:extLst>
                <a:ext uri="{FF2B5EF4-FFF2-40B4-BE49-F238E27FC236}">
                  <a16:creationId xmlns:a16="http://schemas.microsoft.com/office/drawing/2014/main" id="{1539ED7F-CFD3-4D25-8E68-EC102CFAA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4747" y="1402493"/>
              <a:ext cx="2277364" cy="51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779" tIns="41389" rIns="82779" bIns="41389">
              <a:spAutoFit/>
            </a:bodyPr>
            <a:lstStyle>
              <a:defPPr>
                <a:defRPr lang="zh-CN"/>
              </a:defPPr>
              <a:lvl1pPr defTabSz="1088205">
                <a:lnSpc>
                  <a:spcPct val="130000"/>
                </a:lnSpc>
                <a:spcBef>
                  <a:spcPct val="0"/>
                </a:spcBef>
                <a:buFontTx/>
                <a:buNone/>
                <a:defRPr sz="2000">
                  <a:solidFill>
                    <a:srgbClr val="000000">
                      <a:lumMod val="85000"/>
                      <a:lumOff val="15000"/>
                    </a:srgb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1088205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TextBox 47">
              <a:extLst>
                <a:ext uri="{FF2B5EF4-FFF2-40B4-BE49-F238E27FC236}">
                  <a16:creationId xmlns:a16="http://schemas.microsoft.com/office/drawing/2014/main" id="{3ECD7070-C3C0-4180-B37A-030CA34326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782" y="2026161"/>
              <a:ext cx="2346329" cy="88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TextBox 48">
              <a:extLst>
                <a:ext uri="{FF2B5EF4-FFF2-40B4-BE49-F238E27FC236}">
                  <a16:creationId xmlns:a16="http://schemas.microsoft.com/office/drawing/2014/main" id="{F0960EE2-AA2E-4153-A013-C8DEF4985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245" y="1402493"/>
              <a:ext cx="2253128" cy="51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1088205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1" name="TextBox 49">
              <a:extLst>
                <a:ext uri="{FF2B5EF4-FFF2-40B4-BE49-F238E27FC236}">
                  <a16:creationId xmlns:a16="http://schemas.microsoft.com/office/drawing/2014/main" id="{FA068467-3DEB-40A8-898D-4039B263AE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905" y="2026161"/>
              <a:ext cx="2346329" cy="88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TextBox 51">
              <a:extLst>
                <a:ext uri="{FF2B5EF4-FFF2-40B4-BE49-F238E27FC236}">
                  <a16:creationId xmlns:a16="http://schemas.microsoft.com/office/drawing/2014/main" id="{0538781E-A6BB-48E9-9DE8-8FEDD8485D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782" y="4552530"/>
              <a:ext cx="2346329" cy="88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TextBox 53">
              <a:extLst>
                <a:ext uri="{FF2B5EF4-FFF2-40B4-BE49-F238E27FC236}">
                  <a16:creationId xmlns:a16="http://schemas.microsoft.com/office/drawing/2014/main" id="{0FC871A9-4DC6-483D-AEEF-A92D002518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68905" y="4552530"/>
              <a:ext cx="2346329" cy="88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2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46">
              <a:extLst>
                <a:ext uri="{FF2B5EF4-FFF2-40B4-BE49-F238E27FC236}">
                  <a16:creationId xmlns:a16="http://schemas.microsoft.com/office/drawing/2014/main" id="{BE5BB824-E88E-4267-8A36-AF2926998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7854" y="5640430"/>
              <a:ext cx="2277364" cy="51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779" tIns="41389" rIns="82779" bIns="41389">
              <a:spAutoFit/>
            </a:bodyPr>
            <a:lstStyle>
              <a:defPPr>
                <a:defRPr lang="zh-CN"/>
              </a:defPPr>
              <a:lvl1pPr defTabSz="1088205">
                <a:lnSpc>
                  <a:spcPct val="130000"/>
                </a:lnSpc>
                <a:spcBef>
                  <a:spcPct val="0"/>
                </a:spcBef>
                <a:buFontTx/>
                <a:buNone/>
                <a:defRPr sz="2000">
                  <a:solidFill>
                    <a:srgbClr val="000000">
                      <a:lumMod val="85000"/>
                      <a:lumOff val="15000"/>
                    </a:srgbClr>
                  </a:solidFill>
                  <a:latin typeface="Calibri" panose="020F0502020204030204" pitchFamily="34" charset="0"/>
                  <a:ea typeface="思源黑体 CN Regular" panose="020B0500000000000000" pitchFamily="34" charset="-122"/>
                  <a:cs typeface="+mn-ea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1088205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TextBox 48">
              <a:extLst>
                <a:ext uri="{FF2B5EF4-FFF2-40B4-BE49-F238E27FC236}">
                  <a16:creationId xmlns:a16="http://schemas.microsoft.com/office/drawing/2014/main" id="{C95A24D3-AD03-4471-B787-6622A15BF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5352" y="5640430"/>
              <a:ext cx="2253128" cy="516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2779" tIns="41389" rIns="82779" bIns="41389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  <a:latin typeface="Arial" pitchFamily="34" charset="0"/>
                  <a:ea typeface="仿宋_GB2312" pitchFamily="1" charset="-122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algn="r" defTabSz="1088205" eaLnBrk="1" fontAlgn="auto" latinLnBrk="0" hangingPunct="1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0E71134-323B-4CEE-B313-A6817353F378}"/>
              </a:ext>
            </a:extLst>
          </p:cNvPr>
          <p:cNvGrpSpPr/>
          <p:nvPr/>
        </p:nvGrpSpPr>
        <p:grpSpPr>
          <a:xfrm>
            <a:off x="4383649" y="233060"/>
            <a:ext cx="3424700" cy="849865"/>
            <a:chOff x="4383649" y="233060"/>
            <a:chExt cx="3424700" cy="849865"/>
          </a:xfrm>
        </p:grpSpPr>
        <p:sp>
          <p:nvSpPr>
            <p:cNvPr id="56" name="TextBox 8">
              <a:extLst>
                <a:ext uri="{FF2B5EF4-FFF2-40B4-BE49-F238E27FC236}">
                  <a16:creationId xmlns:a16="http://schemas.microsoft.com/office/drawing/2014/main" id="{504BF71B-2AE1-49C4-8871-E033B296FBD7}"/>
                </a:ext>
              </a:extLst>
            </p:cNvPr>
            <p:cNvSpPr txBox="1"/>
            <p:nvPr/>
          </p:nvSpPr>
          <p:spPr>
            <a:xfrm>
              <a:off x="4383649" y="233060"/>
              <a:ext cx="3424700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8">
              <a:extLst>
                <a:ext uri="{FF2B5EF4-FFF2-40B4-BE49-F238E27FC236}">
                  <a16:creationId xmlns:a16="http://schemas.microsoft.com/office/drawing/2014/main" id="{6FE9A8BA-40C9-4B5F-96CD-8A8E123C677A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3791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E56F8567-2C1A-4233-9841-18406FABA50B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F1F09BF1-08D2-4D44-826B-C26A6AA5D08B}"/>
              </a:ext>
            </a:extLst>
          </p:cNvPr>
          <p:cNvGrpSpPr/>
          <p:nvPr/>
        </p:nvGrpSpPr>
        <p:grpSpPr>
          <a:xfrm>
            <a:off x="1231407" y="1677954"/>
            <a:ext cx="9354169" cy="3674516"/>
            <a:chOff x="1231407" y="1779553"/>
            <a:chExt cx="9354169" cy="3674516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32D77FF-F1BC-45F0-A2B5-DD1BE7B6E268}"/>
                </a:ext>
              </a:extLst>
            </p:cNvPr>
            <p:cNvGrpSpPr/>
            <p:nvPr/>
          </p:nvGrpSpPr>
          <p:grpSpPr>
            <a:xfrm>
              <a:off x="7244656" y="2063340"/>
              <a:ext cx="3340920" cy="3340920"/>
              <a:chOff x="2601227" y="2771221"/>
              <a:chExt cx="2241550" cy="2241550"/>
            </a:xfrm>
            <a:gradFill>
              <a:gsLst>
                <a:gs pos="0">
                  <a:srgbClr val="EC5589"/>
                </a:gs>
                <a:gs pos="100000">
                  <a:srgbClr val="3CACEA"/>
                </a:gs>
              </a:gsLst>
              <a:lin ang="7200000" scaled="0"/>
            </a:gradFill>
          </p:grpSpPr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3A3B1CD4-A36F-43B5-8E5E-A3F368A600A0}"/>
                  </a:ext>
                </a:extLst>
              </p:cNvPr>
              <p:cNvSpPr/>
              <p:nvPr/>
            </p:nvSpPr>
            <p:spPr bwMode="auto">
              <a:xfrm>
                <a:off x="3774389" y="2771221"/>
                <a:ext cx="1068388" cy="1281113"/>
              </a:xfrm>
              <a:custGeom>
                <a:avLst/>
                <a:gdLst>
                  <a:gd name="T0" fmla="*/ 0 w 285"/>
                  <a:gd name="T1" fmla="*/ 0 h 342"/>
                  <a:gd name="T2" fmla="*/ 0 w 285"/>
                  <a:gd name="T3" fmla="*/ 68 h 342"/>
                  <a:gd name="T4" fmla="*/ 52 w 285"/>
                  <a:gd name="T5" fmla="*/ 143 h 342"/>
                  <a:gd name="T6" fmla="*/ 0 w 285"/>
                  <a:gd name="T7" fmla="*/ 217 h 342"/>
                  <a:gd name="T8" fmla="*/ 0 w 285"/>
                  <a:gd name="T9" fmla="*/ 285 h 342"/>
                  <a:gd name="T10" fmla="*/ 86 w 285"/>
                  <a:gd name="T11" fmla="*/ 285 h 342"/>
                  <a:gd name="T12" fmla="*/ 142 w 285"/>
                  <a:gd name="T13" fmla="*/ 342 h 342"/>
                  <a:gd name="T14" fmla="*/ 199 w 285"/>
                  <a:gd name="T15" fmla="*/ 285 h 342"/>
                  <a:gd name="T16" fmla="*/ 285 w 285"/>
                  <a:gd name="T17" fmla="*/ 285 h 342"/>
                  <a:gd name="T18" fmla="*/ 285 w 285"/>
                  <a:gd name="T19" fmla="*/ 0 h 342"/>
                  <a:gd name="T20" fmla="*/ 0 w 285"/>
                  <a:gd name="T21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342">
                    <a:moveTo>
                      <a:pt x="0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30" y="79"/>
                      <a:pt x="52" y="108"/>
                      <a:pt x="52" y="143"/>
                    </a:cubicBezTo>
                    <a:cubicBezTo>
                      <a:pt x="52" y="177"/>
                      <a:pt x="30" y="206"/>
                      <a:pt x="0" y="217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86" y="285"/>
                      <a:pt x="86" y="285"/>
                      <a:pt x="86" y="285"/>
                    </a:cubicBezTo>
                    <a:cubicBezTo>
                      <a:pt x="86" y="316"/>
                      <a:pt x="111" y="342"/>
                      <a:pt x="142" y="342"/>
                    </a:cubicBezTo>
                    <a:cubicBezTo>
                      <a:pt x="173" y="342"/>
                      <a:pt x="199" y="316"/>
                      <a:pt x="199" y="285"/>
                    </a:cubicBez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5" y="0"/>
                      <a:pt x="285" y="0"/>
                      <a:pt x="28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A5A9F"/>
              </a:solidFill>
              <a:ln w="63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61F2D0A6-71DF-45D0-B586-D4E11954A458}"/>
                  </a:ext>
                </a:extLst>
              </p:cNvPr>
              <p:cNvSpPr/>
              <p:nvPr/>
            </p:nvSpPr>
            <p:spPr bwMode="auto">
              <a:xfrm>
                <a:off x="3561664" y="3944384"/>
                <a:ext cx="1281113" cy="1068387"/>
              </a:xfrm>
              <a:custGeom>
                <a:avLst/>
                <a:gdLst>
                  <a:gd name="T0" fmla="*/ 274 w 342"/>
                  <a:gd name="T1" fmla="*/ 0 h 285"/>
                  <a:gd name="T2" fmla="*/ 199 w 342"/>
                  <a:gd name="T3" fmla="*/ 52 h 285"/>
                  <a:gd name="T4" fmla="*/ 124 w 342"/>
                  <a:gd name="T5" fmla="*/ 0 h 285"/>
                  <a:gd name="T6" fmla="*/ 57 w 342"/>
                  <a:gd name="T7" fmla="*/ 0 h 285"/>
                  <a:gd name="T8" fmla="*/ 57 w 342"/>
                  <a:gd name="T9" fmla="*/ 86 h 285"/>
                  <a:gd name="T10" fmla="*/ 0 w 342"/>
                  <a:gd name="T11" fmla="*/ 142 h 285"/>
                  <a:gd name="T12" fmla="*/ 57 w 342"/>
                  <a:gd name="T13" fmla="*/ 199 h 285"/>
                  <a:gd name="T14" fmla="*/ 57 w 342"/>
                  <a:gd name="T15" fmla="*/ 285 h 285"/>
                  <a:gd name="T16" fmla="*/ 342 w 342"/>
                  <a:gd name="T17" fmla="*/ 285 h 285"/>
                  <a:gd name="T18" fmla="*/ 342 w 342"/>
                  <a:gd name="T19" fmla="*/ 0 h 285"/>
                  <a:gd name="T20" fmla="*/ 274 w 342"/>
                  <a:gd name="T2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2" h="285">
                    <a:moveTo>
                      <a:pt x="274" y="0"/>
                    </a:moveTo>
                    <a:cubicBezTo>
                      <a:pt x="263" y="30"/>
                      <a:pt x="234" y="52"/>
                      <a:pt x="199" y="52"/>
                    </a:cubicBezTo>
                    <a:cubicBezTo>
                      <a:pt x="165" y="52"/>
                      <a:pt x="136" y="30"/>
                      <a:pt x="12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25" y="86"/>
                      <a:pt x="0" y="111"/>
                      <a:pt x="0" y="142"/>
                    </a:cubicBezTo>
                    <a:cubicBezTo>
                      <a:pt x="0" y="173"/>
                      <a:pt x="25" y="199"/>
                      <a:pt x="57" y="199"/>
                    </a:cubicBezTo>
                    <a:cubicBezTo>
                      <a:pt x="57" y="285"/>
                      <a:pt x="57" y="285"/>
                      <a:pt x="57" y="285"/>
                    </a:cubicBezTo>
                    <a:cubicBezTo>
                      <a:pt x="342" y="285"/>
                      <a:pt x="342" y="285"/>
                      <a:pt x="342" y="285"/>
                    </a:cubicBezTo>
                    <a:cubicBezTo>
                      <a:pt x="342" y="0"/>
                      <a:pt x="342" y="0"/>
                      <a:pt x="342" y="0"/>
                    </a:cubicBez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C9877E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06522681-AD97-441A-88CF-EC2B06475441}"/>
                  </a:ext>
                </a:extLst>
              </p:cNvPr>
              <p:cNvSpPr/>
              <p:nvPr/>
            </p:nvSpPr>
            <p:spPr bwMode="auto">
              <a:xfrm>
                <a:off x="2601227" y="3730071"/>
                <a:ext cx="1068387" cy="1282700"/>
              </a:xfrm>
              <a:custGeom>
                <a:avLst/>
                <a:gdLst>
                  <a:gd name="T0" fmla="*/ 285 w 285"/>
                  <a:gd name="T1" fmla="*/ 124 h 342"/>
                  <a:gd name="T2" fmla="*/ 285 w 285"/>
                  <a:gd name="T3" fmla="*/ 57 h 342"/>
                  <a:gd name="T4" fmla="*/ 199 w 285"/>
                  <a:gd name="T5" fmla="*/ 57 h 342"/>
                  <a:gd name="T6" fmla="*/ 142 w 285"/>
                  <a:gd name="T7" fmla="*/ 0 h 342"/>
                  <a:gd name="T8" fmla="*/ 86 w 285"/>
                  <a:gd name="T9" fmla="*/ 57 h 342"/>
                  <a:gd name="T10" fmla="*/ 0 w 285"/>
                  <a:gd name="T11" fmla="*/ 57 h 342"/>
                  <a:gd name="T12" fmla="*/ 0 w 285"/>
                  <a:gd name="T13" fmla="*/ 342 h 342"/>
                  <a:gd name="T14" fmla="*/ 285 w 285"/>
                  <a:gd name="T15" fmla="*/ 342 h 342"/>
                  <a:gd name="T16" fmla="*/ 285 w 285"/>
                  <a:gd name="T17" fmla="*/ 274 h 342"/>
                  <a:gd name="T18" fmla="*/ 233 w 285"/>
                  <a:gd name="T19" fmla="*/ 199 h 342"/>
                  <a:gd name="T20" fmla="*/ 285 w 285"/>
                  <a:gd name="T21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5" h="342">
                    <a:moveTo>
                      <a:pt x="285" y="124"/>
                    </a:moveTo>
                    <a:cubicBezTo>
                      <a:pt x="285" y="57"/>
                      <a:pt x="285" y="57"/>
                      <a:pt x="285" y="57"/>
                    </a:cubicBezTo>
                    <a:cubicBezTo>
                      <a:pt x="199" y="57"/>
                      <a:pt x="199" y="57"/>
                      <a:pt x="199" y="57"/>
                    </a:cubicBezTo>
                    <a:cubicBezTo>
                      <a:pt x="199" y="25"/>
                      <a:pt x="174" y="0"/>
                      <a:pt x="142" y="0"/>
                    </a:cubicBezTo>
                    <a:cubicBezTo>
                      <a:pt x="111" y="0"/>
                      <a:pt x="86" y="25"/>
                      <a:pt x="86" y="5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285" y="342"/>
                      <a:pt x="285" y="342"/>
                      <a:pt x="285" y="342"/>
                    </a:cubicBezTo>
                    <a:cubicBezTo>
                      <a:pt x="285" y="274"/>
                      <a:pt x="285" y="274"/>
                      <a:pt x="285" y="274"/>
                    </a:cubicBezTo>
                    <a:cubicBezTo>
                      <a:pt x="255" y="263"/>
                      <a:pt x="233" y="234"/>
                      <a:pt x="233" y="199"/>
                    </a:cubicBezTo>
                    <a:cubicBezTo>
                      <a:pt x="233" y="165"/>
                      <a:pt x="255" y="136"/>
                      <a:pt x="285" y="124"/>
                    </a:cubicBezTo>
                    <a:close/>
                  </a:path>
                </a:pathLst>
              </a:custGeom>
              <a:solidFill>
                <a:srgbClr val="4A5A9F"/>
              </a:solidFill>
              <a:ln w="6350"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8255E279-0617-4ABD-9B2F-069071C1B883}"/>
                  </a:ext>
                </a:extLst>
              </p:cNvPr>
              <p:cNvSpPr/>
              <p:nvPr/>
            </p:nvSpPr>
            <p:spPr bwMode="auto">
              <a:xfrm>
                <a:off x="2601227" y="2771221"/>
                <a:ext cx="1277937" cy="1068388"/>
              </a:xfrm>
              <a:custGeom>
                <a:avLst/>
                <a:gdLst>
                  <a:gd name="T0" fmla="*/ 217 w 341"/>
                  <a:gd name="T1" fmla="*/ 285 h 285"/>
                  <a:gd name="T2" fmla="*/ 285 w 341"/>
                  <a:gd name="T3" fmla="*/ 285 h 285"/>
                  <a:gd name="T4" fmla="*/ 285 w 341"/>
                  <a:gd name="T5" fmla="*/ 199 h 285"/>
                  <a:gd name="T6" fmla="*/ 341 w 341"/>
                  <a:gd name="T7" fmla="*/ 143 h 285"/>
                  <a:gd name="T8" fmla="*/ 285 w 341"/>
                  <a:gd name="T9" fmla="*/ 86 h 285"/>
                  <a:gd name="T10" fmla="*/ 285 w 341"/>
                  <a:gd name="T11" fmla="*/ 0 h 285"/>
                  <a:gd name="T12" fmla="*/ 0 w 341"/>
                  <a:gd name="T13" fmla="*/ 0 h 285"/>
                  <a:gd name="T14" fmla="*/ 0 w 341"/>
                  <a:gd name="T15" fmla="*/ 285 h 285"/>
                  <a:gd name="T16" fmla="*/ 68 w 341"/>
                  <a:gd name="T17" fmla="*/ 285 h 285"/>
                  <a:gd name="T18" fmla="*/ 142 w 341"/>
                  <a:gd name="T19" fmla="*/ 233 h 285"/>
                  <a:gd name="T20" fmla="*/ 217 w 341"/>
                  <a:gd name="T21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1" h="285">
                    <a:moveTo>
                      <a:pt x="217" y="285"/>
                    </a:moveTo>
                    <a:cubicBezTo>
                      <a:pt x="285" y="285"/>
                      <a:pt x="285" y="285"/>
                      <a:pt x="285" y="285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316" y="199"/>
                      <a:pt x="341" y="174"/>
                      <a:pt x="341" y="143"/>
                    </a:cubicBezTo>
                    <a:cubicBezTo>
                      <a:pt x="341" y="111"/>
                      <a:pt x="316" y="86"/>
                      <a:pt x="285" y="86"/>
                    </a:cubicBezTo>
                    <a:cubicBezTo>
                      <a:pt x="285" y="0"/>
                      <a:pt x="285" y="0"/>
                      <a:pt x="28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5"/>
                      <a:pt x="0" y="285"/>
                      <a:pt x="0" y="285"/>
                    </a:cubicBezTo>
                    <a:cubicBezTo>
                      <a:pt x="68" y="285"/>
                      <a:pt x="68" y="285"/>
                      <a:pt x="68" y="285"/>
                    </a:cubicBezTo>
                    <a:cubicBezTo>
                      <a:pt x="79" y="255"/>
                      <a:pt x="108" y="233"/>
                      <a:pt x="142" y="233"/>
                    </a:cubicBezTo>
                    <a:cubicBezTo>
                      <a:pt x="177" y="233"/>
                      <a:pt x="206" y="255"/>
                      <a:pt x="217" y="285"/>
                    </a:cubicBezTo>
                    <a:close/>
                  </a:path>
                </a:pathLst>
              </a:custGeom>
              <a:solidFill>
                <a:srgbClr val="C9877E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E47BCF0-5FDB-4AB8-8453-238EBE47EEAB}"/>
                  </a:ext>
                </a:extLst>
              </p:cNvPr>
              <p:cNvSpPr/>
              <p:nvPr/>
            </p:nvSpPr>
            <p:spPr>
              <a:xfrm>
                <a:off x="2817207" y="3025563"/>
                <a:ext cx="636425" cy="45016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074FB27C-0EA0-48E6-9C90-DB47FB3E6441}"/>
                  </a:ext>
                </a:extLst>
              </p:cNvPr>
              <p:cNvSpPr/>
              <p:nvPr/>
            </p:nvSpPr>
            <p:spPr>
              <a:xfrm>
                <a:off x="4050646" y="3031135"/>
                <a:ext cx="636425" cy="45016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85925C3C-64A9-42EF-870C-392B9DD78A48}"/>
                  </a:ext>
                </a:extLst>
              </p:cNvPr>
              <p:cNvSpPr/>
              <p:nvPr/>
            </p:nvSpPr>
            <p:spPr>
              <a:xfrm>
                <a:off x="2817206" y="4253494"/>
                <a:ext cx="636425" cy="45016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E9194F6-8F18-4EDA-906E-B2A6A05D2DDE}"/>
                  </a:ext>
                </a:extLst>
              </p:cNvPr>
              <p:cNvSpPr/>
              <p:nvPr/>
            </p:nvSpPr>
            <p:spPr>
              <a:xfrm>
                <a:off x="3993626" y="4253494"/>
                <a:ext cx="636425" cy="45016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0C77DD0-5DCA-40DC-9850-3524F8D1DB82}"/>
                </a:ext>
              </a:extLst>
            </p:cNvPr>
            <p:cNvSpPr/>
            <p:nvPr/>
          </p:nvSpPr>
          <p:spPr>
            <a:xfrm>
              <a:off x="1638979" y="1779553"/>
              <a:ext cx="5130144" cy="5105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3C4C819-ABC8-42EC-9081-74DEC79B2E86}"/>
                </a:ext>
              </a:extLst>
            </p:cNvPr>
            <p:cNvSpPr/>
            <p:nvPr/>
          </p:nvSpPr>
          <p:spPr>
            <a:xfrm>
              <a:off x="1606424" y="2835474"/>
              <a:ext cx="5130144" cy="5105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59F7628-5573-4C1E-A424-09CE80EF0577}"/>
                </a:ext>
              </a:extLst>
            </p:cNvPr>
            <p:cNvSpPr/>
            <p:nvPr/>
          </p:nvSpPr>
          <p:spPr>
            <a:xfrm>
              <a:off x="1638979" y="3891395"/>
              <a:ext cx="5130144" cy="5105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686146C-FB4D-4E33-B6F9-76688D2BF44C}"/>
                </a:ext>
              </a:extLst>
            </p:cNvPr>
            <p:cNvSpPr/>
            <p:nvPr/>
          </p:nvSpPr>
          <p:spPr>
            <a:xfrm>
              <a:off x="1638979" y="4943545"/>
              <a:ext cx="5130144" cy="51052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02930CA-8D4A-4CD7-ABE6-EC2C70ED762D}"/>
                </a:ext>
              </a:extLst>
            </p:cNvPr>
            <p:cNvSpPr/>
            <p:nvPr/>
          </p:nvSpPr>
          <p:spPr>
            <a:xfrm>
              <a:off x="1231407" y="2063340"/>
              <a:ext cx="151986" cy="151986"/>
            </a:xfrm>
            <a:prstGeom prst="ellipse">
              <a:avLst/>
            </a:prstGeom>
            <a:solidFill>
              <a:srgbClr val="EA52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DBEE09A-771B-4478-9463-69CEA02609E0}"/>
                </a:ext>
              </a:extLst>
            </p:cNvPr>
            <p:cNvSpPr/>
            <p:nvPr/>
          </p:nvSpPr>
          <p:spPr>
            <a:xfrm>
              <a:off x="1236330" y="3121679"/>
              <a:ext cx="151986" cy="151986"/>
            </a:xfrm>
            <a:prstGeom prst="ellipse">
              <a:avLst/>
            </a:prstGeom>
            <a:solidFill>
              <a:srgbClr val="2755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C59AED14-3505-472A-A2E2-8D7C59F43922}"/>
                </a:ext>
              </a:extLst>
            </p:cNvPr>
            <p:cNvSpPr/>
            <p:nvPr/>
          </p:nvSpPr>
          <p:spPr>
            <a:xfrm>
              <a:off x="1245531" y="4139266"/>
              <a:ext cx="151986" cy="151986"/>
            </a:xfrm>
            <a:prstGeom prst="ellipse">
              <a:avLst/>
            </a:prstGeom>
            <a:solidFill>
              <a:srgbClr val="EA524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99F28157-BD1D-48A8-BDB2-7BA4057407F4}"/>
                </a:ext>
              </a:extLst>
            </p:cNvPr>
            <p:cNvSpPr/>
            <p:nvPr/>
          </p:nvSpPr>
          <p:spPr>
            <a:xfrm>
              <a:off x="1231407" y="5228516"/>
              <a:ext cx="151986" cy="151986"/>
            </a:xfrm>
            <a:prstGeom prst="ellipse">
              <a:avLst/>
            </a:prstGeom>
            <a:solidFill>
              <a:srgbClr val="2755B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448AC97-74E8-4B65-A9F2-001E326258BA}"/>
              </a:ext>
            </a:extLst>
          </p:cNvPr>
          <p:cNvGrpSpPr/>
          <p:nvPr/>
        </p:nvGrpSpPr>
        <p:grpSpPr>
          <a:xfrm>
            <a:off x="4369581" y="212937"/>
            <a:ext cx="3452836" cy="869988"/>
            <a:chOff x="4369581" y="212937"/>
            <a:chExt cx="3452836" cy="869988"/>
          </a:xfrm>
        </p:grpSpPr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8660F5DF-5C8B-4CF1-B9D9-3E46446D6FD1}"/>
                </a:ext>
              </a:extLst>
            </p:cNvPr>
            <p:cNvSpPr txBox="1"/>
            <p:nvPr/>
          </p:nvSpPr>
          <p:spPr>
            <a:xfrm>
              <a:off x="4369581" y="212937"/>
              <a:ext cx="3452836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8">
              <a:extLst>
                <a:ext uri="{FF2B5EF4-FFF2-40B4-BE49-F238E27FC236}">
                  <a16:creationId xmlns:a16="http://schemas.microsoft.com/office/drawing/2014/main" id="{B08941B7-923C-4654-BC08-49F3E069B0B0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085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: 圆角 60">
            <a:extLst>
              <a:ext uri="{FF2B5EF4-FFF2-40B4-BE49-F238E27FC236}">
                <a16:creationId xmlns:a16="http://schemas.microsoft.com/office/drawing/2014/main" id="{731855B9-FD92-4990-8064-9C34EAE8E91A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cs typeface="+mn-ea"/>
              <a:sym typeface="+mn-lt"/>
            </a:endParaRPr>
          </a:p>
        </p:txBody>
      </p:sp>
      <p:sp>
        <p:nvSpPr>
          <p:cNvPr id="30" name="AutoShape 1">
            <a:extLst>
              <a:ext uri="{FF2B5EF4-FFF2-40B4-BE49-F238E27FC236}">
                <a16:creationId xmlns:a16="http://schemas.microsoft.com/office/drawing/2014/main" id="{E6595EF2-9C06-4142-85EA-2CA23B9943AB}"/>
              </a:ext>
            </a:extLst>
          </p:cNvPr>
          <p:cNvSpPr>
            <a:spLocks/>
          </p:cNvSpPr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rgbClr val="EDB5AE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27456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AutoShape 2">
            <a:extLst>
              <a:ext uri="{FF2B5EF4-FFF2-40B4-BE49-F238E27FC236}">
                <a16:creationId xmlns:a16="http://schemas.microsoft.com/office/drawing/2014/main" id="{254E7D07-5E32-49B8-9777-316F9CDD797A}"/>
              </a:ext>
            </a:extLst>
          </p:cNvPr>
          <p:cNvSpPr>
            <a:spLocks/>
          </p:cNvSpPr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rgbClr val="4472C4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marL="0" marR="0" lvl="0" indent="0" defTabSz="27456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4C9A208C-5626-4615-95A0-1A0AEBE2543A}"/>
              </a:ext>
            </a:extLst>
          </p:cNvPr>
          <p:cNvSpPr>
            <a:spLocks/>
          </p:cNvSpPr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defTabSz="304411" fontAlgn="base">
              <a:lnSpc>
                <a:spcPct val="120000"/>
              </a:lnSpc>
              <a:spcBef>
                <a:spcPts val="799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s-E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AutoShape 7">
            <a:extLst>
              <a:ext uri="{FF2B5EF4-FFF2-40B4-BE49-F238E27FC236}">
                <a16:creationId xmlns:a16="http://schemas.microsoft.com/office/drawing/2014/main" id="{61D80C34-B497-41DD-A52F-19E690973574}"/>
              </a:ext>
            </a:extLst>
          </p:cNvPr>
          <p:cNvSpPr>
            <a:spLocks/>
          </p:cNvSpPr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 anchorCtr="0"/>
          <a:lstStyle/>
          <a:p>
            <a:pPr algn="ctr" defTabSz="304411" fontAlgn="base">
              <a:lnSpc>
                <a:spcPct val="120000"/>
              </a:lnSpc>
              <a:spcBef>
                <a:spcPts val="799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s-E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AutoShape 12">
            <a:extLst>
              <a:ext uri="{FF2B5EF4-FFF2-40B4-BE49-F238E27FC236}">
                <a16:creationId xmlns:a16="http://schemas.microsoft.com/office/drawing/2014/main" id="{CA99A1D1-6CD8-4758-8EC1-F000E5DBC818}"/>
              </a:ext>
            </a:extLst>
          </p:cNvPr>
          <p:cNvSpPr>
            <a:spLocks/>
          </p:cNvSpPr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rgbClr val="C9877E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FC3A130D-B80E-4179-A360-A306D1B4DE42}"/>
              </a:ext>
            </a:extLst>
          </p:cNvPr>
          <p:cNvSpPr>
            <a:spLocks/>
          </p:cNvSpPr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rgbClr val="4A5A9F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AutoShape 14">
            <a:extLst>
              <a:ext uri="{FF2B5EF4-FFF2-40B4-BE49-F238E27FC236}">
                <a16:creationId xmlns:a16="http://schemas.microsoft.com/office/drawing/2014/main" id="{7A0320F9-4587-4492-8152-8FB8E7E9A191}"/>
              </a:ext>
            </a:extLst>
          </p:cNvPr>
          <p:cNvSpPr>
            <a:spLocks/>
          </p:cNvSpPr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rgbClr val="4A5A9F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AutoShape 15">
            <a:extLst>
              <a:ext uri="{FF2B5EF4-FFF2-40B4-BE49-F238E27FC236}">
                <a16:creationId xmlns:a16="http://schemas.microsoft.com/office/drawing/2014/main" id="{9AA3A9FA-C686-4C62-BC36-197E8AABF475}"/>
              </a:ext>
            </a:extLst>
          </p:cNvPr>
          <p:cNvSpPr>
            <a:spLocks/>
          </p:cNvSpPr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rgbClr val="C9877E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AutoShape 16">
            <a:extLst>
              <a:ext uri="{FF2B5EF4-FFF2-40B4-BE49-F238E27FC236}">
                <a16:creationId xmlns:a16="http://schemas.microsoft.com/office/drawing/2014/main" id="{BD189CD7-BD90-441E-BDE8-1A463D33D927}"/>
              </a:ext>
            </a:extLst>
          </p:cNvPr>
          <p:cNvSpPr>
            <a:spLocks/>
          </p:cNvSpPr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AutoShape 17">
            <a:extLst>
              <a:ext uri="{FF2B5EF4-FFF2-40B4-BE49-F238E27FC236}">
                <a16:creationId xmlns:a16="http://schemas.microsoft.com/office/drawing/2014/main" id="{ACF4CE37-DBBA-4179-BC6D-BD16BAA321A3}"/>
              </a:ext>
            </a:extLst>
          </p:cNvPr>
          <p:cNvSpPr>
            <a:spLocks/>
          </p:cNvSpPr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rgbClr val="EDB5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AutoShape 18">
            <a:extLst>
              <a:ext uri="{FF2B5EF4-FFF2-40B4-BE49-F238E27FC236}">
                <a16:creationId xmlns:a16="http://schemas.microsoft.com/office/drawing/2014/main" id="{BCEAFFFF-465E-4725-9D1A-FFEA64452C95}"/>
              </a:ext>
            </a:extLst>
          </p:cNvPr>
          <p:cNvSpPr>
            <a:spLocks/>
          </p:cNvSpPr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AutoShape 19">
            <a:extLst>
              <a:ext uri="{FF2B5EF4-FFF2-40B4-BE49-F238E27FC236}">
                <a16:creationId xmlns:a16="http://schemas.microsoft.com/office/drawing/2014/main" id="{EAB361BD-98BF-4E2B-A996-8AB618B59BA8}"/>
              </a:ext>
            </a:extLst>
          </p:cNvPr>
          <p:cNvSpPr>
            <a:spLocks/>
          </p:cNvSpPr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rgbClr val="EDB5AE"/>
          </a:solidFill>
          <a:ln>
            <a:noFill/>
          </a:ln>
          <a:effectLst/>
        </p:spPr>
        <p:txBody>
          <a:bodyPr lIns="0" tIns="0" rIns="0" bIns="0"/>
          <a:lstStyle/>
          <a:p>
            <a:pPr marL="0" marR="0" lvl="0" indent="0" defTabSz="429756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FE39EC4C-E263-464D-9646-84FE4DF43364}"/>
              </a:ext>
            </a:extLst>
          </p:cNvPr>
          <p:cNvSpPr txBox="1">
            <a:spLocks/>
          </p:cNvSpPr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b="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400" b="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EFEFA46-319E-4973-867F-4D73EAE953EE}"/>
              </a:ext>
            </a:extLst>
          </p:cNvPr>
          <p:cNvSpPr txBox="1">
            <a:spLocks/>
          </p:cNvSpPr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90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CF626F75-077C-4026-B6BA-74798CF94DB5}"/>
              </a:ext>
            </a:extLst>
          </p:cNvPr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rgbClr val="40C4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970E0911-60D7-4BFA-9C7D-601D5731F9CC}"/>
              </a:ext>
            </a:extLst>
          </p:cNvPr>
          <p:cNvSpPr txBox="1">
            <a:spLocks/>
          </p:cNvSpPr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s-ES_tradnl" sz="2000" dirty="0">
                <a:latin typeface="+mn-lt"/>
                <a:cs typeface="+mn-ea"/>
                <a:sym typeface="+mn-lt"/>
              </a:rPr>
              <a:t>01</a:t>
            </a:r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EF261AA-066D-4A5D-BBF9-A6CD631BA30F}"/>
              </a:ext>
            </a:extLst>
          </p:cNvPr>
          <p:cNvSpPr txBox="1">
            <a:spLocks/>
          </p:cNvSpPr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b="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400" b="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142B084-823D-44B9-95CB-DB2EF99A6486}"/>
              </a:ext>
            </a:extLst>
          </p:cNvPr>
          <p:cNvSpPr txBox="1">
            <a:spLocks/>
          </p:cNvSpPr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90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80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Rounded Rectangle 23">
            <a:extLst>
              <a:ext uri="{FF2B5EF4-FFF2-40B4-BE49-F238E27FC236}">
                <a16:creationId xmlns:a16="http://schemas.microsoft.com/office/drawing/2014/main" id="{FDD19F39-5874-4D00-B40F-D228947D0B2C}"/>
              </a:ext>
            </a:extLst>
          </p:cNvPr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rgbClr val="F9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8E901B5-4848-48CD-A8FE-3C4898A80D4D}"/>
              </a:ext>
            </a:extLst>
          </p:cNvPr>
          <p:cNvSpPr txBox="1">
            <a:spLocks/>
          </p:cNvSpPr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s-ES_tradnl" sz="2000" dirty="0">
                <a:latin typeface="+mn-lt"/>
                <a:cs typeface="+mn-ea"/>
                <a:sym typeface="+mn-lt"/>
              </a:rPr>
              <a:t>02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FFE3F58-8D24-4C76-83D3-A8BAD366E372}"/>
              </a:ext>
            </a:extLst>
          </p:cNvPr>
          <p:cNvSpPr txBox="1">
            <a:spLocks/>
          </p:cNvSpPr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b="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400" b="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E7435BB8-5418-47E6-8931-ED986FA5794A}"/>
              </a:ext>
            </a:extLst>
          </p:cNvPr>
          <p:cNvSpPr txBox="1">
            <a:spLocks/>
          </p:cNvSpPr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altLang="zh-CN" sz="90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194B96D0-879C-416B-B98D-2D7BB523AD39}"/>
              </a:ext>
            </a:extLst>
          </p:cNvPr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rgbClr val="40C4F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73E6E45A-BD12-426D-94BF-494CD1B7D6CD}"/>
              </a:ext>
            </a:extLst>
          </p:cNvPr>
          <p:cNvSpPr txBox="1">
            <a:spLocks/>
          </p:cNvSpPr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s-ES_tradnl" sz="2000" dirty="0">
                <a:latin typeface="+mn-lt"/>
                <a:cs typeface="+mn-ea"/>
                <a:sym typeface="+mn-lt"/>
              </a:rPr>
              <a:t>0</a:t>
            </a:r>
            <a:r>
              <a:rPr lang="en-US" altLang="zh-CN" sz="2000" dirty="0">
                <a:latin typeface="+mn-lt"/>
                <a:cs typeface="+mn-ea"/>
                <a:sym typeface="+mn-lt"/>
              </a:rPr>
              <a:t>4</a:t>
            </a:r>
            <a:endParaRPr lang="es-ES_tradnl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02684D8F-0759-4857-9F79-AFF17240BE85}"/>
              </a:ext>
            </a:extLst>
          </p:cNvPr>
          <p:cNvSpPr txBox="1">
            <a:spLocks/>
          </p:cNvSpPr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7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7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400" b="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s-ES_tradnl" sz="1400" b="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CA9D017E-6A47-413B-8A2A-7CE31C3E013D}"/>
              </a:ext>
            </a:extLst>
          </p:cNvPr>
          <p:cNvSpPr txBox="1">
            <a:spLocks/>
          </p:cNvSpPr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76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2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900" dirty="0">
                <a:solidFill>
                  <a:srgbClr val="4472C4"/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700" dirty="0">
              <a:solidFill>
                <a:srgbClr val="4472C4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6" name="Rounded Rectangle 16">
            <a:extLst>
              <a:ext uri="{FF2B5EF4-FFF2-40B4-BE49-F238E27FC236}">
                <a16:creationId xmlns:a16="http://schemas.microsoft.com/office/drawing/2014/main" id="{84159CCF-7B41-47EA-9714-18C22043DC34}"/>
              </a:ext>
            </a:extLst>
          </p:cNvPr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rgbClr val="F9A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5569D171-B1AB-4616-A5DD-789F7982A819}"/>
              </a:ext>
            </a:extLst>
          </p:cNvPr>
          <p:cNvSpPr txBox="1">
            <a:spLocks/>
          </p:cNvSpPr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09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es-ES_tradnl" sz="2000" dirty="0">
                <a:latin typeface="+mn-lt"/>
                <a:cs typeface="+mn-ea"/>
                <a:sym typeface="+mn-lt"/>
              </a:rPr>
              <a:t>03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5B9C9416-959F-4713-B2F7-C2ADB3078DE1}"/>
              </a:ext>
            </a:extLst>
          </p:cNvPr>
          <p:cNvGrpSpPr/>
          <p:nvPr/>
        </p:nvGrpSpPr>
        <p:grpSpPr>
          <a:xfrm>
            <a:off x="4182147" y="215393"/>
            <a:ext cx="3744847" cy="867532"/>
            <a:chOff x="4182147" y="215393"/>
            <a:chExt cx="3744847" cy="867532"/>
          </a:xfrm>
        </p:grpSpPr>
        <p:sp>
          <p:nvSpPr>
            <p:cNvPr id="59" name="TextBox 8">
              <a:extLst>
                <a:ext uri="{FF2B5EF4-FFF2-40B4-BE49-F238E27FC236}">
                  <a16:creationId xmlns:a16="http://schemas.microsoft.com/office/drawing/2014/main" id="{CF0CD1C8-A2D4-44EE-ABFC-99692BA1E85D}"/>
                </a:ext>
              </a:extLst>
            </p:cNvPr>
            <p:cNvSpPr txBox="1"/>
            <p:nvPr/>
          </p:nvSpPr>
          <p:spPr>
            <a:xfrm>
              <a:off x="4182147" y="215393"/>
              <a:ext cx="374484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8">
              <a:extLst>
                <a:ext uri="{FF2B5EF4-FFF2-40B4-BE49-F238E27FC236}">
                  <a16:creationId xmlns:a16="http://schemas.microsoft.com/office/drawing/2014/main" id="{6A807A52-810B-47DE-8F78-D629CBF06E68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1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 autoUpdateAnimBg="0"/>
      <p:bldP spid="31" grpId="0" animBg="1" autoUpdateAnimBg="0"/>
      <p:bldP spid="32" grpId="0" autoUpdateAnimBg="0"/>
      <p:bldP spid="33" grpId="0" autoUpdateAnimBg="0"/>
      <p:bldP spid="38" grpId="0" animBg="1"/>
      <p:bldP spid="39" grpId="0" animBg="1"/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animBg="1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090493" y="64093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8494D5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8494D5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8494D5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8494D5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8494D5"/>
              </a:solidFill>
              <a:effectLst/>
              <a:uLnTx/>
              <a:uFillTx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FF871795-6194-46A4-8AAD-D15732A64D75}"/>
              </a:ext>
            </a:extLst>
          </p:cNvPr>
          <p:cNvSpPr/>
          <p:nvPr/>
        </p:nvSpPr>
        <p:spPr>
          <a:xfrm>
            <a:off x="406734" y="1082925"/>
            <a:ext cx="11378531" cy="548919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472C4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C07E048-96CB-417D-9BD2-E1F0C91CEEB9}"/>
              </a:ext>
            </a:extLst>
          </p:cNvPr>
          <p:cNvGrpSpPr/>
          <p:nvPr/>
        </p:nvGrpSpPr>
        <p:grpSpPr>
          <a:xfrm>
            <a:off x="1170068" y="1453058"/>
            <a:ext cx="10213281" cy="4397105"/>
            <a:chOff x="1925443" y="1711477"/>
            <a:chExt cx="8587048" cy="369696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D2D9813-30B4-4392-A01A-8C423669F24E}"/>
                </a:ext>
              </a:extLst>
            </p:cNvPr>
            <p:cNvGrpSpPr/>
            <p:nvPr/>
          </p:nvGrpSpPr>
          <p:grpSpPr>
            <a:xfrm>
              <a:off x="3641139" y="1711477"/>
              <a:ext cx="6871352" cy="465118"/>
              <a:chOff x="3002037" y="1465798"/>
              <a:chExt cx="7067433" cy="369332"/>
            </a:xfrm>
            <a:solidFill>
              <a:srgbClr val="EA5246">
                <a:lumMod val="75000"/>
              </a:srgbClr>
            </a:solidFill>
          </p:grpSpPr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C2D5C16-F885-45EE-99BA-F030C30210CC}"/>
                  </a:ext>
                </a:extLst>
              </p:cNvPr>
              <p:cNvSpPr/>
              <p:nvPr/>
            </p:nvSpPr>
            <p:spPr bwMode="auto">
              <a:xfrm>
                <a:off x="3002037" y="1465798"/>
                <a:ext cx="7067433" cy="369332"/>
              </a:xfrm>
              <a:prstGeom prst="rect">
                <a:avLst/>
              </a:prstGeom>
              <a:solidFill>
                <a:srgbClr val="4A5A9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TextBox 4">
                <a:extLst>
                  <a:ext uri="{FF2B5EF4-FFF2-40B4-BE49-F238E27FC236}">
                    <a16:creationId xmlns:a16="http://schemas.microsoft.com/office/drawing/2014/main" id="{512D7697-2C86-479B-BAF4-72445BD6C7DF}"/>
                  </a:ext>
                </a:extLst>
              </p:cNvPr>
              <p:cNvSpPr txBox="1"/>
              <p:nvPr/>
            </p:nvSpPr>
            <p:spPr>
              <a:xfrm>
                <a:off x="3033222" y="1474123"/>
                <a:ext cx="5688632" cy="308219"/>
              </a:xfrm>
              <a:prstGeom prst="rect">
                <a:avLst/>
              </a:prstGeom>
              <a:solidFill>
                <a:srgbClr val="4A5A9F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745EEFC-2B08-47A9-BB4C-C41CDCD2E204}"/>
                </a:ext>
              </a:extLst>
            </p:cNvPr>
            <p:cNvGrpSpPr/>
            <p:nvPr/>
          </p:nvGrpSpPr>
          <p:grpSpPr>
            <a:xfrm>
              <a:off x="3641139" y="3975903"/>
              <a:ext cx="6871352" cy="465119"/>
              <a:chOff x="3002037" y="3922395"/>
              <a:chExt cx="7067433" cy="369332"/>
            </a:xfrm>
            <a:solidFill>
              <a:srgbClr val="EA5246">
                <a:lumMod val="75000"/>
              </a:srgbClr>
            </a:solidFill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5AD31643-0C43-460F-87C4-50E398E46A1B}"/>
                  </a:ext>
                </a:extLst>
              </p:cNvPr>
              <p:cNvSpPr/>
              <p:nvPr/>
            </p:nvSpPr>
            <p:spPr bwMode="auto">
              <a:xfrm>
                <a:off x="3002037" y="3922395"/>
                <a:ext cx="7067433" cy="369332"/>
              </a:xfrm>
              <a:prstGeom prst="rect">
                <a:avLst/>
              </a:prstGeom>
              <a:solidFill>
                <a:srgbClr val="C987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21920" tIns="60960" rIns="121920" bIns="6096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33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FB7833EF-56A5-4283-8ED6-E8094E8A7C45}"/>
                  </a:ext>
                </a:extLst>
              </p:cNvPr>
              <p:cNvSpPr txBox="1"/>
              <p:nvPr/>
            </p:nvSpPr>
            <p:spPr>
              <a:xfrm>
                <a:off x="3023808" y="3939647"/>
                <a:ext cx="4085844" cy="30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BDDAB473-CFC5-425D-AF64-B81A1D3B9E77}"/>
                </a:ext>
              </a:extLst>
            </p:cNvPr>
            <p:cNvSpPr txBox="1"/>
            <p:nvPr/>
          </p:nvSpPr>
          <p:spPr>
            <a:xfrm>
              <a:off x="3641139" y="2236417"/>
              <a:ext cx="6871352" cy="74887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</a:t>
              </a:r>
              <a:r>
                <a:rPr kumimoji="0" lang="en-US" altLang="zh-CN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entry.Click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 here to add content, content to match the title, you can copy and paste directly, to select useful keyword entry.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9FBC8DB0-C78A-4705-B9C0-F26FCBF5F5CB}"/>
                </a:ext>
              </a:extLst>
            </p:cNvPr>
            <p:cNvSpPr txBox="1"/>
            <p:nvPr/>
          </p:nvSpPr>
          <p:spPr>
            <a:xfrm>
              <a:off x="3641139" y="4524286"/>
              <a:ext cx="6871352" cy="748870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</a:t>
              </a:r>
              <a:r>
                <a:rPr kumimoji="0" lang="en-US" altLang="zh-CN" sz="1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entry.Click</a:t>
              </a:r>
              <a:r>
                <a:rPr kumimoji="0" lang="en-US" altLang="zh-CN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cs typeface="+mn-ea"/>
                  <a:sym typeface="+mn-lt"/>
                </a:rPr>
                <a:t> here to add content, content to match the title, you can copy and paste directly, to select useful keyword entry.</a:t>
              </a: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等腰三角形 2">
              <a:extLst>
                <a:ext uri="{FF2B5EF4-FFF2-40B4-BE49-F238E27FC236}">
                  <a16:creationId xmlns:a16="http://schemas.microsoft.com/office/drawing/2014/main" id="{97A75D4A-F701-48D9-883E-0260BA871214}"/>
                </a:ext>
              </a:extLst>
            </p:cNvPr>
            <p:cNvSpPr/>
            <p:nvPr/>
          </p:nvSpPr>
          <p:spPr bwMode="auto">
            <a:xfrm rot="2747878">
              <a:off x="2029337" y="1654997"/>
              <a:ext cx="1323028" cy="1530812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4A5A9F"/>
            </a:solidFill>
            <a:ln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TextBox 12">
              <a:extLst>
                <a:ext uri="{FF2B5EF4-FFF2-40B4-BE49-F238E27FC236}">
                  <a16:creationId xmlns:a16="http://schemas.microsoft.com/office/drawing/2014/main" id="{6A81FC53-B572-4458-A1D1-B8827B75DE82}"/>
                </a:ext>
              </a:extLst>
            </p:cNvPr>
            <p:cNvSpPr txBox="1"/>
            <p:nvPr/>
          </p:nvSpPr>
          <p:spPr>
            <a:xfrm>
              <a:off x="2170969" y="2243343"/>
              <a:ext cx="858447" cy="4923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/>
            <a:lstStyle>
              <a:defPPr>
                <a:defRPr lang="zh-CN"/>
              </a:defPPr>
              <a:lvl1pPr algn="ctr">
                <a:defRPr sz="2000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等腰三角形 2">
              <a:extLst>
                <a:ext uri="{FF2B5EF4-FFF2-40B4-BE49-F238E27FC236}">
                  <a16:creationId xmlns:a16="http://schemas.microsoft.com/office/drawing/2014/main" id="{87A5CA47-AC73-483A-9FA0-CBF5B5E7E81F}"/>
                </a:ext>
              </a:extLst>
            </p:cNvPr>
            <p:cNvSpPr/>
            <p:nvPr/>
          </p:nvSpPr>
          <p:spPr bwMode="auto">
            <a:xfrm rot="3036074">
              <a:off x="2029335" y="3981520"/>
              <a:ext cx="1323031" cy="1530816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solidFill>
              <a:srgbClr val="C9877E"/>
            </a:solidFill>
            <a:ln>
              <a:noFill/>
            </a:ln>
          </p:spPr>
          <p:txBody>
            <a:bodyPr wrap="none" lIns="91440" tIns="45720" rIns="91440" b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TextBox 14">
              <a:extLst>
                <a:ext uri="{FF2B5EF4-FFF2-40B4-BE49-F238E27FC236}">
                  <a16:creationId xmlns:a16="http://schemas.microsoft.com/office/drawing/2014/main" id="{561CEB1B-6A46-411D-A135-B1199E38FEF3}"/>
                </a:ext>
              </a:extLst>
            </p:cNvPr>
            <p:cNvSpPr txBox="1"/>
            <p:nvPr/>
          </p:nvSpPr>
          <p:spPr>
            <a:xfrm>
              <a:off x="2170971" y="4561601"/>
              <a:ext cx="858447" cy="4923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 anchor="ctr"/>
            <a:lstStyle>
              <a:defPPr>
                <a:defRPr lang="zh-CN"/>
              </a:defPPr>
              <a:lvl1pPr algn="ctr">
                <a:defRPr sz="2000" kern="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DC050AC-1B57-49FC-ACB2-AD02597B368F}"/>
              </a:ext>
            </a:extLst>
          </p:cNvPr>
          <p:cNvGrpSpPr/>
          <p:nvPr/>
        </p:nvGrpSpPr>
        <p:grpSpPr>
          <a:xfrm>
            <a:off x="4212408" y="216352"/>
            <a:ext cx="3748257" cy="866573"/>
            <a:chOff x="4212408" y="216352"/>
            <a:chExt cx="3748257" cy="86657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52EE1EA6-80B8-4647-B846-5C7EC91C26B0}"/>
                </a:ext>
              </a:extLst>
            </p:cNvPr>
            <p:cNvSpPr txBox="1"/>
            <p:nvPr/>
          </p:nvSpPr>
          <p:spPr>
            <a:xfrm>
              <a:off x="4212408" y="216352"/>
              <a:ext cx="3748257" cy="61555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4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7CA23EDA-01C6-464A-A913-B7EC1A9DCA93}"/>
                </a:ext>
              </a:extLst>
            </p:cNvPr>
            <p:cNvSpPr txBox="1"/>
            <p:nvPr/>
          </p:nvSpPr>
          <p:spPr>
            <a:xfrm>
              <a:off x="4692140" y="867481"/>
              <a:ext cx="280772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CLICK TO ADD CAPTION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60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CCD1BA-BB98-4B8D-AE58-4B0ABDFEDA59}"/>
              </a:ext>
            </a:extLst>
          </p:cNvPr>
          <p:cNvSpPr/>
          <p:nvPr/>
        </p:nvSpPr>
        <p:spPr>
          <a:xfrm>
            <a:off x="1194140" y="936056"/>
            <a:ext cx="3476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 dirty="0">
                <a:solidFill>
                  <a:schemeClr val="accent1"/>
                </a:solidFill>
                <a:cs typeface="+mn-ea"/>
                <a:sym typeface="+mn-lt"/>
              </a:rPr>
              <a:t>PART 02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BD67F0D-FF09-4ADA-933B-94097B04871F}"/>
              </a:ext>
            </a:extLst>
          </p:cNvPr>
          <p:cNvSpPr/>
          <p:nvPr/>
        </p:nvSpPr>
        <p:spPr>
          <a:xfrm>
            <a:off x="853440" y="2377440"/>
            <a:ext cx="10485120" cy="354450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69900" sx="102000" sy="102000" algn="ctr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06F866F-593B-4A2A-948A-48B2B3ABC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" b="-366"/>
          <a:stretch/>
        </p:blipFill>
        <p:spPr>
          <a:xfrm>
            <a:off x="5917312" y="3143509"/>
            <a:ext cx="4934871" cy="27784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6B0415-3E4D-49CD-8E14-388DD6905801}"/>
              </a:ext>
            </a:extLst>
          </p:cNvPr>
          <p:cNvSpPr/>
          <p:nvPr/>
        </p:nvSpPr>
        <p:spPr>
          <a:xfrm>
            <a:off x="1194140" y="2976306"/>
            <a:ext cx="472317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spc="400" dirty="0">
                <a:solidFill>
                  <a:schemeClr val="accent2"/>
                </a:solidFill>
                <a:cs typeface="+mn-ea"/>
                <a:sym typeface="+mn-lt"/>
              </a:rPr>
              <a:t>Add</a:t>
            </a:r>
          </a:p>
          <a:p>
            <a:r>
              <a:rPr lang="en-US" altLang="zh-CN" sz="6600" b="1" spc="400" dirty="0">
                <a:solidFill>
                  <a:schemeClr val="accent1"/>
                </a:solidFill>
                <a:cs typeface="+mn-ea"/>
                <a:sym typeface="+mn-lt"/>
              </a:rPr>
              <a:t>Title text</a:t>
            </a:r>
            <a:endParaRPr lang="zh-CN" altLang="en-US" sz="6600" b="1" spc="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584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rhvp2ql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1631</Words>
  <Application>Microsoft Office PowerPoint</Application>
  <PresentationFormat>宽屏</PresentationFormat>
  <Paragraphs>244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28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Calibri</vt:lpstr>
      <vt:lpstr>Calibri Light</vt:lpstr>
      <vt:lpstr>Lato Light</vt:lpstr>
      <vt:lpstr>Wingdings</vt:lpstr>
      <vt:lpstr>www.jpppt.com</vt:lpstr>
      <vt:lpstr>www.freeppt7.com</vt:lpstr>
      <vt:lpstr>1_www.freeppt7.com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32</cp:revision>
  <dcterms:created xsi:type="dcterms:W3CDTF">2021-11-17T07:16:29Z</dcterms:created>
  <dcterms:modified xsi:type="dcterms:W3CDTF">2021-12-18T14:49:46Z</dcterms:modified>
</cp:coreProperties>
</file>