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298" r:id="rId3"/>
    <p:sldId id="257" r:id="rId4"/>
    <p:sldId id="295" r:id="rId5"/>
    <p:sldId id="262" r:id="rId6"/>
    <p:sldId id="263" r:id="rId7"/>
    <p:sldId id="269" r:id="rId8"/>
    <p:sldId id="270" r:id="rId9"/>
    <p:sldId id="271" r:id="rId10"/>
    <p:sldId id="272" r:id="rId11"/>
    <p:sldId id="259" r:id="rId12"/>
    <p:sldId id="273" r:id="rId13"/>
    <p:sldId id="280" r:id="rId14"/>
    <p:sldId id="281" r:id="rId15"/>
    <p:sldId id="282" r:id="rId16"/>
    <p:sldId id="283" r:id="rId17"/>
    <p:sldId id="296" r:id="rId18"/>
    <p:sldId id="284" r:id="rId19"/>
    <p:sldId id="285" r:id="rId20"/>
    <p:sldId id="288" r:id="rId21"/>
    <p:sldId id="289" r:id="rId22"/>
    <p:sldId id="290" r:id="rId23"/>
    <p:sldId id="297" r:id="rId24"/>
    <p:sldId id="291" r:id="rId25"/>
    <p:sldId id="293" r:id="rId26"/>
    <p:sldId id="292" r:id="rId27"/>
    <p:sldId id="299" r:id="rId28"/>
    <p:sldId id="1774" r:id="rId29"/>
    <p:sldId id="304" r:id="rId30"/>
    <p:sldId id="305" r:id="rId31"/>
    <p:sldId id="306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448"/>
    <a:srgbClr val="EC6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A3FD0-F480-4EFE-9C68-138A15FE6AE3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FB425-7756-4B54-A0D2-6A4C560325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30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17816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686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21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06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8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441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0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9368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746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005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45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225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863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0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93686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60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485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45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1781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93686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27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39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293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988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962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FB425-7756-4B54-A0D2-6A4C5603251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5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7864A0-6755-4D3D-A7A6-CCADC8B66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A2BEB0-E736-4D3E-9533-77DFFC38B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BFF81B-83D5-452D-BC48-4CE0DAAA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674049-652B-46CD-BDE7-72D5BDDB6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284D1-3569-4284-AE98-921EC91D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E43A-7418-4A89-9C73-938499A7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9018CF-EE88-4655-920A-1F89697BA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180255-482E-434A-A629-AACB6A29D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F49E88-4D12-4567-AFE7-178F2B69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9ABD07-670D-4581-A49A-A1F096FC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2E128-C0BE-483D-AEC1-76AEF2AE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4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9E871-3321-48AD-B252-DCFDA2EC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F459FE-1F02-4397-986F-ED2B5A63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9A18AE-A72D-4E72-81DC-C8428E5E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81A06A-F642-4E7A-9846-1F452EE4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9EDCD-2B6C-4099-9809-AE413204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20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3226029-87C4-471F-9612-77E998EE4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D28669-95E2-49D0-8B7E-9A68ACB32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4B2265-F965-4B99-A900-F62AB376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620217-32E0-4E6D-A06D-6D469B31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B9D4CD-92A6-486D-9B0B-13BEA6FF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197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15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www.freeppt7.com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643973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4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11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03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D0716-5BB1-4794-A2F6-E0D8810B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86AA2E-3352-419C-9815-48E0AB76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37A9F2-09C0-4D68-ACC2-607D61B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E0BDE6-9876-4F32-8700-C533EF475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AAD877-AC1E-40A1-897B-48D5A5E3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13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8C3678-CC8F-49A4-93B1-80147F4E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1DFD7E-1172-4526-B265-A01E2D129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930F93-FCEC-425C-AB1F-91FA823F0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7037E-B345-4EF6-83A7-DF65F214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7B44B-ECA1-4B21-9474-D40CE427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7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56F39-89B4-4F8C-AFBF-5ECF270E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6CF600-E87B-4D6C-9312-D2BCC577F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168510-8BB0-4D07-82AE-9AFAE806C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61F795-99C8-41DF-B54A-480A750A1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C1494-2EB9-4C5B-96EB-E07A5EA5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25357D-EF46-4C18-93A8-4A131601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03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B2D53-B5DF-4A6F-B10F-454E53BC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5434C1-A693-4EE1-A723-842AF55A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485ADE-E7FF-4073-A18B-61386B557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563A9F-18E1-4F34-AAAD-BCE058AE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07D516-28A2-41E1-A7CA-A607D1A54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59B4DD8-670B-445A-80BF-E43761EB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1F295D-F4DD-4A96-9C53-46499799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1DFDC8A-BDFD-494D-9865-03C496D8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B2D53-B5DF-4A6F-B10F-454E53BC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5434C1-A693-4EE1-A723-842AF55A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485ADE-E7FF-4073-A18B-61386B557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563A9F-18E1-4F34-AAAD-BCE058AEC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07D516-28A2-41E1-A7CA-A607D1A54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59B4DD8-670B-445A-80BF-E43761EB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1F295D-F4DD-4A96-9C53-46499799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1DFDC8A-BDFD-494D-9865-03C496D8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7605" y="672342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392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CB32-E72A-405F-8D48-92A2861D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273FA82-6922-4EAB-8D02-E2B419CA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D900834-EFAD-44F3-9EDB-68A4E29DF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E7CA76-2DC4-454E-ACD4-646281B3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2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FF386B-1E34-4DF1-AB6D-818AC641E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CF1A4D-B92B-4360-8AF4-A4FAD925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432B02-1AA1-48E9-AC42-E398628A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7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6ACF2-1C00-4FC0-BDE2-49A33B28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DFE1FA-A0C7-43EE-945A-8DC21E42F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0B33F0-812A-4DC0-917C-11498D941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B0FFDD-FFEC-4F52-B3C3-641EA777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841379-47DF-4074-9102-3ABFAC57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72F1A-DF72-4DAD-9A79-3E281848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0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56358A-2388-4B76-B59B-C535E67E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3276AF-B50E-4B7B-B4AA-26F0957AA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7CDE7F-5492-4C67-9700-F0B87DF4B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6A925-467E-4690-8E46-C2A2456BF5DB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E56B8D-F6E6-43A7-993A-DEE7F0FBB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B0282-E642-4636-882D-D02B698FF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32263-822C-4E37-9061-DDBE73154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5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6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.png"/><Relationship Id="rId18" Type="http://schemas.microsoft.com/office/2007/relationships/hdphoto" Target="../media/hdphoto2.wdp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.png"/><Relationship Id="rId17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.png"/><Relationship Id="rId5" Type="http://schemas.openxmlformats.org/officeDocument/2006/relationships/tags" Target="../tags/tag6.xml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10.xml"/><Relationship Id="rId12" Type="http://schemas.microsoft.com/office/2007/relationships/hdphoto" Target="../media/hdphoto4.wdp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5" Type="http://schemas.openxmlformats.org/officeDocument/2006/relationships/tags" Target="../tags/tag24.xml"/><Relationship Id="rId10" Type="http://schemas.openxmlformats.org/officeDocument/2006/relationships/image" Target="../media/image3.png"/><Relationship Id="rId4" Type="http://schemas.openxmlformats.org/officeDocument/2006/relationships/tags" Target="../tags/tag23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16.xml"/><Relationship Id="rId12" Type="http://schemas.microsoft.com/office/2007/relationships/hdphoto" Target="../media/hdphoto4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5" Type="http://schemas.openxmlformats.org/officeDocument/2006/relationships/tags" Target="../tags/tag29.xml"/><Relationship Id="rId10" Type="http://schemas.openxmlformats.org/officeDocument/2006/relationships/image" Target="../media/image3.png"/><Relationship Id="rId4" Type="http://schemas.openxmlformats.org/officeDocument/2006/relationships/tags" Target="../tags/tag28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8.xml"/><Relationship Id="rId12" Type="http://schemas.microsoft.com/office/2007/relationships/hdphoto" Target="../media/hdphoto20.wdp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42.png"/><Relationship Id="rId5" Type="http://schemas.openxmlformats.org/officeDocument/2006/relationships/tags" Target="../tags/tag34.xml"/><Relationship Id="rId10" Type="http://schemas.openxmlformats.org/officeDocument/2006/relationships/image" Target="../media/image41.png"/><Relationship Id="rId4" Type="http://schemas.openxmlformats.org/officeDocument/2006/relationships/tags" Target="../tags/tag33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22.xml"/><Relationship Id="rId12" Type="http://schemas.microsoft.com/office/2007/relationships/hdphoto" Target="../media/hdphoto4.wdp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5" Type="http://schemas.openxmlformats.org/officeDocument/2006/relationships/tags" Target="../tags/tag40.xml"/><Relationship Id="rId10" Type="http://schemas.openxmlformats.org/officeDocument/2006/relationships/image" Target="../media/image3.png"/><Relationship Id="rId4" Type="http://schemas.openxmlformats.org/officeDocument/2006/relationships/tags" Target="../tags/tag39.xml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1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3.wdp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3.png"/><Relationship Id="rId18" Type="http://schemas.microsoft.com/office/2007/relationships/hdphoto" Target="../media/hdphoto2.wdp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2.png"/><Relationship Id="rId17" Type="http://schemas.openxmlformats.org/officeDocument/2006/relationships/image" Target="../media/image6.png"/><Relationship Id="rId2" Type="http://schemas.openxmlformats.org/officeDocument/2006/relationships/tags" Target="../tags/tag42.xml"/><Relationship Id="rId16" Type="http://schemas.microsoft.com/office/2007/relationships/hdphoto" Target="../media/hdphoto1.wdp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1.png"/><Relationship Id="rId5" Type="http://schemas.openxmlformats.org/officeDocument/2006/relationships/tags" Target="../tags/tag45.xml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26.xml"/><Relationship Id="rId4" Type="http://schemas.openxmlformats.org/officeDocument/2006/relationships/tags" Target="../tags/tag44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best.PowerPoint.templates" TargetMode="External"/><Relationship Id="rId3" Type="http://schemas.openxmlformats.org/officeDocument/2006/relationships/hyperlink" Target="https://www.freeppt7.com/" TargetMode="External"/><Relationship Id="rId7" Type="http://schemas.openxmlformats.org/officeDocument/2006/relationships/hyperlink" Target="https://www.facebook.com/freeppt7/" TargetMode="External"/><Relationship Id="rId2" Type="http://schemas.openxmlformats.org/officeDocument/2006/relationships/hyperlink" Target="https://www.jpppt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instagram.com/slidesfree/" TargetMode="External"/><Relationship Id="rId5" Type="http://schemas.openxmlformats.org/officeDocument/2006/relationships/hyperlink" Target="https://www.youtube.com/c/Slidesfree" TargetMode="External"/><Relationship Id="rId4" Type="http://schemas.openxmlformats.org/officeDocument/2006/relationships/hyperlink" Target="http://www.pixabay.com/" TargetMode="External"/><Relationship Id="rId9" Type="http://schemas.openxmlformats.org/officeDocument/2006/relationships/hyperlink" Target="https://twitter.com/freeppt7_co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3.xml"/><Relationship Id="rId12" Type="http://schemas.microsoft.com/office/2007/relationships/hdphoto" Target="../media/hdphoto4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1.png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8.xml"/><Relationship Id="rId11" Type="http://schemas.microsoft.com/office/2007/relationships/hdphoto" Target="../media/hdphoto7.wdp"/><Relationship Id="rId5" Type="http://schemas.openxmlformats.org/officeDocument/2006/relationships/tags" Target="../tags/tag19.xml"/><Relationship Id="rId10" Type="http://schemas.openxmlformats.org/officeDocument/2006/relationships/image" Target="../media/image18.png"/><Relationship Id="rId4" Type="http://schemas.openxmlformats.org/officeDocument/2006/relationships/tags" Target="../tags/tag18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2837848"/>
            <a:ext cx="11115167" cy="3742028"/>
          </a:xfrm>
          <a:prstGeom prst="rect">
            <a:avLst/>
          </a:prstGeom>
        </p:spPr>
      </p:pic>
      <p:sp>
        <p:nvSpPr>
          <p:cNvPr id="21" name="PA_矩形 20">
            <a:extLst>
              <a:ext uri="{FF2B5EF4-FFF2-40B4-BE49-F238E27FC236}">
                <a16:creationId xmlns:a16="http://schemas.microsoft.com/office/drawing/2014/main" id="{72EBD096-54E8-403A-9A3D-3F8EFAAD23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27221" y="3078126"/>
            <a:ext cx="9737558" cy="323440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PA_图文框  4">
            <a:extLst>
              <a:ext uri="{FF2B5EF4-FFF2-40B4-BE49-F238E27FC236}">
                <a16:creationId xmlns:a16="http://schemas.microsoft.com/office/drawing/2014/main" id="{57239A9E-DB46-4594-8ECA-9AF9072398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6" name="PA_图片 5">
            <a:extLst>
              <a:ext uri="{FF2B5EF4-FFF2-40B4-BE49-F238E27FC236}">
                <a16:creationId xmlns:a16="http://schemas.microsoft.com/office/drawing/2014/main" id="{F41D111B-ACD5-4058-A071-001DC17E20B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" y="134208"/>
            <a:ext cx="11895222" cy="2638643"/>
          </a:xfrm>
          <a:prstGeom prst="rect">
            <a:avLst/>
          </a:prstGeom>
        </p:spPr>
      </p:pic>
      <p:grpSp>
        <p:nvGrpSpPr>
          <p:cNvPr id="22" name="PA_组合 21">
            <a:extLst>
              <a:ext uri="{FF2B5EF4-FFF2-40B4-BE49-F238E27FC236}">
                <a16:creationId xmlns:a16="http://schemas.microsoft.com/office/drawing/2014/main" id="{60E10ADB-2245-4E27-B191-681C75A6C1D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18484" y="850232"/>
            <a:ext cx="1155032" cy="2578768"/>
            <a:chOff x="5518484" y="850232"/>
            <a:chExt cx="1155032" cy="257876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09865D3-B265-48C1-A5B2-CB94E5A6C263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611A0F5-D8C2-488F-B5E3-B364B39D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37" y="2284969"/>
              <a:ext cx="1069926" cy="1027612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9C5CA56-5EC9-4426-8E0F-1E45856C6AD0}"/>
                </a:ext>
              </a:extLst>
            </p:cNvPr>
            <p:cNvSpPr txBox="1"/>
            <p:nvPr/>
          </p:nvSpPr>
          <p:spPr>
            <a:xfrm>
              <a:off x="5531656" y="1116494"/>
              <a:ext cx="1137299" cy="492443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2600" dirty="0">
                  <a:solidFill>
                    <a:prstClr val="white"/>
                  </a:solidFill>
                  <a:cs typeface="+mn-ea"/>
                  <a:sym typeface="+mn-lt"/>
                </a:rPr>
                <a:t>LOGO</a:t>
              </a:r>
              <a:endParaRPr lang="zh-CN" altLang="en-US" sz="26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3" name="PA_图片 22">
            <a:extLst>
              <a:ext uri="{FF2B5EF4-FFF2-40B4-BE49-F238E27FC236}">
                <a16:creationId xmlns:a16="http://schemas.microsoft.com/office/drawing/2014/main" id="{01330A14-A79F-4958-BCF3-ADE1516419F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56" y="6034635"/>
            <a:ext cx="2154287" cy="463352"/>
          </a:xfrm>
          <a:prstGeom prst="rect">
            <a:avLst/>
          </a:prstGeom>
        </p:spPr>
      </p:pic>
      <p:sp>
        <p:nvSpPr>
          <p:cNvPr id="27" name="PA_文本框 26">
            <a:extLst>
              <a:ext uri="{FF2B5EF4-FFF2-40B4-BE49-F238E27FC236}">
                <a16:creationId xmlns:a16="http://schemas.microsoft.com/office/drawing/2014/main" id="{69B381F7-CEC2-423B-9517-B6D001EFBCB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25574" y="3900820"/>
            <a:ext cx="9076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800" dirty="0">
                <a:solidFill>
                  <a:srgbClr val="2C3448"/>
                </a:solidFill>
                <a:cs typeface="+mn-ea"/>
                <a:sym typeface="+mn-lt"/>
              </a:rPr>
              <a:t>FREE PPT TEMPLATES</a:t>
            </a:r>
            <a:endParaRPr lang="zh-CN" altLang="en-US" sz="4800" dirty="0">
              <a:solidFill>
                <a:srgbClr val="2C3448"/>
              </a:solidFill>
              <a:cs typeface="+mn-ea"/>
              <a:sym typeface="+mn-lt"/>
            </a:endParaRPr>
          </a:p>
        </p:txBody>
      </p:sp>
      <p:pic>
        <p:nvPicPr>
          <p:cNvPr id="28" name="PA_图片 3">
            <a:extLst>
              <a:ext uri="{FF2B5EF4-FFF2-40B4-BE49-F238E27FC236}">
                <a16:creationId xmlns:a16="http://schemas.microsoft.com/office/drawing/2014/main" id="{0D06A855-83E0-47EB-827D-D26F4C978E3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1605" y="2734719"/>
            <a:ext cx="3847414" cy="136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A_图片 28">
            <a:extLst>
              <a:ext uri="{FF2B5EF4-FFF2-40B4-BE49-F238E27FC236}">
                <a16:creationId xmlns:a16="http://schemas.microsoft.com/office/drawing/2014/main" id="{596ACBCB-1A69-4D59-804C-68E846A6E6A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-344398" y="4040777"/>
            <a:ext cx="4174766" cy="2601712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3824" y="60558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jpppt.com</a:t>
            </a:r>
            <a:endParaRPr lang="zh-CN" altLang="en-US" dirty="0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CA2DE92-55F8-46D2-9433-77BF18F19B5D}"/>
              </a:ext>
            </a:extLst>
          </p:cNvPr>
          <p:cNvSpPr txBox="1"/>
          <p:nvPr/>
        </p:nvSpPr>
        <p:spPr>
          <a:xfrm>
            <a:off x="3129883" y="4831188"/>
            <a:ext cx="6001811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5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Insert the Subtitle of Your Presentation</a:t>
            </a:r>
            <a:endParaRPr lang="ko-KR" altLang="en-US" sz="1865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15" y="232141"/>
            <a:ext cx="1158525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3033E566-1324-4860-8818-6A379C1BC06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A621E8-D9F5-464B-B1BC-8A3B48E83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8389" y="4085824"/>
            <a:ext cx="11895222" cy="263729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6EDE128-B744-4A74-8E9F-3A7BF80CB905}"/>
              </a:ext>
            </a:extLst>
          </p:cNvPr>
          <p:cNvGrpSpPr/>
          <p:nvPr/>
        </p:nvGrpSpPr>
        <p:grpSpPr>
          <a:xfrm>
            <a:off x="5518484" y="3789908"/>
            <a:ext cx="1155032" cy="1618099"/>
            <a:chOff x="5518484" y="1810900"/>
            <a:chExt cx="1155032" cy="161809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96AC1BF-FB8D-4452-98B0-9EFC567AD3F8}"/>
                </a:ext>
              </a:extLst>
            </p:cNvPr>
            <p:cNvSpPr/>
            <p:nvPr/>
          </p:nvSpPr>
          <p:spPr>
            <a:xfrm>
              <a:off x="5518484" y="1810900"/>
              <a:ext cx="1155032" cy="1618099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7EDB158-1791-4281-BD3B-5BCF7A7B7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37" y="2284969"/>
              <a:ext cx="1069926" cy="1027612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EC52F24-16D8-4F60-BCDC-7C1329F3C3D7}"/>
              </a:ext>
            </a:extLst>
          </p:cNvPr>
          <p:cNvSpPr txBox="1"/>
          <p:nvPr/>
        </p:nvSpPr>
        <p:spPr>
          <a:xfrm>
            <a:off x="2047140" y="1071630"/>
            <a:ext cx="8097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solidFill>
                  <a:schemeClr val="bg1"/>
                </a:solidFill>
                <a:cs typeface="+mn-ea"/>
                <a:sym typeface="+mn-lt"/>
              </a:rPr>
              <a:t>Part two</a:t>
            </a:r>
            <a:endParaRPr lang="zh-CN" altLang="en-US" sz="13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PA_库_文本框 5">
            <a:extLst>
              <a:ext uri="{FF2B5EF4-FFF2-40B4-BE49-F238E27FC236}">
                <a16:creationId xmlns:a16="http://schemas.microsoft.com/office/drawing/2014/main" id="{5216A0E3-FE70-4756-936F-A3B30F4E3E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8660" y="481439"/>
            <a:ext cx="338554" cy="27356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cs typeface="+mn-ea"/>
                <a:sym typeface="+mn-lt"/>
              </a:rPr>
              <a:t>CHOICE IS THE BEGINNING OF HAPPINESS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8" name="PA_库_图片 6">
            <a:extLst>
              <a:ext uri="{FF2B5EF4-FFF2-40B4-BE49-F238E27FC236}">
                <a16:creationId xmlns:a16="http://schemas.microsoft.com/office/drawing/2014/main" id="{E2144F9C-4332-4666-95D1-CD15016659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6" y="1806803"/>
            <a:ext cx="485726" cy="675278"/>
          </a:xfrm>
          <a:prstGeom prst="rect">
            <a:avLst/>
          </a:prstGeom>
        </p:spPr>
      </p:pic>
      <p:sp>
        <p:nvSpPr>
          <p:cNvPr id="29" name="PA_库_矩形 7">
            <a:extLst>
              <a:ext uri="{FF2B5EF4-FFF2-40B4-BE49-F238E27FC236}">
                <a16:creationId xmlns:a16="http://schemas.microsoft.com/office/drawing/2014/main" id="{6117CC66-6540-447A-9718-CA052C4521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0375" y="477310"/>
            <a:ext cx="946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Early in the day it was whispered that we should sail in a boat, only thou and I, and never a soul in the world would know of this our pilgrimage to no country and to no end.</a:t>
            </a:r>
            <a:endParaRPr lang="zh-CN" altLang="en-US" sz="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4" name="PA_库_图片 8">
            <a:extLst>
              <a:ext uri="{FF2B5EF4-FFF2-40B4-BE49-F238E27FC236}">
                <a16:creationId xmlns:a16="http://schemas.microsoft.com/office/drawing/2014/main" id="{963E4A09-FCA7-4A20-97CC-C509704185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134" y="523774"/>
            <a:ext cx="485726" cy="675278"/>
          </a:xfrm>
          <a:prstGeom prst="rect">
            <a:avLst/>
          </a:prstGeom>
        </p:spPr>
      </p:pic>
      <p:sp>
        <p:nvSpPr>
          <p:cNvPr id="35" name="PA_库_矩形 11">
            <a:extLst>
              <a:ext uri="{FF2B5EF4-FFF2-40B4-BE49-F238E27FC236}">
                <a16:creationId xmlns:a16="http://schemas.microsoft.com/office/drawing/2014/main" id="{02D8A6A3-A744-4E35-9B0D-47D90DB7EB9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919027" y="599022"/>
            <a:ext cx="507831" cy="229140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zh-CN" sz="105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Click here to add content that matches the title.</a:t>
            </a:r>
            <a:endParaRPr lang="zh-CN" alt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51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29" grpId="0" autoUpdateAnimBg="0"/>
      <p:bldP spid="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B0AB852C-AABA-4157-892D-9B0C3B2B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2653" y="545431"/>
            <a:ext cx="3674659" cy="5178674"/>
          </a:xfrm>
          <a:prstGeom prst="rect">
            <a:avLst/>
          </a:prstGeom>
          <a:noFill/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DE08532D-C209-4560-B8FE-2D57D63A3E70}"/>
              </a:ext>
            </a:extLst>
          </p:cNvPr>
          <p:cNvGrpSpPr/>
          <p:nvPr/>
        </p:nvGrpSpPr>
        <p:grpSpPr>
          <a:xfrm>
            <a:off x="5696734" y="2216313"/>
            <a:ext cx="492443" cy="1745354"/>
            <a:chOff x="8550133" y="2095554"/>
            <a:chExt cx="492595" cy="1712963"/>
          </a:xfrm>
        </p:grpSpPr>
        <p:sp>
          <p:nvSpPr>
            <p:cNvPr id="9" name="Freeform 668">
              <a:extLst>
                <a:ext uri="{FF2B5EF4-FFF2-40B4-BE49-F238E27FC236}">
                  <a16:creationId xmlns:a16="http://schemas.microsoft.com/office/drawing/2014/main" id="{540878C1-8E23-426E-9A35-1C900801D4DC}"/>
                </a:ext>
              </a:extLst>
            </p:cNvPr>
            <p:cNvSpPr/>
            <p:nvPr/>
          </p:nvSpPr>
          <p:spPr bwMode="auto">
            <a:xfrm rot="5400000">
              <a:off x="7926215" y="2743467"/>
              <a:ext cx="1712963" cy="417137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EC6B72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804"/>
              <a:endParaRPr lang="zh-CN" altLang="en-US" sz="2399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03F49BF9-A943-49DD-89A7-ACA57B4F645F}"/>
                </a:ext>
              </a:extLst>
            </p:cNvPr>
            <p:cNvSpPr txBox="1"/>
            <p:nvPr/>
          </p:nvSpPr>
          <p:spPr>
            <a:xfrm>
              <a:off x="8550133" y="2551947"/>
              <a:ext cx="492595" cy="608220"/>
            </a:xfrm>
            <a:prstGeom prst="rect">
              <a:avLst/>
            </a:prstGeom>
            <a:noFill/>
            <a:effectLst/>
          </p:spPr>
          <p:txBody>
            <a:bodyPr vert="eaVert" wrap="non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804">
                <a:spcBef>
                  <a:spcPct val="5000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14652E9F-97DE-4F51-AB16-0250CDC1CEA1}"/>
              </a:ext>
            </a:extLst>
          </p:cNvPr>
          <p:cNvSpPr txBox="1"/>
          <p:nvPr/>
        </p:nvSpPr>
        <p:spPr>
          <a:xfrm>
            <a:off x="6484886" y="2216313"/>
            <a:ext cx="1477328" cy="4070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2" name="组合 21">
            <a:extLst>
              <a:ext uri="{FF2B5EF4-FFF2-40B4-BE49-F238E27FC236}">
                <a16:creationId xmlns:a16="http://schemas.microsoft.com/office/drawing/2014/main" id="{35A531DC-57A2-42B3-A50D-8D50082069EF}"/>
              </a:ext>
            </a:extLst>
          </p:cNvPr>
          <p:cNvGrpSpPr/>
          <p:nvPr/>
        </p:nvGrpSpPr>
        <p:grpSpPr>
          <a:xfrm>
            <a:off x="8291050" y="2216313"/>
            <a:ext cx="492443" cy="1745354"/>
            <a:chOff x="8550133" y="2095554"/>
            <a:chExt cx="492595" cy="1712963"/>
          </a:xfrm>
        </p:grpSpPr>
        <p:sp>
          <p:nvSpPr>
            <p:cNvPr id="13" name="Freeform 668">
              <a:extLst>
                <a:ext uri="{FF2B5EF4-FFF2-40B4-BE49-F238E27FC236}">
                  <a16:creationId xmlns:a16="http://schemas.microsoft.com/office/drawing/2014/main" id="{ED251567-0AF1-437F-A875-416B88526051}"/>
                </a:ext>
              </a:extLst>
            </p:cNvPr>
            <p:cNvSpPr/>
            <p:nvPr/>
          </p:nvSpPr>
          <p:spPr bwMode="auto">
            <a:xfrm rot="5400000">
              <a:off x="7926215" y="2743467"/>
              <a:ext cx="1712963" cy="417137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EC6B72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804"/>
              <a:endParaRPr lang="zh-CN" altLang="en-US" sz="2399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8">
              <a:extLst>
                <a:ext uri="{FF2B5EF4-FFF2-40B4-BE49-F238E27FC236}">
                  <a16:creationId xmlns:a16="http://schemas.microsoft.com/office/drawing/2014/main" id="{6A3B0F76-8507-4B59-9D72-4586C6965B46}"/>
                </a:ext>
              </a:extLst>
            </p:cNvPr>
            <p:cNvSpPr txBox="1"/>
            <p:nvPr/>
          </p:nvSpPr>
          <p:spPr>
            <a:xfrm>
              <a:off x="8550133" y="2551947"/>
              <a:ext cx="492595" cy="608220"/>
            </a:xfrm>
            <a:prstGeom prst="rect">
              <a:avLst/>
            </a:prstGeom>
            <a:noFill/>
            <a:effectLst/>
          </p:spPr>
          <p:txBody>
            <a:bodyPr vert="eaVert" wrap="non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804">
                <a:spcBef>
                  <a:spcPct val="5000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56960F7-42A3-457E-8F3A-C6CD6A49BA5D}"/>
              </a:ext>
            </a:extLst>
          </p:cNvPr>
          <p:cNvSpPr txBox="1"/>
          <p:nvPr/>
        </p:nvSpPr>
        <p:spPr>
          <a:xfrm>
            <a:off x="9079201" y="2216313"/>
            <a:ext cx="1477328" cy="4070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3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Freeform 26">
            <a:extLst>
              <a:ext uri="{FF2B5EF4-FFF2-40B4-BE49-F238E27FC236}">
                <a16:creationId xmlns:a16="http://schemas.microsoft.com/office/drawing/2014/main" id="{799EB841-976B-44FF-B3B8-2326D678C8D2}"/>
              </a:ext>
            </a:extLst>
          </p:cNvPr>
          <p:cNvSpPr>
            <a:spLocks/>
          </p:cNvSpPr>
          <p:nvPr/>
        </p:nvSpPr>
        <p:spPr bwMode="auto">
          <a:xfrm>
            <a:off x="1050256" y="1382598"/>
            <a:ext cx="1181744" cy="1324034"/>
          </a:xfrm>
          <a:custGeom>
            <a:avLst/>
            <a:gdLst>
              <a:gd name="T0" fmla="*/ 207 w 257"/>
              <a:gd name="T1" fmla="*/ 107 h 288"/>
              <a:gd name="T2" fmla="*/ 213 w 257"/>
              <a:gd name="T3" fmla="*/ 89 h 288"/>
              <a:gd name="T4" fmla="*/ 161 w 257"/>
              <a:gd name="T5" fmla="*/ 150 h 288"/>
              <a:gd name="T6" fmla="*/ 160 w 257"/>
              <a:gd name="T7" fmla="*/ 148 h 288"/>
              <a:gd name="T8" fmla="*/ 4 w 257"/>
              <a:gd name="T9" fmla="*/ 288 h 288"/>
              <a:gd name="T10" fmla="*/ 0 w 257"/>
              <a:gd name="T11" fmla="*/ 286 h 288"/>
              <a:gd name="T12" fmla="*/ 111 w 257"/>
              <a:gd name="T13" fmla="*/ 109 h 288"/>
              <a:gd name="T14" fmla="*/ 73 w 257"/>
              <a:gd name="T15" fmla="*/ 49 h 288"/>
              <a:gd name="T16" fmla="*/ 94 w 257"/>
              <a:gd name="T17" fmla="*/ 51 h 288"/>
              <a:gd name="T18" fmla="*/ 118 w 257"/>
              <a:gd name="T19" fmla="*/ 55 h 288"/>
              <a:gd name="T20" fmla="*/ 150 w 257"/>
              <a:gd name="T21" fmla="*/ 22 h 288"/>
              <a:gd name="T22" fmla="*/ 180 w 257"/>
              <a:gd name="T23" fmla="*/ 2 h 288"/>
              <a:gd name="T24" fmla="*/ 236 w 257"/>
              <a:gd name="T25" fmla="*/ 14 h 288"/>
              <a:gd name="T26" fmla="*/ 249 w 257"/>
              <a:gd name="T27" fmla="*/ 48 h 288"/>
              <a:gd name="T28" fmla="*/ 212 w 257"/>
              <a:gd name="T29" fmla="*/ 108 h 288"/>
              <a:gd name="T30" fmla="*/ 207 w 257"/>
              <a:gd name="T31" fmla="*/ 1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288">
                <a:moveTo>
                  <a:pt x="207" y="107"/>
                </a:moveTo>
                <a:cubicBezTo>
                  <a:pt x="209" y="103"/>
                  <a:pt x="210" y="99"/>
                  <a:pt x="213" y="89"/>
                </a:cubicBezTo>
                <a:cubicBezTo>
                  <a:pt x="193" y="112"/>
                  <a:pt x="177" y="131"/>
                  <a:pt x="161" y="150"/>
                </a:cubicBezTo>
                <a:cubicBezTo>
                  <a:pt x="161" y="149"/>
                  <a:pt x="160" y="148"/>
                  <a:pt x="160" y="148"/>
                </a:cubicBezTo>
                <a:cubicBezTo>
                  <a:pt x="108" y="194"/>
                  <a:pt x="56" y="241"/>
                  <a:pt x="4" y="288"/>
                </a:cubicBezTo>
                <a:cubicBezTo>
                  <a:pt x="2" y="287"/>
                  <a:pt x="1" y="287"/>
                  <a:pt x="0" y="286"/>
                </a:cubicBezTo>
                <a:cubicBezTo>
                  <a:pt x="38" y="226"/>
                  <a:pt x="75" y="167"/>
                  <a:pt x="111" y="109"/>
                </a:cubicBezTo>
                <a:cubicBezTo>
                  <a:pt x="99" y="90"/>
                  <a:pt x="87" y="72"/>
                  <a:pt x="73" y="49"/>
                </a:cubicBezTo>
                <a:cubicBezTo>
                  <a:pt x="84" y="50"/>
                  <a:pt x="89" y="50"/>
                  <a:pt x="94" y="51"/>
                </a:cubicBezTo>
                <a:cubicBezTo>
                  <a:pt x="102" y="52"/>
                  <a:pt x="113" y="58"/>
                  <a:pt x="118" y="55"/>
                </a:cubicBezTo>
                <a:cubicBezTo>
                  <a:pt x="130" y="46"/>
                  <a:pt x="142" y="35"/>
                  <a:pt x="150" y="22"/>
                </a:cubicBezTo>
                <a:cubicBezTo>
                  <a:pt x="157" y="8"/>
                  <a:pt x="165" y="0"/>
                  <a:pt x="180" y="2"/>
                </a:cubicBezTo>
                <a:cubicBezTo>
                  <a:pt x="199" y="5"/>
                  <a:pt x="218" y="9"/>
                  <a:pt x="236" y="14"/>
                </a:cubicBezTo>
                <a:cubicBezTo>
                  <a:pt x="254" y="20"/>
                  <a:pt x="257" y="34"/>
                  <a:pt x="249" y="48"/>
                </a:cubicBezTo>
                <a:cubicBezTo>
                  <a:pt x="238" y="69"/>
                  <a:pt x="224" y="88"/>
                  <a:pt x="212" y="108"/>
                </a:cubicBezTo>
                <a:cubicBezTo>
                  <a:pt x="210" y="108"/>
                  <a:pt x="209" y="107"/>
                  <a:pt x="207" y="107"/>
                </a:cubicBezTo>
                <a:close/>
              </a:path>
            </a:pathLst>
          </a:custGeom>
          <a:solidFill>
            <a:srgbClr val="EC6B72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456D27-72AA-4D36-8469-FE57A1B37EBD}"/>
              </a:ext>
            </a:extLst>
          </p:cNvPr>
          <p:cNvSpPr txBox="1"/>
          <p:nvPr/>
        </p:nvSpPr>
        <p:spPr>
          <a:xfrm>
            <a:off x="1532815" y="1776850"/>
            <a:ext cx="2583505" cy="50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66AA317-43DC-4A24-87B2-7ADDE9FD68F6}"/>
              </a:ext>
            </a:extLst>
          </p:cNvPr>
          <p:cNvCxnSpPr/>
          <p:nvPr/>
        </p:nvCxnSpPr>
        <p:spPr>
          <a:xfrm>
            <a:off x="1641128" y="2318831"/>
            <a:ext cx="3032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DEE35EAF-A430-4BE2-9042-4CA4FE20E468}"/>
              </a:ext>
            </a:extLst>
          </p:cNvPr>
          <p:cNvSpPr/>
          <p:nvPr/>
        </p:nvSpPr>
        <p:spPr>
          <a:xfrm>
            <a:off x="1575186" y="2392433"/>
            <a:ext cx="3305633" cy="10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200" spc="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D74F689-4AAB-4367-81DD-D4C733259924}"/>
              </a:ext>
            </a:extLst>
          </p:cNvPr>
          <p:cNvSpPr/>
          <p:nvPr/>
        </p:nvSpPr>
        <p:spPr>
          <a:xfrm>
            <a:off x="1575186" y="4159069"/>
            <a:ext cx="3305633" cy="158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TW" sz="1200" spc="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zh-TW" altLang="en-US" sz="1200" spc="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1462D1-8E4D-4D68-B6A0-94EC338184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344" y="-71844"/>
            <a:ext cx="509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8261376" y="661484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rgbClr val="2C3448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rgbClr val="2C3448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rgbClr val="2C3448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rgbClr val="2C3448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rgbClr val="2C3448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BF3C86-6461-4F55-A191-796A71F76671}"/>
              </a:ext>
            </a:extLst>
          </p:cNvPr>
          <p:cNvSpPr txBox="1"/>
          <p:nvPr/>
        </p:nvSpPr>
        <p:spPr>
          <a:xfrm>
            <a:off x="7257745" y="5321374"/>
            <a:ext cx="3118920" cy="801410"/>
          </a:xfrm>
          <a:prstGeom prst="rect">
            <a:avLst/>
          </a:prstGeom>
          <a:noFill/>
        </p:spPr>
        <p:txBody>
          <a:bodyPr vert="horz" wrap="square" lIns="91412" tIns="45706" rIns="91412" bIns="45706" rtlCol="0">
            <a:spAutoFit/>
          </a:bodyPr>
          <a:lstStyle/>
          <a:p>
            <a:pPr algn="just" defTabSz="1218804">
              <a:lnSpc>
                <a:spcPct val="150000"/>
              </a:lnSpc>
            </a:pPr>
            <a:r>
              <a:rPr lang="en-US" altLang="zh-CN" sz="1066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066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E3A88-804A-4B85-89E8-D5AB2A73D8EE}"/>
              </a:ext>
            </a:extLst>
          </p:cNvPr>
          <p:cNvSpPr txBox="1"/>
          <p:nvPr/>
        </p:nvSpPr>
        <p:spPr>
          <a:xfrm>
            <a:off x="7256815" y="4941671"/>
            <a:ext cx="3119849" cy="33839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1218865"/>
            <a:r>
              <a:rPr lang="en-US" altLang="zh-CN" sz="1599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15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D8D16-6270-4D1D-9A87-28789536FB18}"/>
              </a:ext>
            </a:extLst>
          </p:cNvPr>
          <p:cNvSpPr txBox="1"/>
          <p:nvPr/>
        </p:nvSpPr>
        <p:spPr>
          <a:xfrm>
            <a:off x="7282771" y="3635321"/>
            <a:ext cx="3145419" cy="801410"/>
          </a:xfrm>
          <a:prstGeom prst="rect">
            <a:avLst/>
          </a:prstGeom>
          <a:noFill/>
        </p:spPr>
        <p:txBody>
          <a:bodyPr vert="horz" wrap="square" lIns="91412" tIns="45706" rIns="91412" bIns="45706" rtlCol="0">
            <a:spAutoFit/>
          </a:bodyPr>
          <a:lstStyle/>
          <a:p>
            <a:pPr algn="just" defTabSz="1218804">
              <a:lnSpc>
                <a:spcPct val="150000"/>
              </a:lnSpc>
            </a:pPr>
            <a:r>
              <a:rPr lang="en-US" altLang="zh-CN" sz="1066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066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7BE75-1797-4EA8-8850-8ED94F92DB04}"/>
              </a:ext>
            </a:extLst>
          </p:cNvPr>
          <p:cNvSpPr txBox="1"/>
          <p:nvPr/>
        </p:nvSpPr>
        <p:spPr>
          <a:xfrm>
            <a:off x="7281842" y="3255618"/>
            <a:ext cx="3119849" cy="33839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1218865"/>
            <a:r>
              <a:rPr lang="en-US" altLang="zh-CN" sz="1599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15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3138E7AF-3A99-4F05-8504-D1DB044C9E5E}"/>
              </a:ext>
            </a:extLst>
          </p:cNvPr>
          <p:cNvSpPr txBox="1"/>
          <p:nvPr/>
        </p:nvSpPr>
        <p:spPr>
          <a:xfrm>
            <a:off x="7281841" y="1970518"/>
            <a:ext cx="3092422" cy="801410"/>
          </a:xfrm>
          <a:prstGeom prst="rect">
            <a:avLst/>
          </a:prstGeom>
          <a:noFill/>
        </p:spPr>
        <p:txBody>
          <a:bodyPr vert="horz" wrap="square" lIns="91412" tIns="45706" rIns="91412" bIns="45706" rtlCol="0">
            <a:spAutoFit/>
          </a:bodyPr>
          <a:lstStyle/>
          <a:p>
            <a:pPr algn="just" defTabSz="1218804">
              <a:lnSpc>
                <a:spcPct val="150000"/>
              </a:lnSpc>
            </a:pPr>
            <a:r>
              <a:rPr lang="en-US" altLang="zh-CN" sz="1066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066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DE4D804D-81DE-43D1-811D-D1E5532AABFE}"/>
              </a:ext>
            </a:extLst>
          </p:cNvPr>
          <p:cNvSpPr txBox="1"/>
          <p:nvPr/>
        </p:nvSpPr>
        <p:spPr>
          <a:xfrm>
            <a:off x="7280912" y="1590815"/>
            <a:ext cx="3119849" cy="33839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1218865"/>
            <a:r>
              <a:rPr lang="en-US" altLang="zh-CN" sz="1599" dirty="0">
                <a:solidFill>
                  <a:schemeClr val="bg1"/>
                </a:solidFill>
                <a:cs typeface="+mn-ea"/>
                <a:sym typeface="+mn-lt"/>
              </a:rPr>
              <a:t>Add title text</a:t>
            </a:r>
            <a:endParaRPr lang="zh-CN" altLang="en-US" sz="15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430FD47-86C7-4CCB-AA4B-7908C24C8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287" y="1034990"/>
            <a:ext cx="2993692" cy="18710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685FA3-A69A-4BA7-AFA4-F7BCB1AF77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287" y="2699810"/>
            <a:ext cx="2993692" cy="1871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A138D9-B358-434F-BAB7-3D7E18F7B9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287" y="4364630"/>
            <a:ext cx="2993692" cy="18710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6C7108-86C1-4697-93BD-27340E8F62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143"/>
            <a:ext cx="5735928" cy="667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  <p:bldP spid="13" grpId="0"/>
      <p:bldP spid="14" grpId="0" build="p"/>
      <p:bldP spid="15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2387484-6E8C-4B26-80AF-B44903395B65}"/>
              </a:ext>
            </a:extLst>
          </p:cNvPr>
          <p:cNvCxnSpPr/>
          <p:nvPr/>
        </p:nvCxnSpPr>
        <p:spPr>
          <a:xfrm flipH="1">
            <a:off x="1957623" y="1920764"/>
            <a:ext cx="13063" cy="128942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9" name="文本框 16">
            <a:extLst>
              <a:ext uri="{FF2B5EF4-FFF2-40B4-BE49-F238E27FC236}">
                <a16:creationId xmlns:a16="http://schemas.microsoft.com/office/drawing/2014/main" id="{068428DC-D323-4AB0-9A08-2E10F0D1E847}"/>
              </a:ext>
            </a:extLst>
          </p:cNvPr>
          <p:cNvSpPr txBox="1"/>
          <p:nvPr/>
        </p:nvSpPr>
        <p:spPr>
          <a:xfrm>
            <a:off x="1246082" y="1923189"/>
            <a:ext cx="615553" cy="12870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8A8B807F-B33B-4F6B-B58C-AB6FEA887814}"/>
              </a:ext>
            </a:extLst>
          </p:cNvPr>
          <p:cNvSpPr txBox="1"/>
          <p:nvPr/>
        </p:nvSpPr>
        <p:spPr>
          <a:xfrm>
            <a:off x="2141431" y="2103812"/>
            <a:ext cx="240297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8F5AF9A-C243-447A-85B1-EB7E36E6F241}"/>
              </a:ext>
            </a:extLst>
          </p:cNvPr>
          <p:cNvCxnSpPr/>
          <p:nvPr/>
        </p:nvCxnSpPr>
        <p:spPr>
          <a:xfrm flipH="1">
            <a:off x="1957623" y="4030227"/>
            <a:ext cx="13063" cy="128942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12" name="文本框 19">
            <a:extLst>
              <a:ext uri="{FF2B5EF4-FFF2-40B4-BE49-F238E27FC236}">
                <a16:creationId xmlns:a16="http://schemas.microsoft.com/office/drawing/2014/main" id="{5D9E25C6-3CBF-488C-B6B8-05146A2F0359}"/>
              </a:ext>
            </a:extLst>
          </p:cNvPr>
          <p:cNvSpPr txBox="1"/>
          <p:nvPr/>
        </p:nvSpPr>
        <p:spPr>
          <a:xfrm>
            <a:off x="1246082" y="4032652"/>
            <a:ext cx="615553" cy="12870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6FADC9F0-C9A7-4928-BC36-40784E2A20D2}"/>
              </a:ext>
            </a:extLst>
          </p:cNvPr>
          <p:cNvSpPr txBox="1"/>
          <p:nvPr/>
        </p:nvSpPr>
        <p:spPr>
          <a:xfrm>
            <a:off x="2141431" y="4213275"/>
            <a:ext cx="240297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FA3D8BD-C646-4CF6-8F79-9A2FF810B242}"/>
              </a:ext>
            </a:extLst>
          </p:cNvPr>
          <p:cNvCxnSpPr/>
          <p:nvPr/>
        </p:nvCxnSpPr>
        <p:spPr>
          <a:xfrm flipH="1">
            <a:off x="10308168" y="2530720"/>
            <a:ext cx="5420" cy="128942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15" name="文本框 22">
            <a:extLst>
              <a:ext uri="{FF2B5EF4-FFF2-40B4-BE49-F238E27FC236}">
                <a16:creationId xmlns:a16="http://schemas.microsoft.com/office/drawing/2014/main" id="{4B94F2AC-355B-43A3-8D23-413E6FE90E22}"/>
              </a:ext>
            </a:extLst>
          </p:cNvPr>
          <p:cNvSpPr txBox="1"/>
          <p:nvPr/>
        </p:nvSpPr>
        <p:spPr>
          <a:xfrm>
            <a:off x="10404156" y="2533145"/>
            <a:ext cx="615553" cy="12870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39BD96B3-FF6A-474C-BA8F-3911F17CF164}"/>
              </a:ext>
            </a:extLst>
          </p:cNvPr>
          <p:cNvSpPr txBox="1"/>
          <p:nvPr/>
        </p:nvSpPr>
        <p:spPr>
          <a:xfrm>
            <a:off x="8017649" y="2748525"/>
            <a:ext cx="240297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645B26B-1BB3-49B4-8CAF-F5E00AD1BA63}"/>
              </a:ext>
            </a:extLst>
          </p:cNvPr>
          <p:cNvCxnSpPr/>
          <p:nvPr/>
        </p:nvCxnSpPr>
        <p:spPr>
          <a:xfrm flipH="1">
            <a:off x="10308168" y="4640183"/>
            <a:ext cx="5421" cy="128942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18" name="文本框 25">
            <a:extLst>
              <a:ext uri="{FF2B5EF4-FFF2-40B4-BE49-F238E27FC236}">
                <a16:creationId xmlns:a16="http://schemas.microsoft.com/office/drawing/2014/main" id="{F1A5E615-56EE-4933-B747-85ED60448C49}"/>
              </a:ext>
            </a:extLst>
          </p:cNvPr>
          <p:cNvSpPr txBox="1"/>
          <p:nvPr/>
        </p:nvSpPr>
        <p:spPr>
          <a:xfrm>
            <a:off x="10420624" y="4640183"/>
            <a:ext cx="615553" cy="12870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26">
            <a:extLst>
              <a:ext uri="{FF2B5EF4-FFF2-40B4-BE49-F238E27FC236}">
                <a16:creationId xmlns:a16="http://schemas.microsoft.com/office/drawing/2014/main" id="{D4A8D992-9DEB-4322-A87C-35C3ECFCE1E2}"/>
              </a:ext>
            </a:extLst>
          </p:cNvPr>
          <p:cNvSpPr txBox="1"/>
          <p:nvPr/>
        </p:nvSpPr>
        <p:spPr>
          <a:xfrm>
            <a:off x="8017649" y="4857988"/>
            <a:ext cx="240297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0F8A718-F7AA-41F8-9230-512CF0651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666" y="1347537"/>
            <a:ext cx="5923238" cy="52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89210D4C-978A-4180-B60F-96018F8714DF}"/>
              </a:ext>
            </a:extLst>
          </p:cNvPr>
          <p:cNvSpPr txBox="1"/>
          <p:nvPr/>
        </p:nvSpPr>
        <p:spPr>
          <a:xfrm>
            <a:off x="1038968" y="2173411"/>
            <a:ext cx="5755571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en-US" altLang="zh-CN" sz="1400" kern="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</a:t>
            </a:r>
            <a:r>
              <a:rPr lang="en-US" altLang="zh-CN" sz="1400" kern="0" dirty="0" err="1">
                <a:solidFill>
                  <a:schemeClr val="bg1"/>
                </a:solidFill>
                <a:cs typeface="+mn-ea"/>
                <a:sym typeface="+mn-lt"/>
              </a:rPr>
              <a:t>title.Click</a:t>
            </a:r>
            <a:r>
              <a:rPr lang="en-US" altLang="zh-CN" sz="1400" kern="0" dirty="0">
                <a:solidFill>
                  <a:schemeClr val="bg1"/>
                </a:solidFill>
                <a:cs typeface="+mn-ea"/>
                <a:sym typeface="+mn-lt"/>
              </a:rPr>
              <a:t> here to add content that matches the title.</a:t>
            </a:r>
          </a:p>
          <a:p>
            <a:pPr>
              <a:defRPr/>
            </a:pPr>
            <a:r>
              <a:rPr lang="en-US" altLang="zh-CN" sz="1400" kern="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defRPr/>
            </a:pPr>
            <a:endParaRPr lang="en-US" altLang="zh-CN" sz="14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76E90E-EE48-4138-AA92-77404D3C1576}"/>
              </a:ext>
            </a:extLst>
          </p:cNvPr>
          <p:cNvSpPr txBox="1"/>
          <p:nvPr/>
        </p:nvSpPr>
        <p:spPr>
          <a:xfrm>
            <a:off x="1179145" y="1471903"/>
            <a:ext cx="1721946" cy="662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800" kern="0" spc="50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2800" kern="0" spc="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0E3813B-F026-4F95-B94F-B550CBDA7EB8}"/>
              </a:ext>
            </a:extLst>
          </p:cNvPr>
          <p:cNvSpPr txBox="1"/>
          <p:nvPr/>
        </p:nvSpPr>
        <p:spPr>
          <a:xfrm>
            <a:off x="8590735" y="1218406"/>
            <a:ext cx="2145139" cy="82541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kern="0" spc="50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3600" kern="0" spc="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07BF54-CBF7-4E57-B844-B3F382FA8F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93" y="860569"/>
            <a:ext cx="1411251" cy="40118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EDF62F7-A8ED-43DC-B0F6-306D94487DE8}"/>
              </a:ext>
            </a:extLst>
          </p:cNvPr>
          <p:cNvSpPr txBox="1"/>
          <p:nvPr/>
        </p:nvSpPr>
        <p:spPr>
          <a:xfrm>
            <a:off x="1173866" y="4717284"/>
            <a:ext cx="5755571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en-US" altLang="zh-CN" sz="1400" kern="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</a:t>
            </a:r>
            <a:r>
              <a:rPr lang="en-US" altLang="zh-CN" sz="1400" kern="0" dirty="0" err="1">
                <a:solidFill>
                  <a:schemeClr val="bg1"/>
                </a:solidFill>
                <a:cs typeface="+mn-ea"/>
                <a:sym typeface="+mn-lt"/>
              </a:rPr>
              <a:t>title.Click</a:t>
            </a:r>
            <a:r>
              <a:rPr lang="en-US" altLang="zh-CN" sz="1400" kern="0" dirty="0">
                <a:solidFill>
                  <a:schemeClr val="bg1"/>
                </a:solidFill>
                <a:cs typeface="+mn-ea"/>
                <a:sym typeface="+mn-lt"/>
              </a:rPr>
              <a:t> here to add content that matches the title.</a:t>
            </a:r>
          </a:p>
          <a:p>
            <a:pPr>
              <a:defRPr/>
            </a:pPr>
            <a:r>
              <a:rPr lang="en-US" altLang="zh-CN" sz="1400" kern="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defRPr/>
            </a:pPr>
            <a:endParaRPr lang="en-US" altLang="zh-CN" sz="14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4F3A83-A69D-4C81-AE3A-388D773C43A7}"/>
              </a:ext>
            </a:extLst>
          </p:cNvPr>
          <p:cNvSpPr txBox="1"/>
          <p:nvPr/>
        </p:nvSpPr>
        <p:spPr>
          <a:xfrm>
            <a:off x="1339969" y="3938391"/>
            <a:ext cx="1721946" cy="662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800" kern="0" spc="50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2800" kern="0" spc="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CFA2357-C03D-46B8-846B-56A80C93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7899547" y="2016317"/>
            <a:ext cx="3253485" cy="4585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71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15" y="232141"/>
            <a:ext cx="1158525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3033E566-1324-4860-8818-6A379C1BC06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A621E8-D9F5-464B-B1BC-8A3B48E83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8389" y="4085824"/>
            <a:ext cx="11895222" cy="263729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6EDE128-B744-4A74-8E9F-3A7BF80CB905}"/>
              </a:ext>
            </a:extLst>
          </p:cNvPr>
          <p:cNvGrpSpPr/>
          <p:nvPr/>
        </p:nvGrpSpPr>
        <p:grpSpPr>
          <a:xfrm>
            <a:off x="5518484" y="3789908"/>
            <a:ext cx="1155032" cy="1618099"/>
            <a:chOff x="5518484" y="1810900"/>
            <a:chExt cx="1155032" cy="161809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96AC1BF-FB8D-4452-98B0-9EFC567AD3F8}"/>
                </a:ext>
              </a:extLst>
            </p:cNvPr>
            <p:cNvSpPr/>
            <p:nvPr/>
          </p:nvSpPr>
          <p:spPr>
            <a:xfrm>
              <a:off x="5518484" y="1810900"/>
              <a:ext cx="1155032" cy="1618099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7EDB158-1791-4281-BD3B-5BCF7A7B7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37" y="2284969"/>
              <a:ext cx="1069926" cy="1027612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EC52F24-16D8-4F60-BCDC-7C1329F3C3D7}"/>
              </a:ext>
            </a:extLst>
          </p:cNvPr>
          <p:cNvSpPr txBox="1"/>
          <p:nvPr/>
        </p:nvSpPr>
        <p:spPr>
          <a:xfrm>
            <a:off x="2047140" y="1071630"/>
            <a:ext cx="8097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800" dirty="0">
                <a:solidFill>
                  <a:prstClr val="white"/>
                </a:solidFill>
                <a:cs typeface="+mn-ea"/>
                <a:sym typeface="+mn-lt"/>
              </a:rPr>
              <a:t>Part three</a:t>
            </a:r>
            <a:endParaRPr lang="zh-CN" altLang="en-US" sz="12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PA_库_文本框 5">
            <a:extLst>
              <a:ext uri="{FF2B5EF4-FFF2-40B4-BE49-F238E27FC236}">
                <a16:creationId xmlns:a16="http://schemas.microsoft.com/office/drawing/2014/main" id="{5216A0E3-FE70-4756-936F-A3B30F4E3E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8660" y="481439"/>
            <a:ext cx="338554" cy="27356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CHOICE IS THE BEGINNING OF HAPPINESS</a:t>
            </a:r>
            <a:endParaRPr lang="zh-CN" altLang="en-US" sz="1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PA_库_图片 6">
            <a:extLst>
              <a:ext uri="{FF2B5EF4-FFF2-40B4-BE49-F238E27FC236}">
                <a16:creationId xmlns:a16="http://schemas.microsoft.com/office/drawing/2014/main" id="{E2144F9C-4332-4666-95D1-CD15016659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6" y="1806803"/>
            <a:ext cx="485726" cy="675278"/>
          </a:xfrm>
          <a:prstGeom prst="rect">
            <a:avLst/>
          </a:prstGeom>
        </p:spPr>
      </p:pic>
      <p:sp>
        <p:nvSpPr>
          <p:cNvPr id="29" name="PA_库_矩形 7">
            <a:extLst>
              <a:ext uri="{FF2B5EF4-FFF2-40B4-BE49-F238E27FC236}">
                <a16:creationId xmlns:a16="http://schemas.microsoft.com/office/drawing/2014/main" id="{6117CC66-6540-447A-9718-CA052C4521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0375" y="477310"/>
            <a:ext cx="946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prstClr val="white"/>
                </a:solidFill>
                <a:cs typeface="+mn-ea"/>
                <a:sym typeface="+mn-lt"/>
              </a:rPr>
              <a:t>Early in the day it was whispered that we should sail in a boat, only thou and I, and never a soul in the world would know of this our pilgrimage to no country and to no end.</a:t>
            </a:r>
            <a:endParaRPr lang="zh-CN" altLang="en-US" sz="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A_库_图片 8">
            <a:extLst>
              <a:ext uri="{FF2B5EF4-FFF2-40B4-BE49-F238E27FC236}">
                <a16:creationId xmlns:a16="http://schemas.microsoft.com/office/drawing/2014/main" id="{963E4A09-FCA7-4A20-97CC-C509704185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134" y="523774"/>
            <a:ext cx="485726" cy="675278"/>
          </a:xfrm>
          <a:prstGeom prst="rect">
            <a:avLst/>
          </a:prstGeom>
        </p:spPr>
      </p:pic>
      <p:sp>
        <p:nvSpPr>
          <p:cNvPr id="35" name="PA_库_矩形 11">
            <a:extLst>
              <a:ext uri="{FF2B5EF4-FFF2-40B4-BE49-F238E27FC236}">
                <a16:creationId xmlns:a16="http://schemas.microsoft.com/office/drawing/2014/main" id="{02D8A6A3-A744-4E35-9B0D-47D90DB7EB9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919027" y="599022"/>
            <a:ext cx="507831" cy="229140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zh-CN" sz="1050" dirty="0">
                <a:solidFill>
                  <a:prstClr val="white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5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9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29" grpId="0" autoUpdateAnimBg="0"/>
      <p:bldP spid="3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686847E9-9424-4EE1-84B6-9CAA64B8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301" y="1188773"/>
            <a:ext cx="6872511" cy="470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Rectangle 25">
            <a:extLst>
              <a:ext uri="{FF2B5EF4-FFF2-40B4-BE49-F238E27FC236}">
                <a16:creationId xmlns:a16="http://schemas.microsoft.com/office/drawing/2014/main" id="{72BBD981-71F1-4BC0-BFBC-10B3F4A74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439" y="1635791"/>
            <a:ext cx="4088545" cy="4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5975">
              <a:lnSpc>
                <a:spcPct val="8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FA75B4B-C559-4792-A179-FCE18774E409}"/>
              </a:ext>
            </a:extLst>
          </p:cNvPr>
          <p:cNvGrpSpPr/>
          <p:nvPr/>
        </p:nvGrpSpPr>
        <p:grpSpPr>
          <a:xfrm>
            <a:off x="6402913" y="1596228"/>
            <a:ext cx="725495" cy="654084"/>
            <a:chOff x="2854652" y="992964"/>
            <a:chExt cx="540761" cy="487533"/>
          </a:xfrm>
        </p:grpSpPr>
        <p:pic>
          <p:nvPicPr>
            <p:cNvPr id="10" name="Picture 2" descr="C:\Users\Thinkpad\Desktop\PNG\1_0004_图层-10.png">
              <a:extLst>
                <a:ext uri="{FF2B5EF4-FFF2-40B4-BE49-F238E27FC236}">
                  <a16:creationId xmlns:a16="http://schemas.microsoft.com/office/drawing/2014/main" id="{4D8159FF-2DD6-4917-B394-CA184141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88FA14B4-39CB-4B28-B70C-8B1396495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736" y="1082622"/>
              <a:ext cx="419544" cy="24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5975">
                <a:lnSpc>
                  <a:spcPct val="80000"/>
                </a:lnSpc>
              </a:pPr>
              <a:r>
                <a:rPr lang="en-US" altLang="zh-CN" sz="2000" b="1" spc="-15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b="1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059046-6F43-4E8B-A0F4-CD576ECB19E9}"/>
              </a:ext>
            </a:extLst>
          </p:cNvPr>
          <p:cNvGrpSpPr/>
          <p:nvPr/>
        </p:nvGrpSpPr>
        <p:grpSpPr>
          <a:xfrm>
            <a:off x="5797210" y="2516551"/>
            <a:ext cx="725495" cy="654084"/>
            <a:chOff x="2854652" y="992964"/>
            <a:chExt cx="540761" cy="487533"/>
          </a:xfrm>
        </p:grpSpPr>
        <p:pic>
          <p:nvPicPr>
            <p:cNvPr id="13" name="Picture 2" descr="C:\Users\Thinkpad\Desktop\PNG\1_0004_图层-10.png">
              <a:extLst>
                <a:ext uri="{FF2B5EF4-FFF2-40B4-BE49-F238E27FC236}">
                  <a16:creationId xmlns:a16="http://schemas.microsoft.com/office/drawing/2014/main" id="{360E2F40-8225-473F-8995-116FBAAB9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E4D3B3C-D893-4E02-B8DE-9D1E63299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736" y="1082623"/>
              <a:ext cx="419544" cy="24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5975">
                <a:lnSpc>
                  <a:spcPct val="80000"/>
                </a:lnSpc>
              </a:pPr>
              <a:r>
                <a:rPr lang="en-US" altLang="zh-CN" sz="2000" b="1" spc="-150" dirty="0">
                  <a:solidFill>
                    <a:schemeClr val="bg1"/>
                  </a:solidFill>
                  <a:cs typeface="+mn-ea"/>
                  <a:sym typeface="+mn-lt"/>
                </a:rPr>
                <a:t>  2</a:t>
              </a:r>
              <a:endParaRPr lang="zh-CN" altLang="en-US" sz="2000" b="1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05DDFD9-C81E-4789-9B14-3B004A95367A}"/>
              </a:ext>
            </a:extLst>
          </p:cNvPr>
          <p:cNvGrpSpPr/>
          <p:nvPr/>
        </p:nvGrpSpPr>
        <p:grpSpPr>
          <a:xfrm>
            <a:off x="6739467" y="3420991"/>
            <a:ext cx="725495" cy="654084"/>
            <a:chOff x="2854652" y="992964"/>
            <a:chExt cx="540761" cy="487533"/>
          </a:xfrm>
        </p:grpSpPr>
        <p:pic>
          <p:nvPicPr>
            <p:cNvPr id="16" name="Picture 2" descr="C:\Users\Thinkpad\Desktop\PNG\1_0004_图层-10.png">
              <a:extLst>
                <a:ext uri="{FF2B5EF4-FFF2-40B4-BE49-F238E27FC236}">
                  <a16:creationId xmlns:a16="http://schemas.microsoft.com/office/drawing/2014/main" id="{078010AE-C52D-4E31-8932-8532FB769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8514E7FE-757B-4086-B199-1DFEC9730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736" y="1082623"/>
              <a:ext cx="419544" cy="24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5975">
                <a:lnSpc>
                  <a:spcPct val="80000"/>
                </a:lnSpc>
              </a:pPr>
              <a:r>
                <a:rPr lang="en-US" altLang="zh-CN" sz="2000" b="1" spc="-150" dirty="0">
                  <a:solidFill>
                    <a:schemeClr val="bg1"/>
                  </a:solidFill>
                  <a:cs typeface="+mn-ea"/>
                  <a:sym typeface="+mn-lt"/>
                </a:rPr>
                <a:t>  3</a:t>
              </a:r>
              <a:endParaRPr lang="zh-CN" altLang="en-US" sz="2000" b="1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7925BE7-57BE-4677-AA95-F3F8F40343D3}"/>
              </a:ext>
            </a:extLst>
          </p:cNvPr>
          <p:cNvGrpSpPr/>
          <p:nvPr/>
        </p:nvGrpSpPr>
        <p:grpSpPr>
          <a:xfrm>
            <a:off x="7211185" y="4463420"/>
            <a:ext cx="725495" cy="654084"/>
            <a:chOff x="2854652" y="992964"/>
            <a:chExt cx="540761" cy="487533"/>
          </a:xfrm>
        </p:grpSpPr>
        <p:pic>
          <p:nvPicPr>
            <p:cNvPr id="19" name="Picture 2" descr="C:\Users\Thinkpad\Desktop\PNG\1_0004_图层-10.png">
              <a:extLst>
                <a:ext uri="{FF2B5EF4-FFF2-40B4-BE49-F238E27FC236}">
                  <a16:creationId xmlns:a16="http://schemas.microsoft.com/office/drawing/2014/main" id="{72DDC7A8-3F05-4AE3-9176-AA249DC5E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DAA7408-FDD6-4A9B-92A5-BE407D5B4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736" y="1081069"/>
              <a:ext cx="419544" cy="248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5975">
                <a:lnSpc>
                  <a:spcPct val="80000"/>
                </a:lnSpc>
              </a:pPr>
              <a:r>
                <a:rPr lang="en-US" altLang="zh-CN" sz="2000" b="1" spc="-15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2000" b="1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D62BCFA-1448-4994-AC9C-91A919F5D05B}"/>
              </a:ext>
            </a:extLst>
          </p:cNvPr>
          <p:cNvGrpSpPr/>
          <p:nvPr/>
        </p:nvGrpSpPr>
        <p:grpSpPr>
          <a:xfrm>
            <a:off x="6218716" y="5304245"/>
            <a:ext cx="725495" cy="654084"/>
            <a:chOff x="2854652" y="992964"/>
            <a:chExt cx="540761" cy="487533"/>
          </a:xfrm>
        </p:grpSpPr>
        <p:pic>
          <p:nvPicPr>
            <p:cNvPr id="22" name="Picture 2" descr="C:\Users\Thinkpad\Desktop\PNG\1_0004_图层-10.png">
              <a:extLst>
                <a:ext uri="{FF2B5EF4-FFF2-40B4-BE49-F238E27FC236}">
                  <a16:creationId xmlns:a16="http://schemas.microsoft.com/office/drawing/2014/main" id="{EB1E840F-C1B6-4A46-9AF0-B79D6E902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F4CDAD50-FCD5-4465-967A-D9685199D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736" y="1081069"/>
              <a:ext cx="419544" cy="248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5975">
                <a:lnSpc>
                  <a:spcPct val="80000"/>
                </a:lnSpc>
              </a:pPr>
              <a:r>
                <a:rPr lang="en-US" altLang="zh-CN" sz="2000" b="1" spc="-150" dirty="0">
                  <a:solidFill>
                    <a:schemeClr val="bg1"/>
                  </a:solidFill>
                  <a:cs typeface="+mn-ea"/>
                  <a:sym typeface="+mn-lt"/>
                </a:rPr>
                <a:t>5</a:t>
              </a:r>
              <a:endParaRPr lang="zh-CN" altLang="en-US" sz="2000" b="1" spc="-1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Rectangle 25">
            <a:extLst>
              <a:ext uri="{FF2B5EF4-FFF2-40B4-BE49-F238E27FC236}">
                <a16:creationId xmlns:a16="http://schemas.microsoft.com/office/drawing/2014/main" id="{31B6087F-4F8A-405B-9E95-436C41BEE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94" y="2573112"/>
            <a:ext cx="4088545" cy="4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5975">
              <a:lnSpc>
                <a:spcPct val="8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9BFE6E3-CF14-45A3-B441-754CEF58B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066" y="3472495"/>
            <a:ext cx="4088545" cy="4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5975">
              <a:lnSpc>
                <a:spcPct val="8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21308-DEF9-4FC4-BA6D-42C115689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901" y="5399620"/>
            <a:ext cx="4088545" cy="4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5975">
              <a:lnSpc>
                <a:spcPct val="8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0FBBAE3B-BC2D-4F79-8A94-77703DFFE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827" y="4500237"/>
            <a:ext cx="4088545" cy="4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5975">
              <a:lnSpc>
                <a:spcPct val="8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81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C782BC95-EA52-4776-8ADA-C8BB0068AC1C}"/>
              </a:ext>
            </a:extLst>
          </p:cNvPr>
          <p:cNvSpPr/>
          <p:nvPr/>
        </p:nvSpPr>
        <p:spPr>
          <a:xfrm>
            <a:off x="674614" y="1424355"/>
            <a:ext cx="2206170" cy="220617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11C308-98B9-4370-896D-B65710BCE65F}"/>
              </a:ext>
            </a:extLst>
          </p:cNvPr>
          <p:cNvSpPr txBox="1"/>
          <p:nvPr/>
        </p:nvSpPr>
        <p:spPr>
          <a:xfrm>
            <a:off x="715895" y="3773568"/>
            <a:ext cx="2213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14110C9-A1C2-4A6B-8A4D-27901AD69ABA}"/>
              </a:ext>
            </a:extLst>
          </p:cNvPr>
          <p:cNvSpPr/>
          <p:nvPr/>
        </p:nvSpPr>
        <p:spPr>
          <a:xfrm>
            <a:off x="3547730" y="1424355"/>
            <a:ext cx="2206170" cy="220617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1EBBD2-DDBF-4494-A670-FDF8A5F7C174}"/>
              </a:ext>
            </a:extLst>
          </p:cNvPr>
          <p:cNvSpPr txBox="1"/>
          <p:nvPr/>
        </p:nvSpPr>
        <p:spPr>
          <a:xfrm>
            <a:off x="3608617" y="3773568"/>
            <a:ext cx="2213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6A26745-2E31-45C3-B587-18BF87CD9B52}"/>
              </a:ext>
            </a:extLst>
          </p:cNvPr>
          <p:cNvSpPr/>
          <p:nvPr/>
        </p:nvSpPr>
        <p:spPr>
          <a:xfrm>
            <a:off x="6440452" y="1424355"/>
            <a:ext cx="2206170" cy="220617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E9B35B1-2E02-4AED-B5A0-20351D29A5B2}"/>
              </a:ext>
            </a:extLst>
          </p:cNvPr>
          <p:cNvSpPr txBox="1"/>
          <p:nvPr/>
        </p:nvSpPr>
        <p:spPr>
          <a:xfrm>
            <a:off x="6520945" y="3773568"/>
            <a:ext cx="2213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62094AF-2E2E-49E2-8A0B-734A7D839C5E}"/>
              </a:ext>
            </a:extLst>
          </p:cNvPr>
          <p:cNvSpPr/>
          <p:nvPr/>
        </p:nvSpPr>
        <p:spPr>
          <a:xfrm>
            <a:off x="9352780" y="1424355"/>
            <a:ext cx="2206170" cy="220617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010ED21-4695-4EEB-AD07-6078DD5577D4}"/>
              </a:ext>
            </a:extLst>
          </p:cNvPr>
          <p:cNvSpPr txBox="1"/>
          <p:nvPr/>
        </p:nvSpPr>
        <p:spPr>
          <a:xfrm>
            <a:off x="9452879" y="3773568"/>
            <a:ext cx="2213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934E6C8-A2BB-41A1-8A48-FFAA08DB3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95" y="1320513"/>
            <a:ext cx="2280345" cy="2381534"/>
          </a:xfrm>
          <a:prstGeom prst="rect">
            <a:avLst/>
          </a:prstGeom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C765486-3AB9-4152-80D2-CC87F5699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42" y="1276126"/>
            <a:ext cx="2365346" cy="2470307"/>
          </a:xfrm>
          <a:prstGeom prst="rect">
            <a:avLst/>
          </a:prstGeom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7C138B-1D29-4D69-93D4-E33EA5903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945" y="1289694"/>
            <a:ext cx="2280345" cy="2381534"/>
          </a:xfrm>
          <a:prstGeom prst="rect">
            <a:avLst/>
          </a:prstGeom>
          <a:ln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10E830-438B-45ED-B098-773ACCC76A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192" y="1245307"/>
            <a:ext cx="2365346" cy="24703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9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5745920-EB05-4F6E-BBE7-A58B8B516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05" y="481263"/>
            <a:ext cx="5493034" cy="6392203"/>
          </a:xfrm>
          <a:prstGeom prst="rect">
            <a:avLst/>
          </a:prstGeom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E5FE781-3742-468B-8B8F-76B88BE9E2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376" y="2613665"/>
            <a:ext cx="318916" cy="476794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452B31D5-953B-4656-92F1-9DDFA6B25B5A}"/>
              </a:ext>
            </a:extLst>
          </p:cNvPr>
          <p:cNvSpPr>
            <a:spLocks/>
          </p:cNvSpPr>
          <p:nvPr/>
        </p:nvSpPr>
        <p:spPr bwMode="auto">
          <a:xfrm>
            <a:off x="10063772" y="2965423"/>
            <a:ext cx="716163" cy="2069234"/>
          </a:xfrm>
          <a:custGeom>
            <a:avLst/>
            <a:gdLst>
              <a:gd name="connsiteX0" fmla="*/ 623170 w 1253753"/>
              <a:gd name="connsiteY0" fmla="*/ 3344789 h 3622511"/>
              <a:gd name="connsiteX1" fmla="*/ 588285 w 1253753"/>
              <a:gd name="connsiteY1" fmla="*/ 3361393 h 3622511"/>
              <a:gd name="connsiteX2" fmla="*/ 553401 w 1253753"/>
              <a:gd name="connsiteY2" fmla="*/ 3394600 h 3622511"/>
              <a:gd name="connsiteX3" fmla="*/ 623170 w 1253753"/>
              <a:gd name="connsiteY3" fmla="*/ 3477618 h 3622511"/>
              <a:gd name="connsiteX4" fmla="*/ 692938 w 1253753"/>
              <a:gd name="connsiteY4" fmla="*/ 3394600 h 3622511"/>
              <a:gd name="connsiteX5" fmla="*/ 675496 w 1253753"/>
              <a:gd name="connsiteY5" fmla="*/ 3361393 h 3622511"/>
              <a:gd name="connsiteX6" fmla="*/ 623170 w 1253753"/>
              <a:gd name="connsiteY6" fmla="*/ 3344789 h 3622511"/>
              <a:gd name="connsiteX7" fmla="*/ 687086 w 1253753"/>
              <a:gd name="connsiteY7" fmla="*/ 3236824 h 3622511"/>
              <a:gd name="connsiteX8" fmla="*/ 648273 w 1253753"/>
              <a:gd name="connsiteY8" fmla="*/ 3275180 h 3622511"/>
              <a:gd name="connsiteX9" fmla="*/ 493022 w 1253753"/>
              <a:gd name="connsiteY9" fmla="*/ 3377463 h 3622511"/>
              <a:gd name="connsiteX10" fmla="*/ 527522 w 1253753"/>
              <a:gd name="connsiteY10" fmla="*/ 3462699 h 3622511"/>
              <a:gd name="connsiteX11" fmla="*/ 579273 w 1253753"/>
              <a:gd name="connsiteY11" fmla="*/ 3513840 h 3622511"/>
              <a:gd name="connsiteX12" fmla="*/ 596523 w 1253753"/>
              <a:gd name="connsiteY12" fmla="*/ 3496793 h 3622511"/>
              <a:gd name="connsiteX13" fmla="*/ 544772 w 1253753"/>
              <a:gd name="connsiteY13" fmla="*/ 3411557 h 3622511"/>
              <a:gd name="connsiteX14" fmla="*/ 682773 w 1253753"/>
              <a:gd name="connsiteY14" fmla="*/ 3292228 h 3622511"/>
              <a:gd name="connsiteX15" fmla="*/ 700023 w 1253753"/>
              <a:gd name="connsiteY15" fmla="*/ 3241086 h 3622511"/>
              <a:gd name="connsiteX16" fmla="*/ 687086 w 1253753"/>
              <a:gd name="connsiteY16" fmla="*/ 3236824 h 3622511"/>
              <a:gd name="connsiteX17" fmla="*/ 392648 w 1253753"/>
              <a:gd name="connsiteY17" fmla="*/ 3221520 h 3622511"/>
              <a:gd name="connsiteX18" fmla="*/ 372271 w 1253753"/>
              <a:gd name="connsiteY18" fmla="*/ 3244160 h 3622511"/>
              <a:gd name="connsiteX19" fmla="*/ 404471 w 1253753"/>
              <a:gd name="connsiteY19" fmla="*/ 3228060 h 3622511"/>
              <a:gd name="connsiteX20" fmla="*/ 392648 w 1253753"/>
              <a:gd name="connsiteY20" fmla="*/ 3221520 h 3622511"/>
              <a:gd name="connsiteX21" fmla="*/ 625847 w 1253753"/>
              <a:gd name="connsiteY21" fmla="*/ 3213097 h 3622511"/>
              <a:gd name="connsiteX22" fmla="*/ 589622 w 1253753"/>
              <a:gd name="connsiteY22" fmla="*/ 3230079 h 3622511"/>
              <a:gd name="connsiteX23" fmla="*/ 662072 w 1253753"/>
              <a:gd name="connsiteY23" fmla="*/ 3230079 h 3622511"/>
              <a:gd name="connsiteX24" fmla="*/ 625847 w 1253753"/>
              <a:gd name="connsiteY24" fmla="*/ 3213097 h 3622511"/>
              <a:gd name="connsiteX25" fmla="*/ 842445 w 1253753"/>
              <a:gd name="connsiteY25" fmla="*/ 3187813 h 3622511"/>
              <a:gd name="connsiteX26" fmla="*/ 831123 w 1253753"/>
              <a:gd name="connsiteY26" fmla="*/ 3207938 h 3622511"/>
              <a:gd name="connsiteX27" fmla="*/ 867352 w 1253753"/>
              <a:gd name="connsiteY27" fmla="*/ 3191838 h 3622511"/>
              <a:gd name="connsiteX28" fmla="*/ 842445 w 1253753"/>
              <a:gd name="connsiteY28" fmla="*/ 3187813 h 3622511"/>
              <a:gd name="connsiteX29" fmla="*/ 455072 w 1253753"/>
              <a:gd name="connsiteY29" fmla="*/ 3175738 h 3622511"/>
              <a:gd name="connsiteX30" fmla="*/ 455072 w 1253753"/>
              <a:gd name="connsiteY30" fmla="*/ 3224038 h 3622511"/>
              <a:gd name="connsiteX31" fmla="*/ 575823 w 1253753"/>
              <a:gd name="connsiteY31" fmla="*/ 3272338 h 3622511"/>
              <a:gd name="connsiteX32" fmla="*/ 472322 w 1253753"/>
              <a:gd name="connsiteY32" fmla="*/ 3191838 h 3622511"/>
              <a:gd name="connsiteX33" fmla="*/ 455072 w 1253753"/>
              <a:gd name="connsiteY33" fmla="*/ 3175738 h 3622511"/>
              <a:gd name="connsiteX34" fmla="*/ 901377 w 1253753"/>
              <a:gd name="connsiteY34" fmla="*/ 3163660 h 3622511"/>
              <a:gd name="connsiteX35" fmla="*/ 848686 w 1253753"/>
              <a:gd name="connsiteY35" fmla="*/ 3225762 h 3622511"/>
              <a:gd name="connsiteX36" fmla="*/ 673050 w 1253753"/>
              <a:gd name="connsiteY36" fmla="*/ 3179186 h 3622511"/>
              <a:gd name="connsiteX37" fmla="*/ 637922 w 1253753"/>
              <a:gd name="connsiteY37" fmla="*/ 3194711 h 3622511"/>
              <a:gd name="connsiteX38" fmla="*/ 760868 w 1253753"/>
              <a:gd name="connsiteY38" fmla="*/ 3256814 h 3622511"/>
              <a:gd name="connsiteX39" fmla="*/ 831123 w 1253753"/>
              <a:gd name="connsiteY39" fmla="*/ 3272339 h 3622511"/>
              <a:gd name="connsiteX40" fmla="*/ 866250 w 1253753"/>
              <a:gd name="connsiteY40" fmla="*/ 3272339 h 3622511"/>
              <a:gd name="connsiteX41" fmla="*/ 901377 w 1253753"/>
              <a:gd name="connsiteY41" fmla="*/ 3163660 h 3622511"/>
              <a:gd name="connsiteX42" fmla="*/ 521201 w 1253753"/>
              <a:gd name="connsiteY42" fmla="*/ 3139510 h 3622511"/>
              <a:gd name="connsiteX43" fmla="*/ 505101 w 1253753"/>
              <a:gd name="connsiteY43" fmla="*/ 3199889 h 3622511"/>
              <a:gd name="connsiteX44" fmla="*/ 521201 w 1253753"/>
              <a:gd name="connsiteY44" fmla="*/ 3139510 h 3622511"/>
              <a:gd name="connsiteX45" fmla="*/ 257676 w 1253753"/>
              <a:gd name="connsiteY45" fmla="*/ 3136932 h 3622511"/>
              <a:gd name="connsiteX46" fmla="*/ 236572 w 1253753"/>
              <a:gd name="connsiteY46" fmla="*/ 3143860 h 3622511"/>
              <a:gd name="connsiteX47" fmla="*/ 236572 w 1253753"/>
              <a:gd name="connsiteY47" fmla="*/ 3291659 h 3622511"/>
              <a:gd name="connsiteX48" fmla="*/ 353298 w 1253753"/>
              <a:gd name="connsiteY48" fmla="*/ 3373769 h 3622511"/>
              <a:gd name="connsiteX49" fmla="*/ 386649 w 1253753"/>
              <a:gd name="connsiteY49" fmla="*/ 3373769 h 3622511"/>
              <a:gd name="connsiteX50" fmla="*/ 470025 w 1253753"/>
              <a:gd name="connsiteY50" fmla="*/ 3521567 h 3622511"/>
              <a:gd name="connsiteX51" fmla="*/ 536726 w 1253753"/>
              <a:gd name="connsiteY51" fmla="*/ 3521567 h 3622511"/>
              <a:gd name="connsiteX52" fmla="*/ 486700 w 1253753"/>
              <a:gd name="connsiteY52" fmla="*/ 3357347 h 3622511"/>
              <a:gd name="connsiteX53" fmla="*/ 553401 w 1253753"/>
              <a:gd name="connsiteY53" fmla="*/ 3291659 h 3622511"/>
              <a:gd name="connsiteX54" fmla="*/ 520051 w 1253753"/>
              <a:gd name="connsiteY54" fmla="*/ 3275236 h 3622511"/>
              <a:gd name="connsiteX55" fmla="*/ 386649 w 1253753"/>
              <a:gd name="connsiteY55" fmla="*/ 3324503 h 3622511"/>
              <a:gd name="connsiteX56" fmla="*/ 253247 w 1253753"/>
              <a:gd name="connsiteY56" fmla="*/ 3242392 h 3622511"/>
              <a:gd name="connsiteX57" fmla="*/ 319948 w 1253753"/>
              <a:gd name="connsiteY57" fmla="*/ 3176704 h 3622511"/>
              <a:gd name="connsiteX58" fmla="*/ 269922 w 1253753"/>
              <a:gd name="connsiteY58" fmla="*/ 3143860 h 3622511"/>
              <a:gd name="connsiteX59" fmla="*/ 257676 w 1253753"/>
              <a:gd name="connsiteY59" fmla="*/ 3136932 h 3622511"/>
              <a:gd name="connsiteX60" fmla="*/ 728491 w 1253753"/>
              <a:gd name="connsiteY60" fmla="*/ 3127438 h 3622511"/>
              <a:gd name="connsiteX61" fmla="*/ 728491 w 1253753"/>
              <a:gd name="connsiteY61" fmla="*/ 3175738 h 3622511"/>
              <a:gd name="connsiteX62" fmla="*/ 728491 w 1253753"/>
              <a:gd name="connsiteY62" fmla="*/ 3127438 h 3622511"/>
              <a:gd name="connsiteX63" fmla="*/ 663417 w 1253753"/>
              <a:gd name="connsiteY63" fmla="*/ 3115359 h 3622511"/>
              <a:gd name="connsiteX64" fmla="*/ 558764 w 1253753"/>
              <a:gd name="connsiteY64" fmla="*/ 3195859 h 3622511"/>
              <a:gd name="connsiteX65" fmla="*/ 558764 w 1253753"/>
              <a:gd name="connsiteY65" fmla="*/ 3211959 h 3622511"/>
              <a:gd name="connsiteX66" fmla="*/ 576206 w 1253753"/>
              <a:gd name="connsiteY66" fmla="*/ 3211959 h 3622511"/>
              <a:gd name="connsiteX67" fmla="*/ 698301 w 1253753"/>
              <a:gd name="connsiteY67" fmla="*/ 3131459 h 3622511"/>
              <a:gd name="connsiteX68" fmla="*/ 663417 w 1253753"/>
              <a:gd name="connsiteY68" fmla="*/ 3115359 h 3622511"/>
              <a:gd name="connsiteX69" fmla="*/ 457733 w 1253753"/>
              <a:gd name="connsiteY69" fmla="*/ 3115359 h 3622511"/>
              <a:gd name="connsiteX70" fmla="*/ 281249 w 1253753"/>
              <a:gd name="connsiteY70" fmla="*/ 3260260 h 3622511"/>
              <a:gd name="connsiteX71" fmla="*/ 369491 w 1253753"/>
              <a:gd name="connsiteY71" fmla="*/ 3308560 h 3622511"/>
              <a:gd name="connsiteX72" fmla="*/ 457733 w 1253753"/>
              <a:gd name="connsiteY72" fmla="*/ 3276360 h 3622511"/>
              <a:gd name="connsiteX73" fmla="*/ 475382 w 1253753"/>
              <a:gd name="connsiteY73" fmla="*/ 3260260 h 3622511"/>
              <a:gd name="connsiteX74" fmla="*/ 457733 w 1253753"/>
              <a:gd name="connsiteY74" fmla="*/ 3260260 h 3622511"/>
              <a:gd name="connsiteX75" fmla="*/ 351843 w 1253753"/>
              <a:gd name="connsiteY75" fmla="*/ 3244160 h 3622511"/>
              <a:gd name="connsiteX76" fmla="*/ 475382 w 1253753"/>
              <a:gd name="connsiteY76" fmla="*/ 3147559 h 3622511"/>
              <a:gd name="connsiteX77" fmla="*/ 457733 w 1253753"/>
              <a:gd name="connsiteY77" fmla="*/ 3115359 h 3622511"/>
              <a:gd name="connsiteX78" fmla="*/ 366234 w 1253753"/>
              <a:gd name="connsiteY78" fmla="*/ 3091209 h 3622511"/>
              <a:gd name="connsiteX79" fmla="*/ 366234 w 1253753"/>
              <a:gd name="connsiteY79" fmla="*/ 3109324 h 3622511"/>
              <a:gd name="connsiteX80" fmla="*/ 384346 w 1253753"/>
              <a:gd name="connsiteY80" fmla="*/ 3127438 h 3622511"/>
              <a:gd name="connsiteX81" fmla="*/ 402459 w 1253753"/>
              <a:gd name="connsiteY81" fmla="*/ 3127438 h 3622511"/>
              <a:gd name="connsiteX82" fmla="*/ 402459 w 1253753"/>
              <a:gd name="connsiteY82" fmla="*/ 3091209 h 3622511"/>
              <a:gd name="connsiteX83" fmla="*/ 384346 w 1253753"/>
              <a:gd name="connsiteY83" fmla="*/ 3091209 h 3622511"/>
              <a:gd name="connsiteX84" fmla="*/ 366234 w 1253753"/>
              <a:gd name="connsiteY84" fmla="*/ 3091209 h 3622511"/>
              <a:gd name="connsiteX85" fmla="*/ 199290 w 1253753"/>
              <a:gd name="connsiteY85" fmla="*/ 3091209 h 3622511"/>
              <a:gd name="connsiteX86" fmla="*/ 182161 w 1253753"/>
              <a:gd name="connsiteY86" fmla="*/ 3107712 h 3622511"/>
              <a:gd name="connsiteX87" fmla="*/ 147901 w 1253753"/>
              <a:gd name="connsiteY87" fmla="*/ 3305744 h 3622511"/>
              <a:gd name="connsiteX88" fmla="*/ 353459 w 1253753"/>
              <a:gd name="connsiteY88" fmla="*/ 3421262 h 3622511"/>
              <a:gd name="connsiteX89" fmla="*/ 490497 w 1253753"/>
              <a:gd name="connsiteY89" fmla="*/ 3586289 h 3622511"/>
              <a:gd name="connsiteX90" fmla="*/ 593276 w 1253753"/>
              <a:gd name="connsiteY90" fmla="*/ 3569786 h 3622511"/>
              <a:gd name="connsiteX91" fmla="*/ 730314 w 1253753"/>
              <a:gd name="connsiteY91" fmla="*/ 3322246 h 3622511"/>
              <a:gd name="connsiteX92" fmla="*/ 678925 w 1253753"/>
              <a:gd name="connsiteY92" fmla="*/ 3305744 h 3622511"/>
              <a:gd name="connsiteX93" fmla="*/ 730314 w 1253753"/>
              <a:gd name="connsiteY93" fmla="*/ 3388257 h 3622511"/>
              <a:gd name="connsiteX94" fmla="*/ 541886 w 1253753"/>
              <a:gd name="connsiteY94" fmla="*/ 3553284 h 3622511"/>
              <a:gd name="connsiteX95" fmla="*/ 370588 w 1253753"/>
              <a:gd name="connsiteY95" fmla="*/ 3404760 h 3622511"/>
              <a:gd name="connsiteX96" fmla="*/ 199290 w 1253753"/>
              <a:gd name="connsiteY96" fmla="*/ 3289241 h 3622511"/>
              <a:gd name="connsiteX97" fmla="*/ 199290 w 1253753"/>
              <a:gd name="connsiteY97" fmla="*/ 3157220 h 3622511"/>
              <a:gd name="connsiteX98" fmla="*/ 216420 w 1253753"/>
              <a:gd name="connsiteY98" fmla="*/ 3124214 h 3622511"/>
              <a:gd name="connsiteX99" fmla="*/ 199290 w 1253753"/>
              <a:gd name="connsiteY99" fmla="*/ 3091209 h 3622511"/>
              <a:gd name="connsiteX100" fmla="*/ 916747 w 1253753"/>
              <a:gd name="connsiteY100" fmla="*/ 3079138 h 3622511"/>
              <a:gd name="connsiteX101" fmla="*/ 758673 w 1253753"/>
              <a:gd name="connsiteY101" fmla="*/ 3178760 h 3622511"/>
              <a:gd name="connsiteX102" fmla="*/ 776237 w 1253753"/>
              <a:gd name="connsiteY102" fmla="*/ 3211967 h 3622511"/>
              <a:gd name="connsiteX103" fmla="*/ 916747 w 1253753"/>
              <a:gd name="connsiteY103" fmla="*/ 3128949 h 3622511"/>
              <a:gd name="connsiteX104" fmla="*/ 916945 w 1253753"/>
              <a:gd name="connsiteY104" fmla="*/ 3128487 h 3622511"/>
              <a:gd name="connsiteX105" fmla="*/ 927586 w 1253753"/>
              <a:gd name="connsiteY105" fmla="*/ 3148264 h 3622511"/>
              <a:gd name="connsiteX106" fmla="*/ 965105 w 1253753"/>
              <a:gd name="connsiteY106" fmla="*/ 3243356 h 3622511"/>
              <a:gd name="connsiteX107" fmla="*/ 915079 w 1253753"/>
              <a:gd name="connsiteY107" fmla="*/ 3277166 h 3622511"/>
              <a:gd name="connsiteX108" fmla="*/ 781677 w 1253753"/>
              <a:gd name="connsiteY108" fmla="*/ 3277166 h 3622511"/>
              <a:gd name="connsiteX109" fmla="*/ 714976 w 1253753"/>
              <a:gd name="connsiteY109" fmla="*/ 3277166 h 3622511"/>
              <a:gd name="connsiteX110" fmla="*/ 781677 w 1253753"/>
              <a:gd name="connsiteY110" fmla="*/ 3395503 h 3622511"/>
              <a:gd name="connsiteX111" fmla="*/ 731652 w 1253753"/>
              <a:gd name="connsiteY111" fmla="*/ 3513839 h 3622511"/>
              <a:gd name="connsiteX112" fmla="*/ 865054 w 1253753"/>
              <a:gd name="connsiteY112" fmla="*/ 3361692 h 3622511"/>
              <a:gd name="connsiteX113" fmla="*/ 1048481 w 1253753"/>
              <a:gd name="connsiteY113" fmla="*/ 3209546 h 3622511"/>
              <a:gd name="connsiteX114" fmla="*/ 967092 w 1253753"/>
              <a:gd name="connsiteY114" fmla="*/ 3105539 h 3622511"/>
              <a:gd name="connsiteX115" fmla="*/ 948430 w 1253753"/>
              <a:gd name="connsiteY115" fmla="*/ 3108114 h 3622511"/>
              <a:gd name="connsiteX116" fmla="*/ 944261 w 1253753"/>
              <a:gd name="connsiteY116" fmla="*/ 3110228 h 3622511"/>
              <a:gd name="connsiteX117" fmla="*/ 919354 w 1253753"/>
              <a:gd name="connsiteY117" fmla="*/ 3122853 h 3622511"/>
              <a:gd name="connsiteX118" fmla="*/ 921961 w 1253753"/>
              <a:gd name="connsiteY118" fmla="*/ 3116756 h 3622511"/>
              <a:gd name="connsiteX119" fmla="*/ 934311 w 1253753"/>
              <a:gd name="connsiteY119" fmla="*/ 3095742 h 3622511"/>
              <a:gd name="connsiteX120" fmla="*/ 916747 w 1253753"/>
              <a:gd name="connsiteY120" fmla="*/ 3079138 h 3622511"/>
              <a:gd name="connsiteX121" fmla="*/ 794902 w 1253753"/>
              <a:gd name="connsiteY121" fmla="*/ 3079138 h 3622511"/>
              <a:gd name="connsiteX122" fmla="*/ 849240 w 1253753"/>
              <a:gd name="connsiteY122" fmla="*/ 3097253 h 3622511"/>
              <a:gd name="connsiteX123" fmla="*/ 867352 w 1253753"/>
              <a:gd name="connsiteY123" fmla="*/ 3079138 h 3622511"/>
              <a:gd name="connsiteX124" fmla="*/ 849240 w 1253753"/>
              <a:gd name="connsiteY124" fmla="*/ 3079138 h 3622511"/>
              <a:gd name="connsiteX125" fmla="*/ 831127 w 1253753"/>
              <a:gd name="connsiteY125" fmla="*/ 3079138 h 3622511"/>
              <a:gd name="connsiteX126" fmla="*/ 794902 w 1253753"/>
              <a:gd name="connsiteY126" fmla="*/ 3079138 h 3622511"/>
              <a:gd name="connsiteX127" fmla="*/ 622835 w 1253753"/>
              <a:gd name="connsiteY127" fmla="*/ 3079138 h 3622511"/>
              <a:gd name="connsiteX128" fmla="*/ 607741 w 1253753"/>
              <a:gd name="connsiteY128" fmla="*/ 3115367 h 3622511"/>
              <a:gd name="connsiteX129" fmla="*/ 622835 w 1253753"/>
              <a:gd name="connsiteY129" fmla="*/ 3079138 h 3622511"/>
              <a:gd name="connsiteX130" fmla="*/ 656035 w 1253753"/>
              <a:gd name="connsiteY130" fmla="*/ 3042909 h 3622511"/>
              <a:gd name="connsiteX131" fmla="*/ 637922 w 1253753"/>
              <a:gd name="connsiteY131" fmla="*/ 3059009 h 3622511"/>
              <a:gd name="connsiteX132" fmla="*/ 728487 w 1253753"/>
              <a:gd name="connsiteY132" fmla="*/ 3107309 h 3622511"/>
              <a:gd name="connsiteX133" fmla="*/ 782825 w 1253753"/>
              <a:gd name="connsiteY133" fmla="*/ 3139509 h 3622511"/>
              <a:gd name="connsiteX134" fmla="*/ 819051 w 1253753"/>
              <a:gd name="connsiteY134" fmla="*/ 3123409 h 3622511"/>
              <a:gd name="connsiteX135" fmla="*/ 710374 w 1253753"/>
              <a:gd name="connsiteY135" fmla="*/ 3059009 h 3622511"/>
              <a:gd name="connsiteX136" fmla="*/ 656035 w 1253753"/>
              <a:gd name="connsiteY136" fmla="*/ 3042909 h 3622511"/>
              <a:gd name="connsiteX137" fmla="*/ 315079 w 1253753"/>
              <a:gd name="connsiteY137" fmla="*/ 3030838 h 3622511"/>
              <a:gd name="connsiteX138" fmla="*/ 280760 w 1253753"/>
              <a:gd name="connsiteY138" fmla="*/ 3046363 h 3622511"/>
              <a:gd name="connsiteX139" fmla="*/ 297919 w 1253753"/>
              <a:gd name="connsiteY139" fmla="*/ 3061889 h 3622511"/>
              <a:gd name="connsiteX140" fmla="*/ 400876 w 1253753"/>
              <a:gd name="connsiteY140" fmla="*/ 3061889 h 3622511"/>
              <a:gd name="connsiteX141" fmla="*/ 469514 w 1253753"/>
              <a:gd name="connsiteY141" fmla="*/ 3092940 h 3622511"/>
              <a:gd name="connsiteX142" fmla="*/ 572471 w 1253753"/>
              <a:gd name="connsiteY142" fmla="*/ 3139517 h 3622511"/>
              <a:gd name="connsiteX143" fmla="*/ 589630 w 1253753"/>
              <a:gd name="connsiteY143" fmla="*/ 3139517 h 3622511"/>
              <a:gd name="connsiteX144" fmla="*/ 520992 w 1253753"/>
              <a:gd name="connsiteY144" fmla="*/ 3092940 h 3622511"/>
              <a:gd name="connsiteX145" fmla="*/ 315079 w 1253753"/>
              <a:gd name="connsiteY145" fmla="*/ 3030838 h 3622511"/>
              <a:gd name="connsiteX146" fmla="*/ 849012 w 1253753"/>
              <a:gd name="connsiteY146" fmla="*/ 3006688 h 3622511"/>
              <a:gd name="connsiteX147" fmla="*/ 747045 w 1253753"/>
              <a:gd name="connsiteY147" fmla="*/ 3039808 h 3622511"/>
              <a:gd name="connsiteX148" fmla="*/ 849012 w 1253753"/>
              <a:gd name="connsiteY148" fmla="*/ 3039808 h 3622511"/>
              <a:gd name="connsiteX149" fmla="*/ 1018956 w 1253753"/>
              <a:gd name="connsiteY149" fmla="*/ 3106048 h 3622511"/>
              <a:gd name="connsiteX150" fmla="*/ 984967 w 1253753"/>
              <a:gd name="connsiteY150" fmla="*/ 3354449 h 3622511"/>
              <a:gd name="connsiteX151" fmla="*/ 883001 w 1253753"/>
              <a:gd name="connsiteY151" fmla="*/ 3371009 h 3622511"/>
              <a:gd name="connsiteX152" fmla="*/ 730050 w 1253753"/>
              <a:gd name="connsiteY152" fmla="*/ 3536610 h 3622511"/>
              <a:gd name="connsiteX153" fmla="*/ 662072 w 1253753"/>
              <a:gd name="connsiteY153" fmla="*/ 3553170 h 3622511"/>
              <a:gd name="connsiteX154" fmla="*/ 883001 w 1253753"/>
              <a:gd name="connsiteY154" fmla="*/ 3486930 h 3622511"/>
              <a:gd name="connsiteX155" fmla="*/ 916989 w 1253753"/>
              <a:gd name="connsiteY155" fmla="*/ 3420690 h 3622511"/>
              <a:gd name="connsiteX156" fmla="*/ 1001962 w 1253753"/>
              <a:gd name="connsiteY156" fmla="*/ 3404130 h 3622511"/>
              <a:gd name="connsiteX157" fmla="*/ 1120923 w 1253753"/>
              <a:gd name="connsiteY157" fmla="*/ 3205409 h 3622511"/>
              <a:gd name="connsiteX158" fmla="*/ 916989 w 1253753"/>
              <a:gd name="connsiteY158" fmla="*/ 3023248 h 3622511"/>
              <a:gd name="connsiteX159" fmla="*/ 849012 w 1253753"/>
              <a:gd name="connsiteY159" fmla="*/ 3006688 h 3622511"/>
              <a:gd name="connsiteX160" fmla="*/ 160175 w 1253753"/>
              <a:gd name="connsiteY160" fmla="*/ 2632358 h 3622511"/>
              <a:gd name="connsiteX161" fmla="*/ 177501 w 1253753"/>
              <a:gd name="connsiteY161" fmla="*/ 2966743 h 3622511"/>
              <a:gd name="connsiteX162" fmla="*/ 212151 w 1253753"/>
              <a:gd name="connsiteY162" fmla="*/ 3000182 h 3622511"/>
              <a:gd name="connsiteX163" fmla="*/ 229476 w 1253753"/>
              <a:gd name="connsiteY163" fmla="*/ 3033620 h 3622511"/>
              <a:gd name="connsiteX164" fmla="*/ 316102 w 1253753"/>
              <a:gd name="connsiteY164" fmla="*/ 3016901 h 3622511"/>
              <a:gd name="connsiteX165" fmla="*/ 489355 w 1253753"/>
              <a:gd name="connsiteY165" fmla="*/ 3050340 h 3622511"/>
              <a:gd name="connsiteX166" fmla="*/ 541330 w 1253753"/>
              <a:gd name="connsiteY166" fmla="*/ 3033620 h 3622511"/>
              <a:gd name="connsiteX167" fmla="*/ 368078 w 1253753"/>
              <a:gd name="connsiteY167" fmla="*/ 2916585 h 3622511"/>
              <a:gd name="connsiteX168" fmla="*/ 385403 w 1253753"/>
              <a:gd name="connsiteY168" fmla="*/ 2832989 h 3622511"/>
              <a:gd name="connsiteX169" fmla="*/ 420054 w 1253753"/>
              <a:gd name="connsiteY169" fmla="*/ 2832989 h 3622511"/>
              <a:gd name="connsiteX170" fmla="*/ 437379 w 1253753"/>
              <a:gd name="connsiteY170" fmla="*/ 2816270 h 3622511"/>
              <a:gd name="connsiteX171" fmla="*/ 246802 w 1253753"/>
              <a:gd name="connsiteY171" fmla="*/ 2699235 h 3622511"/>
              <a:gd name="connsiteX172" fmla="*/ 160175 w 1253753"/>
              <a:gd name="connsiteY172" fmla="*/ 2632358 h 3622511"/>
              <a:gd name="connsiteX173" fmla="*/ 1120931 w 1253753"/>
              <a:gd name="connsiteY173" fmla="*/ 2596137 h 3622511"/>
              <a:gd name="connsiteX174" fmla="*/ 1019500 w 1253753"/>
              <a:gd name="connsiteY174" fmla="*/ 2696452 h 3622511"/>
              <a:gd name="connsiteX175" fmla="*/ 985690 w 1253753"/>
              <a:gd name="connsiteY175" fmla="*/ 2713172 h 3622511"/>
              <a:gd name="connsiteX176" fmla="*/ 918069 w 1253753"/>
              <a:gd name="connsiteY176" fmla="*/ 2746610 h 3622511"/>
              <a:gd name="connsiteX177" fmla="*/ 782827 w 1253753"/>
              <a:gd name="connsiteY177" fmla="*/ 2813487 h 3622511"/>
              <a:gd name="connsiteX178" fmla="*/ 833543 w 1253753"/>
              <a:gd name="connsiteY178" fmla="*/ 2813487 h 3622511"/>
              <a:gd name="connsiteX179" fmla="*/ 884258 w 1253753"/>
              <a:gd name="connsiteY179" fmla="*/ 2863645 h 3622511"/>
              <a:gd name="connsiteX180" fmla="*/ 749017 w 1253753"/>
              <a:gd name="connsiteY180" fmla="*/ 2980680 h 3622511"/>
              <a:gd name="connsiteX181" fmla="*/ 698301 w 1253753"/>
              <a:gd name="connsiteY181" fmla="*/ 3030838 h 3622511"/>
              <a:gd name="connsiteX182" fmla="*/ 732112 w 1253753"/>
              <a:gd name="connsiteY182" fmla="*/ 3014119 h 3622511"/>
              <a:gd name="connsiteX183" fmla="*/ 833543 w 1253753"/>
              <a:gd name="connsiteY183" fmla="*/ 2980680 h 3622511"/>
              <a:gd name="connsiteX184" fmla="*/ 951879 w 1253753"/>
              <a:gd name="connsiteY184" fmla="*/ 3014119 h 3622511"/>
              <a:gd name="connsiteX185" fmla="*/ 1036405 w 1253753"/>
              <a:gd name="connsiteY185" fmla="*/ 2963961 h 3622511"/>
              <a:gd name="connsiteX186" fmla="*/ 1120931 w 1253753"/>
              <a:gd name="connsiteY186" fmla="*/ 2780049 h 3622511"/>
              <a:gd name="connsiteX187" fmla="*/ 1120931 w 1253753"/>
              <a:gd name="connsiteY187" fmla="*/ 2729891 h 3622511"/>
              <a:gd name="connsiteX188" fmla="*/ 1120931 w 1253753"/>
              <a:gd name="connsiteY188" fmla="*/ 2612856 h 3622511"/>
              <a:gd name="connsiteX189" fmla="*/ 1120931 w 1253753"/>
              <a:gd name="connsiteY189" fmla="*/ 2596137 h 3622511"/>
              <a:gd name="connsiteX190" fmla="*/ 643966 w 1253753"/>
              <a:gd name="connsiteY190" fmla="*/ 700352 h 3622511"/>
              <a:gd name="connsiteX191" fmla="*/ 609407 w 1253753"/>
              <a:gd name="connsiteY191" fmla="*/ 733363 h 3622511"/>
              <a:gd name="connsiteX192" fmla="*/ 592127 w 1253753"/>
              <a:gd name="connsiteY192" fmla="*/ 716858 h 3622511"/>
              <a:gd name="connsiteX193" fmla="*/ 505727 w 1253753"/>
              <a:gd name="connsiteY193" fmla="*/ 815890 h 3622511"/>
              <a:gd name="connsiteX194" fmla="*/ 246529 w 1253753"/>
              <a:gd name="connsiteY194" fmla="*/ 980945 h 3622511"/>
              <a:gd name="connsiteX195" fmla="*/ 194690 w 1253753"/>
              <a:gd name="connsiteY195" fmla="*/ 1013956 h 3622511"/>
              <a:gd name="connsiteX196" fmla="*/ 142850 w 1253753"/>
              <a:gd name="connsiteY196" fmla="*/ 1261537 h 3622511"/>
              <a:gd name="connsiteX197" fmla="*/ 142850 w 1253753"/>
              <a:gd name="connsiteY197" fmla="*/ 2218853 h 3622511"/>
              <a:gd name="connsiteX198" fmla="*/ 281089 w 1253753"/>
              <a:gd name="connsiteY198" fmla="*/ 2614984 h 3622511"/>
              <a:gd name="connsiteX199" fmla="*/ 384768 w 1253753"/>
              <a:gd name="connsiteY199" fmla="*/ 2681006 h 3622511"/>
              <a:gd name="connsiteX200" fmla="*/ 505727 w 1253753"/>
              <a:gd name="connsiteY200" fmla="*/ 2747027 h 3622511"/>
              <a:gd name="connsiteX201" fmla="*/ 488447 w 1253753"/>
              <a:gd name="connsiteY201" fmla="*/ 2912082 h 3622511"/>
              <a:gd name="connsiteX202" fmla="*/ 540287 w 1253753"/>
              <a:gd name="connsiteY202" fmla="*/ 2945093 h 3622511"/>
              <a:gd name="connsiteX203" fmla="*/ 678526 w 1253753"/>
              <a:gd name="connsiteY203" fmla="*/ 2945093 h 3622511"/>
              <a:gd name="connsiteX204" fmla="*/ 713086 w 1253753"/>
              <a:gd name="connsiteY204" fmla="*/ 2895576 h 3622511"/>
              <a:gd name="connsiteX205" fmla="*/ 695806 w 1253753"/>
              <a:gd name="connsiteY205" fmla="*/ 2829555 h 3622511"/>
              <a:gd name="connsiteX206" fmla="*/ 747645 w 1253753"/>
              <a:gd name="connsiteY206" fmla="*/ 2714017 h 3622511"/>
              <a:gd name="connsiteX207" fmla="*/ 903164 w 1253753"/>
              <a:gd name="connsiteY207" fmla="*/ 2664500 h 3622511"/>
              <a:gd name="connsiteX208" fmla="*/ 1127802 w 1253753"/>
              <a:gd name="connsiteY208" fmla="*/ 2284875 h 3622511"/>
              <a:gd name="connsiteX209" fmla="*/ 1127802 w 1253753"/>
              <a:gd name="connsiteY209" fmla="*/ 1079977 h 3622511"/>
              <a:gd name="connsiteX210" fmla="*/ 678526 w 1253753"/>
              <a:gd name="connsiteY210" fmla="*/ 733363 h 3622511"/>
              <a:gd name="connsiteX211" fmla="*/ 643966 w 1253753"/>
              <a:gd name="connsiteY211" fmla="*/ 700352 h 3622511"/>
              <a:gd name="connsiteX212" fmla="*/ 639025 w 1253753"/>
              <a:gd name="connsiteY212" fmla="*/ 556319 h 3622511"/>
              <a:gd name="connsiteX213" fmla="*/ 610484 w 1253753"/>
              <a:gd name="connsiteY213" fmla="*/ 577881 h 3622511"/>
              <a:gd name="connsiteX214" fmla="*/ 540229 w 1253753"/>
              <a:gd name="connsiteY214" fmla="*/ 560631 h 3622511"/>
              <a:gd name="connsiteX215" fmla="*/ 610484 w 1253753"/>
              <a:gd name="connsiteY215" fmla="*/ 664131 h 3622511"/>
              <a:gd name="connsiteX216" fmla="*/ 645611 w 1253753"/>
              <a:gd name="connsiteY216" fmla="*/ 629631 h 3622511"/>
              <a:gd name="connsiteX217" fmla="*/ 680739 w 1253753"/>
              <a:gd name="connsiteY217" fmla="*/ 577881 h 3622511"/>
              <a:gd name="connsiteX218" fmla="*/ 680739 w 1253753"/>
              <a:gd name="connsiteY218" fmla="*/ 560631 h 3622511"/>
              <a:gd name="connsiteX219" fmla="*/ 639025 w 1253753"/>
              <a:gd name="connsiteY219" fmla="*/ 556319 h 3622511"/>
              <a:gd name="connsiteX220" fmla="*/ 495851 w 1253753"/>
              <a:gd name="connsiteY220" fmla="*/ 546350 h 3622511"/>
              <a:gd name="connsiteX221" fmla="*/ 437379 w 1253753"/>
              <a:gd name="connsiteY221" fmla="*/ 597716 h 3622511"/>
              <a:gd name="connsiteX222" fmla="*/ 160175 w 1253753"/>
              <a:gd name="connsiteY222" fmla="*/ 730543 h 3622511"/>
              <a:gd name="connsiteX223" fmla="*/ 142850 w 1253753"/>
              <a:gd name="connsiteY223" fmla="*/ 896576 h 3622511"/>
              <a:gd name="connsiteX224" fmla="*/ 142850 w 1253753"/>
              <a:gd name="connsiteY224" fmla="*/ 929783 h 3622511"/>
              <a:gd name="connsiteX225" fmla="*/ 177501 w 1253753"/>
              <a:gd name="connsiteY225" fmla="*/ 913180 h 3622511"/>
              <a:gd name="connsiteX226" fmla="*/ 229476 w 1253753"/>
              <a:gd name="connsiteY226" fmla="*/ 863370 h 3622511"/>
              <a:gd name="connsiteX227" fmla="*/ 212151 w 1253753"/>
              <a:gd name="connsiteY227" fmla="*/ 813560 h 3622511"/>
              <a:gd name="connsiteX228" fmla="*/ 333428 w 1253753"/>
              <a:gd name="connsiteY228" fmla="*/ 680733 h 3622511"/>
              <a:gd name="connsiteX229" fmla="*/ 350753 w 1253753"/>
              <a:gd name="connsiteY229" fmla="*/ 680733 h 3622511"/>
              <a:gd name="connsiteX230" fmla="*/ 333428 w 1253753"/>
              <a:gd name="connsiteY230" fmla="*/ 730543 h 3622511"/>
              <a:gd name="connsiteX231" fmla="*/ 368078 w 1253753"/>
              <a:gd name="connsiteY231" fmla="*/ 780353 h 3622511"/>
              <a:gd name="connsiteX232" fmla="*/ 541330 w 1253753"/>
              <a:gd name="connsiteY232" fmla="*/ 647526 h 3622511"/>
              <a:gd name="connsiteX233" fmla="*/ 506680 w 1253753"/>
              <a:gd name="connsiteY233" fmla="*/ 597716 h 3622511"/>
              <a:gd name="connsiteX234" fmla="*/ 506680 w 1253753"/>
              <a:gd name="connsiteY234" fmla="*/ 547906 h 3622511"/>
              <a:gd name="connsiteX235" fmla="*/ 495851 w 1253753"/>
              <a:gd name="connsiteY235" fmla="*/ 546350 h 3622511"/>
              <a:gd name="connsiteX236" fmla="*/ 725132 w 1253753"/>
              <a:gd name="connsiteY236" fmla="*/ 532932 h 3622511"/>
              <a:gd name="connsiteX237" fmla="*/ 708519 w 1253753"/>
              <a:gd name="connsiteY237" fmla="*/ 535506 h 3622511"/>
              <a:gd name="connsiteX238" fmla="*/ 708519 w 1253753"/>
              <a:gd name="connsiteY238" fmla="*/ 584332 h 3622511"/>
              <a:gd name="connsiteX239" fmla="*/ 691335 w 1253753"/>
              <a:gd name="connsiteY239" fmla="*/ 633158 h 3622511"/>
              <a:gd name="connsiteX240" fmla="*/ 914725 w 1253753"/>
              <a:gd name="connsiteY240" fmla="*/ 747084 h 3622511"/>
              <a:gd name="connsiteX241" fmla="*/ 897541 w 1253753"/>
              <a:gd name="connsiteY241" fmla="*/ 681983 h 3622511"/>
              <a:gd name="connsiteX242" fmla="*/ 914725 w 1253753"/>
              <a:gd name="connsiteY242" fmla="*/ 649433 h 3622511"/>
              <a:gd name="connsiteX243" fmla="*/ 1052196 w 1253753"/>
              <a:gd name="connsiteY243" fmla="*/ 730809 h 3622511"/>
              <a:gd name="connsiteX244" fmla="*/ 1035012 w 1253753"/>
              <a:gd name="connsiteY244" fmla="*/ 795910 h 3622511"/>
              <a:gd name="connsiteX245" fmla="*/ 1120931 w 1253753"/>
              <a:gd name="connsiteY245" fmla="*/ 844735 h 3622511"/>
              <a:gd name="connsiteX246" fmla="*/ 1103747 w 1253753"/>
              <a:gd name="connsiteY246" fmla="*/ 665708 h 3622511"/>
              <a:gd name="connsiteX247" fmla="*/ 914725 w 1253753"/>
              <a:gd name="connsiteY247" fmla="*/ 584332 h 3622511"/>
              <a:gd name="connsiteX248" fmla="*/ 725132 w 1253753"/>
              <a:gd name="connsiteY248" fmla="*/ 532932 h 3622511"/>
              <a:gd name="connsiteX249" fmla="*/ 678175 w 1253753"/>
              <a:gd name="connsiteY249" fmla="*/ 495081 h 3622511"/>
              <a:gd name="connsiteX250" fmla="*/ 637922 w 1253753"/>
              <a:gd name="connsiteY250" fmla="*/ 511181 h 3622511"/>
              <a:gd name="connsiteX251" fmla="*/ 637922 w 1253753"/>
              <a:gd name="connsiteY251" fmla="*/ 527281 h 3622511"/>
              <a:gd name="connsiteX252" fmla="*/ 678175 w 1253753"/>
              <a:gd name="connsiteY252" fmla="*/ 495081 h 3622511"/>
              <a:gd name="connsiteX253" fmla="*/ 607741 w 1253753"/>
              <a:gd name="connsiteY253" fmla="*/ 458852 h 3622511"/>
              <a:gd name="connsiteX254" fmla="*/ 577551 w 1253753"/>
              <a:gd name="connsiteY254" fmla="*/ 495077 h 3622511"/>
              <a:gd name="connsiteX255" fmla="*/ 592646 w 1253753"/>
              <a:gd name="connsiteY255" fmla="*/ 513189 h 3622511"/>
              <a:gd name="connsiteX256" fmla="*/ 607741 w 1253753"/>
              <a:gd name="connsiteY256" fmla="*/ 531302 h 3622511"/>
              <a:gd name="connsiteX257" fmla="*/ 637930 w 1253753"/>
              <a:gd name="connsiteY257" fmla="*/ 476964 h 3622511"/>
              <a:gd name="connsiteX258" fmla="*/ 607741 w 1253753"/>
              <a:gd name="connsiteY258" fmla="*/ 458852 h 3622511"/>
              <a:gd name="connsiteX259" fmla="*/ 437477 w 1253753"/>
              <a:gd name="connsiteY259" fmla="*/ 446346 h 3622511"/>
              <a:gd name="connsiteX260" fmla="*/ 420572 w 1253753"/>
              <a:gd name="connsiteY260" fmla="*/ 465753 h 3622511"/>
              <a:gd name="connsiteX261" fmla="*/ 572718 w 1253753"/>
              <a:gd name="connsiteY261" fmla="*/ 543381 h 3622511"/>
              <a:gd name="connsiteX262" fmla="*/ 555813 w 1253753"/>
              <a:gd name="connsiteY262" fmla="*/ 512330 h 3622511"/>
              <a:gd name="connsiteX263" fmla="*/ 454382 w 1253753"/>
              <a:gd name="connsiteY263" fmla="*/ 450227 h 3622511"/>
              <a:gd name="connsiteX264" fmla="*/ 437477 w 1253753"/>
              <a:gd name="connsiteY264" fmla="*/ 446346 h 3622511"/>
              <a:gd name="connsiteX265" fmla="*/ 236428 w 1253753"/>
              <a:gd name="connsiteY265" fmla="*/ 398480 h 3622511"/>
              <a:gd name="connsiteX266" fmla="*/ 236428 w 1253753"/>
              <a:gd name="connsiteY266" fmla="*/ 443765 h 3622511"/>
              <a:gd name="connsiteX267" fmla="*/ 269636 w 1253753"/>
              <a:gd name="connsiteY267" fmla="*/ 398480 h 3622511"/>
              <a:gd name="connsiteX268" fmla="*/ 236428 w 1253753"/>
              <a:gd name="connsiteY268" fmla="*/ 398480 h 3622511"/>
              <a:gd name="connsiteX269" fmla="*/ 710376 w 1253753"/>
              <a:gd name="connsiteY269" fmla="*/ 386401 h 3622511"/>
              <a:gd name="connsiteX270" fmla="*/ 674151 w 1253753"/>
              <a:gd name="connsiteY270" fmla="*/ 418601 h 3622511"/>
              <a:gd name="connsiteX271" fmla="*/ 710376 w 1253753"/>
              <a:gd name="connsiteY271" fmla="*/ 434701 h 3622511"/>
              <a:gd name="connsiteX272" fmla="*/ 728489 w 1253753"/>
              <a:gd name="connsiteY272" fmla="*/ 418601 h 3622511"/>
              <a:gd name="connsiteX273" fmla="*/ 728489 w 1253753"/>
              <a:gd name="connsiteY273" fmla="*/ 386401 h 3622511"/>
              <a:gd name="connsiteX274" fmla="*/ 710376 w 1253753"/>
              <a:gd name="connsiteY274" fmla="*/ 386401 h 3622511"/>
              <a:gd name="connsiteX275" fmla="*/ 490613 w 1253753"/>
              <a:gd name="connsiteY275" fmla="*/ 386401 h 3622511"/>
              <a:gd name="connsiteX276" fmla="*/ 456801 w 1253753"/>
              <a:gd name="connsiteY276" fmla="*/ 431686 h 3622511"/>
              <a:gd name="connsiteX277" fmla="*/ 490613 w 1253753"/>
              <a:gd name="connsiteY277" fmla="*/ 446780 h 3622511"/>
              <a:gd name="connsiteX278" fmla="*/ 507519 w 1253753"/>
              <a:gd name="connsiteY278" fmla="*/ 446780 h 3622511"/>
              <a:gd name="connsiteX279" fmla="*/ 524424 w 1253753"/>
              <a:gd name="connsiteY279" fmla="*/ 416591 h 3622511"/>
              <a:gd name="connsiteX280" fmla="*/ 507519 w 1253753"/>
              <a:gd name="connsiteY280" fmla="*/ 401496 h 3622511"/>
              <a:gd name="connsiteX281" fmla="*/ 490613 w 1253753"/>
              <a:gd name="connsiteY281" fmla="*/ 386401 h 3622511"/>
              <a:gd name="connsiteX282" fmla="*/ 965297 w 1253753"/>
              <a:gd name="connsiteY282" fmla="*/ 362251 h 3622511"/>
              <a:gd name="connsiteX283" fmla="*/ 912971 w 1253753"/>
              <a:gd name="connsiteY283" fmla="*/ 410551 h 3622511"/>
              <a:gd name="connsiteX284" fmla="*/ 965297 w 1253753"/>
              <a:gd name="connsiteY284" fmla="*/ 410551 h 3622511"/>
              <a:gd name="connsiteX285" fmla="*/ 965297 w 1253753"/>
              <a:gd name="connsiteY285" fmla="*/ 362251 h 3622511"/>
              <a:gd name="connsiteX286" fmla="*/ 284072 w 1253753"/>
              <a:gd name="connsiteY286" fmla="*/ 361158 h 3622511"/>
              <a:gd name="connsiteX287" fmla="*/ 216872 w 1253753"/>
              <a:gd name="connsiteY287" fmla="*/ 501668 h 3622511"/>
              <a:gd name="connsiteX288" fmla="*/ 401672 w 1253753"/>
              <a:gd name="connsiteY288" fmla="*/ 431413 h 3622511"/>
              <a:gd name="connsiteX289" fmla="*/ 452072 w 1253753"/>
              <a:gd name="connsiteY289" fmla="*/ 361158 h 3622511"/>
              <a:gd name="connsiteX290" fmla="*/ 384872 w 1253753"/>
              <a:gd name="connsiteY290" fmla="*/ 396285 h 3622511"/>
              <a:gd name="connsiteX291" fmla="*/ 233672 w 1253753"/>
              <a:gd name="connsiteY291" fmla="*/ 466540 h 3622511"/>
              <a:gd name="connsiteX292" fmla="*/ 317672 w 1253753"/>
              <a:gd name="connsiteY292" fmla="*/ 396285 h 3622511"/>
              <a:gd name="connsiteX293" fmla="*/ 351272 w 1253753"/>
              <a:gd name="connsiteY293" fmla="*/ 396285 h 3622511"/>
              <a:gd name="connsiteX294" fmla="*/ 284072 w 1253753"/>
              <a:gd name="connsiteY294" fmla="*/ 361158 h 3622511"/>
              <a:gd name="connsiteX295" fmla="*/ 647587 w 1253753"/>
              <a:gd name="connsiteY295" fmla="*/ 350181 h 3622511"/>
              <a:gd name="connsiteX296" fmla="*/ 546156 w 1253753"/>
              <a:gd name="connsiteY296" fmla="*/ 443334 h 3622511"/>
              <a:gd name="connsiteX297" fmla="*/ 546156 w 1253753"/>
              <a:gd name="connsiteY297" fmla="*/ 458860 h 3622511"/>
              <a:gd name="connsiteX298" fmla="*/ 563061 w 1253753"/>
              <a:gd name="connsiteY298" fmla="*/ 458860 h 3622511"/>
              <a:gd name="connsiteX299" fmla="*/ 681397 w 1253753"/>
              <a:gd name="connsiteY299" fmla="*/ 365706 h 3622511"/>
              <a:gd name="connsiteX300" fmla="*/ 647587 w 1253753"/>
              <a:gd name="connsiteY300" fmla="*/ 350181 h 3622511"/>
              <a:gd name="connsiteX301" fmla="*/ 932545 w 1253753"/>
              <a:gd name="connsiteY301" fmla="*/ 319238 h 3622511"/>
              <a:gd name="connsiteX302" fmla="*/ 880765 w 1253753"/>
              <a:gd name="connsiteY302" fmla="*/ 334081 h 3622511"/>
              <a:gd name="connsiteX303" fmla="*/ 810998 w 1253753"/>
              <a:gd name="connsiteY303" fmla="*/ 366281 h 3622511"/>
              <a:gd name="connsiteX304" fmla="*/ 758673 w 1253753"/>
              <a:gd name="connsiteY304" fmla="*/ 430681 h 3622511"/>
              <a:gd name="connsiteX305" fmla="*/ 776115 w 1253753"/>
              <a:gd name="connsiteY305" fmla="*/ 446781 h 3622511"/>
              <a:gd name="connsiteX306" fmla="*/ 810998 w 1253753"/>
              <a:gd name="connsiteY306" fmla="*/ 414581 h 3622511"/>
              <a:gd name="connsiteX307" fmla="*/ 933090 w 1253753"/>
              <a:gd name="connsiteY307" fmla="*/ 350181 h 3622511"/>
              <a:gd name="connsiteX308" fmla="*/ 985416 w 1253753"/>
              <a:gd name="connsiteY308" fmla="*/ 414581 h 3622511"/>
              <a:gd name="connsiteX309" fmla="*/ 845882 w 1253753"/>
              <a:gd name="connsiteY309" fmla="*/ 414581 h 3622511"/>
              <a:gd name="connsiteX310" fmla="*/ 1055183 w 1253753"/>
              <a:gd name="connsiteY310" fmla="*/ 398481 h 3622511"/>
              <a:gd name="connsiteX311" fmla="*/ 932545 w 1253753"/>
              <a:gd name="connsiteY311" fmla="*/ 319238 h 3622511"/>
              <a:gd name="connsiteX312" fmla="*/ 587213 w 1253753"/>
              <a:gd name="connsiteY312" fmla="*/ 301880 h 3622511"/>
              <a:gd name="connsiteX313" fmla="*/ 570307 w 1253753"/>
              <a:gd name="connsiteY313" fmla="*/ 316975 h 3622511"/>
              <a:gd name="connsiteX314" fmla="*/ 553401 w 1253753"/>
              <a:gd name="connsiteY314" fmla="*/ 332070 h 3622511"/>
              <a:gd name="connsiteX315" fmla="*/ 604119 w 1253753"/>
              <a:gd name="connsiteY315" fmla="*/ 362259 h 3622511"/>
              <a:gd name="connsiteX316" fmla="*/ 621024 w 1253753"/>
              <a:gd name="connsiteY316" fmla="*/ 347164 h 3622511"/>
              <a:gd name="connsiteX317" fmla="*/ 637930 w 1253753"/>
              <a:gd name="connsiteY317" fmla="*/ 332070 h 3622511"/>
              <a:gd name="connsiteX318" fmla="*/ 587213 w 1253753"/>
              <a:gd name="connsiteY318" fmla="*/ 301880 h 3622511"/>
              <a:gd name="connsiteX319" fmla="*/ 646705 w 1253753"/>
              <a:gd name="connsiteY319" fmla="*/ 265651 h 3622511"/>
              <a:gd name="connsiteX320" fmla="*/ 630239 w 1253753"/>
              <a:gd name="connsiteY320" fmla="*/ 300151 h 3622511"/>
              <a:gd name="connsiteX321" fmla="*/ 761969 w 1253753"/>
              <a:gd name="connsiteY321" fmla="*/ 386401 h 3622511"/>
              <a:gd name="connsiteX322" fmla="*/ 778435 w 1253753"/>
              <a:gd name="connsiteY322" fmla="*/ 369151 h 3622511"/>
              <a:gd name="connsiteX323" fmla="*/ 646705 w 1253753"/>
              <a:gd name="connsiteY323" fmla="*/ 265651 h 3622511"/>
              <a:gd name="connsiteX324" fmla="*/ 479065 w 1253753"/>
              <a:gd name="connsiteY324" fmla="*/ 241504 h 3622511"/>
              <a:gd name="connsiteX325" fmla="*/ 468877 w 1253753"/>
              <a:gd name="connsiteY325" fmla="*/ 277729 h 3622511"/>
              <a:gd name="connsiteX326" fmla="*/ 486990 w 1253753"/>
              <a:gd name="connsiteY326" fmla="*/ 277729 h 3622511"/>
              <a:gd name="connsiteX327" fmla="*/ 505103 w 1253753"/>
              <a:gd name="connsiteY327" fmla="*/ 245529 h 3622511"/>
              <a:gd name="connsiteX328" fmla="*/ 479065 w 1253753"/>
              <a:gd name="connsiteY328" fmla="*/ 241504 h 3622511"/>
              <a:gd name="connsiteX329" fmla="*/ 712790 w 1253753"/>
              <a:gd name="connsiteY329" fmla="*/ 229429 h 3622511"/>
              <a:gd name="connsiteX330" fmla="*/ 662072 w 1253753"/>
              <a:gd name="connsiteY330" fmla="*/ 245529 h 3622511"/>
              <a:gd name="connsiteX331" fmla="*/ 695884 w 1253753"/>
              <a:gd name="connsiteY331" fmla="*/ 277729 h 3622511"/>
              <a:gd name="connsiteX332" fmla="*/ 712790 w 1253753"/>
              <a:gd name="connsiteY332" fmla="*/ 229429 h 3622511"/>
              <a:gd name="connsiteX333" fmla="*/ 468076 w 1253753"/>
              <a:gd name="connsiteY333" fmla="*/ 180560 h 3622511"/>
              <a:gd name="connsiteX334" fmla="*/ 401067 w 1253753"/>
              <a:gd name="connsiteY334" fmla="*/ 297048 h 3622511"/>
              <a:gd name="connsiteX335" fmla="*/ 542254 w 1253753"/>
              <a:gd name="connsiteY335" fmla="*/ 398480 h 3622511"/>
              <a:gd name="connsiteX336" fmla="*/ 577551 w 1253753"/>
              <a:gd name="connsiteY336" fmla="*/ 398480 h 3622511"/>
              <a:gd name="connsiteX337" fmla="*/ 542254 w 1253753"/>
              <a:gd name="connsiteY337" fmla="*/ 347764 h 3622511"/>
              <a:gd name="connsiteX338" fmla="*/ 454012 w 1253753"/>
              <a:gd name="connsiteY338" fmla="*/ 229427 h 3622511"/>
              <a:gd name="connsiteX339" fmla="*/ 559903 w 1253753"/>
              <a:gd name="connsiteY339" fmla="*/ 229427 h 3622511"/>
              <a:gd name="connsiteX340" fmla="*/ 524606 w 1253753"/>
              <a:gd name="connsiteY340" fmla="*/ 195616 h 3622511"/>
              <a:gd name="connsiteX341" fmla="*/ 468076 w 1253753"/>
              <a:gd name="connsiteY341" fmla="*/ 180560 h 3622511"/>
              <a:gd name="connsiteX342" fmla="*/ 693855 w 1253753"/>
              <a:gd name="connsiteY342" fmla="*/ 169051 h 3622511"/>
              <a:gd name="connsiteX343" fmla="*/ 642377 w 1253753"/>
              <a:gd name="connsiteY343" fmla="*/ 184749 h 3622511"/>
              <a:gd name="connsiteX344" fmla="*/ 522261 w 1253753"/>
              <a:gd name="connsiteY344" fmla="*/ 294634 h 3622511"/>
              <a:gd name="connsiteX345" fmla="*/ 522261 w 1253753"/>
              <a:gd name="connsiteY345" fmla="*/ 310332 h 3622511"/>
              <a:gd name="connsiteX346" fmla="*/ 693855 w 1253753"/>
              <a:gd name="connsiteY346" fmla="*/ 216145 h 3622511"/>
              <a:gd name="connsiteX347" fmla="*/ 728174 w 1253753"/>
              <a:gd name="connsiteY347" fmla="*/ 216145 h 3622511"/>
              <a:gd name="connsiteX348" fmla="*/ 745334 w 1253753"/>
              <a:gd name="connsiteY348" fmla="*/ 310332 h 3622511"/>
              <a:gd name="connsiteX349" fmla="*/ 693855 w 1253753"/>
              <a:gd name="connsiteY349" fmla="*/ 169051 h 3622511"/>
              <a:gd name="connsiteX350" fmla="*/ 729872 w 1253753"/>
              <a:gd name="connsiteY350" fmla="*/ 16221 h 3622511"/>
              <a:gd name="connsiteX351" fmla="*/ 637926 w 1253753"/>
              <a:gd name="connsiteY351" fmla="*/ 28644 h 3622511"/>
              <a:gd name="connsiteX352" fmla="*/ 586607 w 1253753"/>
              <a:gd name="connsiteY352" fmla="*/ 61771 h 3622511"/>
              <a:gd name="connsiteX353" fmla="*/ 518182 w 1253753"/>
              <a:gd name="connsiteY353" fmla="*/ 28644 h 3622511"/>
              <a:gd name="connsiteX354" fmla="*/ 432651 w 1253753"/>
              <a:gd name="connsiteY354" fmla="*/ 28644 h 3622511"/>
              <a:gd name="connsiteX355" fmla="*/ 227375 w 1253753"/>
              <a:gd name="connsiteY355" fmla="*/ 161153 h 3622511"/>
              <a:gd name="connsiteX356" fmla="*/ 210269 w 1253753"/>
              <a:gd name="connsiteY356" fmla="*/ 227408 h 3622511"/>
              <a:gd name="connsiteX357" fmla="*/ 22099 w 1253753"/>
              <a:gd name="connsiteY357" fmla="*/ 459299 h 3622511"/>
              <a:gd name="connsiteX358" fmla="*/ 107630 w 1253753"/>
              <a:gd name="connsiteY358" fmla="*/ 591809 h 3622511"/>
              <a:gd name="connsiteX359" fmla="*/ 141843 w 1253753"/>
              <a:gd name="connsiteY359" fmla="*/ 608372 h 3622511"/>
              <a:gd name="connsiteX360" fmla="*/ 141843 w 1253753"/>
              <a:gd name="connsiteY360" fmla="*/ 624936 h 3622511"/>
              <a:gd name="connsiteX361" fmla="*/ 90524 w 1253753"/>
              <a:gd name="connsiteY361" fmla="*/ 691191 h 3622511"/>
              <a:gd name="connsiteX362" fmla="*/ 90524 w 1253753"/>
              <a:gd name="connsiteY362" fmla="*/ 840264 h 3622511"/>
              <a:gd name="connsiteX363" fmla="*/ 90524 w 1253753"/>
              <a:gd name="connsiteY363" fmla="*/ 2894157 h 3622511"/>
              <a:gd name="connsiteX364" fmla="*/ 244481 w 1253753"/>
              <a:gd name="connsiteY364" fmla="*/ 3092921 h 3622511"/>
              <a:gd name="connsiteX365" fmla="*/ 347119 w 1253753"/>
              <a:gd name="connsiteY365" fmla="*/ 3142612 h 3622511"/>
              <a:gd name="connsiteX366" fmla="*/ 295800 w 1253753"/>
              <a:gd name="connsiteY366" fmla="*/ 3092921 h 3622511"/>
              <a:gd name="connsiteX367" fmla="*/ 141843 w 1253753"/>
              <a:gd name="connsiteY367" fmla="*/ 2910720 h 3622511"/>
              <a:gd name="connsiteX368" fmla="*/ 141843 w 1253753"/>
              <a:gd name="connsiteY368" fmla="*/ 2861029 h 3622511"/>
              <a:gd name="connsiteX369" fmla="*/ 124737 w 1253753"/>
              <a:gd name="connsiteY369" fmla="*/ 2546320 h 3622511"/>
              <a:gd name="connsiteX370" fmla="*/ 193162 w 1253753"/>
              <a:gd name="connsiteY370" fmla="*/ 2629138 h 3622511"/>
              <a:gd name="connsiteX371" fmla="*/ 295800 w 1253753"/>
              <a:gd name="connsiteY371" fmla="*/ 2695393 h 3622511"/>
              <a:gd name="connsiteX372" fmla="*/ 449757 w 1253753"/>
              <a:gd name="connsiteY372" fmla="*/ 2811338 h 3622511"/>
              <a:gd name="connsiteX373" fmla="*/ 449757 w 1253753"/>
              <a:gd name="connsiteY373" fmla="*/ 2844466 h 3622511"/>
              <a:gd name="connsiteX374" fmla="*/ 364225 w 1253753"/>
              <a:gd name="connsiteY374" fmla="*/ 2877593 h 3622511"/>
              <a:gd name="connsiteX375" fmla="*/ 569501 w 1253753"/>
              <a:gd name="connsiteY375" fmla="*/ 3010102 h 3622511"/>
              <a:gd name="connsiteX376" fmla="*/ 449757 w 1253753"/>
              <a:gd name="connsiteY376" fmla="*/ 2894157 h 3622511"/>
              <a:gd name="connsiteX377" fmla="*/ 483969 w 1253753"/>
              <a:gd name="connsiteY377" fmla="*/ 2778211 h 3622511"/>
              <a:gd name="connsiteX378" fmla="*/ 449757 w 1253753"/>
              <a:gd name="connsiteY378" fmla="*/ 2728520 h 3622511"/>
              <a:gd name="connsiteX379" fmla="*/ 176056 w 1253753"/>
              <a:gd name="connsiteY379" fmla="*/ 2529756 h 3622511"/>
              <a:gd name="connsiteX380" fmla="*/ 124737 w 1253753"/>
              <a:gd name="connsiteY380" fmla="*/ 2364119 h 3622511"/>
              <a:gd name="connsiteX381" fmla="*/ 124737 w 1253753"/>
              <a:gd name="connsiteY381" fmla="*/ 1254355 h 3622511"/>
              <a:gd name="connsiteX382" fmla="*/ 141843 w 1253753"/>
              <a:gd name="connsiteY382" fmla="*/ 1088719 h 3622511"/>
              <a:gd name="connsiteX383" fmla="*/ 295800 w 1253753"/>
              <a:gd name="connsiteY383" fmla="*/ 906518 h 3622511"/>
              <a:gd name="connsiteX384" fmla="*/ 449757 w 1253753"/>
              <a:gd name="connsiteY384" fmla="*/ 807136 h 3622511"/>
              <a:gd name="connsiteX385" fmla="*/ 535288 w 1253753"/>
              <a:gd name="connsiteY385" fmla="*/ 724318 h 3622511"/>
              <a:gd name="connsiteX386" fmla="*/ 569501 w 1253753"/>
              <a:gd name="connsiteY386" fmla="*/ 674627 h 3622511"/>
              <a:gd name="connsiteX387" fmla="*/ 552395 w 1253753"/>
              <a:gd name="connsiteY387" fmla="*/ 658063 h 3622511"/>
              <a:gd name="connsiteX388" fmla="*/ 501076 w 1253753"/>
              <a:gd name="connsiteY388" fmla="*/ 707754 h 3622511"/>
              <a:gd name="connsiteX389" fmla="*/ 312906 w 1253753"/>
              <a:gd name="connsiteY389" fmla="*/ 790573 h 3622511"/>
              <a:gd name="connsiteX390" fmla="*/ 295800 w 1253753"/>
              <a:gd name="connsiteY390" fmla="*/ 757445 h 3622511"/>
              <a:gd name="connsiteX391" fmla="*/ 312906 w 1253753"/>
              <a:gd name="connsiteY391" fmla="*/ 691191 h 3622511"/>
              <a:gd name="connsiteX392" fmla="*/ 261588 w 1253753"/>
              <a:gd name="connsiteY392" fmla="*/ 724318 h 3622511"/>
              <a:gd name="connsiteX393" fmla="*/ 261588 w 1253753"/>
              <a:gd name="connsiteY393" fmla="*/ 873391 h 3622511"/>
              <a:gd name="connsiteX394" fmla="*/ 141843 w 1253753"/>
              <a:gd name="connsiteY394" fmla="*/ 1022464 h 3622511"/>
              <a:gd name="connsiteX395" fmla="*/ 124737 w 1253753"/>
              <a:gd name="connsiteY395" fmla="*/ 790573 h 3622511"/>
              <a:gd name="connsiteX396" fmla="*/ 364225 w 1253753"/>
              <a:gd name="connsiteY396" fmla="*/ 591809 h 3622511"/>
              <a:gd name="connsiteX397" fmla="*/ 466863 w 1253753"/>
              <a:gd name="connsiteY397" fmla="*/ 525554 h 3622511"/>
              <a:gd name="connsiteX398" fmla="*/ 398438 w 1253753"/>
              <a:gd name="connsiteY398" fmla="*/ 542118 h 3622511"/>
              <a:gd name="connsiteX399" fmla="*/ 124737 w 1253753"/>
              <a:gd name="connsiteY399" fmla="*/ 542118 h 3622511"/>
              <a:gd name="connsiteX400" fmla="*/ 141843 w 1253753"/>
              <a:gd name="connsiteY400" fmla="*/ 293663 h 3622511"/>
              <a:gd name="connsiteX401" fmla="*/ 227375 w 1253753"/>
              <a:gd name="connsiteY401" fmla="*/ 260535 h 3622511"/>
              <a:gd name="connsiteX402" fmla="*/ 261588 w 1253753"/>
              <a:gd name="connsiteY402" fmla="*/ 260535 h 3622511"/>
              <a:gd name="connsiteX403" fmla="*/ 261588 w 1253753"/>
              <a:gd name="connsiteY403" fmla="*/ 227408 h 3622511"/>
              <a:gd name="connsiteX404" fmla="*/ 449757 w 1253753"/>
              <a:gd name="connsiteY404" fmla="*/ 61771 h 3622511"/>
              <a:gd name="connsiteX405" fmla="*/ 552395 w 1253753"/>
              <a:gd name="connsiteY405" fmla="*/ 94899 h 3622511"/>
              <a:gd name="connsiteX406" fmla="*/ 586607 w 1253753"/>
              <a:gd name="connsiteY406" fmla="*/ 111462 h 3622511"/>
              <a:gd name="connsiteX407" fmla="*/ 808989 w 1253753"/>
              <a:gd name="connsiteY407" fmla="*/ 78335 h 3622511"/>
              <a:gd name="connsiteX408" fmla="*/ 877414 w 1253753"/>
              <a:gd name="connsiteY408" fmla="*/ 144590 h 3622511"/>
              <a:gd name="connsiteX409" fmla="*/ 894521 w 1253753"/>
              <a:gd name="connsiteY409" fmla="*/ 210844 h 3622511"/>
              <a:gd name="connsiteX410" fmla="*/ 962946 w 1253753"/>
              <a:gd name="connsiteY410" fmla="*/ 210844 h 3622511"/>
              <a:gd name="connsiteX411" fmla="*/ 1185595 w 1253753"/>
              <a:gd name="connsiteY411" fmla="*/ 320223 h 3622511"/>
              <a:gd name="connsiteX412" fmla="*/ 1185374 w 1253753"/>
              <a:gd name="connsiteY412" fmla="*/ 353154 h 3622511"/>
              <a:gd name="connsiteX413" fmla="*/ 1178877 w 1253753"/>
              <a:gd name="connsiteY413" fmla="*/ 326235 h 3622511"/>
              <a:gd name="connsiteX414" fmla="*/ 1126540 w 1253753"/>
              <a:gd name="connsiteY414" fmla="*/ 266042 h 3622511"/>
              <a:gd name="connsiteX415" fmla="*/ 886059 w 1253753"/>
              <a:gd name="connsiteY415" fmla="*/ 249293 h 3622511"/>
              <a:gd name="connsiteX416" fmla="*/ 817350 w 1253753"/>
              <a:gd name="connsiteY416" fmla="*/ 98549 h 3622511"/>
              <a:gd name="connsiteX417" fmla="*/ 594046 w 1253753"/>
              <a:gd name="connsiteY417" fmla="*/ 132048 h 3622511"/>
              <a:gd name="connsiteX418" fmla="*/ 542514 w 1253753"/>
              <a:gd name="connsiteY418" fmla="*/ 115298 h 3622511"/>
              <a:gd name="connsiteX419" fmla="*/ 302033 w 1253753"/>
              <a:gd name="connsiteY419" fmla="*/ 282792 h 3622511"/>
              <a:gd name="connsiteX420" fmla="*/ 147438 w 1253753"/>
              <a:gd name="connsiteY420" fmla="*/ 316291 h 3622511"/>
              <a:gd name="connsiteX421" fmla="*/ 250501 w 1253753"/>
              <a:gd name="connsiteY421" fmla="*/ 567531 h 3622511"/>
              <a:gd name="connsiteX422" fmla="*/ 387919 w 1253753"/>
              <a:gd name="connsiteY422" fmla="*/ 534032 h 3622511"/>
              <a:gd name="connsiteX423" fmla="*/ 422274 w 1253753"/>
              <a:gd name="connsiteY423" fmla="*/ 500534 h 3622511"/>
              <a:gd name="connsiteX424" fmla="*/ 387919 w 1253753"/>
              <a:gd name="connsiteY424" fmla="*/ 483784 h 3622511"/>
              <a:gd name="connsiteX425" fmla="*/ 336388 w 1253753"/>
              <a:gd name="connsiteY425" fmla="*/ 500534 h 3622511"/>
              <a:gd name="connsiteX426" fmla="*/ 233324 w 1253753"/>
              <a:gd name="connsiteY426" fmla="*/ 534032 h 3622511"/>
              <a:gd name="connsiteX427" fmla="*/ 198970 w 1253753"/>
              <a:gd name="connsiteY427" fmla="*/ 349789 h 3622511"/>
              <a:gd name="connsiteX428" fmla="*/ 336388 w 1253753"/>
              <a:gd name="connsiteY428" fmla="*/ 366539 h 3622511"/>
              <a:gd name="connsiteX429" fmla="*/ 387919 w 1253753"/>
              <a:gd name="connsiteY429" fmla="*/ 383288 h 3622511"/>
              <a:gd name="connsiteX430" fmla="*/ 405096 w 1253753"/>
              <a:gd name="connsiteY430" fmla="*/ 366539 h 3622511"/>
              <a:gd name="connsiteX431" fmla="*/ 422274 w 1253753"/>
              <a:gd name="connsiteY431" fmla="*/ 333040 h 3622511"/>
              <a:gd name="connsiteX432" fmla="*/ 387919 w 1253753"/>
              <a:gd name="connsiteY432" fmla="*/ 299541 h 3622511"/>
              <a:gd name="connsiteX433" fmla="*/ 456628 w 1253753"/>
              <a:gd name="connsiteY433" fmla="*/ 165546 h 3622511"/>
              <a:gd name="connsiteX434" fmla="*/ 594046 w 1253753"/>
              <a:gd name="connsiteY434" fmla="*/ 199045 h 3622511"/>
              <a:gd name="connsiteX435" fmla="*/ 800173 w 1253753"/>
              <a:gd name="connsiteY435" fmla="*/ 199045 h 3622511"/>
              <a:gd name="connsiteX436" fmla="*/ 782995 w 1253753"/>
              <a:gd name="connsiteY436" fmla="*/ 333040 h 3622511"/>
              <a:gd name="connsiteX437" fmla="*/ 817350 w 1253753"/>
              <a:gd name="connsiteY437" fmla="*/ 349789 h 3622511"/>
              <a:gd name="connsiteX438" fmla="*/ 851704 w 1253753"/>
              <a:gd name="connsiteY438" fmla="*/ 333040 h 3622511"/>
              <a:gd name="connsiteX439" fmla="*/ 937590 w 1253753"/>
              <a:gd name="connsiteY439" fmla="*/ 299541 h 3622511"/>
              <a:gd name="connsiteX440" fmla="*/ 971945 w 1253753"/>
              <a:gd name="connsiteY440" fmla="*/ 483784 h 3622511"/>
              <a:gd name="connsiteX441" fmla="*/ 834527 w 1253753"/>
              <a:gd name="connsiteY441" fmla="*/ 450285 h 3622511"/>
              <a:gd name="connsiteX442" fmla="*/ 817350 w 1253753"/>
              <a:gd name="connsiteY442" fmla="*/ 483784 h 3622511"/>
              <a:gd name="connsiteX443" fmla="*/ 903236 w 1253753"/>
              <a:gd name="connsiteY443" fmla="*/ 500534 h 3622511"/>
              <a:gd name="connsiteX444" fmla="*/ 1075008 w 1253753"/>
              <a:gd name="connsiteY444" fmla="*/ 500534 h 3622511"/>
              <a:gd name="connsiteX445" fmla="*/ 1115972 w 1253753"/>
              <a:gd name="connsiteY445" fmla="*/ 483588 h 3622511"/>
              <a:gd name="connsiteX446" fmla="*/ 1142548 w 1253753"/>
              <a:gd name="connsiteY446" fmla="*/ 463513 h 3622511"/>
              <a:gd name="connsiteX447" fmla="*/ 1129733 w 1253753"/>
              <a:gd name="connsiteY447" fmla="*/ 480004 h 3622511"/>
              <a:gd name="connsiteX448" fmla="*/ 997159 w 1253753"/>
              <a:gd name="connsiteY448" fmla="*/ 525554 h 3622511"/>
              <a:gd name="connsiteX449" fmla="*/ 740564 w 1253753"/>
              <a:gd name="connsiteY449" fmla="*/ 459299 h 3622511"/>
              <a:gd name="connsiteX450" fmla="*/ 637926 w 1253753"/>
              <a:gd name="connsiteY450" fmla="*/ 426172 h 3622511"/>
              <a:gd name="connsiteX451" fmla="*/ 672139 w 1253753"/>
              <a:gd name="connsiteY451" fmla="*/ 459299 h 3622511"/>
              <a:gd name="connsiteX452" fmla="*/ 774777 w 1253753"/>
              <a:gd name="connsiteY452" fmla="*/ 508991 h 3622511"/>
              <a:gd name="connsiteX453" fmla="*/ 945840 w 1253753"/>
              <a:gd name="connsiteY453" fmla="*/ 575245 h 3622511"/>
              <a:gd name="connsiteX454" fmla="*/ 1031371 w 1253753"/>
              <a:gd name="connsiteY454" fmla="*/ 591809 h 3622511"/>
              <a:gd name="connsiteX455" fmla="*/ 1134009 w 1253753"/>
              <a:gd name="connsiteY455" fmla="*/ 790573 h 3622511"/>
              <a:gd name="connsiteX456" fmla="*/ 1134009 w 1253753"/>
              <a:gd name="connsiteY456" fmla="*/ 889955 h 3622511"/>
              <a:gd name="connsiteX457" fmla="*/ 1134009 w 1253753"/>
              <a:gd name="connsiteY457" fmla="*/ 923082 h 3622511"/>
              <a:gd name="connsiteX458" fmla="*/ 1082690 w 1253753"/>
              <a:gd name="connsiteY458" fmla="*/ 856827 h 3622511"/>
              <a:gd name="connsiteX459" fmla="*/ 997159 w 1253753"/>
              <a:gd name="connsiteY459" fmla="*/ 807136 h 3622511"/>
              <a:gd name="connsiteX460" fmla="*/ 1014265 w 1253753"/>
              <a:gd name="connsiteY460" fmla="*/ 674627 h 3622511"/>
              <a:gd name="connsiteX461" fmla="*/ 945840 w 1253753"/>
              <a:gd name="connsiteY461" fmla="*/ 641500 h 3622511"/>
              <a:gd name="connsiteX462" fmla="*/ 962946 w 1253753"/>
              <a:gd name="connsiteY462" fmla="*/ 691191 h 3622511"/>
              <a:gd name="connsiteX463" fmla="*/ 945840 w 1253753"/>
              <a:gd name="connsiteY463" fmla="*/ 740881 h 3622511"/>
              <a:gd name="connsiteX464" fmla="*/ 894521 w 1253753"/>
              <a:gd name="connsiteY464" fmla="*/ 757445 h 3622511"/>
              <a:gd name="connsiteX465" fmla="*/ 740564 w 1253753"/>
              <a:gd name="connsiteY465" fmla="*/ 691191 h 3622511"/>
              <a:gd name="connsiteX466" fmla="*/ 637926 w 1253753"/>
              <a:gd name="connsiteY466" fmla="*/ 658063 h 3622511"/>
              <a:gd name="connsiteX467" fmla="*/ 672139 w 1253753"/>
              <a:gd name="connsiteY467" fmla="*/ 691191 h 3622511"/>
              <a:gd name="connsiteX468" fmla="*/ 826096 w 1253753"/>
              <a:gd name="connsiteY468" fmla="*/ 790573 h 3622511"/>
              <a:gd name="connsiteX469" fmla="*/ 1134009 w 1253753"/>
              <a:gd name="connsiteY469" fmla="*/ 1022464 h 3622511"/>
              <a:gd name="connsiteX470" fmla="*/ 1134009 w 1253753"/>
              <a:gd name="connsiteY470" fmla="*/ 1138410 h 3622511"/>
              <a:gd name="connsiteX471" fmla="*/ 1151115 w 1253753"/>
              <a:gd name="connsiteY471" fmla="*/ 2165355 h 3622511"/>
              <a:gd name="connsiteX472" fmla="*/ 1134009 w 1253753"/>
              <a:gd name="connsiteY472" fmla="*/ 2314428 h 3622511"/>
              <a:gd name="connsiteX473" fmla="*/ 1099796 w 1253753"/>
              <a:gd name="connsiteY473" fmla="*/ 2480065 h 3622511"/>
              <a:gd name="connsiteX474" fmla="*/ 740564 w 1253753"/>
              <a:gd name="connsiteY474" fmla="*/ 2745084 h 3622511"/>
              <a:gd name="connsiteX475" fmla="*/ 740564 w 1253753"/>
              <a:gd name="connsiteY475" fmla="*/ 2910720 h 3622511"/>
              <a:gd name="connsiteX476" fmla="*/ 586607 w 1253753"/>
              <a:gd name="connsiteY476" fmla="*/ 3010102 h 3622511"/>
              <a:gd name="connsiteX477" fmla="*/ 535288 w 1253753"/>
              <a:gd name="connsiteY477" fmla="*/ 3059793 h 3622511"/>
              <a:gd name="connsiteX478" fmla="*/ 620820 w 1253753"/>
              <a:gd name="connsiteY478" fmla="*/ 3043230 h 3622511"/>
              <a:gd name="connsiteX479" fmla="*/ 860308 w 1253753"/>
              <a:gd name="connsiteY479" fmla="*/ 2877593 h 3622511"/>
              <a:gd name="connsiteX480" fmla="*/ 808989 w 1253753"/>
              <a:gd name="connsiteY480" fmla="*/ 2827902 h 3622511"/>
              <a:gd name="connsiteX481" fmla="*/ 774777 w 1253753"/>
              <a:gd name="connsiteY481" fmla="*/ 2861029 h 3622511"/>
              <a:gd name="connsiteX482" fmla="*/ 928733 w 1253753"/>
              <a:gd name="connsiteY482" fmla="*/ 2728520 h 3622511"/>
              <a:gd name="connsiteX483" fmla="*/ 1014265 w 1253753"/>
              <a:gd name="connsiteY483" fmla="*/ 2678829 h 3622511"/>
              <a:gd name="connsiteX484" fmla="*/ 1065584 w 1253753"/>
              <a:gd name="connsiteY484" fmla="*/ 2612574 h 3622511"/>
              <a:gd name="connsiteX485" fmla="*/ 1134009 w 1253753"/>
              <a:gd name="connsiteY485" fmla="*/ 2513192 h 3622511"/>
              <a:gd name="connsiteX486" fmla="*/ 1116903 w 1253753"/>
              <a:gd name="connsiteY486" fmla="*/ 2861029 h 3622511"/>
              <a:gd name="connsiteX487" fmla="*/ 1031371 w 1253753"/>
              <a:gd name="connsiteY487" fmla="*/ 2976975 h 3622511"/>
              <a:gd name="connsiteX488" fmla="*/ 1014265 w 1253753"/>
              <a:gd name="connsiteY488" fmla="*/ 3026666 h 3622511"/>
              <a:gd name="connsiteX489" fmla="*/ 1099796 w 1253753"/>
              <a:gd name="connsiteY489" fmla="*/ 2976975 h 3622511"/>
              <a:gd name="connsiteX490" fmla="*/ 1185328 w 1253753"/>
              <a:gd name="connsiteY490" fmla="*/ 2761647 h 3622511"/>
              <a:gd name="connsiteX491" fmla="*/ 1185328 w 1253753"/>
              <a:gd name="connsiteY491" fmla="*/ 939646 h 3622511"/>
              <a:gd name="connsiteX492" fmla="*/ 1185328 w 1253753"/>
              <a:gd name="connsiteY492" fmla="*/ 774009 h 3622511"/>
              <a:gd name="connsiteX493" fmla="*/ 1168222 w 1253753"/>
              <a:gd name="connsiteY493" fmla="*/ 658063 h 3622511"/>
              <a:gd name="connsiteX494" fmla="*/ 1151115 w 1253753"/>
              <a:gd name="connsiteY494" fmla="*/ 608372 h 3622511"/>
              <a:gd name="connsiteX495" fmla="*/ 1099796 w 1253753"/>
              <a:gd name="connsiteY495" fmla="*/ 558682 h 3622511"/>
              <a:gd name="connsiteX496" fmla="*/ 1168222 w 1253753"/>
              <a:gd name="connsiteY496" fmla="*/ 508991 h 3622511"/>
              <a:gd name="connsiteX497" fmla="*/ 1202434 w 1253753"/>
              <a:gd name="connsiteY497" fmla="*/ 475863 h 3622511"/>
              <a:gd name="connsiteX498" fmla="*/ 1236647 w 1253753"/>
              <a:gd name="connsiteY498" fmla="*/ 376481 h 3622511"/>
              <a:gd name="connsiteX499" fmla="*/ 1134009 w 1253753"/>
              <a:gd name="connsiteY499" fmla="*/ 177717 h 3622511"/>
              <a:gd name="connsiteX500" fmla="*/ 980052 w 1253753"/>
              <a:gd name="connsiteY500" fmla="*/ 161153 h 3622511"/>
              <a:gd name="connsiteX501" fmla="*/ 928733 w 1253753"/>
              <a:gd name="connsiteY501" fmla="*/ 161153 h 3622511"/>
              <a:gd name="connsiteX502" fmla="*/ 808989 w 1253753"/>
              <a:gd name="connsiteY502" fmla="*/ 28644 h 3622511"/>
              <a:gd name="connsiteX503" fmla="*/ 729872 w 1253753"/>
              <a:gd name="connsiteY503" fmla="*/ 16221 h 3622511"/>
              <a:gd name="connsiteX504" fmla="*/ 744766 w 1253753"/>
              <a:gd name="connsiteY504" fmla="*/ 0 h 3622511"/>
              <a:gd name="connsiteX505" fmla="*/ 914428 w 1253753"/>
              <a:gd name="connsiteY505" fmla="*/ 82706 h 3622511"/>
              <a:gd name="connsiteX506" fmla="*/ 948361 w 1253753"/>
              <a:gd name="connsiteY506" fmla="*/ 148870 h 3622511"/>
              <a:gd name="connsiteX507" fmla="*/ 965327 w 1253753"/>
              <a:gd name="connsiteY507" fmla="*/ 148870 h 3622511"/>
              <a:gd name="connsiteX508" fmla="*/ 1033192 w 1253753"/>
              <a:gd name="connsiteY508" fmla="*/ 148870 h 3622511"/>
              <a:gd name="connsiteX509" fmla="*/ 1253753 w 1253753"/>
              <a:gd name="connsiteY509" fmla="*/ 380446 h 3622511"/>
              <a:gd name="connsiteX510" fmla="*/ 1151956 w 1253753"/>
              <a:gd name="connsiteY510" fmla="*/ 562399 h 3622511"/>
              <a:gd name="connsiteX511" fmla="*/ 1185888 w 1253753"/>
              <a:gd name="connsiteY511" fmla="*/ 628564 h 3622511"/>
              <a:gd name="connsiteX512" fmla="*/ 1202854 w 1253753"/>
              <a:gd name="connsiteY512" fmla="*/ 827057 h 3622511"/>
              <a:gd name="connsiteX513" fmla="*/ 1202854 w 1253753"/>
              <a:gd name="connsiteY513" fmla="*/ 2580419 h 3622511"/>
              <a:gd name="connsiteX514" fmla="*/ 1168922 w 1253753"/>
              <a:gd name="connsiteY514" fmla="*/ 2911242 h 3622511"/>
              <a:gd name="connsiteX515" fmla="*/ 1067125 w 1253753"/>
              <a:gd name="connsiteY515" fmla="*/ 3043571 h 3622511"/>
              <a:gd name="connsiteX516" fmla="*/ 1118023 w 1253753"/>
              <a:gd name="connsiteY516" fmla="*/ 3109736 h 3622511"/>
              <a:gd name="connsiteX517" fmla="*/ 1134990 w 1253753"/>
              <a:gd name="connsiteY517" fmla="*/ 3192441 h 3622511"/>
              <a:gd name="connsiteX518" fmla="*/ 1016226 w 1253753"/>
              <a:gd name="connsiteY518" fmla="*/ 3407476 h 3622511"/>
              <a:gd name="connsiteX519" fmla="*/ 931395 w 1253753"/>
              <a:gd name="connsiteY519" fmla="*/ 3440559 h 3622511"/>
              <a:gd name="connsiteX520" fmla="*/ 880496 w 1253753"/>
              <a:gd name="connsiteY520" fmla="*/ 3523264 h 3622511"/>
              <a:gd name="connsiteX521" fmla="*/ 710834 w 1253753"/>
              <a:gd name="connsiteY521" fmla="*/ 3589429 h 3622511"/>
              <a:gd name="connsiteX522" fmla="*/ 626002 w 1253753"/>
              <a:gd name="connsiteY522" fmla="*/ 3589429 h 3622511"/>
              <a:gd name="connsiteX523" fmla="*/ 507239 w 1253753"/>
              <a:gd name="connsiteY523" fmla="*/ 3622511 h 3622511"/>
              <a:gd name="connsiteX524" fmla="*/ 337576 w 1253753"/>
              <a:gd name="connsiteY524" fmla="*/ 3490182 h 3622511"/>
              <a:gd name="connsiteX525" fmla="*/ 320610 w 1253753"/>
              <a:gd name="connsiteY525" fmla="*/ 3457100 h 3622511"/>
              <a:gd name="connsiteX526" fmla="*/ 252745 w 1253753"/>
              <a:gd name="connsiteY526" fmla="*/ 3424017 h 3622511"/>
              <a:gd name="connsiteX527" fmla="*/ 117015 w 1253753"/>
              <a:gd name="connsiteY527" fmla="*/ 3242065 h 3622511"/>
              <a:gd name="connsiteX528" fmla="*/ 133981 w 1253753"/>
              <a:gd name="connsiteY528" fmla="*/ 3175900 h 3622511"/>
              <a:gd name="connsiteX529" fmla="*/ 167914 w 1253753"/>
              <a:gd name="connsiteY529" fmla="*/ 3076653 h 3622511"/>
              <a:gd name="connsiteX530" fmla="*/ 100049 w 1253753"/>
              <a:gd name="connsiteY530" fmla="*/ 2977406 h 3622511"/>
              <a:gd name="connsiteX531" fmla="*/ 83083 w 1253753"/>
              <a:gd name="connsiteY531" fmla="*/ 2894701 h 3622511"/>
              <a:gd name="connsiteX532" fmla="*/ 83083 w 1253753"/>
              <a:gd name="connsiteY532" fmla="*/ 760893 h 3622511"/>
              <a:gd name="connsiteX533" fmla="*/ 83083 w 1253753"/>
              <a:gd name="connsiteY533" fmla="*/ 694728 h 3622511"/>
              <a:gd name="connsiteX534" fmla="*/ 117015 w 1253753"/>
              <a:gd name="connsiteY534" fmla="*/ 628564 h 3622511"/>
              <a:gd name="connsiteX535" fmla="*/ 49150 w 1253753"/>
              <a:gd name="connsiteY535" fmla="*/ 314282 h 3622511"/>
              <a:gd name="connsiteX536" fmla="*/ 201846 w 1253753"/>
              <a:gd name="connsiteY536" fmla="*/ 198494 h 3622511"/>
              <a:gd name="connsiteX537" fmla="*/ 235779 w 1253753"/>
              <a:gd name="connsiteY537" fmla="*/ 132329 h 3622511"/>
              <a:gd name="connsiteX538" fmla="*/ 473306 w 1253753"/>
              <a:gd name="connsiteY538" fmla="*/ 16541 h 3622511"/>
              <a:gd name="connsiteX539" fmla="*/ 541171 w 1253753"/>
              <a:gd name="connsiteY539" fmla="*/ 16541 h 3622511"/>
              <a:gd name="connsiteX540" fmla="*/ 592070 w 1253753"/>
              <a:gd name="connsiteY540" fmla="*/ 49624 h 3622511"/>
              <a:gd name="connsiteX541" fmla="*/ 659935 w 1253753"/>
              <a:gd name="connsiteY541" fmla="*/ 16541 h 3622511"/>
              <a:gd name="connsiteX542" fmla="*/ 744766 w 1253753"/>
              <a:gd name="connsiteY542" fmla="*/ 0 h 362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53753" h="3622511">
                <a:moveTo>
                  <a:pt x="623170" y="3344789"/>
                </a:moveTo>
                <a:cubicBezTo>
                  <a:pt x="623170" y="3344789"/>
                  <a:pt x="605728" y="3361393"/>
                  <a:pt x="588285" y="3361393"/>
                </a:cubicBezTo>
                <a:cubicBezTo>
                  <a:pt x="588285" y="3377996"/>
                  <a:pt x="570843" y="3377996"/>
                  <a:pt x="553401" y="3394600"/>
                </a:cubicBezTo>
                <a:cubicBezTo>
                  <a:pt x="553401" y="3427807"/>
                  <a:pt x="605728" y="3477618"/>
                  <a:pt x="623170" y="3477618"/>
                </a:cubicBezTo>
                <a:cubicBezTo>
                  <a:pt x="658054" y="3477618"/>
                  <a:pt x="710380" y="3411204"/>
                  <a:pt x="692938" y="3394600"/>
                </a:cubicBezTo>
                <a:cubicBezTo>
                  <a:pt x="692938" y="3377996"/>
                  <a:pt x="675496" y="3361393"/>
                  <a:pt x="675496" y="3361393"/>
                </a:cubicBezTo>
                <a:cubicBezTo>
                  <a:pt x="658054" y="3344789"/>
                  <a:pt x="640612" y="3344789"/>
                  <a:pt x="623170" y="3344789"/>
                </a:cubicBezTo>
                <a:close/>
                <a:moveTo>
                  <a:pt x="687086" y="3236824"/>
                </a:moveTo>
                <a:cubicBezTo>
                  <a:pt x="674148" y="3240021"/>
                  <a:pt x="661210" y="3262395"/>
                  <a:pt x="648273" y="3275180"/>
                </a:cubicBezTo>
                <a:cubicBezTo>
                  <a:pt x="613773" y="3292228"/>
                  <a:pt x="510272" y="3360416"/>
                  <a:pt x="493022" y="3377463"/>
                </a:cubicBezTo>
                <a:cubicBezTo>
                  <a:pt x="493022" y="3411557"/>
                  <a:pt x="510272" y="3445652"/>
                  <a:pt x="527522" y="3462699"/>
                </a:cubicBezTo>
                <a:cubicBezTo>
                  <a:pt x="544772" y="3479746"/>
                  <a:pt x="562023" y="3513840"/>
                  <a:pt x="579273" y="3513840"/>
                </a:cubicBezTo>
                <a:cubicBezTo>
                  <a:pt x="596523" y="3513840"/>
                  <a:pt x="613773" y="3513840"/>
                  <a:pt x="596523" y="3496793"/>
                </a:cubicBezTo>
                <a:cubicBezTo>
                  <a:pt x="596523" y="3462699"/>
                  <a:pt x="544772" y="3445652"/>
                  <a:pt x="544772" y="3411557"/>
                </a:cubicBezTo>
                <a:cubicBezTo>
                  <a:pt x="544772" y="3360416"/>
                  <a:pt x="631023" y="3326322"/>
                  <a:pt x="682773" y="3292228"/>
                </a:cubicBezTo>
                <a:cubicBezTo>
                  <a:pt x="682773" y="3275180"/>
                  <a:pt x="734523" y="3258133"/>
                  <a:pt x="700023" y="3241086"/>
                </a:cubicBezTo>
                <a:cubicBezTo>
                  <a:pt x="695711" y="3236824"/>
                  <a:pt x="691398" y="3235759"/>
                  <a:pt x="687086" y="3236824"/>
                </a:cubicBezTo>
                <a:close/>
                <a:moveTo>
                  <a:pt x="392648" y="3221520"/>
                </a:moveTo>
                <a:cubicBezTo>
                  <a:pt x="381328" y="3220010"/>
                  <a:pt x="372271" y="3232085"/>
                  <a:pt x="372271" y="3244160"/>
                </a:cubicBezTo>
                <a:cubicBezTo>
                  <a:pt x="404471" y="3260260"/>
                  <a:pt x="468871" y="3244160"/>
                  <a:pt x="404471" y="3228060"/>
                </a:cubicBezTo>
                <a:cubicBezTo>
                  <a:pt x="400446" y="3224035"/>
                  <a:pt x="396421" y="3222023"/>
                  <a:pt x="392648" y="3221520"/>
                </a:cubicBezTo>
                <a:close/>
                <a:moveTo>
                  <a:pt x="625847" y="3213097"/>
                </a:moveTo>
                <a:cubicBezTo>
                  <a:pt x="612263" y="3211210"/>
                  <a:pt x="598679" y="3214984"/>
                  <a:pt x="589622" y="3230079"/>
                </a:cubicBezTo>
                <a:cubicBezTo>
                  <a:pt x="625847" y="3260268"/>
                  <a:pt x="643960" y="3260268"/>
                  <a:pt x="662072" y="3230079"/>
                </a:cubicBezTo>
                <a:cubicBezTo>
                  <a:pt x="653016" y="3222531"/>
                  <a:pt x="639432" y="3214984"/>
                  <a:pt x="625847" y="3213097"/>
                </a:cubicBezTo>
                <a:close/>
                <a:moveTo>
                  <a:pt x="842445" y="3187813"/>
                </a:moveTo>
                <a:cubicBezTo>
                  <a:pt x="835652" y="3187813"/>
                  <a:pt x="831123" y="3191838"/>
                  <a:pt x="831123" y="3207938"/>
                </a:cubicBezTo>
                <a:cubicBezTo>
                  <a:pt x="849238" y="3207938"/>
                  <a:pt x="849238" y="3224038"/>
                  <a:pt x="867352" y="3191838"/>
                </a:cubicBezTo>
                <a:cubicBezTo>
                  <a:pt x="858295" y="3191838"/>
                  <a:pt x="849238" y="3187813"/>
                  <a:pt x="842445" y="3187813"/>
                </a:cubicBezTo>
                <a:close/>
                <a:moveTo>
                  <a:pt x="455072" y="3175738"/>
                </a:moveTo>
                <a:cubicBezTo>
                  <a:pt x="420572" y="3191838"/>
                  <a:pt x="437822" y="3207938"/>
                  <a:pt x="455072" y="3224038"/>
                </a:cubicBezTo>
                <a:cubicBezTo>
                  <a:pt x="472322" y="3224038"/>
                  <a:pt x="558573" y="3272338"/>
                  <a:pt x="575823" y="3272338"/>
                </a:cubicBezTo>
                <a:cubicBezTo>
                  <a:pt x="662073" y="3272338"/>
                  <a:pt x="472322" y="3191838"/>
                  <a:pt x="472322" y="3191838"/>
                </a:cubicBezTo>
                <a:cubicBezTo>
                  <a:pt x="472322" y="3191838"/>
                  <a:pt x="472322" y="3191838"/>
                  <a:pt x="455072" y="3175738"/>
                </a:cubicBezTo>
                <a:close/>
                <a:moveTo>
                  <a:pt x="901377" y="3163660"/>
                </a:moveTo>
                <a:cubicBezTo>
                  <a:pt x="831123" y="3163660"/>
                  <a:pt x="954069" y="3225762"/>
                  <a:pt x="848686" y="3225762"/>
                </a:cubicBezTo>
                <a:cubicBezTo>
                  <a:pt x="778432" y="3241288"/>
                  <a:pt x="743304" y="3194711"/>
                  <a:pt x="673050" y="3179186"/>
                </a:cubicBezTo>
                <a:cubicBezTo>
                  <a:pt x="673050" y="3179186"/>
                  <a:pt x="637922" y="3179186"/>
                  <a:pt x="637922" y="3194711"/>
                </a:cubicBezTo>
                <a:cubicBezTo>
                  <a:pt x="655486" y="3210237"/>
                  <a:pt x="743304" y="3256814"/>
                  <a:pt x="760868" y="3256814"/>
                </a:cubicBezTo>
                <a:cubicBezTo>
                  <a:pt x="760868" y="3256814"/>
                  <a:pt x="760868" y="3256814"/>
                  <a:pt x="831123" y="3272339"/>
                </a:cubicBezTo>
                <a:cubicBezTo>
                  <a:pt x="831123" y="3272339"/>
                  <a:pt x="831123" y="3272339"/>
                  <a:pt x="866250" y="3272339"/>
                </a:cubicBezTo>
                <a:cubicBezTo>
                  <a:pt x="1024323" y="3272339"/>
                  <a:pt x="954069" y="3163660"/>
                  <a:pt x="901377" y="3163660"/>
                </a:cubicBezTo>
                <a:close/>
                <a:moveTo>
                  <a:pt x="521201" y="3139510"/>
                </a:moveTo>
                <a:cubicBezTo>
                  <a:pt x="505101" y="3139510"/>
                  <a:pt x="456801" y="3159636"/>
                  <a:pt x="505101" y="3199889"/>
                </a:cubicBezTo>
                <a:cubicBezTo>
                  <a:pt x="537301" y="3199889"/>
                  <a:pt x="553401" y="3159636"/>
                  <a:pt x="521201" y="3139510"/>
                </a:cubicBezTo>
                <a:close/>
                <a:moveTo>
                  <a:pt x="257676" y="3136932"/>
                </a:moveTo>
                <a:cubicBezTo>
                  <a:pt x="245951" y="3134623"/>
                  <a:pt x="236572" y="3143860"/>
                  <a:pt x="236572" y="3143860"/>
                </a:cubicBezTo>
                <a:cubicBezTo>
                  <a:pt x="203221" y="3193126"/>
                  <a:pt x="203221" y="3258814"/>
                  <a:pt x="236572" y="3291659"/>
                </a:cubicBezTo>
                <a:cubicBezTo>
                  <a:pt x="253247" y="3340925"/>
                  <a:pt x="303273" y="3373769"/>
                  <a:pt x="353298" y="3373769"/>
                </a:cubicBezTo>
                <a:cubicBezTo>
                  <a:pt x="353298" y="3373769"/>
                  <a:pt x="386649" y="3373769"/>
                  <a:pt x="386649" y="3373769"/>
                </a:cubicBezTo>
                <a:cubicBezTo>
                  <a:pt x="403324" y="3390191"/>
                  <a:pt x="386649" y="3472301"/>
                  <a:pt x="470025" y="3521567"/>
                </a:cubicBezTo>
                <a:cubicBezTo>
                  <a:pt x="486700" y="3537989"/>
                  <a:pt x="553401" y="3537989"/>
                  <a:pt x="536726" y="3521567"/>
                </a:cubicBezTo>
                <a:cubicBezTo>
                  <a:pt x="520051" y="3472301"/>
                  <a:pt x="436675" y="3423035"/>
                  <a:pt x="486700" y="3357347"/>
                </a:cubicBezTo>
                <a:cubicBezTo>
                  <a:pt x="503376" y="3340925"/>
                  <a:pt x="536726" y="3324503"/>
                  <a:pt x="553401" y="3291659"/>
                </a:cubicBezTo>
                <a:cubicBezTo>
                  <a:pt x="553401" y="3291659"/>
                  <a:pt x="553401" y="3291659"/>
                  <a:pt x="520051" y="3275236"/>
                </a:cubicBezTo>
                <a:cubicBezTo>
                  <a:pt x="503376" y="3275236"/>
                  <a:pt x="419999" y="3324503"/>
                  <a:pt x="386649" y="3324503"/>
                </a:cubicBezTo>
                <a:cubicBezTo>
                  <a:pt x="353298" y="3324503"/>
                  <a:pt x="236572" y="3291659"/>
                  <a:pt x="253247" y="3242392"/>
                </a:cubicBezTo>
                <a:cubicBezTo>
                  <a:pt x="269922" y="3225970"/>
                  <a:pt x="319948" y="3193126"/>
                  <a:pt x="319948" y="3176704"/>
                </a:cubicBezTo>
                <a:cubicBezTo>
                  <a:pt x="319948" y="3160282"/>
                  <a:pt x="269922" y="3143860"/>
                  <a:pt x="269922" y="3143860"/>
                </a:cubicBezTo>
                <a:cubicBezTo>
                  <a:pt x="265753" y="3139755"/>
                  <a:pt x="261585" y="3137702"/>
                  <a:pt x="257676" y="3136932"/>
                </a:cubicBezTo>
                <a:close/>
                <a:moveTo>
                  <a:pt x="728491" y="3127438"/>
                </a:moveTo>
                <a:cubicBezTo>
                  <a:pt x="692264" y="3127438"/>
                  <a:pt x="674151" y="3159638"/>
                  <a:pt x="728491" y="3175738"/>
                </a:cubicBezTo>
                <a:cubicBezTo>
                  <a:pt x="782830" y="3175738"/>
                  <a:pt x="764717" y="3127438"/>
                  <a:pt x="728491" y="3127438"/>
                </a:cubicBezTo>
                <a:close/>
                <a:moveTo>
                  <a:pt x="663417" y="3115359"/>
                </a:moveTo>
                <a:cubicBezTo>
                  <a:pt x="645975" y="3115359"/>
                  <a:pt x="558764" y="3179759"/>
                  <a:pt x="558764" y="3195859"/>
                </a:cubicBezTo>
                <a:cubicBezTo>
                  <a:pt x="541322" y="3211959"/>
                  <a:pt x="558764" y="3211959"/>
                  <a:pt x="558764" y="3211959"/>
                </a:cubicBezTo>
                <a:cubicBezTo>
                  <a:pt x="558764" y="3211959"/>
                  <a:pt x="558764" y="3211959"/>
                  <a:pt x="576206" y="3211959"/>
                </a:cubicBezTo>
                <a:cubicBezTo>
                  <a:pt x="593649" y="3211959"/>
                  <a:pt x="680859" y="3147559"/>
                  <a:pt x="698301" y="3131459"/>
                </a:cubicBezTo>
                <a:cubicBezTo>
                  <a:pt x="698301" y="3115359"/>
                  <a:pt x="680859" y="3115359"/>
                  <a:pt x="663417" y="3115359"/>
                </a:cubicBezTo>
                <a:close/>
                <a:moveTo>
                  <a:pt x="457733" y="3115359"/>
                </a:moveTo>
                <a:cubicBezTo>
                  <a:pt x="422436" y="3131459"/>
                  <a:pt x="263600" y="3228060"/>
                  <a:pt x="281249" y="3260260"/>
                </a:cubicBezTo>
                <a:cubicBezTo>
                  <a:pt x="298897" y="3292460"/>
                  <a:pt x="351843" y="3292460"/>
                  <a:pt x="369491" y="3308560"/>
                </a:cubicBezTo>
                <a:cubicBezTo>
                  <a:pt x="404788" y="3308560"/>
                  <a:pt x="440085" y="3292460"/>
                  <a:pt x="457733" y="3276360"/>
                </a:cubicBezTo>
                <a:cubicBezTo>
                  <a:pt x="475382" y="3276360"/>
                  <a:pt x="493030" y="3260260"/>
                  <a:pt x="475382" y="3260260"/>
                </a:cubicBezTo>
                <a:cubicBezTo>
                  <a:pt x="475382" y="3244160"/>
                  <a:pt x="457733" y="3260260"/>
                  <a:pt x="457733" y="3260260"/>
                </a:cubicBezTo>
                <a:cubicBezTo>
                  <a:pt x="422436" y="3276360"/>
                  <a:pt x="334194" y="3276360"/>
                  <a:pt x="351843" y="3244160"/>
                </a:cubicBezTo>
                <a:cubicBezTo>
                  <a:pt x="351843" y="3195860"/>
                  <a:pt x="475382" y="3163659"/>
                  <a:pt x="475382" y="3147559"/>
                </a:cubicBezTo>
                <a:cubicBezTo>
                  <a:pt x="493030" y="3131459"/>
                  <a:pt x="475382" y="3115359"/>
                  <a:pt x="457733" y="3115359"/>
                </a:cubicBezTo>
                <a:close/>
                <a:moveTo>
                  <a:pt x="366234" y="3091209"/>
                </a:moveTo>
                <a:cubicBezTo>
                  <a:pt x="348121" y="3091209"/>
                  <a:pt x="348121" y="3109324"/>
                  <a:pt x="366234" y="3109324"/>
                </a:cubicBezTo>
                <a:cubicBezTo>
                  <a:pt x="366234" y="3109324"/>
                  <a:pt x="366234" y="3109324"/>
                  <a:pt x="384346" y="3127438"/>
                </a:cubicBezTo>
                <a:cubicBezTo>
                  <a:pt x="384346" y="3127438"/>
                  <a:pt x="384346" y="3127438"/>
                  <a:pt x="402459" y="3127438"/>
                </a:cubicBezTo>
                <a:cubicBezTo>
                  <a:pt x="420571" y="3109324"/>
                  <a:pt x="420571" y="3091209"/>
                  <a:pt x="402459" y="3091209"/>
                </a:cubicBezTo>
                <a:cubicBezTo>
                  <a:pt x="402459" y="3091209"/>
                  <a:pt x="402459" y="3091209"/>
                  <a:pt x="384346" y="3091209"/>
                </a:cubicBezTo>
                <a:cubicBezTo>
                  <a:pt x="384346" y="3091209"/>
                  <a:pt x="384346" y="3091209"/>
                  <a:pt x="366234" y="3091209"/>
                </a:cubicBezTo>
                <a:close/>
                <a:moveTo>
                  <a:pt x="199290" y="3091209"/>
                </a:moveTo>
                <a:cubicBezTo>
                  <a:pt x="199290" y="3091209"/>
                  <a:pt x="182161" y="3107712"/>
                  <a:pt x="182161" y="3107712"/>
                </a:cubicBezTo>
                <a:cubicBezTo>
                  <a:pt x="130771" y="3157220"/>
                  <a:pt x="130771" y="3256236"/>
                  <a:pt x="147901" y="3305744"/>
                </a:cubicBezTo>
                <a:cubicBezTo>
                  <a:pt x="199290" y="3421262"/>
                  <a:pt x="336329" y="3421262"/>
                  <a:pt x="353459" y="3421262"/>
                </a:cubicBezTo>
                <a:cubicBezTo>
                  <a:pt x="370588" y="3454268"/>
                  <a:pt x="353459" y="3553284"/>
                  <a:pt x="490497" y="3586289"/>
                </a:cubicBezTo>
                <a:cubicBezTo>
                  <a:pt x="524756" y="3586289"/>
                  <a:pt x="559016" y="3586289"/>
                  <a:pt x="593276" y="3569786"/>
                </a:cubicBezTo>
                <a:cubicBezTo>
                  <a:pt x="678925" y="3536781"/>
                  <a:pt x="867352" y="3404760"/>
                  <a:pt x="730314" y="3322246"/>
                </a:cubicBezTo>
                <a:cubicBezTo>
                  <a:pt x="713184" y="3322246"/>
                  <a:pt x="696054" y="3305744"/>
                  <a:pt x="678925" y="3305744"/>
                </a:cubicBezTo>
                <a:cubicBezTo>
                  <a:pt x="610405" y="3322246"/>
                  <a:pt x="730314" y="3355252"/>
                  <a:pt x="730314" y="3388257"/>
                </a:cubicBezTo>
                <a:cubicBezTo>
                  <a:pt x="713184" y="3454268"/>
                  <a:pt x="610405" y="3553284"/>
                  <a:pt x="541886" y="3553284"/>
                </a:cubicBezTo>
                <a:cubicBezTo>
                  <a:pt x="387718" y="3553284"/>
                  <a:pt x="404848" y="3421262"/>
                  <a:pt x="370588" y="3404760"/>
                </a:cubicBezTo>
                <a:cubicBezTo>
                  <a:pt x="353459" y="3371754"/>
                  <a:pt x="250680" y="3404760"/>
                  <a:pt x="199290" y="3289241"/>
                </a:cubicBezTo>
                <a:cubicBezTo>
                  <a:pt x="165031" y="3256236"/>
                  <a:pt x="182161" y="3190225"/>
                  <a:pt x="199290" y="3157220"/>
                </a:cubicBezTo>
                <a:cubicBezTo>
                  <a:pt x="199290" y="3157220"/>
                  <a:pt x="199290" y="3157220"/>
                  <a:pt x="216420" y="3124214"/>
                </a:cubicBezTo>
                <a:cubicBezTo>
                  <a:pt x="216420" y="3107712"/>
                  <a:pt x="216420" y="3091209"/>
                  <a:pt x="199290" y="3091209"/>
                </a:cubicBezTo>
                <a:close/>
                <a:moveTo>
                  <a:pt x="916747" y="3079138"/>
                </a:moveTo>
                <a:cubicBezTo>
                  <a:pt x="899183" y="3095742"/>
                  <a:pt x="776237" y="3178760"/>
                  <a:pt x="758673" y="3178760"/>
                </a:cubicBezTo>
                <a:cubicBezTo>
                  <a:pt x="758673" y="3195364"/>
                  <a:pt x="758673" y="3195364"/>
                  <a:pt x="776237" y="3211967"/>
                </a:cubicBezTo>
                <a:cubicBezTo>
                  <a:pt x="793801" y="3211967"/>
                  <a:pt x="881619" y="3145553"/>
                  <a:pt x="916747" y="3128949"/>
                </a:cubicBezTo>
                <a:lnTo>
                  <a:pt x="916945" y="3128487"/>
                </a:lnTo>
                <a:lnTo>
                  <a:pt x="927586" y="3148264"/>
                </a:lnTo>
                <a:cubicBezTo>
                  <a:pt x="949472" y="3170452"/>
                  <a:pt x="990118" y="3192640"/>
                  <a:pt x="965105" y="3243356"/>
                </a:cubicBezTo>
                <a:cubicBezTo>
                  <a:pt x="965105" y="3277166"/>
                  <a:pt x="948430" y="3277166"/>
                  <a:pt x="915079" y="3277166"/>
                </a:cubicBezTo>
                <a:cubicBezTo>
                  <a:pt x="881729" y="3294072"/>
                  <a:pt x="815028" y="3294072"/>
                  <a:pt x="781677" y="3277166"/>
                </a:cubicBezTo>
                <a:cubicBezTo>
                  <a:pt x="765002" y="3277166"/>
                  <a:pt x="731652" y="3260261"/>
                  <a:pt x="714976" y="3277166"/>
                </a:cubicBezTo>
                <a:cubicBezTo>
                  <a:pt x="698301" y="3310977"/>
                  <a:pt x="781677" y="3310977"/>
                  <a:pt x="781677" y="3395503"/>
                </a:cubicBezTo>
                <a:cubicBezTo>
                  <a:pt x="798353" y="3446218"/>
                  <a:pt x="731652" y="3480029"/>
                  <a:pt x="731652" y="3513839"/>
                </a:cubicBezTo>
                <a:cubicBezTo>
                  <a:pt x="865054" y="3513839"/>
                  <a:pt x="848378" y="3378598"/>
                  <a:pt x="865054" y="3361692"/>
                </a:cubicBezTo>
                <a:cubicBezTo>
                  <a:pt x="898404" y="3344787"/>
                  <a:pt x="1048481" y="3395503"/>
                  <a:pt x="1048481" y="3209546"/>
                </a:cubicBezTo>
                <a:cubicBezTo>
                  <a:pt x="1048481" y="3165169"/>
                  <a:pt x="1010180" y="3107850"/>
                  <a:pt x="967092" y="3105539"/>
                </a:cubicBezTo>
                <a:cubicBezTo>
                  <a:pt x="960936" y="3105209"/>
                  <a:pt x="954683" y="3106001"/>
                  <a:pt x="948430" y="3108114"/>
                </a:cubicBezTo>
                <a:cubicBezTo>
                  <a:pt x="948430" y="3108114"/>
                  <a:pt x="948430" y="3108114"/>
                  <a:pt x="944261" y="3110228"/>
                </a:cubicBezTo>
                <a:lnTo>
                  <a:pt x="919354" y="3122853"/>
                </a:lnTo>
                <a:lnTo>
                  <a:pt x="921961" y="3116756"/>
                </a:lnTo>
                <a:cubicBezTo>
                  <a:pt x="931017" y="3105081"/>
                  <a:pt x="947483" y="3095742"/>
                  <a:pt x="934311" y="3095742"/>
                </a:cubicBezTo>
                <a:cubicBezTo>
                  <a:pt x="934311" y="3095742"/>
                  <a:pt x="934311" y="3095742"/>
                  <a:pt x="916747" y="3079138"/>
                </a:cubicBezTo>
                <a:close/>
                <a:moveTo>
                  <a:pt x="794902" y="3079138"/>
                </a:moveTo>
                <a:cubicBezTo>
                  <a:pt x="794902" y="3097253"/>
                  <a:pt x="831127" y="3115367"/>
                  <a:pt x="849240" y="3097253"/>
                </a:cubicBezTo>
                <a:cubicBezTo>
                  <a:pt x="849240" y="3097253"/>
                  <a:pt x="849240" y="3097253"/>
                  <a:pt x="867352" y="3079138"/>
                </a:cubicBezTo>
                <a:cubicBezTo>
                  <a:pt x="867352" y="3079138"/>
                  <a:pt x="867352" y="3079138"/>
                  <a:pt x="849240" y="3079138"/>
                </a:cubicBezTo>
                <a:cubicBezTo>
                  <a:pt x="849240" y="3079138"/>
                  <a:pt x="849240" y="3079138"/>
                  <a:pt x="831127" y="3079138"/>
                </a:cubicBezTo>
                <a:cubicBezTo>
                  <a:pt x="831127" y="3079138"/>
                  <a:pt x="831127" y="3079138"/>
                  <a:pt x="794902" y="3079138"/>
                </a:cubicBezTo>
                <a:close/>
                <a:moveTo>
                  <a:pt x="622835" y="3079138"/>
                </a:moveTo>
                <a:cubicBezTo>
                  <a:pt x="592646" y="3079138"/>
                  <a:pt x="577551" y="3097253"/>
                  <a:pt x="607741" y="3115367"/>
                </a:cubicBezTo>
                <a:cubicBezTo>
                  <a:pt x="637930" y="3115367"/>
                  <a:pt x="637930" y="3079138"/>
                  <a:pt x="622835" y="3079138"/>
                </a:cubicBezTo>
                <a:close/>
                <a:moveTo>
                  <a:pt x="656035" y="3042909"/>
                </a:moveTo>
                <a:cubicBezTo>
                  <a:pt x="656035" y="3042909"/>
                  <a:pt x="637922" y="3042909"/>
                  <a:pt x="637922" y="3059009"/>
                </a:cubicBezTo>
                <a:cubicBezTo>
                  <a:pt x="656035" y="3075109"/>
                  <a:pt x="692261" y="3091209"/>
                  <a:pt x="728487" y="3107309"/>
                </a:cubicBezTo>
                <a:cubicBezTo>
                  <a:pt x="746600" y="3107309"/>
                  <a:pt x="764713" y="3139509"/>
                  <a:pt x="782825" y="3139509"/>
                </a:cubicBezTo>
                <a:cubicBezTo>
                  <a:pt x="800938" y="3139509"/>
                  <a:pt x="800938" y="3123409"/>
                  <a:pt x="819051" y="3123409"/>
                </a:cubicBezTo>
                <a:cubicBezTo>
                  <a:pt x="782825" y="3091209"/>
                  <a:pt x="746600" y="3075109"/>
                  <a:pt x="710374" y="3059009"/>
                </a:cubicBezTo>
                <a:cubicBezTo>
                  <a:pt x="710374" y="3059009"/>
                  <a:pt x="674148" y="3042909"/>
                  <a:pt x="656035" y="3042909"/>
                </a:cubicBezTo>
                <a:close/>
                <a:moveTo>
                  <a:pt x="315079" y="3030838"/>
                </a:moveTo>
                <a:cubicBezTo>
                  <a:pt x="315079" y="3030838"/>
                  <a:pt x="315079" y="3030838"/>
                  <a:pt x="280760" y="3046363"/>
                </a:cubicBezTo>
                <a:cubicBezTo>
                  <a:pt x="263600" y="3046363"/>
                  <a:pt x="280760" y="3061889"/>
                  <a:pt x="297919" y="3061889"/>
                </a:cubicBezTo>
                <a:cubicBezTo>
                  <a:pt x="315079" y="3077415"/>
                  <a:pt x="366557" y="3061889"/>
                  <a:pt x="400876" y="3061889"/>
                </a:cubicBezTo>
                <a:cubicBezTo>
                  <a:pt x="400876" y="3061889"/>
                  <a:pt x="400876" y="3061889"/>
                  <a:pt x="469514" y="3092940"/>
                </a:cubicBezTo>
                <a:cubicBezTo>
                  <a:pt x="503833" y="3108466"/>
                  <a:pt x="520992" y="3123992"/>
                  <a:pt x="572471" y="3139517"/>
                </a:cubicBezTo>
                <a:cubicBezTo>
                  <a:pt x="572471" y="3139517"/>
                  <a:pt x="572471" y="3139517"/>
                  <a:pt x="589630" y="3139517"/>
                </a:cubicBezTo>
                <a:cubicBezTo>
                  <a:pt x="589630" y="3108466"/>
                  <a:pt x="520992" y="3092940"/>
                  <a:pt x="520992" y="3092940"/>
                </a:cubicBezTo>
                <a:cubicBezTo>
                  <a:pt x="452354" y="3046363"/>
                  <a:pt x="400876" y="3030838"/>
                  <a:pt x="315079" y="3030838"/>
                </a:cubicBezTo>
                <a:close/>
                <a:moveTo>
                  <a:pt x="849012" y="3006688"/>
                </a:moveTo>
                <a:cubicBezTo>
                  <a:pt x="832017" y="3006688"/>
                  <a:pt x="730050" y="3023248"/>
                  <a:pt x="747045" y="3039808"/>
                </a:cubicBezTo>
                <a:cubicBezTo>
                  <a:pt x="747045" y="3072928"/>
                  <a:pt x="815023" y="3039808"/>
                  <a:pt x="849012" y="3039808"/>
                </a:cubicBezTo>
                <a:cubicBezTo>
                  <a:pt x="883001" y="3039808"/>
                  <a:pt x="984967" y="3072928"/>
                  <a:pt x="1018956" y="3106048"/>
                </a:cubicBezTo>
                <a:cubicBezTo>
                  <a:pt x="1103929" y="3172289"/>
                  <a:pt x="1086934" y="3304769"/>
                  <a:pt x="984967" y="3354449"/>
                </a:cubicBezTo>
                <a:cubicBezTo>
                  <a:pt x="967973" y="3371009"/>
                  <a:pt x="899995" y="3371009"/>
                  <a:pt x="883001" y="3371009"/>
                </a:cubicBezTo>
                <a:cubicBezTo>
                  <a:pt x="849012" y="3404130"/>
                  <a:pt x="849012" y="3536610"/>
                  <a:pt x="730050" y="3536610"/>
                </a:cubicBezTo>
                <a:cubicBezTo>
                  <a:pt x="696061" y="3536610"/>
                  <a:pt x="679067" y="3536610"/>
                  <a:pt x="662072" y="3553170"/>
                </a:cubicBezTo>
                <a:cubicBezTo>
                  <a:pt x="747045" y="3586290"/>
                  <a:pt x="832017" y="3553170"/>
                  <a:pt x="883001" y="3486930"/>
                </a:cubicBezTo>
                <a:cubicBezTo>
                  <a:pt x="899995" y="3470370"/>
                  <a:pt x="916989" y="3437250"/>
                  <a:pt x="916989" y="3420690"/>
                </a:cubicBezTo>
                <a:cubicBezTo>
                  <a:pt x="933984" y="3420690"/>
                  <a:pt x="984967" y="3404130"/>
                  <a:pt x="1001962" y="3404130"/>
                </a:cubicBezTo>
                <a:cubicBezTo>
                  <a:pt x="1069940" y="3371009"/>
                  <a:pt x="1120923" y="3288209"/>
                  <a:pt x="1120923" y="3205409"/>
                </a:cubicBezTo>
                <a:cubicBezTo>
                  <a:pt x="1120923" y="3089488"/>
                  <a:pt x="1035951" y="3039808"/>
                  <a:pt x="916989" y="3023248"/>
                </a:cubicBezTo>
                <a:cubicBezTo>
                  <a:pt x="899995" y="3006688"/>
                  <a:pt x="866006" y="3006688"/>
                  <a:pt x="849012" y="3006688"/>
                </a:cubicBezTo>
                <a:close/>
                <a:moveTo>
                  <a:pt x="160175" y="2632358"/>
                </a:moveTo>
                <a:cubicBezTo>
                  <a:pt x="142850" y="2649077"/>
                  <a:pt x="160175" y="2916585"/>
                  <a:pt x="177501" y="2966743"/>
                </a:cubicBezTo>
                <a:cubicBezTo>
                  <a:pt x="177501" y="2983463"/>
                  <a:pt x="194826" y="3000182"/>
                  <a:pt x="212151" y="3000182"/>
                </a:cubicBezTo>
                <a:cubicBezTo>
                  <a:pt x="212151" y="3000182"/>
                  <a:pt x="212151" y="3000182"/>
                  <a:pt x="229476" y="3033620"/>
                </a:cubicBezTo>
                <a:cubicBezTo>
                  <a:pt x="246802" y="3033620"/>
                  <a:pt x="298777" y="3016901"/>
                  <a:pt x="316102" y="3016901"/>
                </a:cubicBezTo>
                <a:cubicBezTo>
                  <a:pt x="385403" y="3016901"/>
                  <a:pt x="437379" y="3033620"/>
                  <a:pt x="489355" y="3050340"/>
                </a:cubicBezTo>
                <a:cubicBezTo>
                  <a:pt x="506680" y="3067059"/>
                  <a:pt x="524005" y="3050340"/>
                  <a:pt x="541330" y="3033620"/>
                </a:cubicBezTo>
                <a:cubicBezTo>
                  <a:pt x="524005" y="3016901"/>
                  <a:pt x="402729" y="2966743"/>
                  <a:pt x="368078" y="2916585"/>
                </a:cubicBezTo>
                <a:cubicBezTo>
                  <a:pt x="350753" y="2899866"/>
                  <a:pt x="350753" y="2849708"/>
                  <a:pt x="385403" y="2832989"/>
                </a:cubicBezTo>
                <a:cubicBezTo>
                  <a:pt x="402729" y="2832989"/>
                  <a:pt x="420054" y="2849708"/>
                  <a:pt x="420054" y="2832989"/>
                </a:cubicBezTo>
                <a:cubicBezTo>
                  <a:pt x="437379" y="2832989"/>
                  <a:pt x="437379" y="2816270"/>
                  <a:pt x="437379" y="2816270"/>
                </a:cubicBezTo>
                <a:cubicBezTo>
                  <a:pt x="420054" y="2782831"/>
                  <a:pt x="298777" y="2732673"/>
                  <a:pt x="246802" y="2699235"/>
                </a:cubicBezTo>
                <a:cubicBezTo>
                  <a:pt x="229476" y="2682516"/>
                  <a:pt x="194826" y="2649077"/>
                  <a:pt x="160175" y="2632358"/>
                </a:cubicBezTo>
                <a:close/>
                <a:moveTo>
                  <a:pt x="1120931" y="2596137"/>
                </a:moveTo>
                <a:cubicBezTo>
                  <a:pt x="1120931" y="2596137"/>
                  <a:pt x="1120931" y="2596137"/>
                  <a:pt x="1019500" y="2696452"/>
                </a:cubicBezTo>
                <a:cubicBezTo>
                  <a:pt x="1019500" y="2696452"/>
                  <a:pt x="1019500" y="2696452"/>
                  <a:pt x="985690" y="2713172"/>
                </a:cubicBezTo>
                <a:cubicBezTo>
                  <a:pt x="985690" y="2713172"/>
                  <a:pt x="985690" y="2713172"/>
                  <a:pt x="918069" y="2746610"/>
                </a:cubicBezTo>
                <a:cubicBezTo>
                  <a:pt x="884258" y="2763330"/>
                  <a:pt x="799732" y="2763330"/>
                  <a:pt x="782827" y="2813487"/>
                </a:cubicBezTo>
                <a:cubicBezTo>
                  <a:pt x="782827" y="2813487"/>
                  <a:pt x="782827" y="2813487"/>
                  <a:pt x="833543" y="2813487"/>
                </a:cubicBezTo>
                <a:cubicBezTo>
                  <a:pt x="867353" y="2813487"/>
                  <a:pt x="901164" y="2830207"/>
                  <a:pt x="884258" y="2863645"/>
                </a:cubicBezTo>
                <a:cubicBezTo>
                  <a:pt x="884258" y="2913803"/>
                  <a:pt x="782827" y="2947242"/>
                  <a:pt x="749017" y="2980680"/>
                </a:cubicBezTo>
                <a:cubicBezTo>
                  <a:pt x="732112" y="2997399"/>
                  <a:pt x="698301" y="3014119"/>
                  <a:pt x="698301" y="3030838"/>
                </a:cubicBezTo>
                <a:cubicBezTo>
                  <a:pt x="698301" y="3030838"/>
                  <a:pt x="732112" y="3014119"/>
                  <a:pt x="732112" y="3014119"/>
                </a:cubicBezTo>
                <a:cubicBezTo>
                  <a:pt x="765922" y="2997399"/>
                  <a:pt x="799732" y="2997399"/>
                  <a:pt x="833543" y="2980680"/>
                </a:cubicBezTo>
                <a:cubicBezTo>
                  <a:pt x="884258" y="2980680"/>
                  <a:pt x="918069" y="2997399"/>
                  <a:pt x="951879" y="3014119"/>
                </a:cubicBezTo>
                <a:cubicBezTo>
                  <a:pt x="985690" y="3014119"/>
                  <a:pt x="1019500" y="2980680"/>
                  <a:pt x="1036405" y="2963961"/>
                </a:cubicBezTo>
                <a:cubicBezTo>
                  <a:pt x="1087121" y="2913803"/>
                  <a:pt x="1120931" y="2846926"/>
                  <a:pt x="1120931" y="2780049"/>
                </a:cubicBezTo>
                <a:cubicBezTo>
                  <a:pt x="1120931" y="2780049"/>
                  <a:pt x="1120931" y="2780049"/>
                  <a:pt x="1120931" y="2729891"/>
                </a:cubicBezTo>
                <a:cubicBezTo>
                  <a:pt x="1120931" y="2729891"/>
                  <a:pt x="1120931" y="2729891"/>
                  <a:pt x="1120931" y="2612856"/>
                </a:cubicBezTo>
                <a:cubicBezTo>
                  <a:pt x="1120931" y="2612856"/>
                  <a:pt x="1120931" y="2596137"/>
                  <a:pt x="1120931" y="2596137"/>
                </a:cubicBezTo>
                <a:close/>
                <a:moveTo>
                  <a:pt x="643966" y="700352"/>
                </a:moveTo>
                <a:cubicBezTo>
                  <a:pt x="626686" y="716858"/>
                  <a:pt x="643966" y="733363"/>
                  <a:pt x="609407" y="733363"/>
                </a:cubicBezTo>
                <a:cubicBezTo>
                  <a:pt x="609407" y="733363"/>
                  <a:pt x="609407" y="716858"/>
                  <a:pt x="592127" y="716858"/>
                </a:cubicBezTo>
                <a:cubicBezTo>
                  <a:pt x="574847" y="749868"/>
                  <a:pt x="540287" y="782879"/>
                  <a:pt x="505727" y="815890"/>
                </a:cubicBezTo>
                <a:cubicBezTo>
                  <a:pt x="419328" y="865407"/>
                  <a:pt x="315649" y="914923"/>
                  <a:pt x="246529" y="980945"/>
                </a:cubicBezTo>
                <a:cubicBezTo>
                  <a:pt x="229250" y="997450"/>
                  <a:pt x="211970" y="997450"/>
                  <a:pt x="194690" y="1013956"/>
                </a:cubicBezTo>
                <a:cubicBezTo>
                  <a:pt x="142850" y="1096483"/>
                  <a:pt x="142850" y="1162505"/>
                  <a:pt x="142850" y="1261537"/>
                </a:cubicBezTo>
                <a:cubicBezTo>
                  <a:pt x="142850" y="1261537"/>
                  <a:pt x="142850" y="1261537"/>
                  <a:pt x="142850" y="2218853"/>
                </a:cubicBezTo>
                <a:cubicBezTo>
                  <a:pt x="142850" y="2367402"/>
                  <a:pt x="142850" y="2515951"/>
                  <a:pt x="281089" y="2614984"/>
                </a:cubicBezTo>
                <a:cubicBezTo>
                  <a:pt x="315649" y="2647995"/>
                  <a:pt x="350209" y="2664500"/>
                  <a:pt x="384768" y="2681006"/>
                </a:cubicBezTo>
                <a:cubicBezTo>
                  <a:pt x="436608" y="2697511"/>
                  <a:pt x="471168" y="2714017"/>
                  <a:pt x="505727" y="2747027"/>
                </a:cubicBezTo>
                <a:cubicBezTo>
                  <a:pt x="592127" y="2846060"/>
                  <a:pt x="488447" y="2879071"/>
                  <a:pt x="488447" y="2912082"/>
                </a:cubicBezTo>
                <a:cubicBezTo>
                  <a:pt x="505727" y="2912082"/>
                  <a:pt x="523007" y="2928587"/>
                  <a:pt x="540287" y="2945093"/>
                </a:cubicBezTo>
                <a:cubicBezTo>
                  <a:pt x="609407" y="2978104"/>
                  <a:pt x="592127" y="2994609"/>
                  <a:pt x="678526" y="2945093"/>
                </a:cubicBezTo>
                <a:cubicBezTo>
                  <a:pt x="678526" y="2928587"/>
                  <a:pt x="713086" y="2912082"/>
                  <a:pt x="713086" y="2895576"/>
                </a:cubicBezTo>
                <a:cubicBezTo>
                  <a:pt x="713086" y="2895576"/>
                  <a:pt x="695806" y="2846060"/>
                  <a:pt x="695806" y="2829555"/>
                </a:cubicBezTo>
                <a:cubicBezTo>
                  <a:pt x="713086" y="2780038"/>
                  <a:pt x="713086" y="2747027"/>
                  <a:pt x="747645" y="2714017"/>
                </a:cubicBezTo>
                <a:cubicBezTo>
                  <a:pt x="799485" y="2681006"/>
                  <a:pt x="851325" y="2681006"/>
                  <a:pt x="903164" y="2664500"/>
                </a:cubicBezTo>
                <a:cubicBezTo>
                  <a:pt x="1075963" y="2581973"/>
                  <a:pt x="1127802" y="2466435"/>
                  <a:pt x="1127802" y="2284875"/>
                </a:cubicBezTo>
                <a:cubicBezTo>
                  <a:pt x="1127802" y="1888744"/>
                  <a:pt x="1145082" y="1476108"/>
                  <a:pt x="1127802" y="1079977"/>
                </a:cubicBezTo>
                <a:cubicBezTo>
                  <a:pt x="1127802" y="881912"/>
                  <a:pt x="816765" y="832396"/>
                  <a:pt x="678526" y="733363"/>
                </a:cubicBezTo>
                <a:cubicBezTo>
                  <a:pt x="661246" y="733363"/>
                  <a:pt x="661246" y="733363"/>
                  <a:pt x="643966" y="700352"/>
                </a:cubicBezTo>
                <a:close/>
                <a:moveTo>
                  <a:pt x="639025" y="556319"/>
                </a:moveTo>
                <a:cubicBezTo>
                  <a:pt x="628047" y="560631"/>
                  <a:pt x="619266" y="569256"/>
                  <a:pt x="610484" y="577881"/>
                </a:cubicBezTo>
                <a:cubicBezTo>
                  <a:pt x="592920" y="577881"/>
                  <a:pt x="575356" y="560631"/>
                  <a:pt x="540229" y="560631"/>
                </a:cubicBezTo>
                <a:cubicBezTo>
                  <a:pt x="505101" y="595131"/>
                  <a:pt x="592920" y="664131"/>
                  <a:pt x="610484" y="664131"/>
                </a:cubicBezTo>
                <a:cubicBezTo>
                  <a:pt x="628047" y="664131"/>
                  <a:pt x="645611" y="646881"/>
                  <a:pt x="645611" y="629631"/>
                </a:cubicBezTo>
                <a:cubicBezTo>
                  <a:pt x="663175" y="612381"/>
                  <a:pt x="698302" y="612381"/>
                  <a:pt x="680739" y="577881"/>
                </a:cubicBezTo>
                <a:cubicBezTo>
                  <a:pt x="680739" y="577881"/>
                  <a:pt x="680739" y="577881"/>
                  <a:pt x="680739" y="560631"/>
                </a:cubicBezTo>
                <a:cubicBezTo>
                  <a:pt x="663175" y="552006"/>
                  <a:pt x="650002" y="552006"/>
                  <a:pt x="639025" y="556319"/>
                </a:cubicBezTo>
                <a:close/>
                <a:moveTo>
                  <a:pt x="495851" y="546350"/>
                </a:moveTo>
                <a:cubicBezTo>
                  <a:pt x="476361" y="554133"/>
                  <a:pt x="437379" y="585264"/>
                  <a:pt x="437379" y="597716"/>
                </a:cubicBezTo>
                <a:cubicBezTo>
                  <a:pt x="350753" y="647526"/>
                  <a:pt x="212151" y="647526"/>
                  <a:pt x="160175" y="730543"/>
                </a:cubicBezTo>
                <a:cubicBezTo>
                  <a:pt x="142850" y="763750"/>
                  <a:pt x="142850" y="846767"/>
                  <a:pt x="142850" y="896576"/>
                </a:cubicBezTo>
                <a:cubicBezTo>
                  <a:pt x="142850" y="913180"/>
                  <a:pt x="142850" y="913180"/>
                  <a:pt x="142850" y="929783"/>
                </a:cubicBezTo>
                <a:cubicBezTo>
                  <a:pt x="160175" y="929783"/>
                  <a:pt x="177501" y="913180"/>
                  <a:pt x="177501" y="913180"/>
                </a:cubicBezTo>
                <a:cubicBezTo>
                  <a:pt x="194826" y="896576"/>
                  <a:pt x="229476" y="879973"/>
                  <a:pt x="229476" y="863370"/>
                </a:cubicBezTo>
                <a:cubicBezTo>
                  <a:pt x="229476" y="846767"/>
                  <a:pt x="212151" y="830163"/>
                  <a:pt x="212151" y="813560"/>
                </a:cubicBezTo>
                <a:cubicBezTo>
                  <a:pt x="212151" y="730543"/>
                  <a:pt x="264127" y="680733"/>
                  <a:pt x="333428" y="680733"/>
                </a:cubicBezTo>
                <a:cubicBezTo>
                  <a:pt x="333428" y="680733"/>
                  <a:pt x="333428" y="680733"/>
                  <a:pt x="350753" y="680733"/>
                </a:cubicBezTo>
                <a:cubicBezTo>
                  <a:pt x="420054" y="697336"/>
                  <a:pt x="350753" y="713940"/>
                  <a:pt x="333428" y="730543"/>
                </a:cubicBezTo>
                <a:cubicBezTo>
                  <a:pt x="316102" y="763750"/>
                  <a:pt x="333428" y="780353"/>
                  <a:pt x="368078" y="780353"/>
                </a:cubicBezTo>
                <a:cubicBezTo>
                  <a:pt x="402729" y="780353"/>
                  <a:pt x="541330" y="697336"/>
                  <a:pt x="541330" y="647526"/>
                </a:cubicBezTo>
                <a:cubicBezTo>
                  <a:pt x="541330" y="630923"/>
                  <a:pt x="506680" y="630923"/>
                  <a:pt x="506680" y="597716"/>
                </a:cubicBezTo>
                <a:cubicBezTo>
                  <a:pt x="506680" y="581113"/>
                  <a:pt x="541330" y="547906"/>
                  <a:pt x="506680" y="547906"/>
                </a:cubicBezTo>
                <a:cubicBezTo>
                  <a:pt x="506680" y="543756"/>
                  <a:pt x="502348" y="543756"/>
                  <a:pt x="495851" y="546350"/>
                </a:cubicBezTo>
                <a:close/>
                <a:moveTo>
                  <a:pt x="725132" y="532932"/>
                </a:moveTo>
                <a:cubicBezTo>
                  <a:pt x="718453" y="532709"/>
                  <a:pt x="712815" y="533472"/>
                  <a:pt x="708519" y="535506"/>
                </a:cubicBezTo>
                <a:cubicBezTo>
                  <a:pt x="674151" y="551782"/>
                  <a:pt x="708519" y="551782"/>
                  <a:pt x="708519" y="584332"/>
                </a:cubicBezTo>
                <a:cubicBezTo>
                  <a:pt x="708519" y="600607"/>
                  <a:pt x="691335" y="633158"/>
                  <a:pt x="691335" y="633158"/>
                </a:cubicBezTo>
                <a:cubicBezTo>
                  <a:pt x="708519" y="665708"/>
                  <a:pt x="880357" y="763359"/>
                  <a:pt x="914725" y="747084"/>
                </a:cubicBezTo>
                <a:cubicBezTo>
                  <a:pt x="966277" y="730809"/>
                  <a:pt x="966277" y="681983"/>
                  <a:pt x="897541" y="681983"/>
                </a:cubicBezTo>
                <a:cubicBezTo>
                  <a:pt x="897541" y="665708"/>
                  <a:pt x="897541" y="649433"/>
                  <a:pt x="914725" y="649433"/>
                </a:cubicBezTo>
                <a:cubicBezTo>
                  <a:pt x="966277" y="600607"/>
                  <a:pt x="1069380" y="665708"/>
                  <a:pt x="1052196" y="730809"/>
                </a:cubicBezTo>
                <a:cubicBezTo>
                  <a:pt x="1052196" y="763359"/>
                  <a:pt x="1035012" y="779635"/>
                  <a:pt x="1035012" y="795910"/>
                </a:cubicBezTo>
                <a:cubicBezTo>
                  <a:pt x="1052196" y="812185"/>
                  <a:pt x="1120931" y="893561"/>
                  <a:pt x="1120931" y="844735"/>
                </a:cubicBezTo>
                <a:cubicBezTo>
                  <a:pt x="1120931" y="795910"/>
                  <a:pt x="1120931" y="698258"/>
                  <a:pt x="1103747" y="665708"/>
                </a:cubicBezTo>
                <a:cubicBezTo>
                  <a:pt x="1069380" y="616882"/>
                  <a:pt x="966277" y="600607"/>
                  <a:pt x="914725" y="584332"/>
                </a:cubicBezTo>
                <a:cubicBezTo>
                  <a:pt x="869618" y="584332"/>
                  <a:pt x="771885" y="534489"/>
                  <a:pt x="725132" y="532932"/>
                </a:cubicBezTo>
                <a:close/>
                <a:moveTo>
                  <a:pt x="678175" y="495081"/>
                </a:moveTo>
                <a:cubicBezTo>
                  <a:pt x="678175" y="495081"/>
                  <a:pt x="678175" y="495081"/>
                  <a:pt x="637922" y="511181"/>
                </a:cubicBezTo>
                <a:cubicBezTo>
                  <a:pt x="637922" y="511181"/>
                  <a:pt x="637922" y="511181"/>
                  <a:pt x="637922" y="527281"/>
                </a:cubicBezTo>
                <a:cubicBezTo>
                  <a:pt x="678175" y="543381"/>
                  <a:pt x="698301" y="495081"/>
                  <a:pt x="678175" y="495081"/>
                </a:cubicBezTo>
                <a:close/>
                <a:moveTo>
                  <a:pt x="607741" y="458852"/>
                </a:moveTo>
                <a:cubicBezTo>
                  <a:pt x="592646" y="458852"/>
                  <a:pt x="577551" y="476964"/>
                  <a:pt x="577551" y="495077"/>
                </a:cubicBezTo>
                <a:cubicBezTo>
                  <a:pt x="577551" y="495077"/>
                  <a:pt x="577551" y="495077"/>
                  <a:pt x="592646" y="513189"/>
                </a:cubicBezTo>
                <a:cubicBezTo>
                  <a:pt x="592646" y="513189"/>
                  <a:pt x="592646" y="513189"/>
                  <a:pt x="607741" y="531302"/>
                </a:cubicBezTo>
                <a:cubicBezTo>
                  <a:pt x="622835" y="513189"/>
                  <a:pt x="637930" y="495077"/>
                  <a:pt x="637930" y="476964"/>
                </a:cubicBezTo>
                <a:cubicBezTo>
                  <a:pt x="637930" y="458852"/>
                  <a:pt x="607741" y="458852"/>
                  <a:pt x="607741" y="458852"/>
                </a:cubicBezTo>
                <a:close/>
                <a:moveTo>
                  <a:pt x="437477" y="446346"/>
                </a:moveTo>
                <a:cubicBezTo>
                  <a:pt x="429025" y="446346"/>
                  <a:pt x="420572" y="450227"/>
                  <a:pt x="420572" y="465753"/>
                </a:cubicBezTo>
                <a:cubicBezTo>
                  <a:pt x="437477" y="481279"/>
                  <a:pt x="538908" y="543381"/>
                  <a:pt x="572718" y="543381"/>
                </a:cubicBezTo>
                <a:cubicBezTo>
                  <a:pt x="589623" y="543381"/>
                  <a:pt x="572718" y="512330"/>
                  <a:pt x="555813" y="512330"/>
                </a:cubicBezTo>
                <a:cubicBezTo>
                  <a:pt x="555813" y="512330"/>
                  <a:pt x="555813" y="512330"/>
                  <a:pt x="454382" y="450227"/>
                </a:cubicBezTo>
                <a:cubicBezTo>
                  <a:pt x="454382" y="450227"/>
                  <a:pt x="445930" y="446346"/>
                  <a:pt x="437477" y="446346"/>
                </a:cubicBezTo>
                <a:close/>
                <a:moveTo>
                  <a:pt x="236428" y="398480"/>
                </a:moveTo>
                <a:cubicBezTo>
                  <a:pt x="203221" y="413575"/>
                  <a:pt x="219825" y="428670"/>
                  <a:pt x="236428" y="443765"/>
                </a:cubicBezTo>
                <a:cubicBezTo>
                  <a:pt x="319447" y="458859"/>
                  <a:pt x="336050" y="398480"/>
                  <a:pt x="269636" y="398480"/>
                </a:cubicBezTo>
                <a:cubicBezTo>
                  <a:pt x="269636" y="398480"/>
                  <a:pt x="269636" y="398480"/>
                  <a:pt x="236428" y="398480"/>
                </a:cubicBezTo>
                <a:close/>
                <a:moveTo>
                  <a:pt x="710376" y="386401"/>
                </a:moveTo>
                <a:cubicBezTo>
                  <a:pt x="692264" y="386401"/>
                  <a:pt x="674151" y="402501"/>
                  <a:pt x="674151" y="418601"/>
                </a:cubicBezTo>
                <a:cubicBezTo>
                  <a:pt x="692264" y="418601"/>
                  <a:pt x="692264" y="418601"/>
                  <a:pt x="710376" y="434701"/>
                </a:cubicBezTo>
                <a:cubicBezTo>
                  <a:pt x="710376" y="434701"/>
                  <a:pt x="710376" y="434701"/>
                  <a:pt x="728489" y="418601"/>
                </a:cubicBezTo>
                <a:cubicBezTo>
                  <a:pt x="746601" y="402501"/>
                  <a:pt x="746601" y="402501"/>
                  <a:pt x="728489" y="386401"/>
                </a:cubicBezTo>
                <a:cubicBezTo>
                  <a:pt x="728489" y="386401"/>
                  <a:pt x="728489" y="386401"/>
                  <a:pt x="710376" y="386401"/>
                </a:cubicBezTo>
                <a:close/>
                <a:moveTo>
                  <a:pt x="490613" y="386401"/>
                </a:moveTo>
                <a:cubicBezTo>
                  <a:pt x="473707" y="386401"/>
                  <a:pt x="456801" y="416591"/>
                  <a:pt x="456801" y="431686"/>
                </a:cubicBezTo>
                <a:cubicBezTo>
                  <a:pt x="456801" y="431686"/>
                  <a:pt x="456801" y="431686"/>
                  <a:pt x="490613" y="446780"/>
                </a:cubicBezTo>
                <a:cubicBezTo>
                  <a:pt x="490613" y="446780"/>
                  <a:pt x="490613" y="446780"/>
                  <a:pt x="507519" y="446780"/>
                </a:cubicBezTo>
                <a:cubicBezTo>
                  <a:pt x="507519" y="446780"/>
                  <a:pt x="541330" y="416591"/>
                  <a:pt x="524424" y="416591"/>
                </a:cubicBezTo>
                <a:cubicBezTo>
                  <a:pt x="524424" y="416591"/>
                  <a:pt x="524424" y="416591"/>
                  <a:pt x="507519" y="401496"/>
                </a:cubicBezTo>
                <a:cubicBezTo>
                  <a:pt x="507519" y="401496"/>
                  <a:pt x="507519" y="401496"/>
                  <a:pt x="490613" y="386401"/>
                </a:cubicBezTo>
                <a:close/>
                <a:moveTo>
                  <a:pt x="965297" y="362251"/>
                </a:moveTo>
                <a:cubicBezTo>
                  <a:pt x="947855" y="362251"/>
                  <a:pt x="843202" y="378351"/>
                  <a:pt x="912971" y="410551"/>
                </a:cubicBezTo>
                <a:cubicBezTo>
                  <a:pt x="912971" y="410551"/>
                  <a:pt x="912971" y="410551"/>
                  <a:pt x="965297" y="410551"/>
                </a:cubicBezTo>
                <a:cubicBezTo>
                  <a:pt x="1000181" y="394451"/>
                  <a:pt x="982739" y="362251"/>
                  <a:pt x="965297" y="362251"/>
                </a:cubicBezTo>
                <a:close/>
                <a:moveTo>
                  <a:pt x="284072" y="361158"/>
                </a:moveTo>
                <a:cubicBezTo>
                  <a:pt x="166471" y="326031"/>
                  <a:pt x="82471" y="466540"/>
                  <a:pt x="216872" y="501668"/>
                </a:cubicBezTo>
                <a:cubicBezTo>
                  <a:pt x="300872" y="519232"/>
                  <a:pt x="351272" y="484104"/>
                  <a:pt x="401672" y="431413"/>
                </a:cubicBezTo>
                <a:cubicBezTo>
                  <a:pt x="418472" y="413849"/>
                  <a:pt x="468872" y="378722"/>
                  <a:pt x="452072" y="361158"/>
                </a:cubicBezTo>
                <a:cubicBezTo>
                  <a:pt x="435272" y="343594"/>
                  <a:pt x="401672" y="378722"/>
                  <a:pt x="384872" y="396285"/>
                </a:cubicBezTo>
                <a:cubicBezTo>
                  <a:pt x="351272" y="431413"/>
                  <a:pt x="300872" y="484104"/>
                  <a:pt x="233672" y="466540"/>
                </a:cubicBezTo>
                <a:cubicBezTo>
                  <a:pt x="132871" y="448977"/>
                  <a:pt x="216872" y="343594"/>
                  <a:pt x="317672" y="396285"/>
                </a:cubicBezTo>
                <a:cubicBezTo>
                  <a:pt x="317672" y="396285"/>
                  <a:pt x="334472" y="413849"/>
                  <a:pt x="351272" y="396285"/>
                </a:cubicBezTo>
                <a:cubicBezTo>
                  <a:pt x="368072" y="378722"/>
                  <a:pt x="300872" y="361158"/>
                  <a:pt x="284072" y="361158"/>
                </a:cubicBezTo>
                <a:close/>
                <a:moveTo>
                  <a:pt x="647587" y="350181"/>
                </a:moveTo>
                <a:cubicBezTo>
                  <a:pt x="647587" y="365706"/>
                  <a:pt x="546156" y="427808"/>
                  <a:pt x="546156" y="443334"/>
                </a:cubicBezTo>
                <a:cubicBezTo>
                  <a:pt x="529251" y="458860"/>
                  <a:pt x="546156" y="458860"/>
                  <a:pt x="546156" y="458860"/>
                </a:cubicBezTo>
                <a:cubicBezTo>
                  <a:pt x="546156" y="458860"/>
                  <a:pt x="546156" y="458860"/>
                  <a:pt x="563061" y="458860"/>
                </a:cubicBezTo>
                <a:cubicBezTo>
                  <a:pt x="579967" y="458860"/>
                  <a:pt x="681397" y="381232"/>
                  <a:pt x="681397" y="365706"/>
                </a:cubicBezTo>
                <a:cubicBezTo>
                  <a:pt x="698302" y="350181"/>
                  <a:pt x="664492" y="350181"/>
                  <a:pt x="647587" y="350181"/>
                </a:cubicBezTo>
                <a:close/>
                <a:moveTo>
                  <a:pt x="932545" y="319238"/>
                </a:moveTo>
                <a:cubicBezTo>
                  <a:pt x="912378" y="320999"/>
                  <a:pt x="893846" y="326031"/>
                  <a:pt x="880765" y="334081"/>
                </a:cubicBezTo>
                <a:cubicBezTo>
                  <a:pt x="863324" y="334081"/>
                  <a:pt x="828440" y="350181"/>
                  <a:pt x="810998" y="366281"/>
                </a:cubicBezTo>
                <a:cubicBezTo>
                  <a:pt x="810998" y="366281"/>
                  <a:pt x="810998" y="366281"/>
                  <a:pt x="758673" y="430681"/>
                </a:cubicBezTo>
                <a:cubicBezTo>
                  <a:pt x="758673" y="430681"/>
                  <a:pt x="758673" y="446781"/>
                  <a:pt x="776115" y="446781"/>
                </a:cubicBezTo>
                <a:cubicBezTo>
                  <a:pt x="776115" y="446781"/>
                  <a:pt x="776115" y="446781"/>
                  <a:pt x="810998" y="414581"/>
                </a:cubicBezTo>
                <a:cubicBezTo>
                  <a:pt x="828440" y="398481"/>
                  <a:pt x="898207" y="350181"/>
                  <a:pt x="933090" y="350181"/>
                </a:cubicBezTo>
                <a:cubicBezTo>
                  <a:pt x="985416" y="334081"/>
                  <a:pt x="1037741" y="382381"/>
                  <a:pt x="985416" y="414581"/>
                </a:cubicBezTo>
                <a:cubicBezTo>
                  <a:pt x="950532" y="446781"/>
                  <a:pt x="880765" y="398481"/>
                  <a:pt x="845882" y="414581"/>
                </a:cubicBezTo>
                <a:cubicBezTo>
                  <a:pt x="863324" y="462881"/>
                  <a:pt x="1055183" y="495082"/>
                  <a:pt x="1055183" y="398481"/>
                </a:cubicBezTo>
                <a:cubicBezTo>
                  <a:pt x="1068264" y="338106"/>
                  <a:pt x="993046" y="313956"/>
                  <a:pt x="932545" y="319238"/>
                </a:cubicBezTo>
                <a:close/>
                <a:moveTo>
                  <a:pt x="587213" y="301880"/>
                </a:moveTo>
                <a:cubicBezTo>
                  <a:pt x="587213" y="301880"/>
                  <a:pt x="587213" y="301880"/>
                  <a:pt x="570307" y="316975"/>
                </a:cubicBezTo>
                <a:cubicBezTo>
                  <a:pt x="570307" y="316975"/>
                  <a:pt x="570307" y="316975"/>
                  <a:pt x="553401" y="332070"/>
                </a:cubicBezTo>
                <a:cubicBezTo>
                  <a:pt x="553401" y="347164"/>
                  <a:pt x="587213" y="362259"/>
                  <a:pt x="604119" y="362259"/>
                </a:cubicBezTo>
                <a:cubicBezTo>
                  <a:pt x="604119" y="362259"/>
                  <a:pt x="604119" y="362259"/>
                  <a:pt x="621024" y="347164"/>
                </a:cubicBezTo>
                <a:cubicBezTo>
                  <a:pt x="621024" y="347164"/>
                  <a:pt x="621024" y="347164"/>
                  <a:pt x="637930" y="332070"/>
                </a:cubicBezTo>
                <a:cubicBezTo>
                  <a:pt x="637930" y="316975"/>
                  <a:pt x="604119" y="301880"/>
                  <a:pt x="587213" y="301880"/>
                </a:cubicBezTo>
                <a:close/>
                <a:moveTo>
                  <a:pt x="646705" y="265651"/>
                </a:moveTo>
                <a:cubicBezTo>
                  <a:pt x="613772" y="265651"/>
                  <a:pt x="613772" y="282901"/>
                  <a:pt x="630239" y="300151"/>
                </a:cubicBezTo>
                <a:cubicBezTo>
                  <a:pt x="663171" y="334651"/>
                  <a:pt x="712570" y="369151"/>
                  <a:pt x="761969" y="386401"/>
                </a:cubicBezTo>
                <a:cubicBezTo>
                  <a:pt x="761969" y="386401"/>
                  <a:pt x="794901" y="386401"/>
                  <a:pt x="778435" y="369151"/>
                </a:cubicBezTo>
                <a:cubicBezTo>
                  <a:pt x="778435" y="351901"/>
                  <a:pt x="646705" y="265651"/>
                  <a:pt x="646705" y="265651"/>
                </a:cubicBezTo>
                <a:close/>
                <a:moveTo>
                  <a:pt x="479065" y="241504"/>
                </a:moveTo>
                <a:cubicBezTo>
                  <a:pt x="455292" y="244523"/>
                  <a:pt x="441707" y="265654"/>
                  <a:pt x="468877" y="277729"/>
                </a:cubicBezTo>
                <a:cubicBezTo>
                  <a:pt x="468877" y="277729"/>
                  <a:pt x="468877" y="277729"/>
                  <a:pt x="486990" y="277729"/>
                </a:cubicBezTo>
                <a:cubicBezTo>
                  <a:pt x="505103" y="277729"/>
                  <a:pt x="541329" y="261629"/>
                  <a:pt x="505103" y="245529"/>
                </a:cubicBezTo>
                <a:cubicBezTo>
                  <a:pt x="496046" y="241504"/>
                  <a:pt x="486990" y="240498"/>
                  <a:pt x="479065" y="241504"/>
                </a:cubicBezTo>
                <a:close/>
                <a:moveTo>
                  <a:pt x="712790" y="229429"/>
                </a:moveTo>
                <a:cubicBezTo>
                  <a:pt x="695884" y="229429"/>
                  <a:pt x="662072" y="229429"/>
                  <a:pt x="662072" y="245529"/>
                </a:cubicBezTo>
                <a:cubicBezTo>
                  <a:pt x="662072" y="245529"/>
                  <a:pt x="662072" y="245529"/>
                  <a:pt x="695884" y="277729"/>
                </a:cubicBezTo>
                <a:cubicBezTo>
                  <a:pt x="729695" y="277729"/>
                  <a:pt x="746601" y="245529"/>
                  <a:pt x="712790" y="229429"/>
                </a:cubicBezTo>
                <a:close/>
                <a:moveTo>
                  <a:pt x="468076" y="180560"/>
                </a:moveTo>
                <a:cubicBezTo>
                  <a:pt x="410994" y="186107"/>
                  <a:pt x="361358" y="246332"/>
                  <a:pt x="401067" y="297048"/>
                </a:cubicBezTo>
                <a:cubicBezTo>
                  <a:pt x="418715" y="330859"/>
                  <a:pt x="524606" y="381575"/>
                  <a:pt x="542254" y="398480"/>
                </a:cubicBezTo>
                <a:cubicBezTo>
                  <a:pt x="559903" y="398480"/>
                  <a:pt x="577551" y="398480"/>
                  <a:pt x="577551" y="398480"/>
                </a:cubicBezTo>
                <a:cubicBezTo>
                  <a:pt x="577551" y="381575"/>
                  <a:pt x="542254" y="364670"/>
                  <a:pt x="542254" y="347764"/>
                </a:cubicBezTo>
                <a:cubicBezTo>
                  <a:pt x="506957" y="330859"/>
                  <a:pt x="401067" y="280143"/>
                  <a:pt x="454012" y="229427"/>
                </a:cubicBezTo>
                <a:cubicBezTo>
                  <a:pt x="489309" y="178711"/>
                  <a:pt x="542254" y="246332"/>
                  <a:pt x="559903" y="229427"/>
                </a:cubicBezTo>
                <a:cubicBezTo>
                  <a:pt x="577551" y="212522"/>
                  <a:pt x="542254" y="195616"/>
                  <a:pt x="524606" y="195616"/>
                </a:cubicBezTo>
                <a:cubicBezTo>
                  <a:pt x="506957" y="182937"/>
                  <a:pt x="487103" y="178711"/>
                  <a:pt x="468076" y="180560"/>
                </a:cubicBezTo>
                <a:close/>
                <a:moveTo>
                  <a:pt x="693855" y="169051"/>
                </a:moveTo>
                <a:cubicBezTo>
                  <a:pt x="693855" y="169051"/>
                  <a:pt x="693855" y="169051"/>
                  <a:pt x="642377" y="184749"/>
                </a:cubicBezTo>
                <a:cubicBezTo>
                  <a:pt x="625218" y="200447"/>
                  <a:pt x="522261" y="278936"/>
                  <a:pt x="522261" y="294634"/>
                </a:cubicBezTo>
                <a:cubicBezTo>
                  <a:pt x="505101" y="310332"/>
                  <a:pt x="522261" y="310332"/>
                  <a:pt x="522261" y="310332"/>
                </a:cubicBezTo>
                <a:cubicBezTo>
                  <a:pt x="556580" y="326030"/>
                  <a:pt x="642377" y="216145"/>
                  <a:pt x="693855" y="216145"/>
                </a:cubicBezTo>
                <a:cubicBezTo>
                  <a:pt x="693855" y="216145"/>
                  <a:pt x="693855" y="216145"/>
                  <a:pt x="728174" y="216145"/>
                </a:cubicBezTo>
                <a:cubicBezTo>
                  <a:pt x="779653" y="247541"/>
                  <a:pt x="711015" y="310332"/>
                  <a:pt x="745334" y="310332"/>
                </a:cubicBezTo>
                <a:cubicBezTo>
                  <a:pt x="796812" y="294634"/>
                  <a:pt x="831131" y="169051"/>
                  <a:pt x="693855" y="169051"/>
                </a:cubicBezTo>
                <a:close/>
                <a:moveTo>
                  <a:pt x="729872" y="16221"/>
                </a:moveTo>
                <a:cubicBezTo>
                  <a:pt x="702075" y="16221"/>
                  <a:pt x="672139" y="20362"/>
                  <a:pt x="637926" y="28644"/>
                </a:cubicBezTo>
                <a:cubicBezTo>
                  <a:pt x="637926" y="28644"/>
                  <a:pt x="637926" y="28644"/>
                  <a:pt x="586607" y="61771"/>
                </a:cubicBezTo>
                <a:cubicBezTo>
                  <a:pt x="586607" y="61771"/>
                  <a:pt x="586607" y="61771"/>
                  <a:pt x="518182" y="28644"/>
                </a:cubicBezTo>
                <a:cubicBezTo>
                  <a:pt x="518182" y="28644"/>
                  <a:pt x="518182" y="28644"/>
                  <a:pt x="432651" y="28644"/>
                </a:cubicBezTo>
                <a:cubicBezTo>
                  <a:pt x="347119" y="28644"/>
                  <a:pt x="261588" y="78335"/>
                  <a:pt x="227375" y="161153"/>
                </a:cubicBezTo>
                <a:cubicBezTo>
                  <a:pt x="227375" y="161153"/>
                  <a:pt x="227375" y="161153"/>
                  <a:pt x="210269" y="227408"/>
                </a:cubicBezTo>
                <a:cubicBezTo>
                  <a:pt x="193162" y="260535"/>
                  <a:pt x="22099" y="227408"/>
                  <a:pt x="22099" y="459299"/>
                </a:cubicBezTo>
                <a:cubicBezTo>
                  <a:pt x="22099" y="492427"/>
                  <a:pt x="56311" y="575245"/>
                  <a:pt x="107630" y="591809"/>
                </a:cubicBezTo>
                <a:cubicBezTo>
                  <a:pt x="107630" y="591809"/>
                  <a:pt x="107630" y="591809"/>
                  <a:pt x="141843" y="608372"/>
                </a:cubicBezTo>
                <a:cubicBezTo>
                  <a:pt x="141843" y="608372"/>
                  <a:pt x="141843" y="608372"/>
                  <a:pt x="141843" y="624936"/>
                </a:cubicBezTo>
                <a:cubicBezTo>
                  <a:pt x="158950" y="624936"/>
                  <a:pt x="107630" y="658063"/>
                  <a:pt x="90524" y="691191"/>
                </a:cubicBezTo>
                <a:cubicBezTo>
                  <a:pt x="73418" y="724318"/>
                  <a:pt x="90524" y="807136"/>
                  <a:pt x="90524" y="840264"/>
                </a:cubicBezTo>
                <a:cubicBezTo>
                  <a:pt x="90524" y="840264"/>
                  <a:pt x="90524" y="840264"/>
                  <a:pt x="90524" y="2894157"/>
                </a:cubicBezTo>
                <a:cubicBezTo>
                  <a:pt x="107630" y="3010102"/>
                  <a:pt x="141843" y="3026666"/>
                  <a:pt x="244481" y="3092921"/>
                </a:cubicBezTo>
                <a:cubicBezTo>
                  <a:pt x="261588" y="3109484"/>
                  <a:pt x="330013" y="3175739"/>
                  <a:pt x="347119" y="3142612"/>
                </a:cubicBezTo>
                <a:cubicBezTo>
                  <a:pt x="364225" y="3126048"/>
                  <a:pt x="312906" y="3092921"/>
                  <a:pt x="295800" y="3092921"/>
                </a:cubicBezTo>
                <a:cubicBezTo>
                  <a:pt x="210269" y="3043230"/>
                  <a:pt x="141843" y="2993539"/>
                  <a:pt x="141843" y="2910720"/>
                </a:cubicBezTo>
                <a:cubicBezTo>
                  <a:pt x="141843" y="2910720"/>
                  <a:pt x="141843" y="2910720"/>
                  <a:pt x="141843" y="2861029"/>
                </a:cubicBezTo>
                <a:cubicBezTo>
                  <a:pt x="141843" y="2761647"/>
                  <a:pt x="141843" y="2645702"/>
                  <a:pt x="124737" y="2546320"/>
                </a:cubicBezTo>
                <a:cubicBezTo>
                  <a:pt x="158950" y="2546320"/>
                  <a:pt x="176056" y="2596011"/>
                  <a:pt x="193162" y="2629138"/>
                </a:cubicBezTo>
                <a:cubicBezTo>
                  <a:pt x="193162" y="2629138"/>
                  <a:pt x="193162" y="2629138"/>
                  <a:pt x="295800" y="2695393"/>
                </a:cubicBezTo>
                <a:cubicBezTo>
                  <a:pt x="347119" y="2728520"/>
                  <a:pt x="449757" y="2761647"/>
                  <a:pt x="449757" y="2811338"/>
                </a:cubicBezTo>
                <a:cubicBezTo>
                  <a:pt x="466863" y="2827902"/>
                  <a:pt x="449757" y="2827902"/>
                  <a:pt x="449757" y="2844466"/>
                </a:cubicBezTo>
                <a:cubicBezTo>
                  <a:pt x="415544" y="2877593"/>
                  <a:pt x="364225" y="2827902"/>
                  <a:pt x="364225" y="2877593"/>
                </a:cubicBezTo>
                <a:cubicBezTo>
                  <a:pt x="364225" y="2910720"/>
                  <a:pt x="535288" y="3026666"/>
                  <a:pt x="569501" y="3010102"/>
                </a:cubicBezTo>
                <a:cubicBezTo>
                  <a:pt x="620820" y="2976975"/>
                  <a:pt x="466863" y="2943848"/>
                  <a:pt x="449757" y="2894157"/>
                </a:cubicBezTo>
                <a:cubicBezTo>
                  <a:pt x="449757" y="2877593"/>
                  <a:pt x="552395" y="2844466"/>
                  <a:pt x="483969" y="2778211"/>
                </a:cubicBezTo>
                <a:cubicBezTo>
                  <a:pt x="466863" y="2761647"/>
                  <a:pt x="466863" y="2745084"/>
                  <a:pt x="449757" y="2728520"/>
                </a:cubicBezTo>
                <a:cubicBezTo>
                  <a:pt x="347119" y="2678829"/>
                  <a:pt x="244481" y="2645702"/>
                  <a:pt x="176056" y="2529756"/>
                </a:cubicBezTo>
                <a:cubicBezTo>
                  <a:pt x="141843" y="2480065"/>
                  <a:pt x="124737" y="2413810"/>
                  <a:pt x="124737" y="2364119"/>
                </a:cubicBezTo>
                <a:cubicBezTo>
                  <a:pt x="124737" y="2364119"/>
                  <a:pt x="124737" y="2364119"/>
                  <a:pt x="124737" y="1254355"/>
                </a:cubicBezTo>
                <a:cubicBezTo>
                  <a:pt x="124737" y="1204664"/>
                  <a:pt x="124737" y="1138410"/>
                  <a:pt x="141843" y="1088719"/>
                </a:cubicBezTo>
                <a:cubicBezTo>
                  <a:pt x="158950" y="1005900"/>
                  <a:pt x="227375" y="939646"/>
                  <a:pt x="295800" y="906518"/>
                </a:cubicBezTo>
                <a:cubicBezTo>
                  <a:pt x="347119" y="873391"/>
                  <a:pt x="398438" y="840264"/>
                  <a:pt x="449757" y="807136"/>
                </a:cubicBezTo>
                <a:cubicBezTo>
                  <a:pt x="483969" y="790573"/>
                  <a:pt x="518182" y="757445"/>
                  <a:pt x="535288" y="724318"/>
                </a:cubicBezTo>
                <a:cubicBezTo>
                  <a:pt x="552395" y="707754"/>
                  <a:pt x="569501" y="691191"/>
                  <a:pt x="569501" y="674627"/>
                </a:cubicBezTo>
                <a:cubicBezTo>
                  <a:pt x="569501" y="674627"/>
                  <a:pt x="569501" y="658063"/>
                  <a:pt x="552395" y="658063"/>
                </a:cubicBezTo>
                <a:cubicBezTo>
                  <a:pt x="552395" y="658063"/>
                  <a:pt x="552395" y="658063"/>
                  <a:pt x="501076" y="707754"/>
                </a:cubicBezTo>
                <a:cubicBezTo>
                  <a:pt x="466863" y="740881"/>
                  <a:pt x="381332" y="823700"/>
                  <a:pt x="312906" y="790573"/>
                </a:cubicBezTo>
                <a:cubicBezTo>
                  <a:pt x="312906" y="774009"/>
                  <a:pt x="295800" y="774009"/>
                  <a:pt x="295800" y="757445"/>
                </a:cubicBezTo>
                <a:cubicBezTo>
                  <a:pt x="295800" y="740881"/>
                  <a:pt x="312906" y="724318"/>
                  <a:pt x="312906" y="691191"/>
                </a:cubicBezTo>
                <a:cubicBezTo>
                  <a:pt x="295800" y="707754"/>
                  <a:pt x="278694" y="707754"/>
                  <a:pt x="261588" y="724318"/>
                </a:cubicBezTo>
                <a:cubicBezTo>
                  <a:pt x="210269" y="774009"/>
                  <a:pt x="261588" y="856827"/>
                  <a:pt x="261588" y="873391"/>
                </a:cubicBezTo>
                <a:cubicBezTo>
                  <a:pt x="244481" y="889955"/>
                  <a:pt x="158950" y="906518"/>
                  <a:pt x="141843" y="1022464"/>
                </a:cubicBezTo>
                <a:cubicBezTo>
                  <a:pt x="107630" y="1005900"/>
                  <a:pt x="124737" y="823700"/>
                  <a:pt x="124737" y="790573"/>
                </a:cubicBezTo>
                <a:cubicBezTo>
                  <a:pt x="124737" y="641500"/>
                  <a:pt x="261588" y="641500"/>
                  <a:pt x="364225" y="591809"/>
                </a:cubicBezTo>
                <a:cubicBezTo>
                  <a:pt x="381332" y="591809"/>
                  <a:pt x="466863" y="542118"/>
                  <a:pt x="466863" y="525554"/>
                </a:cubicBezTo>
                <a:cubicBezTo>
                  <a:pt x="466863" y="492427"/>
                  <a:pt x="398438" y="542118"/>
                  <a:pt x="398438" y="542118"/>
                </a:cubicBezTo>
                <a:cubicBezTo>
                  <a:pt x="312906" y="591809"/>
                  <a:pt x="193162" y="608372"/>
                  <a:pt x="124737" y="542118"/>
                </a:cubicBezTo>
                <a:cubicBezTo>
                  <a:pt x="22099" y="475863"/>
                  <a:pt x="39205" y="343354"/>
                  <a:pt x="141843" y="293663"/>
                </a:cubicBezTo>
                <a:cubicBezTo>
                  <a:pt x="158950" y="277099"/>
                  <a:pt x="193162" y="277099"/>
                  <a:pt x="227375" y="260535"/>
                </a:cubicBezTo>
                <a:cubicBezTo>
                  <a:pt x="227375" y="260535"/>
                  <a:pt x="227375" y="260535"/>
                  <a:pt x="261588" y="260535"/>
                </a:cubicBezTo>
                <a:cubicBezTo>
                  <a:pt x="261588" y="260535"/>
                  <a:pt x="261588" y="243972"/>
                  <a:pt x="261588" y="227408"/>
                </a:cubicBezTo>
                <a:cubicBezTo>
                  <a:pt x="261588" y="144590"/>
                  <a:pt x="347119" y="61771"/>
                  <a:pt x="449757" y="61771"/>
                </a:cubicBezTo>
                <a:cubicBezTo>
                  <a:pt x="483969" y="78335"/>
                  <a:pt x="518182" y="78335"/>
                  <a:pt x="552395" y="94899"/>
                </a:cubicBezTo>
                <a:cubicBezTo>
                  <a:pt x="569501" y="94899"/>
                  <a:pt x="569501" y="111462"/>
                  <a:pt x="586607" y="111462"/>
                </a:cubicBezTo>
                <a:cubicBezTo>
                  <a:pt x="620820" y="111462"/>
                  <a:pt x="706351" y="12080"/>
                  <a:pt x="808989" y="78335"/>
                </a:cubicBezTo>
                <a:cubicBezTo>
                  <a:pt x="843202" y="94899"/>
                  <a:pt x="860308" y="128026"/>
                  <a:pt x="877414" y="144590"/>
                </a:cubicBezTo>
                <a:cubicBezTo>
                  <a:pt x="877414" y="161153"/>
                  <a:pt x="894521" y="210844"/>
                  <a:pt x="894521" y="210844"/>
                </a:cubicBezTo>
                <a:cubicBezTo>
                  <a:pt x="911627" y="210844"/>
                  <a:pt x="945840" y="210844"/>
                  <a:pt x="962946" y="210844"/>
                </a:cubicBezTo>
                <a:cubicBezTo>
                  <a:pt x="1067722" y="210844"/>
                  <a:pt x="1172498" y="236207"/>
                  <a:pt x="1185595" y="320223"/>
                </a:cubicBezTo>
                <a:lnTo>
                  <a:pt x="1185374" y="353154"/>
                </a:lnTo>
                <a:lnTo>
                  <a:pt x="1178877" y="326235"/>
                </a:lnTo>
                <a:cubicBezTo>
                  <a:pt x="1169483" y="303729"/>
                  <a:pt x="1152306" y="282792"/>
                  <a:pt x="1126540" y="266042"/>
                </a:cubicBezTo>
                <a:cubicBezTo>
                  <a:pt x="1040654" y="215794"/>
                  <a:pt x="886059" y="249293"/>
                  <a:pt x="886059" y="249293"/>
                </a:cubicBezTo>
                <a:cubicBezTo>
                  <a:pt x="868881" y="232544"/>
                  <a:pt x="886059" y="132048"/>
                  <a:pt x="817350" y="98549"/>
                </a:cubicBezTo>
                <a:cubicBezTo>
                  <a:pt x="697109" y="48301"/>
                  <a:pt x="611223" y="132048"/>
                  <a:pt x="594046" y="132048"/>
                </a:cubicBezTo>
                <a:cubicBezTo>
                  <a:pt x="594046" y="132048"/>
                  <a:pt x="559691" y="115298"/>
                  <a:pt x="542514" y="115298"/>
                </a:cubicBezTo>
                <a:cubicBezTo>
                  <a:pt x="439451" y="65050"/>
                  <a:pt x="233324" y="132048"/>
                  <a:pt x="302033" y="282792"/>
                </a:cubicBezTo>
                <a:cubicBezTo>
                  <a:pt x="267679" y="299541"/>
                  <a:pt x="198970" y="299541"/>
                  <a:pt x="147438" y="316291"/>
                </a:cubicBezTo>
                <a:cubicBezTo>
                  <a:pt x="10020" y="383288"/>
                  <a:pt x="78729" y="567531"/>
                  <a:pt x="250501" y="567531"/>
                </a:cubicBezTo>
                <a:cubicBezTo>
                  <a:pt x="302033" y="567531"/>
                  <a:pt x="336388" y="567531"/>
                  <a:pt x="387919" y="534032"/>
                </a:cubicBezTo>
                <a:cubicBezTo>
                  <a:pt x="405096" y="534032"/>
                  <a:pt x="439451" y="517283"/>
                  <a:pt x="422274" y="500534"/>
                </a:cubicBezTo>
                <a:cubicBezTo>
                  <a:pt x="422274" y="483784"/>
                  <a:pt x="405096" y="467035"/>
                  <a:pt x="387919" y="483784"/>
                </a:cubicBezTo>
                <a:cubicBezTo>
                  <a:pt x="370742" y="483784"/>
                  <a:pt x="353565" y="500534"/>
                  <a:pt x="336388" y="500534"/>
                </a:cubicBezTo>
                <a:cubicBezTo>
                  <a:pt x="319210" y="517283"/>
                  <a:pt x="267679" y="534032"/>
                  <a:pt x="233324" y="534032"/>
                </a:cubicBezTo>
                <a:cubicBezTo>
                  <a:pt x="130260" y="517283"/>
                  <a:pt x="78729" y="400037"/>
                  <a:pt x="198970" y="349789"/>
                </a:cubicBezTo>
                <a:cubicBezTo>
                  <a:pt x="233324" y="333040"/>
                  <a:pt x="302033" y="333040"/>
                  <a:pt x="336388" y="366539"/>
                </a:cubicBezTo>
                <a:cubicBezTo>
                  <a:pt x="353565" y="366539"/>
                  <a:pt x="370742" y="383288"/>
                  <a:pt x="387919" y="383288"/>
                </a:cubicBezTo>
                <a:cubicBezTo>
                  <a:pt x="387919" y="383288"/>
                  <a:pt x="387919" y="383288"/>
                  <a:pt x="405096" y="366539"/>
                </a:cubicBezTo>
                <a:cubicBezTo>
                  <a:pt x="405096" y="366539"/>
                  <a:pt x="422274" y="349789"/>
                  <a:pt x="422274" y="333040"/>
                </a:cubicBezTo>
                <a:cubicBezTo>
                  <a:pt x="422274" y="333040"/>
                  <a:pt x="422274" y="333040"/>
                  <a:pt x="387919" y="299541"/>
                </a:cubicBezTo>
                <a:cubicBezTo>
                  <a:pt x="370742" y="249293"/>
                  <a:pt x="387919" y="182296"/>
                  <a:pt x="456628" y="165546"/>
                </a:cubicBezTo>
                <a:cubicBezTo>
                  <a:pt x="525337" y="148797"/>
                  <a:pt x="559691" y="199045"/>
                  <a:pt x="594046" y="199045"/>
                </a:cubicBezTo>
                <a:cubicBezTo>
                  <a:pt x="611223" y="199045"/>
                  <a:pt x="748641" y="81800"/>
                  <a:pt x="800173" y="199045"/>
                </a:cubicBezTo>
                <a:cubicBezTo>
                  <a:pt x="834527" y="282792"/>
                  <a:pt x="748641" y="316291"/>
                  <a:pt x="782995" y="333040"/>
                </a:cubicBezTo>
                <a:cubicBezTo>
                  <a:pt x="782995" y="333040"/>
                  <a:pt x="782995" y="333040"/>
                  <a:pt x="817350" y="349789"/>
                </a:cubicBezTo>
                <a:cubicBezTo>
                  <a:pt x="834527" y="349789"/>
                  <a:pt x="834527" y="333040"/>
                  <a:pt x="851704" y="333040"/>
                </a:cubicBezTo>
                <a:cubicBezTo>
                  <a:pt x="868881" y="316291"/>
                  <a:pt x="920413" y="299541"/>
                  <a:pt x="937590" y="299541"/>
                </a:cubicBezTo>
                <a:cubicBezTo>
                  <a:pt x="1143717" y="282792"/>
                  <a:pt x="1126540" y="500534"/>
                  <a:pt x="971945" y="483784"/>
                </a:cubicBezTo>
                <a:cubicBezTo>
                  <a:pt x="920413" y="483784"/>
                  <a:pt x="886059" y="467035"/>
                  <a:pt x="834527" y="450285"/>
                </a:cubicBezTo>
                <a:cubicBezTo>
                  <a:pt x="817350" y="433536"/>
                  <a:pt x="800173" y="450285"/>
                  <a:pt x="817350" y="483784"/>
                </a:cubicBezTo>
                <a:cubicBezTo>
                  <a:pt x="834527" y="483784"/>
                  <a:pt x="868881" y="500534"/>
                  <a:pt x="903236" y="500534"/>
                </a:cubicBezTo>
                <a:cubicBezTo>
                  <a:pt x="954768" y="517283"/>
                  <a:pt x="1023477" y="517283"/>
                  <a:pt x="1075008" y="500534"/>
                </a:cubicBezTo>
                <a:cubicBezTo>
                  <a:pt x="1090038" y="496346"/>
                  <a:pt x="1103726" y="490589"/>
                  <a:pt x="1115972" y="483588"/>
                </a:cubicBezTo>
                <a:lnTo>
                  <a:pt x="1142548" y="463513"/>
                </a:lnTo>
                <a:lnTo>
                  <a:pt x="1129733" y="480004"/>
                </a:lnTo>
                <a:cubicBezTo>
                  <a:pt x="1095520" y="508991"/>
                  <a:pt x="1048477" y="525554"/>
                  <a:pt x="997159" y="525554"/>
                </a:cubicBezTo>
                <a:cubicBezTo>
                  <a:pt x="911627" y="525554"/>
                  <a:pt x="808989" y="492427"/>
                  <a:pt x="740564" y="459299"/>
                </a:cubicBezTo>
                <a:cubicBezTo>
                  <a:pt x="723458" y="442736"/>
                  <a:pt x="655033" y="409608"/>
                  <a:pt x="637926" y="426172"/>
                </a:cubicBezTo>
                <a:cubicBezTo>
                  <a:pt x="620820" y="442736"/>
                  <a:pt x="655033" y="442736"/>
                  <a:pt x="672139" y="459299"/>
                </a:cubicBezTo>
                <a:cubicBezTo>
                  <a:pt x="672139" y="459299"/>
                  <a:pt x="672139" y="459299"/>
                  <a:pt x="774777" y="508991"/>
                </a:cubicBezTo>
                <a:cubicBezTo>
                  <a:pt x="843202" y="525554"/>
                  <a:pt x="894521" y="558682"/>
                  <a:pt x="945840" y="575245"/>
                </a:cubicBezTo>
                <a:cubicBezTo>
                  <a:pt x="945840" y="575245"/>
                  <a:pt x="945840" y="575245"/>
                  <a:pt x="1031371" y="591809"/>
                </a:cubicBezTo>
                <a:cubicBezTo>
                  <a:pt x="1134009" y="624936"/>
                  <a:pt x="1134009" y="707754"/>
                  <a:pt x="1134009" y="790573"/>
                </a:cubicBezTo>
                <a:cubicBezTo>
                  <a:pt x="1134009" y="790573"/>
                  <a:pt x="1134009" y="790573"/>
                  <a:pt x="1134009" y="889955"/>
                </a:cubicBezTo>
                <a:cubicBezTo>
                  <a:pt x="1134009" y="906518"/>
                  <a:pt x="1151115" y="923082"/>
                  <a:pt x="1134009" y="923082"/>
                </a:cubicBezTo>
                <a:cubicBezTo>
                  <a:pt x="1134009" y="923082"/>
                  <a:pt x="1134009" y="923082"/>
                  <a:pt x="1082690" y="856827"/>
                </a:cubicBezTo>
                <a:cubicBezTo>
                  <a:pt x="1065584" y="856827"/>
                  <a:pt x="1014265" y="823700"/>
                  <a:pt x="997159" y="807136"/>
                </a:cubicBezTo>
                <a:cubicBezTo>
                  <a:pt x="997159" y="790573"/>
                  <a:pt x="1065584" y="740881"/>
                  <a:pt x="1014265" y="674627"/>
                </a:cubicBezTo>
                <a:cubicBezTo>
                  <a:pt x="997159" y="658063"/>
                  <a:pt x="980052" y="641500"/>
                  <a:pt x="945840" y="641500"/>
                </a:cubicBezTo>
                <a:cubicBezTo>
                  <a:pt x="945840" y="674627"/>
                  <a:pt x="962946" y="674627"/>
                  <a:pt x="962946" y="691191"/>
                </a:cubicBezTo>
                <a:cubicBezTo>
                  <a:pt x="962946" y="724318"/>
                  <a:pt x="962946" y="724318"/>
                  <a:pt x="945840" y="740881"/>
                </a:cubicBezTo>
                <a:cubicBezTo>
                  <a:pt x="928733" y="757445"/>
                  <a:pt x="911627" y="757445"/>
                  <a:pt x="894521" y="757445"/>
                </a:cubicBezTo>
                <a:cubicBezTo>
                  <a:pt x="860308" y="757445"/>
                  <a:pt x="774777" y="707754"/>
                  <a:pt x="740564" y="691191"/>
                </a:cubicBezTo>
                <a:cubicBezTo>
                  <a:pt x="723458" y="691191"/>
                  <a:pt x="637926" y="608372"/>
                  <a:pt x="637926" y="658063"/>
                </a:cubicBezTo>
                <a:cubicBezTo>
                  <a:pt x="637926" y="674627"/>
                  <a:pt x="655033" y="691191"/>
                  <a:pt x="672139" y="691191"/>
                </a:cubicBezTo>
                <a:cubicBezTo>
                  <a:pt x="706351" y="740881"/>
                  <a:pt x="774777" y="757445"/>
                  <a:pt x="826096" y="790573"/>
                </a:cubicBezTo>
                <a:cubicBezTo>
                  <a:pt x="945840" y="840264"/>
                  <a:pt x="1099796" y="889955"/>
                  <a:pt x="1134009" y="1022464"/>
                </a:cubicBezTo>
                <a:cubicBezTo>
                  <a:pt x="1134009" y="1072155"/>
                  <a:pt x="1134009" y="1105282"/>
                  <a:pt x="1134009" y="1138410"/>
                </a:cubicBezTo>
                <a:cubicBezTo>
                  <a:pt x="1151115" y="1469683"/>
                  <a:pt x="1134009" y="1817518"/>
                  <a:pt x="1151115" y="2165355"/>
                </a:cubicBezTo>
                <a:cubicBezTo>
                  <a:pt x="1151115" y="2165355"/>
                  <a:pt x="1151115" y="2165355"/>
                  <a:pt x="1134009" y="2314428"/>
                </a:cubicBezTo>
                <a:cubicBezTo>
                  <a:pt x="1134009" y="2397247"/>
                  <a:pt x="1134009" y="2413810"/>
                  <a:pt x="1099796" y="2480065"/>
                </a:cubicBezTo>
                <a:cubicBezTo>
                  <a:pt x="997159" y="2711956"/>
                  <a:pt x="808989" y="2662265"/>
                  <a:pt x="740564" y="2745084"/>
                </a:cubicBezTo>
                <a:cubicBezTo>
                  <a:pt x="689245" y="2827902"/>
                  <a:pt x="757670" y="2894157"/>
                  <a:pt x="740564" y="2910720"/>
                </a:cubicBezTo>
                <a:cubicBezTo>
                  <a:pt x="740564" y="2910720"/>
                  <a:pt x="740564" y="2910720"/>
                  <a:pt x="586607" y="3010102"/>
                </a:cubicBezTo>
                <a:cubicBezTo>
                  <a:pt x="569501" y="3026666"/>
                  <a:pt x="535288" y="3043230"/>
                  <a:pt x="535288" y="3059793"/>
                </a:cubicBezTo>
                <a:cubicBezTo>
                  <a:pt x="552395" y="3092921"/>
                  <a:pt x="603714" y="3043230"/>
                  <a:pt x="620820" y="3043230"/>
                </a:cubicBezTo>
                <a:cubicBezTo>
                  <a:pt x="655033" y="3010102"/>
                  <a:pt x="843202" y="2894157"/>
                  <a:pt x="860308" y="2877593"/>
                </a:cubicBezTo>
                <a:cubicBezTo>
                  <a:pt x="877414" y="2844466"/>
                  <a:pt x="860308" y="2811338"/>
                  <a:pt x="808989" y="2827902"/>
                </a:cubicBezTo>
                <a:cubicBezTo>
                  <a:pt x="808989" y="2844466"/>
                  <a:pt x="791883" y="2861029"/>
                  <a:pt x="774777" y="2861029"/>
                </a:cubicBezTo>
                <a:cubicBezTo>
                  <a:pt x="706351" y="2745084"/>
                  <a:pt x="843202" y="2745084"/>
                  <a:pt x="928733" y="2728520"/>
                </a:cubicBezTo>
                <a:cubicBezTo>
                  <a:pt x="962946" y="2711956"/>
                  <a:pt x="980052" y="2695393"/>
                  <a:pt x="1014265" y="2678829"/>
                </a:cubicBezTo>
                <a:cubicBezTo>
                  <a:pt x="1031371" y="2662265"/>
                  <a:pt x="1048478" y="2629138"/>
                  <a:pt x="1065584" y="2612574"/>
                </a:cubicBezTo>
                <a:cubicBezTo>
                  <a:pt x="1099796" y="2579447"/>
                  <a:pt x="1099796" y="2546320"/>
                  <a:pt x="1134009" y="2513192"/>
                </a:cubicBezTo>
                <a:cubicBezTo>
                  <a:pt x="1151115" y="2562883"/>
                  <a:pt x="1151115" y="2827902"/>
                  <a:pt x="1116903" y="2861029"/>
                </a:cubicBezTo>
                <a:cubicBezTo>
                  <a:pt x="1099796" y="2910720"/>
                  <a:pt x="1065584" y="2943848"/>
                  <a:pt x="1031371" y="2976975"/>
                </a:cubicBezTo>
                <a:cubicBezTo>
                  <a:pt x="1031371" y="2993539"/>
                  <a:pt x="997159" y="3010102"/>
                  <a:pt x="1014265" y="3026666"/>
                </a:cubicBezTo>
                <a:cubicBezTo>
                  <a:pt x="1031371" y="3059793"/>
                  <a:pt x="1082690" y="2993539"/>
                  <a:pt x="1099796" y="2976975"/>
                </a:cubicBezTo>
                <a:cubicBezTo>
                  <a:pt x="1151115" y="2910720"/>
                  <a:pt x="1185328" y="2844466"/>
                  <a:pt x="1185328" y="2761647"/>
                </a:cubicBezTo>
                <a:cubicBezTo>
                  <a:pt x="1202434" y="2165355"/>
                  <a:pt x="1168222" y="1535938"/>
                  <a:pt x="1185328" y="939646"/>
                </a:cubicBezTo>
                <a:cubicBezTo>
                  <a:pt x="1185328" y="939646"/>
                  <a:pt x="1185328" y="939646"/>
                  <a:pt x="1185328" y="774009"/>
                </a:cubicBezTo>
                <a:cubicBezTo>
                  <a:pt x="1185328" y="740881"/>
                  <a:pt x="1185328" y="691191"/>
                  <a:pt x="1168222" y="658063"/>
                </a:cubicBezTo>
                <a:cubicBezTo>
                  <a:pt x="1168222" y="658063"/>
                  <a:pt x="1168222" y="658063"/>
                  <a:pt x="1151115" y="608372"/>
                </a:cubicBezTo>
                <a:cubicBezTo>
                  <a:pt x="1134009" y="591809"/>
                  <a:pt x="1099796" y="575245"/>
                  <a:pt x="1099796" y="558682"/>
                </a:cubicBezTo>
                <a:cubicBezTo>
                  <a:pt x="1099796" y="542118"/>
                  <a:pt x="1151115" y="525554"/>
                  <a:pt x="1168222" y="508991"/>
                </a:cubicBezTo>
                <a:cubicBezTo>
                  <a:pt x="1168222" y="508991"/>
                  <a:pt x="1168222" y="508991"/>
                  <a:pt x="1202434" y="475863"/>
                </a:cubicBezTo>
                <a:cubicBezTo>
                  <a:pt x="1219541" y="459299"/>
                  <a:pt x="1236647" y="409608"/>
                  <a:pt x="1236647" y="376481"/>
                </a:cubicBezTo>
                <a:cubicBezTo>
                  <a:pt x="1253753" y="310226"/>
                  <a:pt x="1185328" y="210844"/>
                  <a:pt x="1134009" y="177717"/>
                </a:cubicBezTo>
                <a:cubicBezTo>
                  <a:pt x="1116903" y="177717"/>
                  <a:pt x="1014265" y="161153"/>
                  <a:pt x="980052" y="161153"/>
                </a:cubicBezTo>
                <a:cubicBezTo>
                  <a:pt x="962946" y="161153"/>
                  <a:pt x="945840" y="161153"/>
                  <a:pt x="928733" y="161153"/>
                </a:cubicBezTo>
                <a:cubicBezTo>
                  <a:pt x="911627" y="144590"/>
                  <a:pt x="911627" y="61771"/>
                  <a:pt x="808989" y="28644"/>
                </a:cubicBezTo>
                <a:cubicBezTo>
                  <a:pt x="783330" y="20362"/>
                  <a:pt x="757670" y="16221"/>
                  <a:pt x="729872" y="16221"/>
                </a:cubicBezTo>
                <a:close/>
                <a:moveTo>
                  <a:pt x="744766" y="0"/>
                </a:moveTo>
                <a:cubicBezTo>
                  <a:pt x="812631" y="0"/>
                  <a:pt x="880496" y="33082"/>
                  <a:pt x="914428" y="82706"/>
                </a:cubicBezTo>
                <a:cubicBezTo>
                  <a:pt x="914428" y="99247"/>
                  <a:pt x="931395" y="132329"/>
                  <a:pt x="948361" y="148870"/>
                </a:cubicBezTo>
                <a:cubicBezTo>
                  <a:pt x="948361" y="148870"/>
                  <a:pt x="965327" y="148870"/>
                  <a:pt x="965327" y="148870"/>
                </a:cubicBezTo>
                <a:cubicBezTo>
                  <a:pt x="965327" y="148870"/>
                  <a:pt x="965327" y="148870"/>
                  <a:pt x="1033192" y="148870"/>
                </a:cubicBezTo>
                <a:cubicBezTo>
                  <a:pt x="1168922" y="148870"/>
                  <a:pt x="1253753" y="248117"/>
                  <a:pt x="1253753" y="380446"/>
                </a:cubicBezTo>
                <a:cubicBezTo>
                  <a:pt x="1253753" y="496234"/>
                  <a:pt x="1151956" y="562399"/>
                  <a:pt x="1151956" y="562399"/>
                </a:cubicBezTo>
                <a:cubicBezTo>
                  <a:pt x="1134990" y="562399"/>
                  <a:pt x="1185888" y="612023"/>
                  <a:pt x="1185888" y="628564"/>
                </a:cubicBezTo>
                <a:cubicBezTo>
                  <a:pt x="1202854" y="694728"/>
                  <a:pt x="1202854" y="760893"/>
                  <a:pt x="1202854" y="827057"/>
                </a:cubicBezTo>
                <a:cubicBezTo>
                  <a:pt x="1202854" y="827057"/>
                  <a:pt x="1202854" y="827057"/>
                  <a:pt x="1202854" y="2580419"/>
                </a:cubicBezTo>
                <a:cubicBezTo>
                  <a:pt x="1202854" y="2679666"/>
                  <a:pt x="1219821" y="2828536"/>
                  <a:pt x="1168922" y="2911242"/>
                </a:cubicBezTo>
                <a:cubicBezTo>
                  <a:pt x="1168922" y="2944324"/>
                  <a:pt x="1067125" y="3043571"/>
                  <a:pt x="1067125" y="3043571"/>
                </a:cubicBezTo>
                <a:cubicBezTo>
                  <a:pt x="1067125" y="3060112"/>
                  <a:pt x="1101057" y="3093194"/>
                  <a:pt x="1118023" y="3109736"/>
                </a:cubicBezTo>
                <a:cubicBezTo>
                  <a:pt x="1134990" y="3142818"/>
                  <a:pt x="1134990" y="3175900"/>
                  <a:pt x="1134990" y="3192441"/>
                </a:cubicBezTo>
                <a:cubicBezTo>
                  <a:pt x="1134990" y="3291688"/>
                  <a:pt x="1101057" y="3374394"/>
                  <a:pt x="1016226" y="3407476"/>
                </a:cubicBezTo>
                <a:cubicBezTo>
                  <a:pt x="1016226" y="3407476"/>
                  <a:pt x="1016226" y="3407476"/>
                  <a:pt x="931395" y="3440559"/>
                </a:cubicBezTo>
                <a:cubicBezTo>
                  <a:pt x="914428" y="3457100"/>
                  <a:pt x="897462" y="3506723"/>
                  <a:pt x="880496" y="3523264"/>
                </a:cubicBezTo>
                <a:cubicBezTo>
                  <a:pt x="829597" y="3572888"/>
                  <a:pt x="778698" y="3589429"/>
                  <a:pt x="710834" y="3589429"/>
                </a:cubicBezTo>
                <a:cubicBezTo>
                  <a:pt x="676901" y="3589429"/>
                  <a:pt x="642969" y="3589429"/>
                  <a:pt x="626002" y="3589429"/>
                </a:cubicBezTo>
                <a:cubicBezTo>
                  <a:pt x="592070" y="3589429"/>
                  <a:pt x="558137" y="3622511"/>
                  <a:pt x="507239" y="3622511"/>
                </a:cubicBezTo>
                <a:cubicBezTo>
                  <a:pt x="405441" y="3589429"/>
                  <a:pt x="388475" y="3589429"/>
                  <a:pt x="337576" y="3490182"/>
                </a:cubicBezTo>
                <a:cubicBezTo>
                  <a:pt x="337576" y="3473641"/>
                  <a:pt x="337576" y="3457100"/>
                  <a:pt x="320610" y="3457100"/>
                </a:cubicBezTo>
                <a:cubicBezTo>
                  <a:pt x="320610" y="3457100"/>
                  <a:pt x="320610" y="3457100"/>
                  <a:pt x="252745" y="3424017"/>
                </a:cubicBezTo>
                <a:cubicBezTo>
                  <a:pt x="167914" y="3390935"/>
                  <a:pt x="117015" y="3324770"/>
                  <a:pt x="117015" y="3242065"/>
                </a:cubicBezTo>
                <a:cubicBezTo>
                  <a:pt x="117015" y="3242065"/>
                  <a:pt x="117015" y="3242065"/>
                  <a:pt x="133981" y="3175900"/>
                </a:cubicBezTo>
                <a:cubicBezTo>
                  <a:pt x="133981" y="3175900"/>
                  <a:pt x="133981" y="3175900"/>
                  <a:pt x="167914" y="3076653"/>
                </a:cubicBezTo>
                <a:cubicBezTo>
                  <a:pt x="167914" y="3060112"/>
                  <a:pt x="100049" y="3010489"/>
                  <a:pt x="100049" y="2977406"/>
                </a:cubicBezTo>
                <a:cubicBezTo>
                  <a:pt x="83083" y="2944324"/>
                  <a:pt x="83083" y="2911242"/>
                  <a:pt x="83083" y="2894701"/>
                </a:cubicBezTo>
                <a:cubicBezTo>
                  <a:pt x="83083" y="2894701"/>
                  <a:pt x="83083" y="2894701"/>
                  <a:pt x="83083" y="760893"/>
                </a:cubicBezTo>
                <a:cubicBezTo>
                  <a:pt x="83083" y="760893"/>
                  <a:pt x="83083" y="760893"/>
                  <a:pt x="83083" y="694728"/>
                </a:cubicBezTo>
                <a:cubicBezTo>
                  <a:pt x="83083" y="694728"/>
                  <a:pt x="83083" y="694728"/>
                  <a:pt x="117015" y="628564"/>
                </a:cubicBezTo>
                <a:cubicBezTo>
                  <a:pt x="100049" y="628564"/>
                  <a:pt x="-86580" y="463152"/>
                  <a:pt x="49150" y="314282"/>
                </a:cubicBezTo>
                <a:cubicBezTo>
                  <a:pt x="100049" y="231576"/>
                  <a:pt x="201846" y="231576"/>
                  <a:pt x="201846" y="198494"/>
                </a:cubicBezTo>
                <a:cubicBezTo>
                  <a:pt x="218813" y="181953"/>
                  <a:pt x="235779" y="148870"/>
                  <a:pt x="235779" y="132329"/>
                </a:cubicBezTo>
                <a:cubicBezTo>
                  <a:pt x="286678" y="49624"/>
                  <a:pt x="371509" y="0"/>
                  <a:pt x="473306" y="16541"/>
                </a:cubicBezTo>
                <a:cubicBezTo>
                  <a:pt x="490272" y="16541"/>
                  <a:pt x="524205" y="16541"/>
                  <a:pt x="541171" y="16541"/>
                </a:cubicBezTo>
                <a:cubicBezTo>
                  <a:pt x="541171" y="16541"/>
                  <a:pt x="541171" y="16541"/>
                  <a:pt x="592070" y="49624"/>
                </a:cubicBezTo>
                <a:cubicBezTo>
                  <a:pt x="609036" y="49624"/>
                  <a:pt x="642969" y="16541"/>
                  <a:pt x="659935" y="16541"/>
                </a:cubicBezTo>
                <a:cubicBezTo>
                  <a:pt x="676901" y="0"/>
                  <a:pt x="710834" y="0"/>
                  <a:pt x="744766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524C39-F582-4B62-ABB2-4EE95FF91043}"/>
              </a:ext>
            </a:extLst>
          </p:cNvPr>
          <p:cNvSpPr txBox="1"/>
          <p:nvPr/>
        </p:nvSpPr>
        <p:spPr>
          <a:xfrm>
            <a:off x="6302361" y="3437220"/>
            <a:ext cx="3425553" cy="18834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9E82C5-F82C-4C33-A755-A7FCDBBF15C9}"/>
              </a:ext>
            </a:extLst>
          </p:cNvPr>
          <p:cNvSpPr txBox="1"/>
          <p:nvPr/>
        </p:nvSpPr>
        <p:spPr>
          <a:xfrm>
            <a:off x="10144854" y="3593199"/>
            <a:ext cx="553998" cy="8136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Title 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3033E566-1324-4860-8818-6A379C1BC06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A621E8-D9F5-464B-B1BC-8A3B48E8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" y="134208"/>
            <a:ext cx="11895222" cy="263864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6EDE128-B744-4A74-8E9F-3A7BF80CB905}"/>
              </a:ext>
            </a:extLst>
          </p:cNvPr>
          <p:cNvGrpSpPr/>
          <p:nvPr/>
        </p:nvGrpSpPr>
        <p:grpSpPr>
          <a:xfrm>
            <a:off x="5518484" y="850232"/>
            <a:ext cx="1155032" cy="2578768"/>
            <a:chOff x="5518484" y="850232"/>
            <a:chExt cx="1155032" cy="257876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96AC1BF-FB8D-4452-98B0-9EFC567AD3F8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7EDB158-1791-4281-BD3B-5BCF7A7B7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879" y="2621460"/>
              <a:ext cx="800219" cy="76857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CACC312-BA3F-4C20-ADEC-5594C8A74A93}"/>
                </a:ext>
              </a:extLst>
            </p:cNvPr>
            <p:cNvSpPr txBox="1"/>
            <p:nvPr/>
          </p:nvSpPr>
          <p:spPr>
            <a:xfrm>
              <a:off x="5826695" y="850232"/>
              <a:ext cx="538609" cy="167513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2300" dirty="0">
                  <a:solidFill>
                    <a:schemeClr val="bg1"/>
                  </a:solidFill>
                  <a:cs typeface="+mn-ea"/>
                  <a:sym typeface="+mn-lt"/>
                </a:rPr>
                <a:t>CONTENTS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69921C5-66B5-4704-99E9-CD16AA0316A7}"/>
              </a:ext>
            </a:extLst>
          </p:cNvPr>
          <p:cNvGrpSpPr/>
          <p:nvPr/>
        </p:nvGrpSpPr>
        <p:grpSpPr>
          <a:xfrm>
            <a:off x="1697206" y="2741370"/>
            <a:ext cx="1169883" cy="3558676"/>
            <a:chOff x="1998557" y="1799771"/>
            <a:chExt cx="786596" cy="239275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7CBCA5A-C8DB-4B75-8E49-F2BF8F89FC8D}"/>
                </a:ext>
              </a:extLst>
            </p:cNvPr>
            <p:cNvGrpSpPr/>
            <p:nvPr/>
          </p:nvGrpSpPr>
          <p:grpSpPr>
            <a:xfrm>
              <a:off x="1998557" y="1799771"/>
              <a:ext cx="786596" cy="786596"/>
              <a:chOff x="7261537" y="1909054"/>
              <a:chExt cx="929962" cy="929962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5DA6EB8F-7CA5-43BE-9D7F-B2DFCD22213E}"/>
                  </a:ext>
                </a:extLst>
              </p:cNvPr>
              <p:cNvSpPr/>
              <p:nvPr/>
            </p:nvSpPr>
            <p:spPr>
              <a:xfrm>
                <a:off x="7261537" y="1909054"/>
                <a:ext cx="929962" cy="929962"/>
              </a:xfrm>
              <a:prstGeom prst="ellipse">
                <a:avLst/>
              </a:prstGeom>
              <a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040026A-FB7A-44BD-AE85-0C84B12B5833}"/>
                  </a:ext>
                </a:extLst>
              </p:cNvPr>
              <p:cNvSpPr txBox="1"/>
              <p:nvPr/>
            </p:nvSpPr>
            <p:spPr>
              <a:xfrm>
                <a:off x="7521875" y="2064744"/>
                <a:ext cx="409292" cy="61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cs typeface="+mn-ea"/>
                    <a:sym typeface="+mn-lt"/>
                  </a:rPr>
                  <a:t>4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B0FA5C3-76BC-4FD7-9A98-ECFB221EFF6A}"/>
                </a:ext>
              </a:extLst>
            </p:cNvPr>
            <p:cNvSpPr txBox="1"/>
            <p:nvPr/>
          </p:nvSpPr>
          <p:spPr>
            <a:xfrm>
              <a:off x="2137620" y="2685180"/>
              <a:ext cx="538044" cy="15073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cs typeface="+mn-ea"/>
                  <a:sym typeface="+mn-lt"/>
                </a:rPr>
                <a:t>Part four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782B6EB-12D4-4413-91DB-8294CDC12D7D}"/>
              </a:ext>
            </a:extLst>
          </p:cNvPr>
          <p:cNvGrpSpPr/>
          <p:nvPr/>
        </p:nvGrpSpPr>
        <p:grpSpPr>
          <a:xfrm>
            <a:off x="9365492" y="2774714"/>
            <a:ext cx="1169883" cy="3468860"/>
            <a:chOff x="7402366" y="1799771"/>
            <a:chExt cx="786596" cy="2332362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34589EF1-89E9-4189-8EBE-B6D7352EED5B}"/>
                </a:ext>
              </a:extLst>
            </p:cNvPr>
            <p:cNvGrpSpPr/>
            <p:nvPr/>
          </p:nvGrpSpPr>
          <p:grpSpPr>
            <a:xfrm>
              <a:off x="7402366" y="1799771"/>
              <a:ext cx="786596" cy="786596"/>
              <a:chOff x="7261538" y="1909054"/>
              <a:chExt cx="929962" cy="929962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DA8E974-FBCC-40C5-AC18-B130E7BF7FF9}"/>
                  </a:ext>
                </a:extLst>
              </p:cNvPr>
              <p:cNvSpPr/>
              <p:nvPr/>
            </p:nvSpPr>
            <p:spPr>
              <a:xfrm>
                <a:off x="7261538" y="1909054"/>
                <a:ext cx="929962" cy="929962"/>
              </a:xfrm>
              <a:prstGeom prst="ellipse">
                <a:avLst/>
              </a:prstGeom>
              <a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B829412-74A2-471D-A5F6-D037C43B11AC}"/>
                  </a:ext>
                </a:extLst>
              </p:cNvPr>
              <p:cNvSpPr txBox="1"/>
              <p:nvPr/>
            </p:nvSpPr>
            <p:spPr>
              <a:xfrm>
                <a:off x="7521875" y="2064744"/>
                <a:ext cx="409292" cy="61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cs typeface="+mn-ea"/>
                    <a:sym typeface="+mn-lt"/>
                  </a:rPr>
                  <a:t>1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621D1C1-7601-45E9-96B3-04C075197EE4}"/>
                </a:ext>
              </a:extLst>
            </p:cNvPr>
            <p:cNvSpPr txBox="1"/>
            <p:nvPr/>
          </p:nvSpPr>
          <p:spPr>
            <a:xfrm>
              <a:off x="7595163" y="2679758"/>
              <a:ext cx="538044" cy="145237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cs typeface="+mn-ea"/>
                  <a:sym typeface="+mn-lt"/>
                </a:rPr>
                <a:t>Part one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5830D8C-21B5-45EE-B9C8-7C006F6B854F}"/>
              </a:ext>
            </a:extLst>
          </p:cNvPr>
          <p:cNvGrpSpPr/>
          <p:nvPr/>
        </p:nvGrpSpPr>
        <p:grpSpPr>
          <a:xfrm>
            <a:off x="7478162" y="2774713"/>
            <a:ext cx="1169883" cy="3462516"/>
            <a:chOff x="5601097" y="1799771"/>
            <a:chExt cx="786596" cy="2328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9F8CA87-DC40-4524-9FC1-7C53FFBB04BF}"/>
                </a:ext>
              </a:extLst>
            </p:cNvPr>
            <p:cNvGrpSpPr/>
            <p:nvPr/>
          </p:nvGrpSpPr>
          <p:grpSpPr>
            <a:xfrm>
              <a:off x="5601097" y="1799771"/>
              <a:ext cx="786596" cy="786596"/>
              <a:chOff x="7261538" y="1909054"/>
              <a:chExt cx="929962" cy="929962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82764DA6-F023-4DB0-A4B8-495E6662BE76}"/>
                  </a:ext>
                </a:extLst>
              </p:cNvPr>
              <p:cNvSpPr/>
              <p:nvPr/>
            </p:nvSpPr>
            <p:spPr>
              <a:xfrm>
                <a:off x="7261538" y="1909054"/>
                <a:ext cx="929962" cy="929962"/>
              </a:xfrm>
              <a:prstGeom prst="ellipse">
                <a:avLst/>
              </a:prstGeom>
              <a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7E5F86A-1587-4054-8D0B-F59160E35891}"/>
                  </a:ext>
                </a:extLst>
              </p:cNvPr>
              <p:cNvSpPr txBox="1"/>
              <p:nvPr/>
            </p:nvSpPr>
            <p:spPr>
              <a:xfrm>
                <a:off x="7521875" y="2064744"/>
                <a:ext cx="409292" cy="61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cs typeface="+mn-ea"/>
                    <a:sym typeface="+mn-lt"/>
                  </a:rPr>
                  <a:t>2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9E8A4B7-B694-421B-9D07-7B40B3F46C9E}"/>
                </a:ext>
              </a:extLst>
            </p:cNvPr>
            <p:cNvSpPr txBox="1"/>
            <p:nvPr/>
          </p:nvSpPr>
          <p:spPr>
            <a:xfrm>
              <a:off x="5785547" y="2684029"/>
              <a:ext cx="538044" cy="144383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cs typeface="+mn-ea"/>
                  <a:sym typeface="+mn-lt"/>
                </a:rPr>
                <a:t>Part two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F923E75-122D-4F0A-BB75-71BFC9D6137E}"/>
              </a:ext>
            </a:extLst>
          </p:cNvPr>
          <p:cNvGrpSpPr/>
          <p:nvPr/>
        </p:nvGrpSpPr>
        <p:grpSpPr>
          <a:xfrm>
            <a:off x="3578370" y="2741370"/>
            <a:ext cx="1169883" cy="3674916"/>
            <a:chOff x="3799827" y="1799771"/>
            <a:chExt cx="786596" cy="2470908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36A4694-0FF7-45B6-8E18-E4DF53D937C2}"/>
                </a:ext>
              </a:extLst>
            </p:cNvPr>
            <p:cNvGrpSpPr/>
            <p:nvPr/>
          </p:nvGrpSpPr>
          <p:grpSpPr>
            <a:xfrm>
              <a:off x="3799827" y="1799771"/>
              <a:ext cx="786596" cy="786596"/>
              <a:chOff x="7261538" y="1909054"/>
              <a:chExt cx="929962" cy="929962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DE99594C-09AE-48BE-9997-1DB8723A14F5}"/>
                  </a:ext>
                </a:extLst>
              </p:cNvPr>
              <p:cNvSpPr/>
              <p:nvPr/>
            </p:nvSpPr>
            <p:spPr>
              <a:xfrm>
                <a:off x="7261538" y="1909054"/>
                <a:ext cx="929962" cy="929962"/>
              </a:xfrm>
              <a:prstGeom prst="ellipse">
                <a:avLst/>
              </a:prstGeom>
              <a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84D9794-E2D0-474F-AB80-A4E2212CF2BA}"/>
                  </a:ext>
                </a:extLst>
              </p:cNvPr>
              <p:cNvSpPr txBox="1"/>
              <p:nvPr/>
            </p:nvSpPr>
            <p:spPr>
              <a:xfrm>
                <a:off x="7521875" y="2064744"/>
                <a:ext cx="409292" cy="61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cs typeface="+mn-ea"/>
                    <a:sym typeface="+mn-lt"/>
                  </a:rPr>
                  <a:t>3</a:t>
                </a:r>
                <a:endParaRPr lang="zh-CN" altLang="en-US" sz="4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BFCA9E4-E897-49D7-A83F-410F66CFFE33}"/>
                </a:ext>
              </a:extLst>
            </p:cNvPr>
            <p:cNvSpPr txBox="1"/>
            <p:nvPr/>
          </p:nvSpPr>
          <p:spPr>
            <a:xfrm>
              <a:off x="3939113" y="2586057"/>
              <a:ext cx="538044" cy="168462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cs typeface="+mn-ea"/>
                  <a:sym typeface="+mn-lt"/>
                </a:rPr>
                <a:t>Part three</a:t>
              </a:r>
              <a:endParaRPr lang="zh-CN" altLang="en-US" sz="4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07D47977-E6C4-4854-B9D0-2B605A1194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525" y="3238641"/>
            <a:ext cx="2941160" cy="36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4BC8925-2D04-4FC2-9EE1-CADAC453C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7627910" y="2588637"/>
            <a:ext cx="2528172" cy="37868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D864C5-73BC-43C1-8F62-05AAC1FBC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218" y="2154459"/>
            <a:ext cx="318916" cy="476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E47A66-2906-43B8-A68C-3B3EC9D37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1879" flipV="1">
            <a:off x="8493189" y="1983914"/>
            <a:ext cx="1442171" cy="14026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AE7769-2C50-45DA-82E5-4ACF8D7BF0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852" y="3938996"/>
            <a:ext cx="2130468" cy="19609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2AEE061-1AA0-415A-A707-8D661F16BC21}"/>
              </a:ext>
            </a:extLst>
          </p:cNvPr>
          <p:cNvSpPr txBox="1"/>
          <p:nvPr/>
        </p:nvSpPr>
        <p:spPr>
          <a:xfrm>
            <a:off x="1994724" y="2406967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18B6EB-8240-4110-ABB6-FF35A59D5573}"/>
              </a:ext>
            </a:extLst>
          </p:cNvPr>
          <p:cNvSpPr txBox="1"/>
          <p:nvPr/>
        </p:nvSpPr>
        <p:spPr>
          <a:xfrm>
            <a:off x="1318119" y="2807077"/>
            <a:ext cx="2497446" cy="10781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D9F8D02-5183-4F74-983F-C5330A3FE2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906" y="3967313"/>
            <a:ext cx="2130468" cy="196099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BCCB609-F28B-4C4E-A893-1546AA347DFA}"/>
              </a:ext>
            </a:extLst>
          </p:cNvPr>
          <p:cNvSpPr txBox="1"/>
          <p:nvPr/>
        </p:nvSpPr>
        <p:spPr>
          <a:xfrm>
            <a:off x="5015778" y="2435284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F4CB2E-1CC5-47E6-835C-AFF372C1D875}"/>
              </a:ext>
            </a:extLst>
          </p:cNvPr>
          <p:cNvSpPr txBox="1"/>
          <p:nvPr/>
        </p:nvSpPr>
        <p:spPr>
          <a:xfrm>
            <a:off x="4339173" y="2835394"/>
            <a:ext cx="2497446" cy="10781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9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485FAE16-8068-494E-AB20-DA9299769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760" y="4849325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AD7AB54-FD62-4BD1-BED5-1869F74CBB09}"/>
              </a:ext>
            </a:extLst>
          </p:cNvPr>
          <p:cNvGrpSpPr/>
          <p:nvPr/>
        </p:nvGrpSpPr>
        <p:grpSpPr>
          <a:xfrm>
            <a:off x="1896875" y="1991761"/>
            <a:ext cx="699247" cy="699247"/>
            <a:chOff x="1896875" y="1991761"/>
            <a:chExt cx="699247" cy="699247"/>
          </a:xfrm>
        </p:grpSpPr>
        <p:sp>
          <p:nvSpPr>
            <p:cNvPr id="9" name="PA_库_椭圆 4">
              <a:extLst>
                <a:ext uri="{FF2B5EF4-FFF2-40B4-BE49-F238E27FC236}">
                  <a16:creationId xmlns:a16="http://schemas.microsoft.com/office/drawing/2014/main" id="{3EFCAC32-36D5-431D-AE6C-1416CA3B2DE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2700000">
              <a:off x="1896875" y="1991761"/>
              <a:ext cx="699247" cy="699247"/>
            </a:xfrm>
            <a:prstGeom prst="ellipse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PA_库_形状 2525">
              <a:extLst>
                <a:ext uri="{FF2B5EF4-FFF2-40B4-BE49-F238E27FC236}">
                  <a16:creationId xmlns:a16="http://schemas.microsoft.com/office/drawing/2014/main" id="{C56D5B06-5987-465F-BCA7-68A23174BE1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63589" y="2158475"/>
              <a:ext cx="365818" cy="365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BFE02CD-6C54-4F02-BF29-C2226F7311C5}"/>
              </a:ext>
            </a:extLst>
          </p:cNvPr>
          <p:cNvGrpSpPr/>
          <p:nvPr/>
        </p:nvGrpSpPr>
        <p:grpSpPr>
          <a:xfrm>
            <a:off x="1896875" y="3384763"/>
            <a:ext cx="699247" cy="699247"/>
            <a:chOff x="1896875" y="3384763"/>
            <a:chExt cx="699247" cy="699247"/>
          </a:xfrm>
        </p:grpSpPr>
        <p:sp>
          <p:nvSpPr>
            <p:cNvPr id="12" name="PA_库_椭圆 5">
              <a:extLst>
                <a:ext uri="{FF2B5EF4-FFF2-40B4-BE49-F238E27FC236}">
                  <a16:creationId xmlns:a16="http://schemas.microsoft.com/office/drawing/2014/main" id="{66214AAB-36FE-4E7C-A4CE-319111187AF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2700000">
              <a:off x="1896875" y="3384763"/>
              <a:ext cx="699247" cy="699247"/>
            </a:xfrm>
            <a:prstGeom prst="ellipse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PA_库_形状 2546">
              <a:extLst>
                <a:ext uri="{FF2B5EF4-FFF2-40B4-BE49-F238E27FC236}">
                  <a16:creationId xmlns:a16="http://schemas.microsoft.com/office/drawing/2014/main" id="{F8BD2100-D7DD-44CF-B2AC-7458638B0E7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63589" y="3584733"/>
              <a:ext cx="365818" cy="29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00"/>
                  </a:moveTo>
                  <a:lnTo>
                    <a:pt x="18655" y="20400"/>
                  </a:lnTo>
                  <a:lnTo>
                    <a:pt x="18655" y="1200"/>
                  </a:lnTo>
                  <a:lnTo>
                    <a:pt x="20618" y="1200"/>
                  </a:lnTo>
                  <a:cubicBezTo>
                    <a:pt x="20618" y="1200"/>
                    <a:pt x="20618" y="20400"/>
                    <a:pt x="20618" y="20400"/>
                  </a:cubicBezTo>
                  <a:close/>
                  <a:moveTo>
                    <a:pt x="21109" y="0"/>
                  </a:moveTo>
                  <a:lnTo>
                    <a:pt x="18164" y="0"/>
                  </a:lnTo>
                  <a:cubicBezTo>
                    <a:pt x="17893" y="0"/>
                    <a:pt x="17673" y="269"/>
                    <a:pt x="17673" y="600"/>
                  </a:cubicBezTo>
                  <a:lnTo>
                    <a:pt x="17673" y="21000"/>
                  </a:lnTo>
                  <a:cubicBezTo>
                    <a:pt x="17673" y="21332"/>
                    <a:pt x="17893" y="21600"/>
                    <a:pt x="18164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lnTo>
                    <a:pt x="21600" y="600"/>
                  </a:lnTo>
                  <a:cubicBezTo>
                    <a:pt x="21600" y="269"/>
                    <a:pt x="21380" y="0"/>
                    <a:pt x="21109" y="0"/>
                  </a:cubicBezTo>
                  <a:moveTo>
                    <a:pt x="8836" y="20400"/>
                  </a:moveTo>
                  <a:lnTo>
                    <a:pt x="6873" y="20400"/>
                  </a:lnTo>
                  <a:lnTo>
                    <a:pt x="6873" y="3600"/>
                  </a:lnTo>
                  <a:lnTo>
                    <a:pt x="8836" y="3600"/>
                  </a:lnTo>
                  <a:cubicBezTo>
                    <a:pt x="8836" y="3600"/>
                    <a:pt x="8836" y="20400"/>
                    <a:pt x="8836" y="20400"/>
                  </a:cubicBezTo>
                  <a:close/>
                  <a:moveTo>
                    <a:pt x="9327" y="2400"/>
                  </a:moveTo>
                  <a:lnTo>
                    <a:pt x="6382" y="2400"/>
                  </a:lnTo>
                  <a:cubicBezTo>
                    <a:pt x="6111" y="2400"/>
                    <a:pt x="5891" y="2669"/>
                    <a:pt x="5891" y="3000"/>
                  </a:cubicBezTo>
                  <a:lnTo>
                    <a:pt x="5891" y="21000"/>
                  </a:lnTo>
                  <a:cubicBezTo>
                    <a:pt x="5891" y="21332"/>
                    <a:pt x="6111" y="21600"/>
                    <a:pt x="6382" y="21600"/>
                  </a:cubicBezTo>
                  <a:lnTo>
                    <a:pt x="9327" y="21600"/>
                  </a:lnTo>
                  <a:cubicBezTo>
                    <a:pt x="9598" y="21600"/>
                    <a:pt x="9818" y="21332"/>
                    <a:pt x="9818" y="21000"/>
                  </a:cubicBezTo>
                  <a:lnTo>
                    <a:pt x="9818" y="3000"/>
                  </a:lnTo>
                  <a:cubicBezTo>
                    <a:pt x="9818" y="2669"/>
                    <a:pt x="9598" y="2400"/>
                    <a:pt x="9327" y="2400"/>
                  </a:cubicBezTo>
                  <a:moveTo>
                    <a:pt x="14727" y="20400"/>
                  </a:moveTo>
                  <a:lnTo>
                    <a:pt x="12764" y="20400"/>
                  </a:lnTo>
                  <a:lnTo>
                    <a:pt x="12764" y="10800"/>
                  </a:lnTo>
                  <a:lnTo>
                    <a:pt x="14727" y="10800"/>
                  </a:lnTo>
                  <a:cubicBezTo>
                    <a:pt x="14727" y="10800"/>
                    <a:pt x="14727" y="20400"/>
                    <a:pt x="14727" y="20400"/>
                  </a:cubicBezTo>
                  <a:close/>
                  <a:moveTo>
                    <a:pt x="15218" y="9600"/>
                  </a:moveTo>
                  <a:lnTo>
                    <a:pt x="12273" y="9600"/>
                  </a:lnTo>
                  <a:cubicBezTo>
                    <a:pt x="12002" y="9600"/>
                    <a:pt x="11782" y="9869"/>
                    <a:pt x="11782" y="10200"/>
                  </a:cubicBezTo>
                  <a:lnTo>
                    <a:pt x="11782" y="21000"/>
                  </a:lnTo>
                  <a:cubicBezTo>
                    <a:pt x="11782" y="21332"/>
                    <a:pt x="12002" y="21600"/>
                    <a:pt x="12273" y="21600"/>
                  </a:cubicBezTo>
                  <a:lnTo>
                    <a:pt x="15218" y="21600"/>
                  </a:lnTo>
                  <a:cubicBezTo>
                    <a:pt x="15489" y="21600"/>
                    <a:pt x="15709" y="21332"/>
                    <a:pt x="15709" y="21000"/>
                  </a:cubicBezTo>
                  <a:lnTo>
                    <a:pt x="15709" y="10200"/>
                  </a:lnTo>
                  <a:cubicBezTo>
                    <a:pt x="15709" y="9869"/>
                    <a:pt x="15489" y="9600"/>
                    <a:pt x="15218" y="9600"/>
                  </a:cubicBezTo>
                  <a:moveTo>
                    <a:pt x="2945" y="20400"/>
                  </a:moveTo>
                  <a:lnTo>
                    <a:pt x="982" y="20400"/>
                  </a:lnTo>
                  <a:lnTo>
                    <a:pt x="982" y="14400"/>
                  </a:lnTo>
                  <a:lnTo>
                    <a:pt x="2945" y="14400"/>
                  </a:lnTo>
                  <a:cubicBezTo>
                    <a:pt x="2945" y="14400"/>
                    <a:pt x="2945" y="20400"/>
                    <a:pt x="2945" y="20400"/>
                  </a:cubicBezTo>
                  <a:close/>
                  <a:moveTo>
                    <a:pt x="3436" y="13200"/>
                  </a:moveTo>
                  <a:lnTo>
                    <a:pt x="491" y="13200"/>
                  </a:lnTo>
                  <a:cubicBezTo>
                    <a:pt x="220" y="13200"/>
                    <a:pt x="0" y="13469"/>
                    <a:pt x="0" y="13800"/>
                  </a:cubicBezTo>
                  <a:lnTo>
                    <a:pt x="0" y="21000"/>
                  </a:lnTo>
                  <a:cubicBezTo>
                    <a:pt x="0" y="21332"/>
                    <a:pt x="220" y="21600"/>
                    <a:pt x="491" y="21600"/>
                  </a:cubicBezTo>
                  <a:lnTo>
                    <a:pt x="3436" y="21600"/>
                  </a:lnTo>
                  <a:cubicBezTo>
                    <a:pt x="3707" y="21600"/>
                    <a:pt x="3927" y="21332"/>
                    <a:pt x="3927" y="21000"/>
                  </a:cubicBezTo>
                  <a:lnTo>
                    <a:pt x="3927" y="13800"/>
                  </a:lnTo>
                  <a:cubicBezTo>
                    <a:pt x="3927" y="13469"/>
                    <a:pt x="3707" y="13200"/>
                    <a:pt x="3436" y="132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40AB161-3326-46E4-AF22-D7991972BB15}"/>
              </a:ext>
            </a:extLst>
          </p:cNvPr>
          <p:cNvGrpSpPr/>
          <p:nvPr/>
        </p:nvGrpSpPr>
        <p:grpSpPr>
          <a:xfrm>
            <a:off x="1896875" y="4777765"/>
            <a:ext cx="699247" cy="699247"/>
            <a:chOff x="1896875" y="4777765"/>
            <a:chExt cx="699247" cy="699247"/>
          </a:xfrm>
        </p:grpSpPr>
        <p:sp>
          <p:nvSpPr>
            <p:cNvPr id="15" name="PA_库_椭圆 6">
              <a:extLst>
                <a:ext uri="{FF2B5EF4-FFF2-40B4-BE49-F238E27FC236}">
                  <a16:creationId xmlns:a16="http://schemas.microsoft.com/office/drawing/2014/main" id="{BAE686E2-5109-4AE3-A17F-2A82C70D483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2700000">
              <a:off x="1896875" y="4777765"/>
              <a:ext cx="699247" cy="699247"/>
            </a:xfrm>
            <a:prstGeom prst="ellipse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PA_库_形状 2632">
              <a:extLst>
                <a:ext uri="{FF2B5EF4-FFF2-40B4-BE49-F238E27FC236}">
                  <a16:creationId xmlns:a16="http://schemas.microsoft.com/office/drawing/2014/main" id="{2CFCB08B-9F1B-496A-99FA-3E3563111DA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096845" y="4944479"/>
              <a:ext cx="299306" cy="365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673"/>
                  </a:moveTo>
                  <a:cubicBezTo>
                    <a:pt x="4588" y="17673"/>
                    <a:pt x="1200" y="16051"/>
                    <a:pt x="1200" y="15218"/>
                  </a:cubicBezTo>
                  <a:cubicBezTo>
                    <a:pt x="1200" y="14690"/>
                    <a:pt x="1355" y="14275"/>
                    <a:pt x="1611" y="13896"/>
                  </a:cubicBezTo>
                  <a:cubicBezTo>
                    <a:pt x="3255" y="14967"/>
                    <a:pt x="6746" y="15709"/>
                    <a:pt x="10800" y="15709"/>
                  </a:cubicBezTo>
                  <a:cubicBezTo>
                    <a:pt x="14856" y="15709"/>
                    <a:pt x="18345" y="14966"/>
                    <a:pt x="19987" y="13894"/>
                  </a:cubicBezTo>
                  <a:cubicBezTo>
                    <a:pt x="20244" y="14273"/>
                    <a:pt x="20400" y="14689"/>
                    <a:pt x="20400" y="15218"/>
                  </a:cubicBezTo>
                  <a:cubicBezTo>
                    <a:pt x="20400" y="16051"/>
                    <a:pt x="17011" y="17673"/>
                    <a:pt x="10800" y="17673"/>
                  </a:cubicBezTo>
                  <a:moveTo>
                    <a:pt x="10800" y="20618"/>
                  </a:moveTo>
                  <a:cubicBezTo>
                    <a:pt x="9475" y="20618"/>
                    <a:pt x="8400" y="19739"/>
                    <a:pt x="8400" y="18655"/>
                  </a:cubicBezTo>
                  <a:cubicBezTo>
                    <a:pt x="8400" y="18625"/>
                    <a:pt x="8408" y="18597"/>
                    <a:pt x="8409" y="18567"/>
                  </a:cubicBezTo>
                  <a:cubicBezTo>
                    <a:pt x="9179" y="18623"/>
                    <a:pt x="9977" y="18655"/>
                    <a:pt x="10800" y="18655"/>
                  </a:cubicBezTo>
                  <a:cubicBezTo>
                    <a:pt x="11623" y="18655"/>
                    <a:pt x="12421" y="18623"/>
                    <a:pt x="13191" y="18567"/>
                  </a:cubicBezTo>
                  <a:cubicBezTo>
                    <a:pt x="13192" y="18597"/>
                    <a:pt x="13200" y="18625"/>
                    <a:pt x="13200" y="18655"/>
                  </a:cubicBezTo>
                  <a:cubicBezTo>
                    <a:pt x="13200" y="19739"/>
                    <a:pt x="12125" y="20618"/>
                    <a:pt x="10800" y="20618"/>
                  </a:cubicBezTo>
                  <a:moveTo>
                    <a:pt x="2948" y="12551"/>
                  </a:moveTo>
                  <a:cubicBezTo>
                    <a:pt x="4308" y="11388"/>
                    <a:pt x="6000" y="9939"/>
                    <a:pt x="6000" y="6873"/>
                  </a:cubicBezTo>
                  <a:cubicBezTo>
                    <a:pt x="6000" y="5232"/>
                    <a:pt x="7238" y="3825"/>
                    <a:pt x="8988" y="3239"/>
                  </a:cubicBezTo>
                  <a:cubicBezTo>
                    <a:pt x="9428" y="3657"/>
                    <a:pt x="10072" y="3927"/>
                    <a:pt x="10800" y="3927"/>
                  </a:cubicBezTo>
                  <a:cubicBezTo>
                    <a:pt x="11528" y="3927"/>
                    <a:pt x="12172" y="3657"/>
                    <a:pt x="12611" y="3239"/>
                  </a:cubicBezTo>
                  <a:cubicBezTo>
                    <a:pt x="14362" y="3825"/>
                    <a:pt x="15600" y="5232"/>
                    <a:pt x="15600" y="6873"/>
                  </a:cubicBezTo>
                  <a:cubicBezTo>
                    <a:pt x="15600" y="9939"/>
                    <a:pt x="17292" y="11388"/>
                    <a:pt x="18652" y="12551"/>
                  </a:cubicBezTo>
                  <a:cubicBezTo>
                    <a:pt x="18911" y="12773"/>
                    <a:pt x="19152" y="12979"/>
                    <a:pt x="19366" y="13183"/>
                  </a:cubicBezTo>
                  <a:cubicBezTo>
                    <a:pt x="18217" y="14077"/>
                    <a:pt x="14825" y="14727"/>
                    <a:pt x="10800" y="14727"/>
                  </a:cubicBezTo>
                  <a:cubicBezTo>
                    <a:pt x="6779" y="14727"/>
                    <a:pt x="3383" y="14079"/>
                    <a:pt x="2230" y="13186"/>
                  </a:cubicBezTo>
                  <a:cubicBezTo>
                    <a:pt x="2446" y="12981"/>
                    <a:pt x="2687" y="12774"/>
                    <a:pt x="2948" y="12551"/>
                  </a:cubicBezTo>
                  <a:moveTo>
                    <a:pt x="10800" y="982"/>
                  </a:moveTo>
                  <a:cubicBezTo>
                    <a:pt x="11462" y="982"/>
                    <a:pt x="12000" y="1422"/>
                    <a:pt x="12000" y="1964"/>
                  </a:cubicBezTo>
                  <a:cubicBezTo>
                    <a:pt x="12000" y="2506"/>
                    <a:pt x="11462" y="2945"/>
                    <a:pt x="10800" y="2945"/>
                  </a:cubicBezTo>
                  <a:cubicBezTo>
                    <a:pt x="10138" y="2945"/>
                    <a:pt x="9600" y="2506"/>
                    <a:pt x="9600" y="1964"/>
                  </a:cubicBezTo>
                  <a:cubicBezTo>
                    <a:pt x="9600" y="1422"/>
                    <a:pt x="10138" y="982"/>
                    <a:pt x="10800" y="982"/>
                  </a:cubicBezTo>
                  <a:moveTo>
                    <a:pt x="21600" y="15218"/>
                  </a:moveTo>
                  <a:cubicBezTo>
                    <a:pt x="21600" y="11782"/>
                    <a:pt x="16800" y="11782"/>
                    <a:pt x="16800" y="6873"/>
                  </a:cubicBezTo>
                  <a:cubicBezTo>
                    <a:pt x="16800" y="4845"/>
                    <a:pt x="15296" y="3105"/>
                    <a:pt x="13152" y="2356"/>
                  </a:cubicBezTo>
                  <a:cubicBezTo>
                    <a:pt x="13183" y="2229"/>
                    <a:pt x="13200" y="2098"/>
                    <a:pt x="13200" y="1964"/>
                  </a:cubicBezTo>
                  <a:cubicBezTo>
                    <a:pt x="13200" y="879"/>
                    <a:pt x="12125" y="0"/>
                    <a:pt x="10800" y="0"/>
                  </a:cubicBezTo>
                  <a:cubicBezTo>
                    <a:pt x="9475" y="0"/>
                    <a:pt x="8400" y="879"/>
                    <a:pt x="8400" y="1964"/>
                  </a:cubicBezTo>
                  <a:cubicBezTo>
                    <a:pt x="8400" y="2098"/>
                    <a:pt x="8417" y="2229"/>
                    <a:pt x="8448" y="2356"/>
                  </a:cubicBezTo>
                  <a:cubicBezTo>
                    <a:pt x="6304" y="3105"/>
                    <a:pt x="4800" y="4845"/>
                    <a:pt x="4800" y="6873"/>
                  </a:cubicBezTo>
                  <a:cubicBezTo>
                    <a:pt x="4800" y="11782"/>
                    <a:pt x="0" y="11782"/>
                    <a:pt x="0" y="15218"/>
                  </a:cubicBezTo>
                  <a:cubicBezTo>
                    <a:pt x="0" y="16716"/>
                    <a:pt x="3016" y="17986"/>
                    <a:pt x="7217" y="18457"/>
                  </a:cubicBezTo>
                  <a:cubicBezTo>
                    <a:pt x="7211" y="18523"/>
                    <a:pt x="7200" y="18587"/>
                    <a:pt x="7200" y="18655"/>
                  </a:cubicBezTo>
                  <a:cubicBezTo>
                    <a:pt x="7200" y="20282"/>
                    <a:pt x="8812" y="21600"/>
                    <a:pt x="10800" y="21600"/>
                  </a:cubicBezTo>
                  <a:cubicBezTo>
                    <a:pt x="12788" y="21600"/>
                    <a:pt x="14400" y="20282"/>
                    <a:pt x="14400" y="18655"/>
                  </a:cubicBezTo>
                  <a:cubicBezTo>
                    <a:pt x="14400" y="18587"/>
                    <a:pt x="14389" y="18523"/>
                    <a:pt x="14383" y="18457"/>
                  </a:cubicBezTo>
                  <a:cubicBezTo>
                    <a:pt x="18584" y="17986"/>
                    <a:pt x="21600" y="16716"/>
                    <a:pt x="21600" y="152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TextBox 44">
            <a:extLst>
              <a:ext uri="{FF2B5EF4-FFF2-40B4-BE49-F238E27FC236}">
                <a16:creationId xmlns:a16="http://schemas.microsoft.com/office/drawing/2014/main" id="{523EBFB7-5B10-431F-AB8A-5AD27F12E893}"/>
              </a:ext>
            </a:extLst>
          </p:cNvPr>
          <p:cNvSpPr txBox="1"/>
          <p:nvPr/>
        </p:nvSpPr>
        <p:spPr>
          <a:xfrm>
            <a:off x="2823109" y="1958370"/>
            <a:ext cx="1626813" cy="418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spc="3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TW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EAE646B-5172-405D-AB1A-DD3B370E3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226" y="2389257"/>
            <a:ext cx="2591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  <a:endParaRPr lang="zh-TW" alt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1297B2C3-DEA4-46D5-B0C2-115B7425DA18}"/>
              </a:ext>
            </a:extLst>
          </p:cNvPr>
          <p:cNvSpPr txBox="1"/>
          <p:nvPr/>
        </p:nvSpPr>
        <p:spPr>
          <a:xfrm>
            <a:off x="2823109" y="3332040"/>
            <a:ext cx="1626813" cy="418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spc="3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TW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292090B1-9293-4D80-9569-22BCF3F2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226" y="3762927"/>
            <a:ext cx="2591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  <a:endParaRPr lang="zh-TW" alt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59AD0B40-AC54-462A-A9A4-52B95C8B6FE6}"/>
              </a:ext>
            </a:extLst>
          </p:cNvPr>
          <p:cNvSpPr txBox="1"/>
          <p:nvPr/>
        </p:nvSpPr>
        <p:spPr>
          <a:xfrm>
            <a:off x="2823109" y="4705710"/>
            <a:ext cx="1626813" cy="418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spc="3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TW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3185B4E-A47E-41AB-9E94-117B2DF5C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226" y="5136597"/>
            <a:ext cx="2591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0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Click here to add content that matches the title.</a:t>
            </a:r>
            <a:endParaRPr lang="zh-TW" altLang="en-US" sz="10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5505292-5ADE-44F3-B5C3-901B23A96C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362" y="597536"/>
            <a:ext cx="5096266" cy="66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 xmlns:ma14="http://schemas.microsoft.com/office/mac/drawingml/2011/main"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1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5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3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7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5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8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9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3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 advAuto="0"/>
          <p:bldP spid="18" grpId="0"/>
          <p:bldP spid="19" grpId="0" animBg="1" advAuto="0"/>
          <p:bldP spid="20" grpId="0"/>
          <p:bldP spid="21" grpId="0" animBg="1" advAuto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1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5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3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7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5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8" presetID="9" presetClass="entr" fill="hold" grpId="0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9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3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 advAuto="0"/>
          <p:bldP spid="18" grpId="0"/>
          <p:bldP spid="19" grpId="0" animBg="1" advAuto="0"/>
          <p:bldP spid="20" grpId="0"/>
          <p:bldP spid="21" grpId="0" animBg="1" advAuto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15" y="232141"/>
            <a:ext cx="1158525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3033E566-1324-4860-8818-6A379C1BC06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A621E8-D9F5-464B-B1BC-8A3B48E83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8389" y="4085824"/>
            <a:ext cx="11895222" cy="263729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6EDE128-B744-4A74-8E9F-3A7BF80CB905}"/>
              </a:ext>
            </a:extLst>
          </p:cNvPr>
          <p:cNvGrpSpPr/>
          <p:nvPr/>
        </p:nvGrpSpPr>
        <p:grpSpPr>
          <a:xfrm>
            <a:off x="5518484" y="3789908"/>
            <a:ext cx="1155032" cy="1618099"/>
            <a:chOff x="5518484" y="1810900"/>
            <a:chExt cx="1155032" cy="161809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96AC1BF-FB8D-4452-98B0-9EFC567AD3F8}"/>
                </a:ext>
              </a:extLst>
            </p:cNvPr>
            <p:cNvSpPr/>
            <p:nvPr/>
          </p:nvSpPr>
          <p:spPr>
            <a:xfrm>
              <a:off x="5518484" y="1810900"/>
              <a:ext cx="1155032" cy="1618099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7EDB158-1791-4281-BD3B-5BCF7A7B7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37" y="2284969"/>
              <a:ext cx="1069926" cy="1027612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EC52F24-16D8-4F60-BCDC-7C1329F3C3D7}"/>
              </a:ext>
            </a:extLst>
          </p:cNvPr>
          <p:cNvSpPr txBox="1"/>
          <p:nvPr/>
        </p:nvSpPr>
        <p:spPr>
          <a:xfrm>
            <a:off x="2047140" y="1071630"/>
            <a:ext cx="8097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solidFill>
                  <a:prstClr val="white"/>
                </a:solidFill>
                <a:cs typeface="+mn-ea"/>
                <a:sym typeface="+mn-lt"/>
              </a:rPr>
              <a:t>Part four</a:t>
            </a:r>
            <a:endParaRPr lang="zh-CN" altLang="en-US" sz="13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PA_库_文本框 5">
            <a:extLst>
              <a:ext uri="{FF2B5EF4-FFF2-40B4-BE49-F238E27FC236}">
                <a16:creationId xmlns:a16="http://schemas.microsoft.com/office/drawing/2014/main" id="{5216A0E3-FE70-4756-936F-A3B30F4E3E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8660" y="481439"/>
            <a:ext cx="338554" cy="27356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CHOICE IS THE BEGINNING OF HAPPINESS</a:t>
            </a:r>
            <a:endParaRPr lang="zh-CN" altLang="en-US" sz="1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PA_库_图片 6">
            <a:extLst>
              <a:ext uri="{FF2B5EF4-FFF2-40B4-BE49-F238E27FC236}">
                <a16:creationId xmlns:a16="http://schemas.microsoft.com/office/drawing/2014/main" id="{E2144F9C-4332-4666-95D1-CD15016659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6" y="1806803"/>
            <a:ext cx="485726" cy="675278"/>
          </a:xfrm>
          <a:prstGeom prst="rect">
            <a:avLst/>
          </a:prstGeom>
        </p:spPr>
      </p:pic>
      <p:sp>
        <p:nvSpPr>
          <p:cNvPr id="29" name="PA_库_矩形 7">
            <a:extLst>
              <a:ext uri="{FF2B5EF4-FFF2-40B4-BE49-F238E27FC236}">
                <a16:creationId xmlns:a16="http://schemas.microsoft.com/office/drawing/2014/main" id="{6117CC66-6540-447A-9718-CA052C4521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0375" y="477310"/>
            <a:ext cx="946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prstClr val="white"/>
                </a:solidFill>
                <a:cs typeface="+mn-ea"/>
                <a:sym typeface="+mn-lt"/>
              </a:rPr>
              <a:t>Early in the day it was whispered that we should sail in a boat, only thou and I, and never a soul in the world would know of this our pilgrimage to no country and to no end.</a:t>
            </a:r>
            <a:endParaRPr lang="zh-CN" altLang="en-US" sz="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A_库_图片 8">
            <a:extLst>
              <a:ext uri="{FF2B5EF4-FFF2-40B4-BE49-F238E27FC236}">
                <a16:creationId xmlns:a16="http://schemas.microsoft.com/office/drawing/2014/main" id="{963E4A09-FCA7-4A20-97CC-C509704185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134" y="523774"/>
            <a:ext cx="485726" cy="675278"/>
          </a:xfrm>
          <a:prstGeom prst="rect">
            <a:avLst/>
          </a:prstGeom>
        </p:spPr>
      </p:pic>
      <p:sp>
        <p:nvSpPr>
          <p:cNvPr id="35" name="PA_库_矩形 11">
            <a:extLst>
              <a:ext uri="{FF2B5EF4-FFF2-40B4-BE49-F238E27FC236}">
                <a16:creationId xmlns:a16="http://schemas.microsoft.com/office/drawing/2014/main" id="{02D8A6A3-A744-4E35-9B0D-47D90DB7EB9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919027" y="599022"/>
            <a:ext cx="507831" cy="229140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zh-CN" sz="1050" dirty="0">
                <a:solidFill>
                  <a:prstClr val="white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5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9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29" grpId="0" autoUpdateAnimBg="0"/>
      <p:bldP spid="3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D3774CC-B67C-41B8-8D09-DBD0DDAF4C1B}"/>
              </a:ext>
            </a:extLst>
          </p:cNvPr>
          <p:cNvSpPr txBox="1"/>
          <p:nvPr/>
        </p:nvSpPr>
        <p:spPr>
          <a:xfrm>
            <a:off x="1165695" y="1966377"/>
            <a:ext cx="1071062" cy="19662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大</a:t>
            </a:r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1E6BC43-977F-460C-8863-E0F0F56FD4F9}"/>
              </a:ext>
            </a:extLst>
          </p:cNvPr>
          <p:cNvSpPr/>
          <p:nvPr/>
        </p:nvSpPr>
        <p:spPr>
          <a:xfrm>
            <a:off x="3152268" y="3778189"/>
            <a:ext cx="2705356" cy="202851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452C0AB-9D1F-4E76-B8E4-48790E87E2C4}"/>
              </a:ext>
            </a:extLst>
          </p:cNvPr>
          <p:cNvSpPr/>
          <p:nvPr/>
        </p:nvSpPr>
        <p:spPr>
          <a:xfrm>
            <a:off x="2229063" y="3498682"/>
            <a:ext cx="364558" cy="3645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1000" kern="0" dirty="0">
                <a:solidFill>
                  <a:schemeClr val="bg1"/>
                </a:solidFill>
                <a:cs typeface="+mn-ea"/>
                <a:sym typeface="+mn-lt"/>
              </a:rPr>
              <a:t>TEXT</a:t>
            </a:r>
            <a:endParaRPr lang="zh-CN" altLang="en-US" sz="1000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图片占位符 18">
            <a:extLst>
              <a:ext uri="{FF2B5EF4-FFF2-40B4-BE49-F238E27FC236}">
                <a16:creationId xmlns:a16="http://schemas.microsoft.com/office/drawing/2014/main" id="{051D87C0-E5F7-43B4-9D06-8AD697765B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5254" y="686643"/>
            <a:ext cx="6562725" cy="6029325"/>
          </a:xfrm>
          <a:custGeom>
            <a:avLst/>
            <a:gdLst>
              <a:gd name="connsiteX0" fmla="*/ 1934356 w 6562090"/>
              <a:gd name="connsiteY0" fmla="*/ 5892773 h 6028288"/>
              <a:gd name="connsiteX1" fmla="*/ 1934356 w 6562090"/>
              <a:gd name="connsiteY1" fmla="*/ 5963214 h 6028288"/>
              <a:gd name="connsiteX2" fmla="*/ 1948730 w 6562090"/>
              <a:gd name="connsiteY2" fmla="*/ 5963214 h 6028288"/>
              <a:gd name="connsiteX3" fmla="*/ 1876855 w 6562090"/>
              <a:gd name="connsiteY3" fmla="*/ 5991390 h 6028288"/>
              <a:gd name="connsiteX4" fmla="*/ 1891229 w 6562090"/>
              <a:gd name="connsiteY4" fmla="*/ 5963214 h 6028288"/>
              <a:gd name="connsiteX5" fmla="*/ 1876855 w 6562090"/>
              <a:gd name="connsiteY5" fmla="*/ 5906862 h 6028288"/>
              <a:gd name="connsiteX6" fmla="*/ 1934356 w 6562090"/>
              <a:gd name="connsiteY6" fmla="*/ 5892773 h 6028288"/>
              <a:gd name="connsiteX7" fmla="*/ 3098191 w 6562090"/>
              <a:gd name="connsiteY7" fmla="*/ 5878972 h 6028288"/>
              <a:gd name="connsiteX8" fmla="*/ 3111991 w 6562090"/>
              <a:gd name="connsiteY8" fmla="*/ 5878972 h 6028288"/>
              <a:gd name="connsiteX9" fmla="*/ 3098191 w 6562090"/>
              <a:gd name="connsiteY9" fmla="*/ 5906573 h 6028288"/>
              <a:gd name="connsiteX10" fmla="*/ 3070590 w 6562090"/>
              <a:gd name="connsiteY10" fmla="*/ 5892773 h 6028288"/>
              <a:gd name="connsiteX11" fmla="*/ 3098191 w 6562090"/>
              <a:gd name="connsiteY11" fmla="*/ 5878972 h 6028288"/>
              <a:gd name="connsiteX12" fmla="*/ 3308646 w 6562090"/>
              <a:gd name="connsiteY12" fmla="*/ 5806521 h 6028288"/>
              <a:gd name="connsiteX13" fmla="*/ 3322446 w 6562090"/>
              <a:gd name="connsiteY13" fmla="*/ 5806521 h 6028288"/>
              <a:gd name="connsiteX14" fmla="*/ 3322446 w 6562090"/>
              <a:gd name="connsiteY14" fmla="*/ 5836422 h 6028288"/>
              <a:gd name="connsiteX15" fmla="*/ 3322446 w 6562090"/>
              <a:gd name="connsiteY15" fmla="*/ 5851374 h 6028288"/>
              <a:gd name="connsiteX16" fmla="*/ 3308646 w 6562090"/>
              <a:gd name="connsiteY16" fmla="*/ 5806521 h 6028288"/>
              <a:gd name="connsiteX17" fmla="*/ 3353498 w 6562090"/>
              <a:gd name="connsiteY17" fmla="*/ 5778921 h 6028288"/>
              <a:gd name="connsiteX18" fmla="*/ 3353498 w 6562090"/>
              <a:gd name="connsiteY18" fmla="*/ 5806521 h 6028288"/>
              <a:gd name="connsiteX19" fmla="*/ 3337972 w 6562090"/>
              <a:gd name="connsiteY19" fmla="*/ 5806521 h 6028288"/>
              <a:gd name="connsiteX20" fmla="*/ 3322446 w 6562090"/>
              <a:gd name="connsiteY20" fmla="*/ 5792721 h 6028288"/>
              <a:gd name="connsiteX21" fmla="*/ 3353498 w 6562090"/>
              <a:gd name="connsiteY21" fmla="*/ 5778921 h 6028288"/>
              <a:gd name="connsiteX22" fmla="*/ 2818732 w 6562090"/>
              <a:gd name="connsiteY22" fmla="*/ 5778921 h 6028288"/>
              <a:gd name="connsiteX23" fmla="*/ 2818732 w 6562090"/>
              <a:gd name="connsiteY23" fmla="*/ 5837573 h 6028288"/>
              <a:gd name="connsiteX24" fmla="*/ 2804931 w 6562090"/>
              <a:gd name="connsiteY24" fmla="*/ 5793584 h 6028288"/>
              <a:gd name="connsiteX25" fmla="*/ 2818732 w 6562090"/>
              <a:gd name="connsiteY25" fmla="*/ 5778921 h 6028288"/>
              <a:gd name="connsiteX26" fmla="*/ 2594476 w 6562090"/>
              <a:gd name="connsiteY26" fmla="*/ 5737519 h 6028288"/>
              <a:gd name="connsiteX27" fmla="*/ 2580676 w 6562090"/>
              <a:gd name="connsiteY27" fmla="*/ 5820322 h 6028288"/>
              <a:gd name="connsiteX28" fmla="*/ 2566875 w 6562090"/>
              <a:gd name="connsiteY28" fmla="*/ 5806521 h 6028288"/>
              <a:gd name="connsiteX29" fmla="*/ 2553075 w 6562090"/>
              <a:gd name="connsiteY29" fmla="*/ 5751320 h 6028288"/>
              <a:gd name="connsiteX30" fmla="*/ 2594476 w 6562090"/>
              <a:gd name="connsiteY30" fmla="*/ 5737519 h 6028288"/>
              <a:gd name="connsiteX31" fmla="*/ 3343793 w 6562090"/>
              <a:gd name="connsiteY31" fmla="*/ 5733853 h 6028288"/>
              <a:gd name="connsiteX32" fmla="*/ 3353496 w 6562090"/>
              <a:gd name="connsiteY32" fmla="*/ 5737519 h 6028288"/>
              <a:gd name="connsiteX33" fmla="*/ 3353496 w 6562090"/>
              <a:gd name="connsiteY33" fmla="*/ 5751320 h 6028288"/>
              <a:gd name="connsiteX34" fmla="*/ 3343793 w 6562090"/>
              <a:gd name="connsiteY34" fmla="*/ 5733853 h 6028288"/>
              <a:gd name="connsiteX35" fmla="*/ 2846332 w 6562090"/>
              <a:gd name="connsiteY35" fmla="*/ 5723719 h 6028288"/>
              <a:gd name="connsiteX36" fmla="*/ 2846332 w 6562090"/>
              <a:gd name="connsiteY36" fmla="*/ 5751320 h 6028288"/>
              <a:gd name="connsiteX37" fmla="*/ 2832532 w 6562090"/>
              <a:gd name="connsiteY37" fmla="*/ 5765120 h 6028288"/>
              <a:gd name="connsiteX38" fmla="*/ 2818732 w 6562090"/>
              <a:gd name="connsiteY38" fmla="*/ 5751320 h 6028288"/>
              <a:gd name="connsiteX39" fmla="*/ 2846332 w 6562090"/>
              <a:gd name="connsiteY39" fmla="*/ 5723719 h 6028288"/>
              <a:gd name="connsiteX40" fmla="*/ 3322446 w 6562090"/>
              <a:gd name="connsiteY40" fmla="*/ 5696118 h 6028288"/>
              <a:gd name="connsiteX41" fmla="*/ 3322446 w 6562090"/>
              <a:gd name="connsiteY41" fmla="*/ 5709919 h 6028288"/>
              <a:gd name="connsiteX42" fmla="*/ 3322446 w 6562090"/>
              <a:gd name="connsiteY42" fmla="*/ 5696118 h 6028288"/>
              <a:gd name="connsiteX43" fmla="*/ 2873933 w 6562090"/>
              <a:gd name="connsiteY43" fmla="*/ 5682318 h 6028288"/>
              <a:gd name="connsiteX44" fmla="*/ 2887734 w 6562090"/>
              <a:gd name="connsiteY44" fmla="*/ 5709919 h 6028288"/>
              <a:gd name="connsiteX45" fmla="*/ 2873933 w 6562090"/>
              <a:gd name="connsiteY45" fmla="*/ 5709919 h 6028288"/>
              <a:gd name="connsiteX46" fmla="*/ 2873933 w 6562090"/>
              <a:gd name="connsiteY46" fmla="*/ 5682318 h 6028288"/>
              <a:gd name="connsiteX47" fmla="*/ 2915334 w 6562090"/>
              <a:gd name="connsiteY47" fmla="*/ 5613316 h 6028288"/>
              <a:gd name="connsiteX48" fmla="*/ 2929135 w 6562090"/>
              <a:gd name="connsiteY48" fmla="*/ 5613316 h 6028288"/>
              <a:gd name="connsiteX49" fmla="*/ 2929135 w 6562090"/>
              <a:gd name="connsiteY49" fmla="*/ 5627116 h 6028288"/>
              <a:gd name="connsiteX50" fmla="*/ 2901534 w 6562090"/>
              <a:gd name="connsiteY50" fmla="*/ 5640917 h 6028288"/>
              <a:gd name="connsiteX51" fmla="*/ 2915334 w 6562090"/>
              <a:gd name="connsiteY51" fmla="*/ 5613316 h 6028288"/>
              <a:gd name="connsiteX52" fmla="*/ 2874316 w 6562090"/>
              <a:gd name="connsiteY52" fmla="*/ 5598750 h 6028288"/>
              <a:gd name="connsiteX53" fmla="*/ 2886727 w 6562090"/>
              <a:gd name="connsiteY53" fmla="*/ 5603997 h 6028288"/>
              <a:gd name="connsiteX54" fmla="*/ 2888501 w 6562090"/>
              <a:gd name="connsiteY54" fmla="*/ 5598750 h 6028288"/>
              <a:gd name="connsiteX55" fmla="*/ 2888501 w 6562090"/>
              <a:gd name="connsiteY55" fmla="*/ 5640727 h 6028288"/>
              <a:gd name="connsiteX56" fmla="*/ 2860133 w 6562090"/>
              <a:gd name="connsiteY56" fmla="*/ 5654719 h 6028288"/>
              <a:gd name="connsiteX57" fmla="*/ 2777330 w 6562090"/>
              <a:gd name="connsiteY57" fmla="*/ 5596064 h 6028288"/>
              <a:gd name="connsiteX58" fmla="*/ 2763530 w 6562090"/>
              <a:gd name="connsiteY58" fmla="*/ 5627116 h 6028288"/>
              <a:gd name="connsiteX59" fmla="*/ 2777330 w 6562090"/>
              <a:gd name="connsiteY59" fmla="*/ 5596064 h 6028288"/>
              <a:gd name="connsiteX60" fmla="*/ 4526530 w 6562090"/>
              <a:gd name="connsiteY60" fmla="*/ 5554663 h 6028288"/>
              <a:gd name="connsiteX61" fmla="*/ 4540331 w 6562090"/>
              <a:gd name="connsiteY61" fmla="*/ 5554663 h 6028288"/>
              <a:gd name="connsiteX62" fmla="*/ 4526530 w 6562090"/>
              <a:gd name="connsiteY62" fmla="*/ 5568463 h 6028288"/>
              <a:gd name="connsiteX63" fmla="*/ 4512730 w 6562090"/>
              <a:gd name="connsiteY63" fmla="*/ 5568463 h 6028288"/>
              <a:gd name="connsiteX64" fmla="*/ 4526530 w 6562090"/>
              <a:gd name="connsiteY64" fmla="*/ 5554663 h 6028288"/>
              <a:gd name="connsiteX65" fmla="*/ 2931052 w 6562090"/>
              <a:gd name="connsiteY65" fmla="*/ 5514798 h 6028288"/>
              <a:gd name="connsiteX66" fmla="*/ 2935255 w 6562090"/>
              <a:gd name="connsiteY66" fmla="*/ 5516352 h 6028288"/>
              <a:gd name="connsiteX67" fmla="*/ 2934038 w 6562090"/>
              <a:gd name="connsiteY67" fmla="*/ 5519953 h 6028288"/>
              <a:gd name="connsiteX68" fmla="*/ 2916869 w 6562090"/>
              <a:gd name="connsiteY68" fmla="*/ 5500804 h 6028288"/>
              <a:gd name="connsiteX69" fmla="*/ 2931052 w 6562090"/>
              <a:gd name="connsiteY69" fmla="*/ 5528790 h 6028288"/>
              <a:gd name="connsiteX70" fmla="*/ 2934038 w 6562090"/>
              <a:gd name="connsiteY70" fmla="*/ 5519953 h 6028288"/>
              <a:gd name="connsiteX71" fmla="*/ 2938143 w 6562090"/>
              <a:gd name="connsiteY71" fmla="*/ 5527040 h 6028288"/>
              <a:gd name="connsiteX72" fmla="*/ 2945235 w 6562090"/>
              <a:gd name="connsiteY72" fmla="*/ 5528790 h 6028288"/>
              <a:gd name="connsiteX73" fmla="*/ 2916869 w 6562090"/>
              <a:gd name="connsiteY73" fmla="*/ 5542782 h 6028288"/>
              <a:gd name="connsiteX74" fmla="*/ 2945235 w 6562090"/>
              <a:gd name="connsiteY74" fmla="*/ 5542782 h 6028288"/>
              <a:gd name="connsiteX75" fmla="*/ 2902684 w 6562090"/>
              <a:gd name="connsiteY75" fmla="*/ 5598750 h 6028288"/>
              <a:gd name="connsiteX76" fmla="*/ 2888501 w 6562090"/>
              <a:gd name="connsiteY76" fmla="*/ 5584759 h 6028288"/>
              <a:gd name="connsiteX77" fmla="*/ 2881409 w 6562090"/>
              <a:gd name="connsiteY77" fmla="*/ 5597001 h 6028288"/>
              <a:gd name="connsiteX78" fmla="*/ 2874316 w 6562090"/>
              <a:gd name="connsiteY78" fmla="*/ 5598750 h 6028288"/>
              <a:gd name="connsiteX79" fmla="*/ 2876089 w 6562090"/>
              <a:gd name="connsiteY79" fmla="*/ 5591754 h 6028288"/>
              <a:gd name="connsiteX80" fmla="*/ 2902684 w 6562090"/>
              <a:gd name="connsiteY80" fmla="*/ 5528790 h 6028288"/>
              <a:gd name="connsiteX81" fmla="*/ 2916869 w 6562090"/>
              <a:gd name="connsiteY81" fmla="*/ 5528790 h 6028288"/>
              <a:gd name="connsiteX82" fmla="*/ 2916869 w 6562090"/>
              <a:gd name="connsiteY82" fmla="*/ 5500804 h 6028288"/>
              <a:gd name="connsiteX83" fmla="*/ 4209124 w 6562090"/>
              <a:gd name="connsiteY83" fmla="*/ 5485663 h 6028288"/>
              <a:gd name="connsiteX84" fmla="*/ 4222924 w 6562090"/>
              <a:gd name="connsiteY84" fmla="*/ 5499463 h 6028288"/>
              <a:gd name="connsiteX85" fmla="*/ 4209124 w 6562090"/>
              <a:gd name="connsiteY85" fmla="*/ 5513264 h 6028288"/>
              <a:gd name="connsiteX86" fmla="*/ 4195323 w 6562090"/>
              <a:gd name="connsiteY86" fmla="*/ 5513264 h 6028288"/>
              <a:gd name="connsiteX87" fmla="*/ 4209124 w 6562090"/>
              <a:gd name="connsiteY87" fmla="*/ 5485663 h 6028288"/>
              <a:gd name="connsiteX88" fmla="*/ 4429928 w 6562090"/>
              <a:gd name="connsiteY88" fmla="*/ 5471860 h 6028288"/>
              <a:gd name="connsiteX89" fmla="*/ 4457528 w 6562090"/>
              <a:gd name="connsiteY89" fmla="*/ 5485661 h 6028288"/>
              <a:gd name="connsiteX90" fmla="*/ 4443728 w 6562090"/>
              <a:gd name="connsiteY90" fmla="*/ 5485661 h 6028288"/>
              <a:gd name="connsiteX91" fmla="*/ 4443728 w 6562090"/>
              <a:gd name="connsiteY91" fmla="*/ 5499461 h 6028288"/>
              <a:gd name="connsiteX92" fmla="*/ 4416127 w 6562090"/>
              <a:gd name="connsiteY92" fmla="*/ 5485661 h 6028288"/>
              <a:gd name="connsiteX93" fmla="*/ 4429928 w 6562090"/>
              <a:gd name="connsiteY93" fmla="*/ 5471860 h 6028288"/>
              <a:gd name="connsiteX94" fmla="*/ 243231 w 6562090"/>
              <a:gd name="connsiteY94" fmla="*/ 5459786 h 6028288"/>
              <a:gd name="connsiteX95" fmla="*/ 265657 w 6562090"/>
              <a:gd name="connsiteY95" fmla="*/ 5499461 h 6028288"/>
              <a:gd name="connsiteX96" fmla="*/ 196655 w 6562090"/>
              <a:gd name="connsiteY96" fmla="*/ 5499461 h 6028288"/>
              <a:gd name="connsiteX97" fmla="*/ 210456 w 6562090"/>
              <a:gd name="connsiteY97" fmla="*/ 5471860 h 6028288"/>
              <a:gd name="connsiteX98" fmla="*/ 243231 w 6562090"/>
              <a:gd name="connsiteY98" fmla="*/ 5459786 h 6028288"/>
              <a:gd name="connsiteX99" fmla="*/ 4109069 w 6562090"/>
              <a:gd name="connsiteY99" fmla="*/ 5458060 h 6028288"/>
              <a:gd name="connsiteX100" fmla="*/ 4109069 w 6562090"/>
              <a:gd name="connsiteY100" fmla="*/ 5485661 h 6028288"/>
              <a:gd name="connsiteX101" fmla="*/ 4109069 w 6562090"/>
              <a:gd name="connsiteY101" fmla="*/ 5458060 h 6028288"/>
              <a:gd name="connsiteX102" fmla="*/ 4381412 w 6562090"/>
              <a:gd name="connsiteY102" fmla="*/ 5452238 h 6028288"/>
              <a:gd name="connsiteX103" fmla="*/ 4390254 w 6562090"/>
              <a:gd name="connsiteY103" fmla="*/ 5452883 h 6028288"/>
              <a:gd name="connsiteX104" fmla="*/ 4398878 w 6562090"/>
              <a:gd name="connsiteY104" fmla="*/ 5458060 h 6028288"/>
              <a:gd name="connsiteX105" fmla="*/ 4398878 w 6562090"/>
              <a:gd name="connsiteY105" fmla="*/ 5471860 h 6028288"/>
              <a:gd name="connsiteX106" fmla="*/ 4385630 w 6562090"/>
              <a:gd name="connsiteY106" fmla="*/ 5460266 h 6028288"/>
              <a:gd name="connsiteX107" fmla="*/ 4386803 w 6562090"/>
              <a:gd name="connsiteY107" fmla="*/ 5464962 h 6028288"/>
              <a:gd name="connsiteX108" fmla="*/ 4398878 w 6562090"/>
              <a:gd name="connsiteY108" fmla="*/ 5471863 h 6028288"/>
              <a:gd name="connsiteX109" fmla="*/ 4385078 w 6562090"/>
              <a:gd name="connsiteY109" fmla="*/ 5485663 h 6028288"/>
              <a:gd name="connsiteX110" fmla="*/ 4371277 w 6562090"/>
              <a:gd name="connsiteY110" fmla="*/ 5471863 h 6028288"/>
              <a:gd name="connsiteX111" fmla="*/ 4373002 w 6562090"/>
              <a:gd name="connsiteY111" fmla="*/ 5470137 h 6028288"/>
              <a:gd name="connsiteX112" fmla="*/ 4383548 w 6562090"/>
              <a:gd name="connsiteY112" fmla="*/ 5459592 h 6028288"/>
              <a:gd name="connsiteX113" fmla="*/ 4371277 w 6562090"/>
              <a:gd name="connsiteY113" fmla="*/ 5458060 h 6028288"/>
              <a:gd name="connsiteX114" fmla="*/ 4381412 w 6562090"/>
              <a:gd name="connsiteY114" fmla="*/ 5452238 h 6028288"/>
              <a:gd name="connsiteX115" fmla="*/ 4316076 w 6562090"/>
              <a:gd name="connsiteY115" fmla="*/ 5444262 h 6028288"/>
              <a:gd name="connsiteX116" fmla="*/ 4316076 w 6562090"/>
              <a:gd name="connsiteY116" fmla="*/ 5444262 h 6028288"/>
              <a:gd name="connsiteX117" fmla="*/ 4236724 w 6562090"/>
              <a:gd name="connsiteY117" fmla="*/ 5444262 h 6028288"/>
              <a:gd name="connsiteX118" fmla="*/ 4250524 w 6562090"/>
              <a:gd name="connsiteY118" fmla="*/ 5444262 h 6028288"/>
              <a:gd name="connsiteX119" fmla="*/ 4264325 w 6562090"/>
              <a:gd name="connsiteY119" fmla="*/ 5444262 h 6028288"/>
              <a:gd name="connsiteX120" fmla="*/ 4250524 w 6562090"/>
              <a:gd name="connsiteY120" fmla="*/ 5471863 h 6028288"/>
              <a:gd name="connsiteX121" fmla="*/ 4236724 w 6562090"/>
              <a:gd name="connsiteY121" fmla="*/ 5444262 h 6028288"/>
              <a:gd name="connsiteX122" fmla="*/ 3646756 w 6562090"/>
              <a:gd name="connsiteY122" fmla="*/ 5444260 h 6028288"/>
              <a:gd name="connsiteX123" fmla="*/ 3660556 w 6562090"/>
              <a:gd name="connsiteY123" fmla="*/ 5444260 h 6028288"/>
              <a:gd name="connsiteX124" fmla="*/ 3646756 w 6562090"/>
              <a:gd name="connsiteY124" fmla="*/ 5458060 h 6028288"/>
              <a:gd name="connsiteX125" fmla="*/ 3646756 w 6562090"/>
              <a:gd name="connsiteY125" fmla="*/ 5444260 h 6028288"/>
              <a:gd name="connsiteX126" fmla="*/ 2947451 w 6562090"/>
              <a:gd name="connsiteY126" fmla="*/ 5438933 h 6028288"/>
              <a:gd name="connsiteX127" fmla="*/ 2952328 w 6562090"/>
              <a:gd name="connsiteY127" fmla="*/ 5439589 h 6028288"/>
              <a:gd name="connsiteX128" fmla="*/ 2959420 w 6562090"/>
              <a:gd name="connsiteY128" fmla="*/ 5444836 h 6028288"/>
              <a:gd name="connsiteX129" fmla="*/ 2959420 w 6562090"/>
              <a:gd name="connsiteY129" fmla="*/ 5514798 h 6028288"/>
              <a:gd name="connsiteX130" fmla="*/ 2945235 w 6562090"/>
              <a:gd name="connsiteY130" fmla="*/ 5520045 h 6028288"/>
              <a:gd name="connsiteX131" fmla="*/ 2935255 w 6562090"/>
              <a:gd name="connsiteY131" fmla="*/ 5516352 h 6028288"/>
              <a:gd name="connsiteX132" fmla="*/ 2938143 w 6562090"/>
              <a:gd name="connsiteY132" fmla="*/ 5507802 h 6028288"/>
              <a:gd name="connsiteX133" fmla="*/ 2945235 w 6562090"/>
              <a:gd name="connsiteY133" fmla="*/ 5486813 h 6028288"/>
              <a:gd name="connsiteX134" fmla="*/ 2945235 w 6562090"/>
              <a:gd name="connsiteY134" fmla="*/ 5472821 h 6028288"/>
              <a:gd name="connsiteX135" fmla="*/ 2945235 w 6562090"/>
              <a:gd name="connsiteY135" fmla="*/ 5444836 h 6028288"/>
              <a:gd name="connsiteX136" fmla="*/ 2947451 w 6562090"/>
              <a:gd name="connsiteY136" fmla="*/ 5438933 h 6028288"/>
              <a:gd name="connsiteX137" fmla="*/ 4234768 w 6562090"/>
              <a:gd name="connsiteY137" fmla="*/ 5421878 h 6028288"/>
              <a:gd name="connsiteX138" fmla="*/ 4233840 w 6562090"/>
              <a:gd name="connsiteY138" fmla="*/ 5424353 h 6028288"/>
              <a:gd name="connsiteX139" fmla="*/ 4233058 w 6562090"/>
              <a:gd name="connsiteY139" fmla="*/ 5422699 h 6028288"/>
              <a:gd name="connsiteX140" fmla="*/ 4238449 w 6562090"/>
              <a:gd name="connsiteY140" fmla="*/ 5420111 h 6028288"/>
              <a:gd name="connsiteX141" fmla="*/ 4250524 w 6562090"/>
              <a:gd name="connsiteY141" fmla="*/ 5430461 h 6028288"/>
              <a:gd name="connsiteX142" fmla="*/ 4236724 w 6562090"/>
              <a:gd name="connsiteY142" fmla="*/ 5444262 h 6028288"/>
              <a:gd name="connsiteX143" fmla="*/ 4231549 w 6562090"/>
              <a:gd name="connsiteY143" fmla="*/ 5430461 h 6028288"/>
              <a:gd name="connsiteX144" fmla="*/ 4233840 w 6562090"/>
              <a:gd name="connsiteY144" fmla="*/ 5424353 h 6028288"/>
              <a:gd name="connsiteX145" fmla="*/ 4236724 w 6562090"/>
              <a:gd name="connsiteY145" fmla="*/ 5430461 h 6028288"/>
              <a:gd name="connsiteX146" fmla="*/ 4236724 w 6562090"/>
              <a:gd name="connsiteY146" fmla="*/ 5420939 h 6028288"/>
              <a:gd name="connsiteX147" fmla="*/ 4236724 w 6562090"/>
              <a:gd name="connsiteY147" fmla="*/ 5416661 h 6028288"/>
              <a:gd name="connsiteX148" fmla="*/ 4236724 w 6562090"/>
              <a:gd name="connsiteY148" fmla="*/ 5418386 h 6028288"/>
              <a:gd name="connsiteX149" fmla="*/ 4236724 w 6562090"/>
              <a:gd name="connsiteY149" fmla="*/ 5420939 h 6028288"/>
              <a:gd name="connsiteX150" fmla="*/ 4234768 w 6562090"/>
              <a:gd name="connsiteY150" fmla="*/ 5421878 h 6028288"/>
              <a:gd name="connsiteX151" fmla="*/ 3652578 w 6562090"/>
              <a:gd name="connsiteY151" fmla="*/ 5407170 h 6028288"/>
              <a:gd name="connsiteX152" fmla="*/ 3660556 w 6562090"/>
              <a:gd name="connsiteY152" fmla="*/ 5416659 h 6028288"/>
              <a:gd name="connsiteX153" fmla="*/ 3646756 w 6562090"/>
              <a:gd name="connsiteY153" fmla="*/ 5430459 h 6028288"/>
              <a:gd name="connsiteX154" fmla="*/ 3652578 w 6562090"/>
              <a:gd name="connsiteY154" fmla="*/ 5407170 h 6028288"/>
              <a:gd name="connsiteX155" fmla="*/ 2959420 w 6562090"/>
              <a:gd name="connsiteY155" fmla="*/ 5402861 h 6028288"/>
              <a:gd name="connsiteX156" fmla="*/ 2987788 w 6562090"/>
              <a:gd name="connsiteY156" fmla="*/ 5402861 h 6028288"/>
              <a:gd name="connsiteX157" fmla="*/ 2959420 w 6562090"/>
              <a:gd name="connsiteY157" fmla="*/ 5444836 h 6028288"/>
              <a:gd name="connsiteX158" fmla="*/ 2959420 w 6562090"/>
              <a:gd name="connsiteY158" fmla="*/ 5402861 h 6028288"/>
              <a:gd name="connsiteX159" fmla="*/ 3827863 w 6562090"/>
              <a:gd name="connsiteY159" fmla="*/ 5402233 h 6028288"/>
              <a:gd name="connsiteX160" fmla="*/ 3826930 w 6562090"/>
              <a:gd name="connsiteY160" fmla="*/ 5419936 h 6028288"/>
              <a:gd name="connsiteX161" fmla="*/ 3817276 w 6562090"/>
              <a:gd name="connsiteY161" fmla="*/ 5437838 h 6028288"/>
              <a:gd name="connsiteX162" fmla="*/ 3816398 w 6562090"/>
              <a:gd name="connsiteY162" fmla="*/ 5437462 h 6028288"/>
              <a:gd name="connsiteX163" fmla="*/ 3814642 w 6562090"/>
              <a:gd name="connsiteY163" fmla="*/ 5442721 h 6028288"/>
              <a:gd name="connsiteX164" fmla="*/ 3817276 w 6562090"/>
              <a:gd name="connsiteY164" fmla="*/ 5437838 h 6028288"/>
              <a:gd name="connsiteX165" fmla="*/ 3828684 w 6562090"/>
              <a:gd name="connsiteY165" fmla="*/ 5442721 h 6028288"/>
              <a:gd name="connsiteX166" fmla="*/ 3828684 w 6562090"/>
              <a:gd name="connsiteY166" fmla="*/ 5484783 h 6028288"/>
              <a:gd name="connsiteX167" fmla="*/ 3800601 w 6562090"/>
              <a:gd name="connsiteY167" fmla="*/ 5512823 h 6028288"/>
              <a:gd name="connsiteX168" fmla="*/ 3786559 w 6562090"/>
              <a:gd name="connsiteY168" fmla="*/ 5470761 h 6028288"/>
              <a:gd name="connsiteX169" fmla="*/ 3807623 w 6562090"/>
              <a:gd name="connsiteY169" fmla="*/ 5440967 h 6028288"/>
              <a:gd name="connsiteX170" fmla="*/ 3828684 w 6562090"/>
              <a:gd name="connsiteY170" fmla="*/ 5386639 h 6028288"/>
              <a:gd name="connsiteX171" fmla="*/ 3828684 w 6562090"/>
              <a:gd name="connsiteY171" fmla="*/ 5400659 h 6028288"/>
              <a:gd name="connsiteX172" fmla="*/ 3827863 w 6562090"/>
              <a:gd name="connsiteY172" fmla="*/ 5402233 h 6028288"/>
              <a:gd name="connsiteX173" fmla="*/ 4207804 w 6562090"/>
              <a:gd name="connsiteY173" fmla="*/ 5372617 h 6028288"/>
              <a:gd name="connsiteX174" fmla="*/ 4207804 w 6562090"/>
              <a:gd name="connsiteY174" fmla="*/ 5442721 h 6028288"/>
              <a:gd name="connsiteX175" fmla="*/ 4207804 w 6562090"/>
              <a:gd name="connsiteY175" fmla="*/ 5414679 h 6028288"/>
              <a:gd name="connsiteX176" fmla="*/ 4179721 w 6562090"/>
              <a:gd name="connsiteY176" fmla="*/ 5400659 h 6028288"/>
              <a:gd name="connsiteX177" fmla="*/ 4207804 w 6562090"/>
              <a:gd name="connsiteY177" fmla="*/ 5386639 h 6028288"/>
              <a:gd name="connsiteX178" fmla="*/ 4207804 w 6562090"/>
              <a:gd name="connsiteY178" fmla="*/ 5372617 h 6028288"/>
              <a:gd name="connsiteX179" fmla="*/ 4398878 w 6562090"/>
              <a:gd name="connsiteY179" fmla="*/ 5358008 h 6028288"/>
              <a:gd name="connsiteX180" fmla="*/ 4416127 w 6562090"/>
              <a:gd name="connsiteY180" fmla="*/ 5358008 h 6028288"/>
              <a:gd name="connsiteX181" fmla="*/ 4416127 w 6562090"/>
              <a:gd name="connsiteY181" fmla="*/ 5371809 h 6028288"/>
              <a:gd name="connsiteX182" fmla="*/ 4398878 w 6562090"/>
              <a:gd name="connsiteY182" fmla="*/ 5358008 h 6028288"/>
              <a:gd name="connsiteX183" fmla="*/ 4385940 w 6562090"/>
              <a:gd name="connsiteY183" fmla="*/ 5358008 h 6028288"/>
              <a:gd name="connsiteX184" fmla="*/ 4400604 w 6562090"/>
              <a:gd name="connsiteY184" fmla="*/ 5387908 h 6028288"/>
              <a:gd name="connsiteX185" fmla="*/ 4415266 w 6562090"/>
              <a:gd name="connsiteY185" fmla="*/ 5372958 h 6028288"/>
              <a:gd name="connsiteX186" fmla="*/ 4429930 w 6562090"/>
              <a:gd name="connsiteY186" fmla="*/ 5387908 h 6028288"/>
              <a:gd name="connsiteX187" fmla="*/ 4400604 w 6562090"/>
              <a:gd name="connsiteY187" fmla="*/ 5402861 h 6028288"/>
              <a:gd name="connsiteX188" fmla="*/ 4385940 w 6562090"/>
              <a:gd name="connsiteY188" fmla="*/ 5358008 h 6028288"/>
              <a:gd name="connsiteX189" fmla="*/ 2004508 w 6562090"/>
              <a:gd name="connsiteY189" fmla="*/ 5358008 h 6028288"/>
              <a:gd name="connsiteX190" fmla="*/ 2004508 w 6562090"/>
              <a:gd name="connsiteY190" fmla="*/ 5371809 h 6028288"/>
              <a:gd name="connsiteX191" fmla="*/ 1990707 w 6562090"/>
              <a:gd name="connsiteY191" fmla="*/ 5371809 h 6028288"/>
              <a:gd name="connsiteX192" fmla="*/ 2004508 w 6562090"/>
              <a:gd name="connsiteY192" fmla="*/ 5358008 h 6028288"/>
              <a:gd name="connsiteX193" fmla="*/ 4540331 w 6562090"/>
              <a:gd name="connsiteY193" fmla="*/ 5344208 h 6028288"/>
              <a:gd name="connsiteX194" fmla="*/ 4540331 w 6562090"/>
              <a:gd name="connsiteY194" fmla="*/ 5356283 h 6028288"/>
              <a:gd name="connsiteX195" fmla="*/ 4540331 w 6562090"/>
              <a:gd name="connsiteY195" fmla="*/ 5358008 h 6028288"/>
              <a:gd name="connsiteX196" fmla="*/ 4544212 w 6562090"/>
              <a:gd name="connsiteY196" fmla="*/ 5358224 h 6028288"/>
              <a:gd name="connsiteX197" fmla="*/ 4540331 w 6562090"/>
              <a:gd name="connsiteY197" fmla="*/ 5359733 h 6028288"/>
              <a:gd name="connsiteX198" fmla="*/ 4540331 w 6562090"/>
              <a:gd name="connsiteY198" fmla="*/ 5359733 h 6028288"/>
              <a:gd name="connsiteX199" fmla="*/ 4540331 w 6562090"/>
              <a:gd name="connsiteY199" fmla="*/ 5371809 h 6028288"/>
              <a:gd name="connsiteX200" fmla="*/ 4526530 w 6562090"/>
              <a:gd name="connsiteY200" fmla="*/ 5358008 h 6028288"/>
              <a:gd name="connsiteX201" fmla="*/ 4540331 w 6562090"/>
              <a:gd name="connsiteY201" fmla="*/ 5344208 h 6028288"/>
              <a:gd name="connsiteX202" fmla="*/ 4416127 w 6562090"/>
              <a:gd name="connsiteY202" fmla="*/ 5344208 h 6028288"/>
              <a:gd name="connsiteX203" fmla="*/ 4443728 w 6562090"/>
              <a:gd name="connsiteY203" fmla="*/ 5344208 h 6028288"/>
              <a:gd name="connsiteX204" fmla="*/ 4429928 w 6562090"/>
              <a:gd name="connsiteY204" fmla="*/ 5358008 h 6028288"/>
              <a:gd name="connsiteX205" fmla="*/ 4416127 w 6562090"/>
              <a:gd name="connsiteY205" fmla="*/ 5344208 h 6028288"/>
              <a:gd name="connsiteX206" fmla="*/ 4329876 w 6562090"/>
              <a:gd name="connsiteY206" fmla="*/ 5344208 h 6028288"/>
              <a:gd name="connsiteX207" fmla="*/ 4329876 w 6562090"/>
              <a:gd name="connsiteY207" fmla="*/ 5371809 h 6028288"/>
              <a:gd name="connsiteX208" fmla="*/ 4329876 w 6562090"/>
              <a:gd name="connsiteY208" fmla="*/ 5344208 h 6028288"/>
              <a:gd name="connsiteX209" fmla="*/ 4081468 w 6562090"/>
              <a:gd name="connsiteY209" fmla="*/ 5344208 h 6028288"/>
              <a:gd name="connsiteX210" fmla="*/ 4081468 w 6562090"/>
              <a:gd name="connsiteY210" fmla="*/ 5371809 h 6028288"/>
              <a:gd name="connsiteX211" fmla="*/ 4081468 w 6562090"/>
              <a:gd name="connsiteY211" fmla="*/ 5344208 h 6028288"/>
              <a:gd name="connsiteX212" fmla="*/ 5820320 w 6562090"/>
              <a:gd name="connsiteY212" fmla="*/ 5330407 h 6028288"/>
              <a:gd name="connsiteX213" fmla="*/ 5834120 w 6562090"/>
              <a:gd name="connsiteY213" fmla="*/ 5389060 h 6028288"/>
              <a:gd name="connsiteX214" fmla="*/ 5820320 w 6562090"/>
              <a:gd name="connsiteY214" fmla="*/ 5359734 h 6028288"/>
              <a:gd name="connsiteX215" fmla="*/ 5834120 w 6562090"/>
              <a:gd name="connsiteY215" fmla="*/ 5359734 h 6028288"/>
              <a:gd name="connsiteX216" fmla="*/ 5820320 w 6562090"/>
              <a:gd name="connsiteY216" fmla="*/ 5330407 h 6028288"/>
              <a:gd name="connsiteX217" fmla="*/ 4166859 w 6562090"/>
              <a:gd name="connsiteY217" fmla="*/ 5316607 h 6028288"/>
              <a:gd name="connsiteX218" fmla="*/ 4166859 w 6562090"/>
              <a:gd name="connsiteY218" fmla="*/ 5389060 h 6028288"/>
              <a:gd name="connsiteX219" fmla="*/ 4166859 w 6562090"/>
              <a:gd name="connsiteY219" fmla="*/ 5374569 h 6028288"/>
              <a:gd name="connsiteX220" fmla="*/ 4152196 w 6562090"/>
              <a:gd name="connsiteY220" fmla="*/ 5360079 h 6028288"/>
              <a:gd name="connsiteX221" fmla="*/ 4152196 w 6562090"/>
              <a:gd name="connsiteY221" fmla="*/ 5374569 h 6028288"/>
              <a:gd name="connsiteX222" fmla="*/ 4122870 w 6562090"/>
              <a:gd name="connsiteY222" fmla="*/ 5360079 h 6028288"/>
              <a:gd name="connsiteX223" fmla="*/ 4166859 w 6562090"/>
              <a:gd name="connsiteY223" fmla="*/ 5316607 h 6028288"/>
              <a:gd name="connsiteX224" fmla="*/ 4053868 w 6562090"/>
              <a:gd name="connsiteY224" fmla="*/ 5316607 h 6028288"/>
              <a:gd name="connsiteX225" fmla="*/ 4067668 w 6562090"/>
              <a:gd name="connsiteY225" fmla="*/ 5316607 h 6028288"/>
              <a:gd name="connsiteX226" fmla="*/ 4067668 w 6562090"/>
              <a:gd name="connsiteY226" fmla="*/ 5330407 h 6028288"/>
              <a:gd name="connsiteX227" fmla="*/ 4053868 w 6562090"/>
              <a:gd name="connsiteY227" fmla="*/ 5330407 h 6028288"/>
              <a:gd name="connsiteX228" fmla="*/ 4053868 w 6562090"/>
              <a:gd name="connsiteY228" fmla="*/ 5316607 h 6028288"/>
              <a:gd name="connsiteX229" fmla="*/ 4040067 w 6562090"/>
              <a:gd name="connsiteY229" fmla="*/ 5316607 h 6028288"/>
              <a:gd name="connsiteX230" fmla="*/ 4040067 w 6562090"/>
              <a:gd name="connsiteY230" fmla="*/ 5344208 h 6028288"/>
              <a:gd name="connsiteX231" fmla="*/ 4040067 w 6562090"/>
              <a:gd name="connsiteY231" fmla="*/ 5316607 h 6028288"/>
              <a:gd name="connsiteX232" fmla="*/ 4416127 w 6562090"/>
              <a:gd name="connsiteY232" fmla="*/ 5302807 h 6028288"/>
              <a:gd name="connsiteX233" fmla="*/ 4400604 w 6562090"/>
              <a:gd name="connsiteY233" fmla="*/ 5316607 h 6028288"/>
              <a:gd name="connsiteX234" fmla="*/ 4385078 w 6562090"/>
              <a:gd name="connsiteY234" fmla="*/ 5316607 h 6028288"/>
              <a:gd name="connsiteX235" fmla="*/ 4416127 w 6562090"/>
              <a:gd name="connsiteY235" fmla="*/ 5302807 h 6028288"/>
              <a:gd name="connsiteX236" fmla="*/ 4053868 w 6562090"/>
              <a:gd name="connsiteY236" fmla="*/ 5302807 h 6028288"/>
              <a:gd name="connsiteX237" fmla="*/ 4053868 w 6562090"/>
              <a:gd name="connsiteY237" fmla="*/ 5316607 h 6028288"/>
              <a:gd name="connsiteX238" fmla="*/ 4053868 w 6562090"/>
              <a:gd name="connsiteY238" fmla="*/ 5302807 h 6028288"/>
              <a:gd name="connsiteX239" fmla="*/ 3984866 w 6562090"/>
              <a:gd name="connsiteY239" fmla="*/ 5302807 h 6028288"/>
              <a:gd name="connsiteX240" fmla="*/ 3984866 w 6562090"/>
              <a:gd name="connsiteY240" fmla="*/ 5330407 h 6028288"/>
              <a:gd name="connsiteX241" fmla="*/ 3984866 w 6562090"/>
              <a:gd name="connsiteY241" fmla="*/ 5302807 h 6028288"/>
              <a:gd name="connsiteX242" fmla="*/ 5777905 w 6562090"/>
              <a:gd name="connsiteY242" fmla="*/ 5298925 h 6028288"/>
              <a:gd name="connsiteX243" fmla="*/ 5792434 w 6562090"/>
              <a:gd name="connsiteY243" fmla="*/ 5302807 h 6028288"/>
              <a:gd name="connsiteX244" fmla="*/ 5806521 w 6562090"/>
              <a:gd name="connsiteY244" fmla="*/ 5316607 h 6028288"/>
              <a:gd name="connsiteX245" fmla="*/ 5792434 w 6562090"/>
              <a:gd name="connsiteY245" fmla="*/ 5330407 h 6028288"/>
              <a:gd name="connsiteX246" fmla="*/ 5764257 w 6562090"/>
              <a:gd name="connsiteY246" fmla="*/ 5302807 h 6028288"/>
              <a:gd name="connsiteX247" fmla="*/ 5771301 w 6562090"/>
              <a:gd name="connsiteY247" fmla="*/ 5302807 h 6028288"/>
              <a:gd name="connsiteX248" fmla="*/ 5777905 w 6562090"/>
              <a:gd name="connsiteY248" fmla="*/ 5298925 h 6028288"/>
              <a:gd name="connsiteX249" fmla="*/ 6000479 w 6562090"/>
              <a:gd name="connsiteY249" fmla="*/ 5296984 h 6028288"/>
              <a:gd name="connsiteX250" fmla="*/ 6003174 w 6562090"/>
              <a:gd name="connsiteY250" fmla="*/ 5302807 h 6028288"/>
              <a:gd name="connsiteX251" fmla="*/ 5985924 w 6562090"/>
              <a:gd name="connsiteY251" fmla="*/ 5302807 h 6028288"/>
              <a:gd name="connsiteX252" fmla="*/ 5994550 w 6562090"/>
              <a:gd name="connsiteY252" fmla="*/ 5297630 h 6028288"/>
              <a:gd name="connsiteX253" fmla="*/ 6000479 w 6562090"/>
              <a:gd name="connsiteY253" fmla="*/ 5296984 h 6028288"/>
              <a:gd name="connsiteX254" fmla="*/ 2057553 w 6562090"/>
              <a:gd name="connsiteY254" fmla="*/ 5296984 h 6028288"/>
              <a:gd name="connsiteX255" fmla="*/ 2059709 w 6562090"/>
              <a:gd name="connsiteY255" fmla="*/ 5302807 h 6028288"/>
              <a:gd name="connsiteX256" fmla="*/ 2045909 w 6562090"/>
              <a:gd name="connsiteY256" fmla="*/ 5302807 h 6028288"/>
              <a:gd name="connsiteX257" fmla="*/ 2052809 w 6562090"/>
              <a:gd name="connsiteY257" fmla="*/ 5297630 h 6028288"/>
              <a:gd name="connsiteX258" fmla="*/ 2057553 w 6562090"/>
              <a:gd name="connsiteY258" fmla="*/ 5296984 h 6028288"/>
              <a:gd name="connsiteX259" fmla="*/ 4315214 w 6562090"/>
              <a:gd name="connsiteY259" fmla="*/ 5289006 h 6028288"/>
              <a:gd name="connsiteX260" fmla="*/ 4343678 w 6562090"/>
              <a:gd name="connsiteY260" fmla="*/ 5302807 h 6028288"/>
              <a:gd name="connsiteX261" fmla="*/ 4343678 w 6562090"/>
              <a:gd name="connsiteY261" fmla="*/ 5330407 h 6028288"/>
              <a:gd name="connsiteX262" fmla="*/ 4329448 w 6562090"/>
              <a:gd name="connsiteY262" fmla="*/ 5330407 h 6028288"/>
              <a:gd name="connsiteX263" fmla="*/ 4315214 w 6562090"/>
              <a:gd name="connsiteY263" fmla="*/ 5289006 h 6028288"/>
              <a:gd name="connsiteX264" fmla="*/ 4034461 w 6562090"/>
              <a:gd name="connsiteY264" fmla="*/ 5285125 h 6028288"/>
              <a:gd name="connsiteX265" fmla="*/ 4053868 w 6562090"/>
              <a:gd name="connsiteY265" fmla="*/ 5289006 h 6028288"/>
              <a:gd name="connsiteX266" fmla="*/ 4040067 w 6562090"/>
              <a:gd name="connsiteY266" fmla="*/ 5302807 h 6028288"/>
              <a:gd name="connsiteX267" fmla="*/ 4040067 w 6562090"/>
              <a:gd name="connsiteY267" fmla="*/ 5316607 h 6028288"/>
              <a:gd name="connsiteX268" fmla="*/ 4026267 w 6562090"/>
              <a:gd name="connsiteY268" fmla="*/ 5289006 h 6028288"/>
              <a:gd name="connsiteX269" fmla="*/ 4034461 w 6562090"/>
              <a:gd name="connsiteY269" fmla="*/ 5285125 h 6028288"/>
              <a:gd name="connsiteX270" fmla="*/ 4110595 w 6562090"/>
              <a:gd name="connsiteY270" fmla="*/ 5284534 h 6028288"/>
              <a:gd name="connsiteX271" fmla="*/ 4111977 w 6562090"/>
              <a:gd name="connsiteY271" fmla="*/ 5287087 h 6028288"/>
              <a:gd name="connsiteX272" fmla="*/ 4109512 w 6562090"/>
              <a:gd name="connsiteY272" fmla="*/ 5288493 h 6028288"/>
              <a:gd name="connsiteX273" fmla="*/ 4457744 w 6562090"/>
              <a:gd name="connsiteY273" fmla="*/ 5283184 h 6028288"/>
              <a:gd name="connsiteX274" fmla="*/ 4459254 w 6562090"/>
              <a:gd name="connsiteY274" fmla="*/ 5283829 h 6028288"/>
              <a:gd name="connsiteX275" fmla="*/ 4471329 w 6562090"/>
              <a:gd name="connsiteY275" fmla="*/ 5289006 h 6028288"/>
              <a:gd name="connsiteX276" fmla="*/ 4457528 w 6562090"/>
              <a:gd name="connsiteY276" fmla="*/ 5302807 h 6028288"/>
              <a:gd name="connsiteX277" fmla="*/ 4457528 w 6562090"/>
              <a:gd name="connsiteY277" fmla="*/ 5289006 h 6028288"/>
              <a:gd name="connsiteX278" fmla="*/ 4457744 w 6562090"/>
              <a:gd name="connsiteY278" fmla="*/ 5283184 h 6028288"/>
              <a:gd name="connsiteX279" fmla="*/ 5903122 w 6562090"/>
              <a:gd name="connsiteY279" fmla="*/ 5275206 h 6028288"/>
              <a:gd name="connsiteX280" fmla="*/ 5916922 w 6562090"/>
              <a:gd name="connsiteY280" fmla="*/ 5302807 h 6028288"/>
              <a:gd name="connsiteX281" fmla="*/ 5903122 w 6562090"/>
              <a:gd name="connsiteY281" fmla="*/ 5275206 h 6028288"/>
              <a:gd name="connsiteX282" fmla="*/ 4109395 w 6562090"/>
              <a:gd name="connsiteY282" fmla="*/ 5261716 h 6028288"/>
              <a:gd name="connsiteX283" fmla="*/ 4110323 w 6562090"/>
              <a:gd name="connsiteY283" fmla="*/ 5261801 h 6028288"/>
              <a:gd name="connsiteX284" fmla="*/ 4114778 w 6562090"/>
              <a:gd name="connsiteY284" fmla="*/ 5269216 h 6028288"/>
              <a:gd name="connsiteX285" fmla="*/ 4110595 w 6562090"/>
              <a:gd name="connsiteY285" fmla="*/ 5284534 h 6028288"/>
              <a:gd name="connsiteX286" fmla="*/ 4107759 w 6562090"/>
              <a:gd name="connsiteY286" fmla="*/ 5279294 h 6028288"/>
              <a:gd name="connsiteX287" fmla="*/ 5750170 w 6562090"/>
              <a:gd name="connsiteY287" fmla="*/ 5261405 h 6028288"/>
              <a:gd name="connsiteX288" fmla="*/ 5764257 w 6562090"/>
              <a:gd name="connsiteY288" fmla="*/ 5261405 h 6028288"/>
              <a:gd name="connsiteX289" fmla="*/ 5778344 w 6562090"/>
              <a:gd name="connsiteY289" fmla="*/ 5261405 h 6028288"/>
              <a:gd name="connsiteX290" fmla="*/ 5780105 w 6562090"/>
              <a:gd name="connsiteY290" fmla="*/ 5270029 h 6028288"/>
              <a:gd name="connsiteX291" fmla="*/ 5791840 w 6562090"/>
              <a:gd name="connsiteY291" fmla="*/ 5288091 h 6028288"/>
              <a:gd name="connsiteX292" fmla="*/ 5798974 w 6562090"/>
              <a:gd name="connsiteY292" fmla="*/ 5285555 h 6028288"/>
              <a:gd name="connsiteX293" fmla="*/ 5820322 w 6562090"/>
              <a:gd name="connsiteY293" fmla="*/ 5302807 h 6028288"/>
              <a:gd name="connsiteX294" fmla="*/ 5798974 w 6562090"/>
              <a:gd name="connsiteY294" fmla="*/ 5295906 h 6028288"/>
              <a:gd name="connsiteX295" fmla="*/ 5789496 w 6562090"/>
              <a:gd name="connsiteY295" fmla="*/ 5289165 h 6028288"/>
              <a:gd name="connsiteX296" fmla="*/ 5760736 w 6562090"/>
              <a:gd name="connsiteY296" fmla="*/ 5290730 h 6028288"/>
              <a:gd name="connsiteX297" fmla="*/ 5750170 w 6562090"/>
              <a:gd name="connsiteY297" fmla="*/ 5302807 h 6028288"/>
              <a:gd name="connsiteX298" fmla="*/ 5764257 w 6562090"/>
              <a:gd name="connsiteY298" fmla="*/ 5302807 h 6028288"/>
              <a:gd name="connsiteX299" fmla="*/ 5764257 w 6562090"/>
              <a:gd name="connsiteY299" fmla="*/ 5344208 h 6028288"/>
              <a:gd name="connsiteX300" fmla="*/ 5750170 w 6562090"/>
              <a:gd name="connsiteY300" fmla="*/ 5344208 h 6028288"/>
              <a:gd name="connsiteX301" fmla="*/ 5750170 w 6562090"/>
              <a:gd name="connsiteY301" fmla="*/ 5316607 h 6028288"/>
              <a:gd name="connsiteX302" fmla="*/ 5736080 w 6562090"/>
              <a:gd name="connsiteY302" fmla="*/ 5289006 h 6028288"/>
              <a:gd name="connsiteX303" fmla="*/ 5750170 w 6562090"/>
              <a:gd name="connsiteY303" fmla="*/ 5261405 h 6028288"/>
              <a:gd name="connsiteX304" fmla="*/ 4026267 w 6562090"/>
              <a:gd name="connsiteY304" fmla="*/ 5261405 h 6028288"/>
              <a:gd name="connsiteX305" fmla="*/ 4012466 w 6562090"/>
              <a:gd name="connsiteY305" fmla="*/ 5289006 h 6028288"/>
              <a:gd name="connsiteX306" fmla="*/ 4026267 w 6562090"/>
              <a:gd name="connsiteY306" fmla="*/ 5261405 h 6028288"/>
              <a:gd name="connsiteX307" fmla="*/ 3871011 w 6562090"/>
              <a:gd name="connsiteY307" fmla="*/ 5261405 h 6028288"/>
              <a:gd name="connsiteX308" fmla="*/ 3884812 w 6562090"/>
              <a:gd name="connsiteY308" fmla="*/ 5289006 h 6028288"/>
              <a:gd name="connsiteX309" fmla="*/ 3871011 w 6562090"/>
              <a:gd name="connsiteY309" fmla="*/ 5261405 h 6028288"/>
              <a:gd name="connsiteX310" fmla="*/ 3619155 w 6562090"/>
              <a:gd name="connsiteY310" fmla="*/ 5261405 h 6028288"/>
              <a:gd name="connsiteX311" fmla="*/ 3632955 w 6562090"/>
              <a:gd name="connsiteY311" fmla="*/ 5289006 h 6028288"/>
              <a:gd name="connsiteX312" fmla="*/ 3619155 w 6562090"/>
              <a:gd name="connsiteY312" fmla="*/ 5261405 h 6028288"/>
              <a:gd name="connsiteX313" fmla="*/ 4064545 w 6562090"/>
              <a:gd name="connsiteY313" fmla="*/ 5254375 h 6028288"/>
              <a:gd name="connsiteX314" fmla="*/ 4067668 w 6562090"/>
              <a:gd name="connsiteY314" fmla="*/ 5261405 h 6028288"/>
              <a:gd name="connsiteX315" fmla="*/ 4064219 w 6562090"/>
              <a:gd name="connsiteY315" fmla="*/ 5254505 h 6028288"/>
              <a:gd name="connsiteX316" fmla="*/ 6154978 w 6562090"/>
              <a:gd name="connsiteY316" fmla="*/ 5247605 h 6028288"/>
              <a:gd name="connsiteX317" fmla="*/ 6168778 w 6562090"/>
              <a:gd name="connsiteY317" fmla="*/ 5261405 h 6028288"/>
              <a:gd name="connsiteX318" fmla="*/ 6154978 w 6562090"/>
              <a:gd name="connsiteY318" fmla="*/ 5247605 h 6028288"/>
              <a:gd name="connsiteX319" fmla="*/ 3892792 w 6562090"/>
              <a:gd name="connsiteY319" fmla="*/ 5243939 h 6028288"/>
              <a:gd name="connsiteX320" fmla="*/ 3898614 w 6562090"/>
              <a:gd name="connsiteY320" fmla="*/ 5261405 h 6028288"/>
              <a:gd name="connsiteX321" fmla="*/ 3884814 w 6562090"/>
              <a:gd name="connsiteY321" fmla="*/ 5247605 h 6028288"/>
              <a:gd name="connsiteX322" fmla="*/ 3892792 w 6562090"/>
              <a:gd name="connsiteY322" fmla="*/ 5243939 h 6028288"/>
              <a:gd name="connsiteX323" fmla="*/ 5958324 w 6562090"/>
              <a:gd name="connsiteY323" fmla="*/ 5233805 h 6028288"/>
              <a:gd name="connsiteX324" fmla="*/ 5972124 w 6562090"/>
              <a:gd name="connsiteY324" fmla="*/ 5233805 h 6028288"/>
              <a:gd name="connsiteX325" fmla="*/ 5972124 w 6562090"/>
              <a:gd name="connsiteY325" fmla="*/ 5247605 h 6028288"/>
              <a:gd name="connsiteX326" fmla="*/ 5958324 w 6562090"/>
              <a:gd name="connsiteY326" fmla="*/ 5233805 h 6028288"/>
              <a:gd name="connsiteX327" fmla="*/ 4397139 w 6562090"/>
              <a:gd name="connsiteY327" fmla="*/ 5233059 h 6028288"/>
              <a:gd name="connsiteX328" fmla="*/ 4401180 w 6562090"/>
              <a:gd name="connsiteY328" fmla="*/ 5233805 h 6028288"/>
              <a:gd name="connsiteX329" fmla="*/ 4386229 w 6562090"/>
              <a:gd name="connsiteY329" fmla="*/ 5247605 h 6028288"/>
              <a:gd name="connsiteX330" fmla="*/ 3921940 w 6562090"/>
              <a:gd name="connsiteY330" fmla="*/ 5221712 h 6028288"/>
              <a:gd name="connsiteX331" fmla="*/ 3912414 w 6562090"/>
              <a:gd name="connsiteY331" fmla="*/ 5233805 h 6028288"/>
              <a:gd name="connsiteX332" fmla="*/ 3921760 w 6562090"/>
              <a:gd name="connsiteY332" fmla="*/ 5221728 h 6028288"/>
              <a:gd name="connsiteX333" fmla="*/ 4305724 w 6562090"/>
              <a:gd name="connsiteY333" fmla="*/ 5220004 h 6028288"/>
              <a:gd name="connsiteX334" fmla="*/ 4316073 w 6562090"/>
              <a:gd name="connsiteY334" fmla="*/ 5220004 h 6028288"/>
              <a:gd name="connsiteX335" fmla="*/ 4305724 w 6562090"/>
              <a:gd name="connsiteY335" fmla="*/ 5220004 h 6028288"/>
              <a:gd name="connsiteX336" fmla="*/ 4056024 w 6562090"/>
              <a:gd name="connsiteY336" fmla="*/ 5214182 h 6028288"/>
              <a:gd name="connsiteX337" fmla="*/ 4060768 w 6562090"/>
              <a:gd name="connsiteY337" fmla="*/ 5214830 h 6028288"/>
              <a:gd name="connsiteX338" fmla="*/ 4067668 w 6562090"/>
              <a:gd name="connsiteY338" fmla="*/ 5220004 h 6028288"/>
              <a:gd name="connsiteX339" fmla="*/ 4081468 w 6562090"/>
              <a:gd name="connsiteY339" fmla="*/ 5247605 h 6028288"/>
              <a:gd name="connsiteX340" fmla="*/ 4064545 w 6562090"/>
              <a:gd name="connsiteY340" fmla="*/ 5254375 h 6028288"/>
              <a:gd name="connsiteX341" fmla="*/ 4060768 w 6562090"/>
              <a:gd name="connsiteY341" fmla="*/ 5245879 h 6028288"/>
              <a:gd name="connsiteX342" fmla="*/ 4053868 w 6562090"/>
              <a:gd name="connsiteY342" fmla="*/ 5220004 h 6028288"/>
              <a:gd name="connsiteX343" fmla="*/ 4056024 w 6562090"/>
              <a:gd name="connsiteY343" fmla="*/ 5214182 h 6028288"/>
              <a:gd name="connsiteX344" fmla="*/ 5601831 w 6562090"/>
              <a:gd name="connsiteY344" fmla="*/ 5214182 h 6028288"/>
              <a:gd name="connsiteX345" fmla="*/ 5608138 w 6562090"/>
              <a:gd name="connsiteY345" fmla="*/ 5214827 h 6028288"/>
              <a:gd name="connsiteX346" fmla="*/ 5623662 w 6562090"/>
              <a:gd name="connsiteY346" fmla="*/ 5220004 h 6028288"/>
              <a:gd name="connsiteX347" fmla="*/ 5623662 w 6562090"/>
              <a:gd name="connsiteY347" fmla="*/ 5233805 h 6028288"/>
              <a:gd name="connsiteX348" fmla="*/ 5592612 w 6562090"/>
              <a:gd name="connsiteY348" fmla="*/ 5220004 h 6028288"/>
              <a:gd name="connsiteX349" fmla="*/ 5601831 w 6562090"/>
              <a:gd name="connsiteY349" fmla="*/ 5214182 h 6028288"/>
              <a:gd name="connsiteX350" fmla="*/ 5651552 w 6562090"/>
              <a:gd name="connsiteY350" fmla="*/ 5206204 h 6028288"/>
              <a:gd name="connsiteX351" fmla="*/ 5651552 w 6562090"/>
              <a:gd name="connsiteY351" fmla="*/ 5220004 h 6028288"/>
              <a:gd name="connsiteX352" fmla="*/ 5637465 w 6562090"/>
              <a:gd name="connsiteY352" fmla="*/ 5220004 h 6028288"/>
              <a:gd name="connsiteX353" fmla="*/ 5651552 w 6562090"/>
              <a:gd name="connsiteY353" fmla="*/ 5206204 h 6028288"/>
              <a:gd name="connsiteX354" fmla="*/ 4626584 w 6562090"/>
              <a:gd name="connsiteY354" fmla="*/ 5206204 h 6028288"/>
              <a:gd name="connsiteX355" fmla="*/ 4640385 w 6562090"/>
              <a:gd name="connsiteY355" fmla="*/ 5220004 h 6028288"/>
              <a:gd name="connsiteX356" fmla="*/ 4626584 w 6562090"/>
              <a:gd name="connsiteY356" fmla="*/ 5220004 h 6028288"/>
              <a:gd name="connsiteX357" fmla="*/ 4626584 w 6562090"/>
              <a:gd name="connsiteY357" fmla="*/ 5206204 h 6028288"/>
              <a:gd name="connsiteX358" fmla="*/ 4343676 w 6562090"/>
              <a:gd name="connsiteY358" fmla="*/ 5206204 h 6028288"/>
              <a:gd name="connsiteX359" fmla="*/ 4371277 w 6562090"/>
              <a:gd name="connsiteY359" fmla="*/ 5206204 h 6028288"/>
              <a:gd name="connsiteX360" fmla="*/ 4357476 w 6562090"/>
              <a:gd name="connsiteY360" fmla="*/ 5275206 h 6028288"/>
              <a:gd name="connsiteX361" fmla="*/ 4329876 w 6562090"/>
              <a:gd name="connsiteY361" fmla="*/ 5275206 h 6028288"/>
              <a:gd name="connsiteX362" fmla="*/ 4343676 w 6562090"/>
              <a:gd name="connsiteY362" fmla="*/ 5206204 h 6028288"/>
              <a:gd name="connsiteX363" fmla="*/ 3942317 w 6562090"/>
              <a:gd name="connsiteY363" fmla="*/ 5206204 h 6028288"/>
              <a:gd name="connsiteX364" fmla="*/ 3957267 w 6562090"/>
              <a:gd name="connsiteY364" fmla="*/ 5233805 h 6028288"/>
              <a:gd name="connsiteX365" fmla="*/ 3942317 w 6562090"/>
              <a:gd name="connsiteY365" fmla="*/ 5247605 h 6028288"/>
              <a:gd name="connsiteX366" fmla="*/ 3942317 w 6562090"/>
              <a:gd name="connsiteY366" fmla="*/ 5233805 h 6028288"/>
              <a:gd name="connsiteX367" fmla="*/ 3912414 w 6562090"/>
              <a:gd name="connsiteY367" fmla="*/ 5233805 h 6028288"/>
              <a:gd name="connsiteX368" fmla="*/ 3942317 w 6562090"/>
              <a:gd name="connsiteY368" fmla="*/ 5220004 h 6028288"/>
              <a:gd name="connsiteX369" fmla="*/ 3921940 w 6562090"/>
              <a:gd name="connsiteY369" fmla="*/ 5221712 h 6028288"/>
              <a:gd name="connsiteX370" fmla="*/ 3927365 w 6562090"/>
              <a:gd name="connsiteY370" fmla="*/ 5214830 h 6028288"/>
              <a:gd name="connsiteX371" fmla="*/ 3942317 w 6562090"/>
              <a:gd name="connsiteY371" fmla="*/ 5206204 h 6028288"/>
              <a:gd name="connsiteX372" fmla="*/ 3898614 w 6562090"/>
              <a:gd name="connsiteY372" fmla="*/ 5206204 h 6028288"/>
              <a:gd name="connsiteX373" fmla="*/ 3900339 w 6562090"/>
              <a:gd name="connsiteY373" fmla="*/ 5206204 h 6028288"/>
              <a:gd name="connsiteX374" fmla="*/ 3909378 w 6562090"/>
              <a:gd name="connsiteY374" fmla="*/ 5206204 h 6028288"/>
              <a:gd name="connsiteX375" fmla="*/ 3906593 w 6562090"/>
              <a:gd name="connsiteY375" fmla="*/ 5209869 h 6028288"/>
              <a:gd name="connsiteX376" fmla="*/ 3898614 w 6562090"/>
              <a:gd name="connsiteY376" fmla="*/ 5206204 h 6028288"/>
              <a:gd name="connsiteX377" fmla="*/ 3910689 w 6562090"/>
              <a:gd name="connsiteY377" fmla="*/ 5204478 h 6028288"/>
              <a:gd name="connsiteX378" fmla="*/ 3912414 w 6562090"/>
              <a:gd name="connsiteY378" fmla="*/ 5206204 h 6028288"/>
              <a:gd name="connsiteX379" fmla="*/ 3909378 w 6562090"/>
              <a:gd name="connsiteY379" fmla="*/ 5206204 h 6028288"/>
              <a:gd name="connsiteX380" fmla="*/ 5944523 w 6562090"/>
              <a:gd name="connsiteY380" fmla="*/ 5192403 h 6028288"/>
              <a:gd name="connsiteX381" fmla="*/ 5958324 w 6562090"/>
              <a:gd name="connsiteY381" fmla="*/ 5206204 h 6028288"/>
              <a:gd name="connsiteX382" fmla="*/ 5944523 w 6562090"/>
              <a:gd name="connsiteY382" fmla="*/ 5206204 h 6028288"/>
              <a:gd name="connsiteX383" fmla="*/ 5944523 w 6562090"/>
              <a:gd name="connsiteY383" fmla="*/ 5192403 h 6028288"/>
              <a:gd name="connsiteX384" fmla="*/ 5679729 w 6562090"/>
              <a:gd name="connsiteY384" fmla="*/ 5192403 h 6028288"/>
              <a:gd name="connsiteX385" fmla="*/ 5677308 w 6562090"/>
              <a:gd name="connsiteY385" fmla="*/ 5196069 h 6028288"/>
              <a:gd name="connsiteX386" fmla="*/ 5676822 w 6562090"/>
              <a:gd name="connsiteY386" fmla="*/ 5195658 h 6028288"/>
              <a:gd name="connsiteX387" fmla="*/ 4386229 w 6562090"/>
              <a:gd name="connsiteY387" fmla="*/ 5192403 h 6028288"/>
              <a:gd name="connsiteX388" fmla="*/ 4403048 w 6562090"/>
              <a:gd name="connsiteY388" fmla="*/ 5225179 h 6028288"/>
              <a:gd name="connsiteX389" fmla="*/ 4397139 w 6562090"/>
              <a:gd name="connsiteY389" fmla="*/ 5233059 h 6028288"/>
              <a:gd name="connsiteX390" fmla="*/ 4391834 w 6562090"/>
              <a:gd name="connsiteY390" fmla="*/ 5232079 h 6028288"/>
              <a:gd name="connsiteX391" fmla="*/ 4371277 w 6562090"/>
              <a:gd name="connsiteY391" fmla="*/ 5220004 h 6028288"/>
              <a:gd name="connsiteX392" fmla="*/ 4386229 w 6562090"/>
              <a:gd name="connsiteY392" fmla="*/ 5220004 h 6028288"/>
              <a:gd name="connsiteX393" fmla="*/ 4386229 w 6562090"/>
              <a:gd name="connsiteY393" fmla="*/ 5192403 h 6028288"/>
              <a:gd name="connsiteX394" fmla="*/ 4012466 w 6562090"/>
              <a:gd name="connsiteY394" fmla="*/ 5192403 h 6028288"/>
              <a:gd name="connsiteX395" fmla="*/ 4012466 w 6562090"/>
              <a:gd name="connsiteY395" fmla="*/ 5220004 h 6028288"/>
              <a:gd name="connsiteX396" fmla="*/ 4026267 w 6562090"/>
              <a:gd name="connsiteY396" fmla="*/ 5206204 h 6028288"/>
              <a:gd name="connsiteX397" fmla="*/ 4040067 w 6562090"/>
              <a:gd name="connsiteY397" fmla="*/ 5220004 h 6028288"/>
              <a:gd name="connsiteX398" fmla="*/ 4026267 w 6562090"/>
              <a:gd name="connsiteY398" fmla="*/ 5247605 h 6028288"/>
              <a:gd name="connsiteX399" fmla="*/ 4012466 w 6562090"/>
              <a:gd name="connsiteY399" fmla="*/ 5233805 h 6028288"/>
              <a:gd name="connsiteX400" fmla="*/ 4012466 w 6562090"/>
              <a:gd name="connsiteY400" fmla="*/ 5192403 h 6028288"/>
              <a:gd name="connsiteX401" fmla="*/ 3898614 w 6562090"/>
              <a:gd name="connsiteY401" fmla="*/ 5192403 h 6028288"/>
              <a:gd name="connsiteX402" fmla="*/ 3912414 w 6562090"/>
              <a:gd name="connsiteY402" fmla="*/ 5192403 h 6028288"/>
              <a:gd name="connsiteX403" fmla="*/ 3910689 w 6562090"/>
              <a:gd name="connsiteY403" fmla="*/ 5204478 h 6028288"/>
              <a:gd name="connsiteX404" fmla="*/ 3898614 w 6562090"/>
              <a:gd name="connsiteY404" fmla="*/ 5192403 h 6028288"/>
              <a:gd name="connsiteX405" fmla="*/ 3656518 w 6562090"/>
              <a:gd name="connsiteY405" fmla="*/ 5190970 h 6028288"/>
              <a:gd name="connsiteX406" fmla="*/ 3653166 w 6562090"/>
              <a:gd name="connsiteY406" fmla="*/ 5199113 h 6028288"/>
              <a:gd name="connsiteX407" fmla="*/ 3632104 w 6562090"/>
              <a:gd name="connsiteY407" fmla="*/ 5232412 h 6028288"/>
              <a:gd name="connsiteX408" fmla="*/ 3632104 w 6562090"/>
              <a:gd name="connsiteY408" fmla="*/ 5218392 h 6028288"/>
              <a:gd name="connsiteX409" fmla="*/ 3645926 w 6562090"/>
              <a:gd name="connsiteY409" fmla="*/ 5192760 h 6028288"/>
              <a:gd name="connsiteX410" fmla="*/ 3658013 w 6562090"/>
              <a:gd name="connsiteY410" fmla="*/ 5187335 h 6028288"/>
              <a:gd name="connsiteX411" fmla="*/ 3660187 w 6562090"/>
              <a:gd name="connsiteY411" fmla="*/ 5190350 h 6028288"/>
              <a:gd name="connsiteX412" fmla="*/ 3656518 w 6562090"/>
              <a:gd name="connsiteY412" fmla="*/ 5190970 h 6028288"/>
              <a:gd name="connsiteX413" fmla="*/ 2766352 w 6562090"/>
              <a:gd name="connsiteY413" fmla="*/ 5186581 h 6028288"/>
              <a:gd name="connsiteX414" fmla="*/ 2777333 w 6562090"/>
              <a:gd name="connsiteY414" fmla="*/ 5192403 h 6028288"/>
              <a:gd name="connsiteX415" fmla="*/ 2732480 w 6562090"/>
              <a:gd name="connsiteY415" fmla="*/ 5261405 h 6028288"/>
              <a:gd name="connsiteX416" fmla="*/ 2747430 w 6562090"/>
              <a:gd name="connsiteY416" fmla="*/ 5192403 h 6028288"/>
              <a:gd name="connsiteX417" fmla="*/ 2756775 w 6562090"/>
              <a:gd name="connsiteY417" fmla="*/ 5187229 h 6028288"/>
              <a:gd name="connsiteX418" fmla="*/ 2766352 w 6562090"/>
              <a:gd name="connsiteY418" fmla="*/ 5186581 h 6028288"/>
              <a:gd name="connsiteX419" fmla="*/ 5651552 w 6562090"/>
              <a:gd name="connsiteY419" fmla="*/ 5178603 h 6028288"/>
              <a:gd name="connsiteX420" fmla="*/ 5670924 w 6562090"/>
              <a:gd name="connsiteY420" fmla="*/ 5190678 h 6028288"/>
              <a:gd name="connsiteX421" fmla="*/ 5676822 w 6562090"/>
              <a:gd name="connsiteY421" fmla="*/ 5195658 h 6028288"/>
              <a:gd name="connsiteX422" fmla="*/ 5667403 w 6562090"/>
              <a:gd name="connsiteY422" fmla="*/ 5206204 h 6028288"/>
              <a:gd name="connsiteX423" fmla="*/ 5665642 w 6562090"/>
              <a:gd name="connsiteY423" fmla="*/ 5220004 h 6028288"/>
              <a:gd name="connsiteX424" fmla="*/ 5651552 w 6562090"/>
              <a:gd name="connsiteY424" fmla="*/ 5220004 h 6028288"/>
              <a:gd name="connsiteX425" fmla="*/ 5651552 w 6562090"/>
              <a:gd name="connsiteY425" fmla="*/ 5178603 h 6028288"/>
              <a:gd name="connsiteX426" fmla="*/ 4526532 w 6562090"/>
              <a:gd name="connsiteY426" fmla="*/ 5178603 h 6028288"/>
              <a:gd name="connsiteX427" fmla="*/ 4526532 w 6562090"/>
              <a:gd name="connsiteY427" fmla="*/ 5206204 h 6028288"/>
              <a:gd name="connsiteX428" fmla="*/ 4540333 w 6562090"/>
              <a:gd name="connsiteY428" fmla="*/ 5220004 h 6028288"/>
              <a:gd name="connsiteX429" fmla="*/ 4498932 w 6562090"/>
              <a:gd name="connsiteY429" fmla="*/ 5233805 h 6028288"/>
              <a:gd name="connsiteX430" fmla="*/ 4512732 w 6562090"/>
              <a:gd name="connsiteY430" fmla="*/ 5220004 h 6028288"/>
              <a:gd name="connsiteX431" fmla="*/ 4512732 w 6562090"/>
              <a:gd name="connsiteY431" fmla="*/ 5192403 h 6028288"/>
              <a:gd name="connsiteX432" fmla="*/ 4512732 w 6562090"/>
              <a:gd name="connsiteY432" fmla="*/ 5206204 h 6028288"/>
              <a:gd name="connsiteX433" fmla="*/ 4526532 w 6562090"/>
              <a:gd name="connsiteY433" fmla="*/ 5178603 h 6028288"/>
              <a:gd name="connsiteX434" fmla="*/ 4485132 w 6562090"/>
              <a:gd name="connsiteY434" fmla="*/ 5178603 h 6028288"/>
              <a:gd name="connsiteX435" fmla="*/ 4485132 w 6562090"/>
              <a:gd name="connsiteY435" fmla="*/ 5206204 h 6028288"/>
              <a:gd name="connsiteX436" fmla="*/ 4485132 w 6562090"/>
              <a:gd name="connsiteY436" fmla="*/ 5178603 h 6028288"/>
              <a:gd name="connsiteX437" fmla="*/ 4385078 w 6562090"/>
              <a:gd name="connsiteY437" fmla="*/ 5178603 h 6028288"/>
              <a:gd name="connsiteX438" fmla="*/ 4393438 w 6562090"/>
              <a:gd name="connsiteY438" fmla="*/ 5179664 h 6028288"/>
              <a:gd name="connsiteX439" fmla="*/ 4400604 w 6562090"/>
              <a:gd name="connsiteY439" fmla="*/ 5192403 h 6028288"/>
              <a:gd name="connsiteX440" fmla="*/ 4398662 w 6562090"/>
              <a:gd name="connsiteY440" fmla="*/ 5192403 h 6028288"/>
              <a:gd name="connsiteX441" fmla="*/ 4386229 w 6562090"/>
              <a:gd name="connsiteY441" fmla="*/ 5192403 h 6028288"/>
              <a:gd name="connsiteX442" fmla="*/ 4385078 w 6562090"/>
              <a:gd name="connsiteY442" fmla="*/ 5192403 h 6028288"/>
              <a:gd name="connsiteX443" fmla="*/ 4385078 w 6562090"/>
              <a:gd name="connsiteY443" fmla="*/ 5178603 h 6028288"/>
              <a:gd name="connsiteX444" fmla="*/ 3871013 w 6562090"/>
              <a:gd name="connsiteY444" fmla="*/ 5178603 h 6028288"/>
              <a:gd name="connsiteX445" fmla="*/ 3884814 w 6562090"/>
              <a:gd name="connsiteY445" fmla="*/ 5206204 h 6028288"/>
              <a:gd name="connsiteX446" fmla="*/ 3898614 w 6562090"/>
              <a:gd name="connsiteY446" fmla="*/ 5206204 h 6028288"/>
              <a:gd name="connsiteX447" fmla="*/ 3898614 w 6562090"/>
              <a:gd name="connsiteY447" fmla="*/ 5220004 h 6028288"/>
              <a:gd name="connsiteX448" fmla="*/ 3871013 w 6562090"/>
              <a:gd name="connsiteY448" fmla="*/ 5220004 h 6028288"/>
              <a:gd name="connsiteX449" fmla="*/ 3871013 w 6562090"/>
              <a:gd name="connsiteY449" fmla="*/ 5178603 h 6028288"/>
              <a:gd name="connsiteX450" fmla="*/ 6519965 w 6562090"/>
              <a:gd name="connsiteY450" fmla="*/ 5176330 h 6028288"/>
              <a:gd name="connsiteX451" fmla="*/ 6519965 w 6562090"/>
              <a:gd name="connsiteY451" fmla="*/ 5190350 h 6028288"/>
              <a:gd name="connsiteX452" fmla="*/ 6518209 w 6562090"/>
              <a:gd name="connsiteY452" fmla="*/ 5178081 h 6028288"/>
              <a:gd name="connsiteX453" fmla="*/ 6517157 w 6562090"/>
              <a:gd name="connsiteY453" fmla="*/ 5177931 h 6028288"/>
              <a:gd name="connsiteX454" fmla="*/ 5607270 w 6562090"/>
              <a:gd name="connsiteY454" fmla="*/ 5176330 h 6028288"/>
              <a:gd name="connsiteX455" fmla="*/ 5621311 w 6562090"/>
              <a:gd name="connsiteY455" fmla="*/ 5190350 h 6028288"/>
              <a:gd name="connsiteX456" fmla="*/ 5607270 w 6562090"/>
              <a:gd name="connsiteY456" fmla="*/ 5190350 h 6028288"/>
              <a:gd name="connsiteX457" fmla="*/ 5607270 w 6562090"/>
              <a:gd name="connsiteY457" fmla="*/ 5204372 h 6028288"/>
              <a:gd name="connsiteX458" fmla="*/ 5593228 w 6562090"/>
              <a:gd name="connsiteY458" fmla="*/ 5190350 h 6028288"/>
              <a:gd name="connsiteX459" fmla="*/ 5607270 w 6562090"/>
              <a:gd name="connsiteY459" fmla="*/ 5176330 h 6028288"/>
              <a:gd name="connsiteX460" fmla="*/ 5565146 w 6562090"/>
              <a:gd name="connsiteY460" fmla="*/ 5176330 h 6028288"/>
              <a:gd name="connsiteX461" fmla="*/ 5579186 w 6562090"/>
              <a:gd name="connsiteY461" fmla="*/ 5176330 h 6028288"/>
              <a:gd name="connsiteX462" fmla="*/ 5593228 w 6562090"/>
              <a:gd name="connsiteY462" fmla="*/ 5190350 h 6028288"/>
              <a:gd name="connsiteX463" fmla="*/ 5579186 w 6562090"/>
              <a:gd name="connsiteY463" fmla="*/ 5218392 h 6028288"/>
              <a:gd name="connsiteX464" fmla="*/ 5565146 w 6562090"/>
              <a:gd name="connsiteY464" fmla="*/ 5176330 h 6028288"/>
              <a:gd name="connsiteX465" fmla="*/ 4109512 w 6562090"/>
              <a:gd name="connsiteY465" fmla="*/ 5176330 h 6028288"/>
              <a:gd name="connsiteX466" fmla="*/ 4109512 w 6562090"/>
              <a:gd name="connsiteY466" fmla="*/ 5190350 h 6028288"/>
              <a:gd name="connsiteX467" fmla="*/ 4081432 w 6562090"/>
              <a:gd name="connsiteY467" fmla="*/ 5204372 h 6028288"/>
              <a:gd name="connsiteX468" fmla="*/ 4081432 w 6562090"/>
              <a:gd name="connsiteY468" fmla="*/ 5190350 h 6028288"/>
              <a:gd name="connsiteX469" fmla="*/ 4109512 w 6562090"/>
              <a:gd name="connsiteY469" fmla="*/ 5176330 h 6028288"/>
              <a:gd name="connsiteX470" fmla="*/ 4333077 w 6562090"/>
              <a:gd name="connsiteY470" fmla="*/ 5174937 h 6028288"/>
              <a:gd name="connsiteX471" fmla="*/ 4343676 w 6562090"/>
              <a:gd name="connsiteY471" fmla="*/ 5178603 h 6028288"/>
              <a:gd name="connsiteX472" fmla="*/ 4329446 w 6562090"/>
              <a:gd name="connsiteY472" fmla="*/ 5192403 h 6028288"/>
              <a:gd name="connsiteX473" fmla="*/ 4329446 w 6562090"/>
              <a:gd name="connsiteY473" fmla="*/ 5206204 h 6028288"/>
              <a:gd name="connsiteX474" fmla="*/ 4315214 w 6562090"/>
              <a:gd name="connsiteY474" fmla="*/ 5206204 h 6028288"/>
              <a:gd name="connsiteX475" fmla="*/ 4305726 w 6562090"/>
              <a:gd name="connsiteY475" fmla="*/ 5192403 h 6028288"/>
              <a:gd name="connsiteX476" fmla="*/ 4333077 w 6562090"/>
              <a:gd name="connsiteY476" fmla="*/ 5174937 h 6028288"/>
              <a:gd name="connsiteX477" fmla="*/ 5684710 w 6562090"/>
              <a:gd name="connsiteY477" fmla="*/ 5169349 h 6028288"/>
              <a:gd name="connsiteX478" fmla="*/ 5694392 w 6562090"/>
              <a:gd name="connsiteY478" fmla="*/ 5176877 h 6028288"/>
              <a:gd name="connsiteX479" fmla="*/ 5678866 w 6562090"/>
              <a:gd name="connsiteY479" fmla="*/ 5178603 h 6028288"/>
              <a:gd name="connsiteX480" fmla="*/ 5680592 w 6562090"/>
              <a:gd name="connsiteY480" fmla="*/ 5171703 h 6028288"/>
              <a:gd name="connsiteX481" fmla="*/ 5707906 w 6562090"/>
              <a:gd name="connsiteY481" fmla="*/ 5164803 h 6028288"/>
              <a:gd name="connsiteX482" fmla="*/ 5736080 w 6562090"/>
              <a:gd name="connsiteY482" fmla="*/ 5233805 h 6028288"/>
              <a:gd name="connsiteX483" fmla="*/ 5721993 w 6562090"/>
              <a:gd name="connsiteY483" fmla="*/ 5261405 h 6028288"/>
              <a:gd name="connsiteX484" fmla="*/ 5736080 w 6562090"/>
              <a:gd name="connsiteY484" fmla="*/ 5289006 h 6028288"/>
              <a:gd name="connsiteX485" fmla="*/ 5693816 w 6562090"/>
              <a:gd name="connsiteY485" fmla="*/ 5275206 h 6028288"/>
              <a:gd name="connsiteX486" fmla="*/ 5693816 w 6562090"/>
              <a:gd name="connsiteY486" fmla="*/ 5261405 h 6028288"/>
              <a:gd name="connsiteX487" fmla="*/ 5679729 w 6562090"/>
              <a:gd name="connsiteY487" fmla="*/ 5261405 h 6028288"/>
              <a:gd name="connsiteX488" fmla="*/ 5679729 w 6562090"/>
              <a:gd name="connsiteY488" fmla="*/ 5247605 h 6028288"/>
              <a:gd name="connsiteX489" fmla="*/ 5678866 w 6562090"/>
              <a:gd name="connsiteY489" fmla="*/ 5247605 h 6028288"/>
              <a:gd name="connsiteX490" fmla="*/ 5667402 w 6562090"/>
              <a:gd name="connsiteY490" fmla="*/ 5247605 h 6028288"/>
              <a:gd name="connsiteX491" fmla="*/ 5665642 w 6562090"/>
              <a:gd name="connsiteY491" fmla="*/ 5247605 h 6028288"/>
              <a:gd name="connsiteX492" fmla="*/ 5651552 w 6562090"/>
              <a:gd name="connsiteY492" fmla="*/ 5247605 h 6028288"/>
              <a:gd name="connsiteX493" fmla="*/ 5665642 w 6562090"/>
              <a:gd name="connsiteY493" fmla="*/ 5220004 h 6028288"/>
              <a:gd name="connsiteX494" fmla="*/ 5679729 w 6562090"/>
              <a:gd name="connsiteY494" fmla="*/ 5220004 h 6028288"/>
              <a:gd name="connsiteX495" fmla="*/ 5681490 w 6562090"/>
              <a:gd name="connsiteY495" fmla="*/ 5220004 h 6028288"/>
              <a:gd name="connsiteX496" fmla="*/ 5692666 w 6562090"/>
              <a:gd name="connsiteY496" fmla="*/ 5220004 h 6028288"/>
              <a:gd name="connsiteX497" fmla="*/ 5693816 w 6562090"/>
              <a:gd name="connsiteY497" fmla="*/ 5220004 h 6028288"/>
              <a:gd name="connsiteX498" fmla="*/ 5679729 w 6562090"/>
              <a:gd name="connsiteY498" fmla="*/ 5192403 h 6028288"/>
              <a:gd name="connsiteX499" fmla="*/ 5693816 w 6562090"/>
              <a:gd name="connsiteY499" fmla="*/ 5192403 h 6028288"/>
              <a:gd name="connsiteX500" fmla="*/ 5693816 w 6562090"/>
              <a:gd name="connsiteY500" fmla="*/ 5206204 h 6028288"/>
              <a:gd name="connsiteX501" fmla="*/ 5707906 w 6562090"/>
              <a:gd name="connsiteY501" fmla="*/ 5164803 h 6028288"/>
              <a:gd name="connsiteX502" fmla="*/ 5678866 w 6562090"/>
              <a:gd name="connsiteY502" fmla="*/ 5164803 h 6028288"/>
              <a:gd name="connsiteX503" fmla="*/ 5692666 w 6562090"/>
              <a:gd name="connsiteY503" fmla="*/ 5164803 h 6028288"/>
              <a:gd name="connsiteX504" fmla="*/ 5684710 w 6562090"/>
              <a:gd name="connsiteY504" fmla="*/ 5169349 h 6028288"/>
              <a:gd name="connsiteX505" fmla="*/ 4540333 w 6562090"/>
              <a:gd name="connsiteY505" fmla="*/ 5164803 h 6028288"/>
              <a:gd name="connsiteX506" fmla="*/ 4567934 w 6562090"/>
              <a:gd name="connsiteY506" fmla="*/ 5192403 h 6028288"/>
              <a:gd name="connsiteX507" fmla="*/ 4540333 w 6562090"/>
              <a:gd name="connsiteY507" fmla="*/ 5164803 h 6028288"/>
              <a:gd name="connsiteX508" fmla="*/ 4443728 w 6562090"/>
              <a:gd name="connsiteY508" fmla="*/ 5164803 h 6028288"/>
              <a:gd name="connsiteX509" fmla="*/ 4457528 w 6562090"/>
              <a:gd name="connsiteY509" fmla="*/ 5178603 h 6028288"/>
              <a:gd name="connsiteX510" fmla="*/ 4443728 w 6562090"/>
              <a:gd name="connsiteY510" fmla="*/ 5192403 h 6028288"/>
              <a:gd name="connsiteX511" fmla="*/ 4443728 w 6562090"/>
              <a:gd name="connsiteY511" fmla="*/ 5164803 h 6028288"/>
              <a:gd name="connsiteX512" fmla="*/ 4385078 w 6562090"/>
              <a:gd name="connsiteY512" fmla="*/ 5164803 h 6028288"/>
              <a:gd name="connsiteX513" fmla="*/ 4400604 w 6562090"/>
              <a:gd name="connsiteY513" fmla="*/ 5164803 h 6028288"/>
              <a:gd name="connsiteX514" fmla="*/ 4400604 w 6562090"/>
              <a:gd name="connsiteY514" fmla="*/ 5192403 h 6028288"/>
              <a:gd name="connsiteX515" fmla="*/ 4398662 w 6562090"/>
              <a:gd name="connsiteY515" fmla="*/ 5180329 h 6028288"/>
              <a:gd name="connsiteX516" fmla="*/ 4393438 w 6562090"/>
              <a:gd name="connsiteY516" fmla="*/ 5179664 h 6028288"/>
              <a:gd name="connsiteX517" fmla="*/ 4392840 w 6562090"/>
              <a:gd name="connsiteY517" fmla="*/ 5178603 h 6028288"/>
              <a:gd name="connsiteX518" fmla="*/ 4385078 w 6562090"/>
              <a:gd name="connsiteY518" fmla="*/ 5164803 h 6028288"/>
              <a:gd name="connsiteX519" fmla="*/ 3998666 w 6562090"/>
              <a:gd name="connsiteY519" fmla="*/ 5164803 h 6028288"/>
              <a:gd name="connsiteX520" fmla="*/ 3998666 w 6562090"/>
              <a:gd name="connsiteY520" fmla="*/ 5192403 h 6028288"/>
              <a:gd name="connsiteX521" fmla="*/ 3984866 w 6562090"/>
              <a:gd name="connsiteY521" fmla="*/ 5192403 h 6028288"/>
              <a:gd name="connsiteX522" fmla="*/ 3998666 w 6562090"/>
              <a:gd name="connsiteY522" fmla="*/ 5164803 h 6028288"/>
              <a:gd name="connsiteX523" fmla="*/ 3955057 w 6562090"/>
              <a:gd name="connsiteY523" fmla="*/ 5162310 h 6028288"/>
              <a:gd name="connsiteX524" fmla="*/ 3955057 w 6562090"/>
              <a:gd name="connsiteY524" fmla="*/ 5176330 h 6028288"/>
              <a:gd name="connsiteX525" fmla="*/ 3955057 w 6562090"/>
              <a:gd name="connsiteY525" fmla="*/ 5162310 h 6028288"/>
              <a:gd name="connsiteX526" fmla="*/ 4307341 w 6562090"/>
              <a:gd name="connsiteY526" fmla="*/ 5156527 h 6028288"/>
              <a:gd name="connsiteX527" fmla="*/ 4310898 w 6562090"/>
              <a:gd name="connsiteY527" fmla="*/ 5157255 h 6028288"/>
              <a:gd name="connsiteX528" fmla="*/ 4316073 w 6562090"/>
              <a:gd name="connsiteY528" fmla="*/ 5163077 h 6028288"/>
              <a:gd name="connsiteX529" fmla="*/ 4316073 w 6562090"/>
              <a:gd name="connsiteY529" fmla="*/ 5178603 h 6028288"/>
              <a:gd name="connsiteX530" fmla="*/ 4305724 w 6562090"/>
              <a:gd name="connsiteY530" fmla="*/ 5163077 h 6028288"/>
              <a:gd name="connsiteX531" fmla="*/ 4307341 w 6562090"/>
              <a:gd name="connsiteY531" fmla="*/ 5156527 h 6028288"/>
              <a:gd name="connsiteX532" fmla="*/ 4329876 w 6562090"/>
              <a:gd name="connsiteY532" fmla="*/ 5147553 h 6028288"/>
              <a:gd name="connsiteX533" fmla="*/ 4316076 w 6562090"/>
              <a:gd name="connsiteY533" fmla="*/ 5164805 h 6028288"/>
              <a:gd name="connsiteX534" fmla="*/ 4329876 w 6562090"/>
              <a:gd name="connsiteY534" fmla="*/ 5147553 h 6028288"/>
              <a:gd name="connsiteX535" fmla="*/ 6016974 w 6562090"/>
              <a:gd name="connsiteY535" fmla="*/ 5147551 h 6028288"/>
              <a:gd name="connsiteX536" fmla="*/ 6030774 w 6562090"/>
              <a:gd name="connsiteY536" fmla="*/ 5164803 h 6028288"/>
              <a:gd name="connsiteX537" fmla="*/ 6016974 w 6562090"/>
              <a:gd name="connsiteY537" fmla="*/ 5147551 h 6028288"/>
              <a:gd name="connsiteX538" fmla="*/ 4457528 w 6562090"/>
              <a:gd name="connsiteY538" fmla="*/ 5147551 h 6028288"/>
              <a:gd name="connsiteX539" fmla="*/ 4429928 w 6562090"/>
              <a:gd name="connsiteY539" fmla="*/ 5164803 h 6028288"/>
              <a:gd name="connsiteX540" fmla="*/ 4457528 w 6562090"/>
              <a:gd name="connsiteY540" fmla="*/ 5147551 h 6028288"/>
              <a:gd name="connsiteX541" fmla="*/ 5818227 w 6562090"/>
              <a:gd name="connsiteY541" fmla="*/ 5145937 h 6028288"/>
              <a:gd name="connsiteX542" fmla="*/ 5831934 w 6562090"/>
              <a:gd name="connsiteY542" fmla="*/ 5148290 h 6028288"/>
              <a:gd name="connsiteX543" fmla="*/ 5821622 w 6562090"/>
              <a:gd name="connsiteY543" fmla="*/ 5149823 h 6028288"/>
              <a:gd name="connsiteX544" fmla="*/ 5817402 w 6562090"/>
              <a:gd name="connsiteY544" fmla="*/ 5144992 h 6028288"/>
              <a:gd name="connsiteX545" fmla="*/ 5818227 w 6562090"/>
              <a:gd name="connsiteY545" fmla="*/ 5145937 h 6028288"/>
              <a:gd name="connsiteX546" fmla="*/ 5817892 w 6562090"/>
              <a:gd name="connsiteY546" fmla="*/ 5145880 h 6028288"/>
              <a:gd name="connsiteX547" fmla="*/ 4729224 w 6562090"/>
              <a:gd name="connsiteY547" fmla="*/ 5144910 h 6028288"/>
              <a:gd name="connsiteX548" fmla="*/ 4736988 w 6562090"/>
              <a:gd name="connsiteY548" fmla="*/ 5149279 h 6028288"/>
              <a:gd name="connsiteX549" fmla="*/ 4723187 w 6562090"/>
              <a:gd name="connsiteY549" fmla="*/ 5164805 h 6028288"/>
              <a:gd name="connsiteX550" fmla="*/ 4723187 w 6562090"/>
              <a:gd name="connsiteY550" fmla="*/ 5149279 h 6028288"/>
              <a:gd name="connsiteX551" fmla="*/ 4729224 w 6562090"/>
              <a:gd name="connsiteY551" fmla="*/ 5144910 h 6028288"/>
              <a:gd name="connsiteX552" fmla="*/ 4357476 w 6562090"/>
              <a:gd name="connsiteY552" fmla="*/ 5133753 h 6028288"/>
              <a:gd name="connsiteX553" fmla="*/ 4355320 w 6562090"/>
              <a:gd name="connsiteY553" fmla="*/ 5137203 h 6028288"/>
              <a:gd name="connsiteX554" fmla="*/ 4353353 w 6562090"/>
              <a:gd name="connsiteY554" fmla="*/ 5134342 h 6028288"/>
              <a:gd name="connsiteX555" fmla="*/ 4667986 w 6562090"/>
              <a:gd name="connsiteY555" fmla="*/ 5133751 h 6028288"/>
              <a:gd name="connsiteX556" fmla="*/ 4667986 w 6562090"/>
              <a:gd name="connsiteY556" fmla="*/ 5164803 h 6028288"/>
              <a:gd name="connsiteX557" fmla="*/ 4667986 w 6562090"/>
              <a:gd name="connsiteY557" fmla="*/ 5133751 h 6028288"/>
              <a:gd name="connsiteX558" fmla="*/ 4526530 w 6562090"/>
              <a:gd name="connsiteY558" fmla="*/ 5133751 h 6028288"/>
              <a:gd name="connsiteX559" fmla="*/ 4540331 w 6562090"/>
              <a:gd name="connsiteY559" fmla="*/ 5149277 h 6028288"/>
              <a:gd name="connsiteX560" fmla="*/ 4512730 w 6562090"/>
              <a:gd name="connsiteY560" fmla="*/ 5164803 h 6028288"/>
              <a:gd name="connsiteX561" fmla="*/ 4526530 w 6562090"/>
              <a:gd name="connsiteY561" fmla="*/ 5133751 h 6028288"/>
              <a:gd name="connsiteX562" fmla="*/ 4597958 w 6562090"/>
              <a:gd name="connsiteY562" fmla="*/ 5128594 h 6028288"/>
              <a:gd name="connsiteX563" fmla="*/ 4603296 w 6562090"/>
              <a:gd name="connsiteY563" fmla="*/ 5129293 h 6028288"/>
              <a:gd name="connsiteX564" fmla="*/ 4611058 w 6562090"/>
              <a:gd name="connsiteY564" fmla="*/ 5134900 h 6028288"/>
              <a:gd name="connsiteX565" fmla="*/ 4626582 w 6562090"/>
              <a:gd name="connsiteY565" fmla="*/ 5149850 h 6028288"/>
              <a:gd name="connsiteX566" fmla="*/ 4595532 w 6562090"/>
              <a:gd name="connsiteY566" fmla="*/ 5164803 h 6028288"/>
              <a:gd name="connsiteX567" fmla="*/ 4595532 w 6562090"/>
              <a:gd name="connsiteY567" fmla="*/ 5134900 h 6028288"/>
              <a:gd name="connsiteX568" fmla="*/ 4597958 w 6562090"/>
              <a:gd name="connsiteY568" fmla="*/ 5128594 h 6028288"/>
              <a:gd name="connsiteX569" fmla="*/ 5207577 w 6562090"/>
              <a:gd name="connsiteY569" fmla="*/ 5127931 h 6028288"/>
              <a:gd name="connsiteX570" fmla="*/ 5216553 w 6562090"/>
              <a:gd name="connsiteY570" fmla="*/ 5133753 h 6028288"/>
              <a:gd name="connsiteX571" fmla="*/ 5185501 w 6562090"/>
              <a:gd name="connsiteY571" fmla="*/ 5133753 h 6028288"/>
              <a:gd name="connsiteX572" fmla="*/ 5201027 w 6562090"/>
              <a:gd name="connsiteY572" fmla="*/ 5133753 h 6028288"/>
              <a:gd name="connsiteX573" fmla="*/ 5202968 w 6562090"/>
              <a:gd name="connsiteY573" fmla="*/ 5128578 h 6028288"/>
              <a:gd name="connsiteX574" fmla="*/ 5207577 w 6562090"/>
              <a:gd name="connsiteY574" fmla="*/ 5127931 h 6028288"/>
              <a:gd name="connsiteX575" fmla="*/ 4823239 w 6562090"/>
              <a:gd name="connsiteY575" fmla="*/ 5119950 h 6028288"/>
              <a:gd name="connsiteX576" fmla="*/ 4807716 w 6562090"/>
              <a:gd name="connsiteY576" fmla="*/ 5133751 h 6028288"/>
              <a:gd name="connsiteX577" fmla="*/ 4823239 w 6562090"/>
              <a:gd name="connsiteY577" fmla="*/ 5119950 h 6028288"/>
              <a:gd name="connsiteX578" fmla="*/ 4576640 w 6562090"/>
              <a:gd name="connsiteY578" fmla="*/ 5115069 h 6028288"/>
              <a:gd name="connsiteX579" fmla="*/ 4581734 w 6562090"/>
              <a:gd name="connsiteY579" fmla="*/ 5133753 h 6028288"/>
              <a:gd name="connsiteX580" fmla="*/ 4567934 w 6562090"/>
              <a:gd name="connsiteY580" fmla="*/ 5133753 h 6028288"/>
              <a:gd name="connsiteX581" fmla="*/ 4567934 w 6562090"/>
              <a:gd name="connsiteY581" fmla="*/ 5119952 h 6028288"/>
              <a:gd name="connsiteX582" fmla="*/ 4574834 w 6562090"/>
              <a:gd name="connsiteY582" fmla="*/ 5118227 h 6028288"/>
              <a:gd name="connsiteX583" fmla="*/ 5493802 w 6562090"/>
              <a:gd name="connsiteY583" fmla="*/ 5112774 h 6028288"/>
              <a:gd name="connsiteX584" fmla="*/ 5494284 w 6562090"/>
              <a:gd name="connsiteY584" fmla="*/ 5113050 h 6028288"/>
              <a:gd name="connsiteX585" fmla="*/ 5496010 w 6562090"/>
              <a:gd name="connsiteY585" fmla="*/ 5119950 h 6028288"/>
              <a:gd name="connsiteX586" fmla="*/ 6326600 w 6562090"/>
              <a:gd name="connsiteY586" fmla="*/ 5111685 h 6028288"/>
              <a:gd name="connsiteX587" fmla="*/ 6326894 w 6562090"/>
              <a:gd name="connsiteY587" fmla="*/ 5111924 h 6028288"/>
              <a:gd name="connsiteX588" fmla="*/ 6323384 w 6562090"/>
              <a:gd name="connsiteY588" fmla="*/ 5120248 h 6028288"/>
              <a:gd name="connsiteX589" fmla="*/ 4681786 w 6562090"/>
              <a:gd name="connsiteY589" fmla="*/ 5109599 h 6028288"/>
              <a:gd name="connsiteX590" fmla="*/ 4695586 w 6562090"/>
              <a:gd name="connsiteY590" fmla="*/ 5119950 h 6028288"/>
              <a:gd name="connsiteX591" fmla="*/ 4681786 w 6562090"/>
              <a:gd name="connsiteY591" fmla="*/ 5133751 h 6028288"/>
              <a:gd name="connsiteX592" fmla="*/ 4667986 w 6562090"/>
              <a:gd name="connsiteY592" fmla="*/ 5119950 h 6028288"/>
              <a:gd name="connsiteX593" fmla="*/ 4681786 w 6562090"/>
              <a:gd name="connsiteY593" fmla="*/ 5109599 h 6028288"/>
              <a:gd name="connsiteX594" fmla="*/ 4581734 w 6562090"/>
              <a:gd name="connsiteY594" fmla="*/ 5106152 h 6028288"/>
              <a:gd name="connsiteX595" fmla="*/ 4576640 w 6562090"/>
              <a:gd name="connsiteY595" fmla="*/ 5115069 h 6028288"/>
              <a:gd name="connsiteX596" fmla="*/ 4576560 w 6562090"/>
              <a:gd name="connsiteY596" fmla="*/ 5114776 h 6028288"/>
              <a:gd name="connsiteX597" fmla="*/ 4581734 w 6562090"/>
              <a:gd name="connsiteY597" fmla="*/ 5106152 h 6028288"/>
              <a:gd name="connsiteX598" fmla="*/ 182855 w 6562090"/>
              <a:gd name="connsiteY598" fmla="*/ 5106152 h 6028288"/>
              <a:gd name="connsiteX599" fmla="*/ 224256 w 6562090"/>
              <a:gd name="connsiteY599" fmla="*/ 5134737 h 6028288"/>
              <a:gd name="connsiteX600" fmla="*/ 196655 w 6562090"/>
              <a:gd name="connsiteY600" fmla="*/ 5120446 h 6028288"/>
              <a:gd name="connsiteX601" fmla="*/ 196655 w 6562090"/>
              <a:gd name="connsiteY601" fmla="*/ 5149031 h 6028288"/>
              <a:gd name="connsiteX602" fmla="*/ 224256 w 6562090"/>
              <a:gd name="connsiteY602" fmla="*/ 5134737 h 6028288"/>
              <a:gd name="connsiteX603" fmla="*/ 210456 w 6562090"/>
              <a:gd name="connsiteY603" fmla="*/ 5191912 h 6028288"/>
              <a:gd name="connsiteX604" fmla="*/ 196655 w 6562090"/>
              <a:gd name="connsiteY604" fmla="*/ 5206206 h 6028288"/>
              <a:gd name="connsiteX605" fmla="*/ 155254 w 6562090"/>
              <a:gd name="connsiteY605" fmla="*/ 5163325 h 6028288"/>
              <a:gd name="connsiteX606" fmla="*/ 169055 w 6562090"/>
              <a:gd name="connsiteY606" fmla="*/ 5163325 h 6028288"/>
              <a:gd name="connsiteX607" fmla="*/ 182855 w 6562090"/>
              <a:gd name="connsiteY607" fmla="*/ 5106152 h 6028288"/>
              <a:gd name="connsiteX608" fmla="*/ 4778389 w 6562090"/>
              <a:gd name="connsiteY608" fmla="*/ 5106150 h 6028288"/>
              <a:gd name="connsiteX609" fmla="*/ 4778389 w 6562090"/>
              <a:gd name="connsiteY609" fmla="*/ 5119950 h 6028288"/>
              <a:gd name="connsiteX610" fmla="*/ 4778389 w 6562090"/>
              <a:gd name="connsiteY610" fmla="*/ 5106150 h 6028288"/>
              <a:gd name="connsiteX611" fmla="*/ 4540331 w 6562090"/>
              <a:gd name="connsiteY611" fmla="*/ 5106150 h 6028288"/>
              <a:gd name="connsiteX612" fmla="*/ 4554131 w 6562090"/>
              <a:gd name="connsiteY612" fmla="*/ 5106150 h 6028288"/>
              <a:gd name="connsiteX613" fmla="*/ 4540331 w 6562090"/>
              <a:gd name="connsiteY613" fmla="*/ 5119950 h 6028288"/>
              <a:gd name="connsiteX614" fmla="*/ 4540331 w 6562090"/>
              <a:gd name="connsiteY614" fmla="*/ 5106150 h 6028288"/>
              <a:gd name="connsiteX615" fmla="*/ 5489110 w 6562090"/>
              <a:gd name="connsiteY615" fmla="*/ 5097524 h 6028288"/>
              <a:gd name="connsiteX616" fmla="*/ 5493802 w 6562090"/>
              <a:gd name="connsiteY616" fmla="*/ 5112774 h 6028288"/>
              <a:gd name="connsiteX617" fmla="*/ 5482210 w 6562090"/>
              <a:gd name="connsiteY617" fmla="*/ 5106150 h 6028288"/>
              <a:gd name="connsiteX618" fmla="*/ 5489110 w 6562090"/>
              <a:gd name="connsiteY618" fmla="*/ 5097524 h 6028288"/>
              <a:gd name="connsiteX619" fmla="*/ 5454608 w 6562090"/>
              <a:gd name="connsiteY619" fmla="*/ 5092352 h 6028288"/>
              <a:gd name="connsiteX620" fmla="*/ 5440808 w 6562090"/>
              <a:gd name="connsiteY620" fmla="*/ 5106152 h 6028288"/>
              <a:gd name="connsiteX621" fmla="*/ 5440808 w 6562090"/>
              <a:gd name="connsiteY621" fmla="*/ 5119952 h 6028288"/>
              <a:gd name="connsiteX622" fmla="*/ 5428734 w 6562090"/>
              <a:gd name="connsiteY622" fmla="*/ 5094075 h 6028288"/>
              <a:gd name="connsiteX623" fmla="*/ 5428834 w 6562090"/>
              <a:gd name="connsiteY623" fmla="*/ 5093447 h 6028288"/>
              <a:gd name="connsiteX624" fmla="*/ 5435634 w 6562090"/>
              <a:gd name="connsiteY624" fmla="*/ 5097526 h 6028288"/>
              <a:gd name="connsiteX625" fmla="*/ 5454608 w 6562090"/>
              <a:gd name="connsiteY625" fmla="*/ 5092352 h 6028288"/>
              <a:gd name="connsiteX626" fmla="*/ 5130299 w 6562090"/>
              <a:gd name="connsiteY626" fmla="*/ 5092352 h 6028288"/>
              <a:gd name="connsiteX627" fmla="*/ 5130299 w 6562090"/>
              <a:gd name="connsiteY627" fmla="*/ 5106152 h 6028288"/>
              <a:gd name="connsiteX628" fmla="*/ 5130299 w 6562090"/>
              <a:gd name="connsiteY628" fmla="*/ 5092352 h 6028288"/>
              <a:gd name="connsiteX629" fmla="*/ 4595534 w 6562090"/>
              <a:gd name="connsiteY629" fmla="*/ 5092352 h 6028288"/>
              <a:gd name="connsiteX630" fmla="*/ 4626586 w 6562090"/>
              <a:gd name="connsiteY630" fmla="*/ 5119952 h 6028288"/>
              <a:gd name="connsiteX631" fmla="*/ 4595534 w 6562090"/>
              <a:gd name="connsiteY631" fmla="*/ 5119952 h 6028288"/>
              <a:gd name="connsiteX632" fmla="*/ 4595534 w 6562090"/>
              <a:gd name="connsiteY632" fmla="*/ 5092352 h 6028288"/>
              <a:gd name="connsiteX633" fmla="*/ 4329876 w 6562090"/>
              <a:gd name="connsiteY633" fmla="*/ 5092352 h 6028288"/>
              <a:gd name="connsiteX634" fmla="*/ 4343676 w 6562090"/>
              <a:gd name="connsiteY634" fmla="*/ 5106152 h 6028288"/>
              <a:gd name="connsiteX635" fmla="*/ 4343676 w 6562090"/>
              <a:gd name="connsiteY635" fmla="*/ 5119952 h 6028288"/>
              <a:gd name="connsiteX636" fmla="*/ 4343676 w 6562090"/>
              <a:gd name="connsiteY636" fmla="*/ 5106152 h 6028288"/>
              <a:gd name="connsiteX637" fmla="*/ 4350576 w 6562090"/>
              <a:gd name="connsiteY637" fmla="*/ 5130303 h 6028288"/>
              <a:gd name="connsiteX638" fmla="*/ 4353353 w 6562090"/>
              <a:gd name="connsiteY638" fmla="*/ 5134342 h 6028288"/>
              <a:gd name="connsiteX639" fmla="*/ 4345401 w 6562090"/>
              <a:gd name="connsiteY639" fmla="*/ 5135478 h 6028288"/>
              <a:gd name="connsiteX640" fmla="*/ 4343676 w 6562090"/>
              <a:gd name="connsiteY640" fmla="*/ 5147553 h 6028288"/>
              <a:gd name="connsiteX641" fmla="*/ 4343676 w 6562090"/>
              <a:gd name="connsiteY641" fmla="*/ 5133753 h 6028288"/>
              <a:gd name="connsiteX642" fmla="*/ 4329876 w 6562090"/>
              <a:gd name="connsiteY642" fmla="*/ 5133753 h 6028288"/>
              <a:gd name="connsiteX643" fmla="*/ 4316076 w 6562090"/>
              <a:gd name="connsiteY643" fmla="*/ 5133753 h 6028288"/>
              <a:gd name="connsiteX644" fmla="*/ 4329876 w 6562090"/>
              <a:gd name="connsiteY644" fmla="*/ 5092352 h 6028288"/>
              <a:gd name="connsiteX645" fmla="*/ 4329876 w 6562090"/>
              <a:gd name="connsiteY645" fmla="*/ 5092352 h 6028288"/>
              <a:gd name="connsiteX646" fmla="*/ 4343676 w 6562090"/>
              <a:gd name="connsiteY646" fmla="*/ 5106152 h 6028288"/>
              <a:gd name="connsiteX647" fmla="*/ 4329876 w 6562090"/>
              <a:gd name="connsiteY647" fmla="*/ 5092352 h 6028288"/>
              <a:gd name="connsiteX648" fmla="*/ 4667986 w 6562090"/>
              <a:gd name="connsiteY648" fmla="*/ 5092349 h 6028288"/>
              <a:gd name="connsiteX649" fmla="*/ 4681786 w 6562090"/>
              <a:gd name="connsiteY649" fmla="*/ 5092349 h 6028288"/>
              <a:gd name="connsiteX650" fmla="*/ 4681786 w 6562090"/>
              <a:gd name="connsiteY650" fmla="*/ 5106150 h 6028288"/>
              <a:gd name="connsiteX651" fmla="*/ 4667986 w 6562090"/>
              <a:gd name="connsiteY651" fmla="*/ 5106150 h 6028288"/>
              <a:gd name="connsiteX652" fmla="*/ 4667986 w 6562090"/>
              <a:gd name="connsiteY652" fmla="*/ 5092349 h 6028288"/>
              <a:gd name="connsiteX653" fmla="*/ 4443728 w 6562090"/>
              <a:gd name="connsiteY653" fmla="*/ 5092349 h 6028288"/>
              <a:gd name="connsiteX654" fmla="*/ 4443728 w 6562090"/>
              <a:gd name="connsiteY654" fmla="*/ 5119950 h 6028288"/>
              <a:gd name="connsiteX655" fmla="*/ 4443728 w 6562090"/>
              <a:gd name="connsiteY655" fmla="*/ 5092349 h 6028288"/>
              <a:gd name="connsiteX656" fmla="*/ 5429388 w 6562090"/>
              <a:gd name="connsiteY656" fmla="*/ 5089972 h 6028288"/>
              <a:gd name="connsiteX657" fmla="*/ 5428834 w 6562090"/>
              <a:gd name="connsiteY657" fmla="*/ 5093447 h 6028288"/>
              <a:gd name="connsiteX658" fmla="*/ 5427008 w 6562090"/>
              <a:gd name="connsiteY658" fmla="*/ 5092352 h 6028288"/>
              <a:gd name="connsiteX659" fmla="*/ 6238917 w 6562090"/>
              <a:gd name="connsiteY659" fmla="*/ 5086292 h 6028288"/>
              <a:gd name="connsiteX660" fmla="*/ 6239136 w 6562090"/>
              <a:gd name="connsiteY660" fmla="*/ 5092206 h 6028288"/>
              <a:gd name="connsiteX661" fmla="*/ 6230361 w 6562090"/>
              <a:gd name="connsiteY661" fmla="*/ 5092206 h 6028288"/>
              <a:gd name="connsiteX662" fmla="*/ 6225095 w 6562090"/>
              <a:gd name="connsiteY662" fmla="*/ 5092206 h 6028288"/>
              <a:gd name="connsiteX663" fmla="*/ 6237380 w 6562090"/>
              <a:gd name="connsiteY663" fmla="*/ 5086949 h 6028288"/>
              <a:gd name="connsiteX664" fmla="*/ 6238917 w 6562090"/>
              <a:gd name="connsiteY664" fmla="*/ 5086292 h 6028288"/>
              <a:gd name="connsiteX665" fmla="*/ 4485132 w 6562090"/>
              <a:gd name="connsiteY665" fmla="*/ 5078551 h 6028288"/>
              <a:gd name="connsiteX666" fmla="*/ 4485132 w 6562090"/>
              <a:gd name="connsiteY666" fmla="*/ 5133753 h 6028288"/>
              <a:gd name="connsiteX667" fmla="*/ 4471331 w 6562090"/>
              <a:gd name="connsiteY667" fmla="*/ 5106152 h 6028288"/>
              <a:gd name="connsiteX668" fmla="*/ 4471331 w 6562090"/>
              <a:gd name="connsiteY668" fmla="*/ 5092352 h 6028288"/>
              <a:gd name="connsiteX669" fmla="*/ 4485132 w 6562090"/>
              <a:gd name="connsiteY669" fmla="*/ 5078551 h 6028288"/>
              <a:gd name="connsiteX670" fmla="*/ 5719602 w 6562090"/>
              <a:gd name="connsiteY670" fmla="*/ 5078186 h 6028288"/>
              <a:gd name="connsiteX671" fmla="*/ 5733644 w 6562090"/>
              <a:gd name="connsiteY671" fmla="*/ 5090454 h 6028288"/>
              <a:gd name="connsiteX672" fmla="*/ 5739849 w 6562090"/>
              <a:gd name="connsiteY672" fmla="*/ 5091228 h 6028288"/>
              <a:gd name="connsiteX673" fmla="*/ 5729372 w 6562090"/>
              <a:gd name="connsiteY673" fmla="*/ 5108666 h 6028288"/>
              <a:gd name="connsiteX674" fmla="*/ 5719602 w 6562090"/>
              <a:gd name="connsiteY674" fmla="*/ 5106228 h 6028288"/>
              <a:gd name="connsiteX675" fmla="*/ 5719602 w 6562090"/>
              <a:gd name="connsiteY675" fmla="*/ 5078186 h 6028288"/>
              <a:gd name="connsiteX676" fmla="*/ 5436711 w 6562090"/>
              <a:gd name="connsiteY676" fmla="*/ 5072729 h 6028288"/>
              <a:gd name="connsiteX677" fmla="*/ 5440808 w 6562090"/>
              <a:gd name="connsiteY677" fmla="*/ 5078551 h 6028288"/>
              <a:gd name="connsiteX678" fmla="*/ 5439082 w 6562090"/>
              <a:gd name="connsiteY678" fmla="*/ 5080277 h 6028288"/>
              <a:gd name="connsiteX679" fmla="*/ 5429388 w 6562090"/>
              <a:gd name="connsiteY679" fmla="*/ 5089972 h 6028288"/>
              <a:gd name="connsiteX680" fmla="*/ 5431104 w 6562090"/>
              <a:gd name="connsiteY680" fmla="*/ 5079197 h 6028288"/>
              <a:gd name="connsiteX681" fmla="*/ 5427008 w 6562090"/>
              <a:gd name="connsiteY681" fmla="*/ 5078551 h 6028288"/>
              <a:gd name="connsiteX682" fmla="*/ 5428734 w 6562090"/>
              <a:gd name="connsiteY682" fmla="*/ 5073374 h 6028288"/>
              <a:gd name="connsiteX683" fmla="*/ 5436711 w 6562090"/>
              <a:gd name="connsiteY683" fmla="*/ 5072729 h 6028288"/>
              <a:gd name="connsiteX684" fmla="*/ 5468409 w 6562090"/>
              <a:gd name="connsiteY684" fmla="*/ 5064751 h 6028288"/>
              <a:gd name="connsiteX685" fmla="*/ 5471860 w 6562090"/>
              <a:gd name="connsiteY685" fmla="*/ 5064751 h 6028288"/>
              <a:gd name="connsiteX686" fmla="*/ 5480484 w 6562090"/>
              <a:gd name="connsiteY686" fmla="*/ 5064751 h 6028288"/>
              <a:gd name="connsiteX687" fmla="*/ 5482210 w 6562090"/>
              <a:gd name="connsiteY687" fmla="*/ 5064751 h 6028288"/>
              <a:gd name="connsiteX688" fmla="*/ 5482210 w 6562090"/>
              <a:gd name="connsiteY688" fmla="*/ 5092352 h 6028288"/>
              <a:gd name="connsiteX689" fmla="*/ 5475310 w 6562090"/>
              <a:gd name="connsiteY689" fmla="*/ 5083726 h 6028288"/>
              <a:gd name="connsiteX690" fmla="*/ 5469663 w 6562090"/>
              <a:gd name="connsiteY690" fmla="*/ 5068202 h 6028288"/>
              <a:gd name="connsiteX691" fmla="*/ 5468409 w 6562090"/>
              <a:gd name="connsiteY691" fmla="*/ 5068202 h 6028288"/>
              <a:gd name="connsiteX692" fmla="*/ 6225095 w 6562090"/>
              <a:gd name="connsiteY692" fmla="*/ 5064166 h 6028288"/>
              <a:gd name="connsiteX693" fmla="*/ 6225095 w 6562090"/>
              <a:gd name="connsiteY693" fmla="*/ 5092206 h 6028288"/>
              <a:gd name="connsiteX694" fmla="*/ 6211054 w 6562090"/>
              <a:gd name="connsiteY694" fmla="*/ 5092206 h 6028288"/>
              <a:gd name="connsiteX695" fmla="*/ 6225095 w 6562090"/>
              <a:gd name="connsiteY695" fmla="*/ 5064166 h 6028288"/>
              <a:gd name="connsiteX696" fmla="*/ 4025265 w 6562090"/>
              <a:gd name="connsiteY696" fmla="*/ 5064166 h 6028288"/>
              <a:gd name="connsiteX697" fmla="*/ 4033269 w 6562090"/>
              <a:gd name="connsiteY697" fmla="*/ 5064166 h 6028288"/>
              <a:gd name="connsiteX698" fmla="*/ 4035016 w 6562090"/>
              <a:gd name="connsiteY698" fmla="*/ 5067280 h 6028288"/>
              <a:gd name="connsiteX699" fmla="*/ 4034575 w 6562090"/>
              <a:gd name="connsiteY699" fmla="*/ 5067602 h 6028288"/>
              <a:gd name="connsiteX700" fmla="*/ 4512732 w 6562090"/>
              <a:gd name="connsiteY700" fmla="*/ 5050950 h 6028288"/>
              <a:gd name="connsiteX701" fmla="*/ 4512732 w 6562090"/>
              <a:gd name="connsiteY701" fmla="*/ 5064751 h 6028288"/>
              <a:gd name="connsiteX702" fmla="*/ 4512732 w 6562090"/>
              <a:gd name="connsiteY702" fmla="*/ 5050950 h 6028288"/>
              <a:gd name="connsiteX703" fmla="*/ 4736988 w 6562090"/>
              <a:gd name="connsiteY703" fmla="*/ 5050948 h 6028288"/>
              <a:gd name="connsiteX704" fmla="*/ 4736988 w 6562090"/>
              <a:gd name="connsiteY704" fmla="*/ 5078549 h 6028288"/>
              <a:gd name="connsiteX705" fmla="*/ 4736988 w 6562090"/>
              <a:gd name="connsiteY705" fmla="*/ 5064749 h 6028288"/>
              <a:gd name="connsiteX706" fmla="*/ 4736988 w 6562090"/>
              <a:gd name="connsiteY706" fmla="*/ 5050948 h 6028288"/>
              <a:gd name="connsiteX707" fmla="*/ 3983140 w 6562090"/>
              <a:gd name="connsiteY707" fmla="*/ 5050144 h 6028288"/>
              <a:gd name="connsiteX708" fmla="*/ 3975286 w 6562090"/>
              <a:gd name="connsiteY708" fmla="*/ 5068969 h 6028288"/>
              <a:gd name="connsiteX709" fmla="*/ 3983140 w 6562090"/>
              <a:gd name="connsiteY709" fmla="*/ 5076823 h 6028288"/>
              <a:gd name="connsiteX710" fmla="*/ 3983512 w 6562090"/>
              <a:gd name="connsiteY710" fmla="*/ 5077195 h 6028288"/>
              <a:gd name="connsiteX711" fmla="*/ 3988406 w 6562090"/>
              <a:gd name="connsiteY711" fmla="*/ 5064164 h 6028288"/>
              <a:gd name="connsiteX712" fmla="*/ 3983140 w 6562090"/>
              <a:gd name="connsiteY712" fmla="*/ 5050144 h 6028288"/>
              <a:gd name="connsiteX713" fmla="*/ 4371277 w 6562090"/>
              <a:gd name="connsiteY713" fmla="*/ 5044817 h 6028288"/>
              <a:gd name="connsiteX714" fmla="*/ 4374728 w 6562090"/>
              <a:gd name="connsiteY714" fmla="*/ 5045774 h 6028288"/>
              <a:gd name="connsiteX715" fmla="*/ 4375336 w 6562090"/>
              <a:gd name="connsiteY715" fmla="*/ 5046891 h 6028288"/>
              <a:gd name="connsiteX716" fmla="*/ 4371277 w 6562090"/>
              <a:gd name="connsiteY716" fmla="*/ 5050950 h 6028288"/>
              <a:gd name="connsiteX717" fmla="*/ 4540333 w 6562090"/>
              <a:gd name="connsiteY717" fmla="*/ 5037150 h 6028288"/>
              <a:gd name="connsiteX718" fmla="*/ 4554134 w 6562090"/>
              <a:gd name="connsiteY718" fmla="*/ 5037150 h 6028288"/>
              <a:gd name="connsiteX719" fmla="*/ 4526532 w 6562090"/>
              <a:gd name="connsiteY719" fmla="*/ 5064751 h 6028288"/>
              <a:gd name="connsiteX720" fmla="*/ 4540333 w 6562090"/>
              <a:gd name="connsiteY720" fmla="*/ 5050950 h 6028288"/>
              <a:gd name="connsiteX721" fmla="*/ 4540333 w 6562090"/>
              <a:gd name="connsiteY721" fmla="*/ 5037150 h 6028288"/>
              <a:gd name="connsiteX722" fmla="*/ 4385078 w 6562090"/>
              <a:gd name="connsiteY722" fmla="*/ 5037150 h 6028288"/>
              <a:gd name="connsiteX723" fmla="*/ 4398878 w 6562090"/>
              <a:gd name="connsiteY723" fmla="*/ 5037150 h 6028288"/>
              <a:gd name="connsiteX724" fmla="*/ 4385078 w 6562090"/>
              <a:gd name="connsiteY724" fmla="*/ 5064751 h 6028288"/>
              <a:gd name="connsiteX725" fmla="*/ 4375336 w 6562090"/>
              <a:gd name="connsiteY725" fmla="*/ 5046891 h 6028288"/>
              <a:gd name="connsiteX726" fmla="*/ 4378177 w 6562090"/>
              <a:gd name="connsiteY726" fmla="*/ 5044050 h 6028288"/>
              <a:gd name="connsiteX727" fmla="*/ 4385078 w 6562090"/>
              <a:gd name="connsiteY727" fmla="*/ 5037150 h 6028288"/>
              <a:gd name="connsiteX728" fmla="*/ 6435718 w 6562090"/>
              <a:gd name="connsiteY728" fmla="*/ 5036124 h 6028288"/>
              <a:gd name="connsiteX729" fmla="*/ 6435718 w 6562090"/>
              <a:gd name="connsiteY729" fmla="*/ 5050144 h 6028288"/>
              <a:gd name="connsiteX730" fmla="*/ 6435718 w 6562090"/>
              <a:gd name="connsiteY730" fmla="*/ 5036124 h 6028288"/>
              <a:gd name="connsiteX731" fmla="*/ 5459196 w 6562090"/>
              <a:gd name="connsiteY731" fmla="*/ 5036124 h 6028288"/>
              <a:gd name="connsiteX732" fmla="*/ 5466855 w 6562090"/>
              <a:gd name="connsiteY732" fmla="*/ 5036124 h 6028288"/>
              <a:gd name="connsiteX733" fmla="*/ 5480897 w 6562090"/>
              <a:gd name="connsiteY733" fmla="*/ 5036124 h 6028288"/>
              <a:gd name="connsiteX734" fmla="*/ 5494938 w 6562090"/>
              <a:gd name="connsiteY734" fmla="*/ 5050144 h 6028288"/>
              <a:gd name="connsiteX735" fmla="*/ 5466855 w 6562090"/>
              <a:gd name="connsiteY735" fmla="*/ 5041381 h 6028288"/>
              <a:gd name="connsiteX736" fmla="*/ 3955057 w 6562090"/>
              <a:gd name="connsiteY736" fmla="*/ 5036124 h 6028288"/>
              <a:gd name="connsiteX737" fmla="*/ 3954019 w 6562090"/>
              <a:gd name="connsiteY737" fmla="*/ 5042688 h 6028288"/>
              <a:gd name="connsiteX738" fmla="*/ 3951327 w 6562090"/>
              <a:gd name="connsiteY738" fmla="*/ 5042258 h 6028288"/>
              <a:gd name="connsiteX739" fmla="*/ 3955057 w 6562090"/>
              <a:gd name="connsiteY739" fmla="*/ 5036124 h 6028288"/>
              <a:gd name="connsiteX740" fmla="*/ 3898614 w 6562090"/>
              <a:gd name="connsiteY740" fmla="*/ 5033699 h 6028288"/>
              <a:gd name="connsiteX741" fmla="*/ 3912412 w 6562090"/>
              <a:gd name="connsiteY741" fmla="*/ 5037150 h 6028288"/>
              <a:gd name="connsiteX742" fmla="*/ 3900340 w 6562090"/>
              <a:gd name="connsiteY742" fmla="*/ 5042325 h 6028288"/>
              <a:gd name="connsiteX743" fmla="*/ 3898614 w 6562090"/>
              <a:gd name="connsiteY743" fmla="*/ 5037150 h 6028288"/>
              <a:gd name="connsiteX744" fmla="*/ 3884814 w 6562090"/>
              <a:gd name="connsiteY744" fmla="*/ 5050950 h 6028288"/>
              <a:gd name="connsiteX745" fmla="*/ 3898614 w 6562090"/>
              <a:gd name="connsiteY745" fmla="*/ 5033699 h 6028288"/>
              <a:gd name="connsiteX746" fmla="*/ 4399121 w 6562090"/>
              <a:gd name="connsiteY746" fmla="*/ 5033266 h 6028288"/>
              <a:gd name="connsiteX747" fmla="*/ 4399399 w 6562090"/>
              <a:gd name="connsiteY747" fmla="*/ 5033904 h 6028288"/>
              <a:gd name="connsiteX748" fmla="*/ 4398878 w 6562090"/>
              <a:gd name="connsiteY748" fmla="*/ 5037148 h 6028288"/>
              <a:gd name="connsiteX749" fmla="*/ 4399121 w 6562090"/>
              <a:gd name="connsiteY749" fmla="*/ 5033266 h 6028288"/>
              <a:gd name="connsiteX750" fmla="*/ 5454613 w 6562090"/>
              <a:gd name="connsiteY750" fmla="*/ 5032979 h 6028288"/>
              <a:gd name="connsiteX751" fmla="*/ 5459196 w 6562090"/>
              <a:gd name="connsiteY751" fmla="*/ 5036124 h 6028288"/>
              <a:gd name="connsiteX752" fmla="*/ 5452814 w 6562090"/>
              <a:gd name="connsiteY752" fmla="*/ 5036124 h 6028288"/>
              <a:gd name="connsiteX753" fmla="*/ 4597011 w 6562090"/>
              <a:gd name="connsiteY753" fmla="*/ 5030920 h 6028288"/>
              <a:gd name="connsiteX754" fmla="*/ 4597553 w 6562090"/>
              <a:gd name="connsiteY754" fmla="*/ 5031149 h 6028288"/>
              <a:gd name="connsiteX755" fmla="*/ 4596790 w 6562090"/>
              <a:gd name="connsiteY755" fmla="*/ 5036791 h 6028288"/>
              <a:gd name="connsiteX756" fmla="*/ 4597011 w 6562090"/>
              <a:gd name="connsiteY756" fmla="*/ 5030920 h 6028288"/>
              <a:gd name="connsiteX757" fmla="*/ 976378 w 6562090"/>
              <a:gd name="connsiteY757" fmla="*/ 5026796 h 6028288"/>
              <a:gd name="connsiteX758" fmla="*/ 997078 w 6562090"/>
              <a:gd name="connsiteY758" fmla="*/ 5037148 h 6028288"/>
              <a:gd name="connsiteX759" fmla="*/ 997078 w 6562090"/>
              <a:gd name="connsiteY759" fmla="*/ 5078549 h 6028288"/>
              <a:gd name="connsiteX760" fmla="*/ 955677 w 6562090"/>
              <a:gd name="connsiteY760" fmla="*/ 5078549 h 6028288"/>
              <a:gd name="connsiteX761" fmla="*/ 955677 w 6562090"/>
              <a:gd name="connsiteY761" fmla="*/ 5037148 h 6028288"/>
              <a:gd name="connsiteX762" fmla="*/ 976378 w 6562090"/>
              <a:gd name="connsiteY762" fmla="*/ 5026796 h 6028288"/>
              <a:gd name="connsiteX763" fmla="*/ 5047496 w 6562090"/>
              <a:gd name="connsiteY763" fmla="*/ 5023350 h 6028288"/>
              <a:gd name="connsiteX764" fmla="*/ 5049222 w 6562090"/>
              <a:gd name="connsiteY764" fmla="*/ 5030250 h 6028288"/>
              <a:gd name="connsiteX765" fmla="*/ 5052515 w 6562090"/>
              <a:gd name="connsiteY765" fmla="*/ 5032132 h 6028288"/>
              <a:gd name="connsiteX766" fmla="*/ 5054397 w 6562090"/>
              <a:gd name="connsiteY766" fmla="*/ 5035424 h 6028288"/>
              <a:gd name="connsiteX767" fmla="*/ 5061297 w 6562090"/>
              <a:gd name="connsiteY767" fmla="*/ 5037150 h 6028288"/>
              <a:gd name="connsiteX768" fmla="*/ 5061297 w 6562090"/>
              <a:gd name="connsiteY768" fmla="*/ 5050950 h 6028288"/>
              <a:gd name="connsiteX769" fmla="*/ 5033696 w 6562090"/>
              <a:gd name="connsiteY769" fmla="*/ 5050950 h 6028288"/>
              <a:gd name="connsiteX770" fmla="*/ 5047496 w 6562090"/>
              <a:gd name="connsiteY770" fmla="*/ 5023350 h 6028288"/>
              <a:gd name="connsiteX771" fmla="*/ 5047496 w 6562090"/>
              <a:gd name="connsiteY771" fmla="*/ 5023350 h 6028288"/>
              <a:gd name="connsiteX772" fmla="*/ 5061297 w 6562090"/>
              <a:gd name="connsiteY772" fmla="*/ 5023350 h 6028288"/>
              <a:gd name="connsiteX773" fmla="*/ 5061297 w 6562090"/>
              <a:gd name="connsiteY773" fmla="*/ 5037150 h 6028288"/>
              <a:gd name="connsiteX774" fmla="*/ 5052515 w 6562090"/>
              <a:gd name="connsiteY774" fmla="*/ 5032132 h 6028288"/>
              <a:gd name="connsiteX775" fmla="*/ 4414404 w 6562090"/>
              <a:gd name="connsiteY775" fmla="*/ 5023347 h 6028288"/>
              <a:gd name="connsiteX776" fmla="*/ 4414404 w 6562090"/>
              <a:gd name="connsiteY776" fmla="*/ 5037148 h 6028288"/>
              <a:gd name="connsiteX777" fmla="*/ 4400819 w 6562090"/>
              <a:gd name="connsiteY777" fmla="*/ 5037148 h 6028288"/>
              <a:gd name="connsiteX778" fmla="*/ 4399399 w 6562090"/>
              <a:gd name="connsiteY778" fmla="*/ 5033904 h 6028288"/>
              <a:gd name="connsiteX779" fmla="*/ 4400819 w 6562090"/>
              <a:gd name="connsiteY779" fmla="*/ 5025072 h 6028288"/>
              <a:gd name="connsiteX780" fmla="*/ 4414404 w 6562090"/>
              <a:gd name="connsiteY780" fmla="*/ 5023347 h 6028288"/>
              <a:gd name="connsiteX781" fmla="*/ 3927938 w 6562090"/>
              <a:gd name="connsiteY781" fmla="*/ 5023347 h 6028288"/>
              <a:gd name="connsiteX782" fmla="*/ 3927938 w 6562090"/>
              <a:gd name="connsiteY782" fmla="*/ 5037148 h 6028288"/>
              <a:gd name="connsiteX783" fmla="*/ 3943462 w 6562090"/>
              <a:gd name="connsiteY783" fmla="*/ 5037148 h 6028288"/>
              <a:gd name="connsiteX784" fmla="*/ 3927938 w 6562090"/>
              <a:gd name="connsiteY784" fmla="*/ 5064749 h 6028288"/>
              <a:gd name="connsiteX785" fmla="*/ 3914353 w 6562090"/>
              <a:gd name="connsiteY785" fmla="*/ 5056123 h 6028288"/>
              <a:gd name="connsiteX786" fmla="*/ 3912412 w 6562090"/>
              <a:gd name="connsiteY786" fmla="*/ 5037150 h 6028288"/>
              <a:gd name="connsiteX787" fmla="*/ 3912412 w 6562090"/>
              <a:gd name="connsiteY787" fmla="*/ 5037148 h 6028288"/>
              <a:gd name="connsiteX788" fmla="*/ 3927938 w 6562090"/>
              <a:gd name="connsiteY788" fmla="*/ 5023347 h 6028288"/>
              <a:gd name="connsiteX789" fmla="*/ 4543783 w 6562090"/>
              <a:gd name="connsiteY789" fmla="*/ 5019684 h 6028288"/>
              <a:gd name="connsiteX790" fmla="*/ 4554134 w 6562090"/>
              <a:gd name="connsiteY790" fmla="*/ 5023350 h 6028288"/>
              <a:gd name="connsiteX791" fmla="*/ 4540333 w 6562090"/>
              <a:gd name="connsiteY791" fmla="*/ 5037150 h 6028288"/>
              <a:gd name="connsiteX792" fmla="*/ 4498932 w 6562090"/>
              <a:gd name="connsiteY792" fmla="*/ 5037150 h 6028288"/>
              <a:gd name="connsiteX793" fmla="*/ 4505832 w 6562090"/>
              <a:gd name="connsiteY793" fmla="*/ 5037150 h 6028288"/>
              <a:gd name="connsiteX794" fmla="*/ 4512730 w 6562090"/>
              <a:gd name="connsiteY794" fmla="*/ 5037150 h 6028288"/>
              <a:gd name="connsiteX795" fmla="*/ 4512732 w 6562090"/>
              <a:gd name="connsiteY795" fmla="*/ 5037150 h 6028288"/>
              <a:gd name="connsiteX796" fmla="*/ 4533433 w 6562090"/>
              <a:gd name="connsiteY796" fmla="*/ 5025075 h 6028288"/>
              <a:gd name="connsiteX797" fmla="*/ 4536381 w 6562090"/>
              <a:gd name="connsiteY797" fmla="*/ 5023539 h 6028288"/>
              <a:gd name="connsiteX798" fmla="*/ 4540331 w 6562090"/>
              <a:gd name="connsiteY798" fmla="*/ 5023034 h 6028288"/>
              <a:gd name="connsiteX799" fmla="*/ 4539797 w 6562090"/>
              <a:gd name="connsiteY799" fmla="*/ 5021760 h 6028288"/>
              <a:gd name="connsiteX800" fmla="*/ 5409111 w 6562090"/>
              <a:gd name="connsiteY800" fmla="*/ 5013859 h 6028288"/>
              <a:gd name="connsiteX801" fmla="*/ 5399407 w 6562090"/>
              <a:gd name="connsiteY801" fmla="*/ 5037148 h 6028288"/>
              <a:gd name="connsiteX802" fmla="*/ 5399407 w 6562090"/>
              <a:gd name="connsiteY802" fmla="*/ 5023347 h 6028288"/>
              <a:gd name="connsiteX803" fmla="*/ 5409111 w 6562090"/>
              <a:gd name="connsiteY803" fmla="*/ 5013859 h 6028288"/>
              <a:gd name="connsiteX804" fmla="*/ 4357476 w 6562090"/>
              <a:gd name="connsiteY804" fmla="*/ 5009549 h 6028288"/>
              <a:gd name="connsiteX805" fmla="*/ 4371277 w 6562090"/>
              <a:gd name="connsiteY805" fmla="*/ 5037150 h 6028288"/>
              <a:gd name="connsiteX806" fmla="*/ 4371277 w 6562090"/>
              <a:gd name="connsiteY806" fmla="*/ 5038876 h 6028288"/>
              <a:gd name="connsiteX807" fmla="*/ 4371277 w 6562090"/>
              <a:gd name="connsiteY807" fmla="*/ 5044817 h 6028288"/>
              <a:gd name="connsiteX808" fmla="*/ 4357476 w 6562090"/>
              <a:gd name="connsiteY808" fmla="*/ 5040984 h 6028288"/>
              <a:gd name="connsiteX809" fmla="*/ 4357476 w 6562090"/>
              <a:gd name="connsiteY809" fmla="*/ 5049225 h 6028288"/>
              <a:gd name="connsiteX810" fmla="*/ 4357476 w 6562090"/>
              <a:gd name="connsiteY810" fmla="*/ 5050950 h 6028288"/>
              <a:gd name="connsiteX811" fmla="*/ 4385078 w 6562090"/>
              <a:gd name="connsiteY811" fmla="*/ 5119952 h 6028288"/>
              <a:gd name="connsiteX812" fmla="*/ 4385078 w 6562090"/>
              <a:gd name="connsiteY812" fmla="*/ 5133753 h 6028288"/>
              <a:gd name="connsiteX813" fmla="*/ 4371277 w 6562090"/>
              <a:gd name="connsiteY813" fmla="*/ 5133753 h 6028288"/>
              <a:gd name="connsiteX814" fmla="*/ 4343676 w 6562090"/>
              <a:gd name="connsiteY814" fmla="*/ 5078551 h 6028288"/>
              <a:gd name="connsiteX815" fmla="*/ 4345617 w 6562090"/>
              <a:gd name="connsiteY815" fmla="*/ 5043618 h 6028288"/>
              <a:gd name="connsiteX816" fmla="*/ 4352822 w 6562090"/>
              <a:gd name="connsiteY816" fmla="*/ 5039690 h 6028288"/>
              <a:gd name="connsiteX817" fmla="*/ 4343676 w 6562090"/>
              <a:gd name="connsiteY817" fmla="*/ 5037150 h 6028288"/>
              <a:gd name="connsiteX818" fmla="*/ 4357476 w 6562090"/>
              <a:gd name="connsiteY818" fmla="*/ 5009549 h 6028288"/>
              <a:gd name="connsiteX819" fmla="*/ 6393592 w 6562090"/>
              <a:gd name="connsiteY819" fmla="*/ 5008084 h 6028288"/>
              <a:gd name="connsiteX820" fmla="*/ 6404124 w 6562090"/>
              <a:gd name="connsiteY820" fmla="*/ 5015093 h 6028288"/>
              <a:gd name="connsiteX821" fmla="*/ 6400784 w 6562090"/>
              <a:gd name="connsiteY821" fmla="*/ 5017316 h 6028288"/>
              <a:gd name="connsiteX822" fmla="*/ 6084900 w 6562090"/>
              <a:gd name="connsiteY822" fmla="*/ 5002168 h 6028288"/>
              <a:gd name="connsiteX823" fmla="*/ 6086434 w 6562090"/>
              <a:gd name="connsiteY823" fmla="*/ 5002825 h 6028288"/>
              <a:gd name="connsiteX824" fmla="*/ 6098720 w 6562090"/>
              <a:gd name="connsiteY824" fmla="*/ 5008084 h 6028288"/>
              <a:gd name="connsiteX825" fmla="*/ 6084681 w 6562090"/>
              <a:gd name="connsiteY825" fmla="*/ 5008084 h 6028288"/>
              <a:gd name="connsiteX826" fmla="*/ 6084900 w 6562090"/>
              <a:gd name="connsiteY826" fmla="*/ 5002168 h 6028288"/>
              <a:gd name="connsiteX827" fmla="*/ 5378704 w 6562090"/>
              <a:gd name="connsiteY827" fmla="*/ 4999196 h 6028288"/>
              <a:gd name="connsiteX828" fmla="*/ 5382156 w 6562090"/>
              <a:gd name="connsiteY828" fmla="*/ 5009547 h 6028288"/>
              <a:gd name="connsiteX829" fmla="*/ 5382156 w 6562090"/>
              <a:gd name="connsiteY829" fmla="*/ 5023347 h 6028288"/>
              <a:gd name="connsiteX830" fmla="*/ 5354554 w 6562090"/>
              <a:gd name="connsiteY830" fmla="*/ 5023347 h 6028288"/>
              <a:gd name="connsiteX831" fmla="*/ 5354554 w 6562090"/>
              <a:gd name="connsiteY831" fmla="*/ 5009547 h 6028288"/>
              <a:gd name="connsiteX832" fmla="*/ 5378704 w 6562090"/>
              <a:gd name="connsiteY832" fmla="*/ 4999196 h 6028288"/>
              <a:gd name="connsiteX833" fmla="*/ 5444331 w 6562090"/>
              <a:gd name="connsiteY833" fmla="*/ 4998520 h 6028288"/>
              <a:gd name="connsiteX834" fmla="*/ 5447708 w 6562090"/>
              <a:gd name="connsiteY834" fmla="*/ 5002001 h 6028288"/>
              <a:gd name="connsiteX835" fmla="*/ 5454608 w 6562090"/>
              <a:gd name="connsiteY835" fmla="*/ 5009117 h 6028288"/>
              <a:gd name="connsiteX836" fmla="*/ 5441240 w 6562090"/>
              <a:gd name="connsiteY836" fmla="*/ 5021178 h 6028288"/>
              <a:gd name="connsiteX837" fmla="*/ 5452814 w 6562090"/>
              <a:gd name="connsiteY837" fmla="*/ 5016847 h 6028288"/>
              <a:gd name="connsiteX838" fmla="*/ 5466855 w 6562090"/>
              <a:gd name="connsiteY838" fmla="*/ 5022104 h 6028288"/>
              <a:gd name="connsiteX839" fmla="*/ 5459836 w 6562090"/>
              <a:gd name="connsiteY839" fmla="*/ 5023856 h 6028288"/>
              <a:gd name="connsiteX840" fmla="*/ 5454613 w 6562090"/>
              <a:gd name="connsiteY840" fmla="*/ 5032979 h 6028288"/>
              <a:gd name="connsiteX841" fmla="*/ 5438772 w 6562090"/>
              <a:gd name="connsiteY841" fmla="*/ 5022104 h 6028288"/>
              <a:gd name="connsiteX842" fmla="*/ 5439876 w 6562090"/>
              <a:gd name="connsiteY842" fmla="*/ 5021689 h 6028288"/>
              <a:gd name="connsiteX843" fmla="*/ 5427008 w 6562090"/>
              <a:gd name="connsiteY843" fmla="*/ 5023350 h 6028288"/>
              <a:gd name="connsiteX844" fmla="*/ 5440808 w 6562090"/>
              <a:gd name="connsiteY844" fmla="*/ 5009117 h 6028288"/>
              <a:gd name="connsiteX845" fmla="*/ 5442534 w 6562090"/>
              <a:gd name="connsiteY845" fmla="*/ 5000815 h 6028288"/>
              <a:gd name="connsiteX846" fmla="*/ 4709387 w 6562090"/>
              <a:gd name="connsiteY846" fmla="*/ 4995747 h 6028288"/>
              <a:gd name="connsiteX847" fmla="*/ 4723187 w 6562090"/>
              <a:gd name="connsiteY847" fmla="*/ 4995747 h 6028288"/>
              <a:gd name="connsiteX848" fmla="*/ 4723187 w 6562090"/>
              <a:gd name="connsiteY848" fmla="*/ 5009547 h 6028288"/>
              <a:gd name="connsiteX849" fmla="*/ 4709387 w 6562090"/>
              <a:gd name="connsiteY849" fmla="*/ 5009547 h 6028288"/>
              <a:gd name="connsiteX850" fmla="*/ 4709387 w 6562090"/>
              <a:gd name="connsiteY850" fmla="*/ 4995747 h 6028288"/>
              <a:gd name="connsiteX851" fmla="*/ 5448788 w 6562090"/>
              <a:gd name="connsiteY851" fmla="*/ 4992828 h 6028288"/>
              <a:gd name="connsiteX852" fmla="*/ 5444331 w 6562090"/>
              <a:gd name="connsiteY852" fmla="*/ 4998520 h 6028288"/>
              <a:gd name="connsiteX853" fmla="*/ 5440808 w 6562090"/>
              <a:gd name="connsiteY853" fmla="*/ 4994886 h 6028288"/>
              <a:gd name="connsiteX854" fmla="*/ 5454608 w 6562090"/>
              <a:gd name="connsiteY854" fmla="*/ 4985397 h 6028288"/>
              <a:gd name="connsiteX855" fmla="*/ 5456334 w 6562090"/>
              <a:gd name="connsiteY855" fmla="*/ 4985397 h 6028288"/>
              <a:gd name="connsiteX856" fmla="*/ 5458060 w 6562090"/>
              <a:gd name="connsiteY856" fmla="*/ 4985397 h 6028288"/>
              <a:gd name="connsiteX857" fmla="*/ 5468409 w 6562090"/>
              <a:gd name="connsiteY857" fmla="*/ 4985397 h 6028288"/>
              <a:gd name="connsiteX858" fmla="*/ 5468409 w 6562090"/>
              <a:gd name="connsiteY858" fmla="*/ 4994886 h 6028288"/>
              <a:gd name="connsiteX859" fmla="*/ 5454608 w 6562090"/>
              <a:gd name="connsiteY859" fmla="*/ 4991328 h 6028288"/>
              <a:gd name="connsiteX860" fmla="*/ 5448788 w 6562090"/>
              <a:gd name="connsiteY860" fmla="*/ 4992828 h 6028288"/>
              <a:gd name="connsiteX861" fmla="*/ 5326954 w 6562090"/>
              <a:gd name="connsiteY861" fmla="*/ 4985397 h 6028288"/>
              <a:gd name="connsiteX862" fmla="*/ 5313154 w 6562090"/>
              <a:gd name="connsiteY862" fmla="*/ 4995749 h 6028288"/>
              <a:gd name="connsiteX863" fmla="*/ 5326954 w 6562090"/>
              <a:gd name="connsiteY863" fmla="*/ 4985397 h 6028288"/>
              <a:gd name="connsiteX864" fmla="*/ 5102698 w 6562090"/>
              <a:gd name="connsiteY864" fmla="*/ 4985397 h 6028288"/>
              <a:gd name="connsiteX865" fmla="*/ 5116499 w 6562090"/>
              <a:gd name="connsiteY865" fmla="*/ 4985397 h 6028288"/>
              <a:gd name="connsiteX866" fmla="*/ 5102698 w 6562090"/>
              <a:gd name="connsiteY866" fmla="*/ 4985397 h 6028288"/>
              <a:gd name="connsiteX867" fmla="*/ 4778389 w 6562090"/>
              <a:gd name="connsiteY867" fmla="*/ 4985397 h 6028288"/>
              <a:gd name="connsiteX868" fmla="*/ 4793915 w 6562090"/>
              <a:gd name="connsiteY868" fmla="*/ 4985397 h 6028288"/>
              <a:gd name="connsiteX869" fmla="*/ 4809438 w 6562090"/>
              <a:gd name="connsiteY869" fmla="*/ 5009549 h 6028288"/>
              <a:gd name="connsiteX870" fmla="*/ 4778389 w 6562090"/>
              <a:gd name="connsiteY870" fmla="*/ 4985397 h 6028288"/>
              <a:gd name="connsiteX871" fmla="*/ 4457530 w 6562090"/>
              <a:gd name="connsiteY871" fmla="*/ 4985397 h 6028288"/>
              <a:gd name="connsiteX872" fmla="*/ 4471331 w 6562090"/>
              <a:gd name="connsiteY872" fmla="*/ 4995749 h 6028288"/>
              <a:gd name="connsiteX873" fmla="*/ 4457530 w 6562090"/>
              <a:gd name="connsiteY873" fmla="*/ 4995749 h 6028288"/>
              <a:gd name="connsiteX874" fmla="*/ 4457530 w 6562090"/>
              <a:gd name="connsiteY874" fmla="*/ 4985397 h 6028288"/>
              <a:gd name="connsiteX875" fmla="*/ 4328256 w 6562090"/>
              <a:gd name="connsiteY875" fmla="*/ 4982863 h 6028288"/>
              <a:gd name="connsiteX876" fmla="*/ 4343674 w 6562090"/>
              <a:gd name="connsiteY876" fmla="*/ 4995316 h 6028288"/>
              <a:gd name="connsiteX877" fmla="*/ 4329443 w 6562090"/>
              <a:gd name="connsiteY877" fmla="*/ 5009549 h 6028288"/>
              <a:gd name="connsiteX878" fmla="*/ 4315212 w 6562090"/>
              <a:gd name="connsiteY878" fmla="*/ 5009549 h 6028288"/>
              <a:gd name="connsiteX879" fmla="*/ 4305724 w 6562090"/>
              <a:gd name="connsiteY879" fmla="*/ 4995316 h 6028288"/>
              <a:gd name="connsiteX880" fmla="*/ 4328256 w 6562090"/>
              <a:gd name="connsiteY880" fmla="*/ 4982863 h 6028288"/>
              <a:gd name="connsiteX881" fmla="*/ 4928038 w 6562090"/>
              <a:gd name="connsiteY881" fmla="*/ 4981159 h 6028288"/>
              <a:gd name="connsiteX882" fmla="*/ 4933644 w 6562090"/>
              <a:gd name="connsiteY882" fmla="*/ 4984050 h 6028288"/>
              <a:gd name="connsiteX883" fmla="*/ 4947445 w 6562090"/>
              <a:gd name="connsiteY883" fmla="*/ 4985828 h 6028288"/>
              <a:gd name="connsiteX884" fmla="*/ 4947445 w 6562090"/>
              <a:gd name="connsiteY884" fmla="*/ 4995316 h 6028288"/>
              <a:gd name="connsiteX885" fmla="*/ 4947445 w 6562090"/>
              <a:gd name="connsiteY885" fmla="*/ 5009549 h 6028288"/>
              <a:gd name="connsiteX886" fmla="*/ 4919844 w 6562090"/>
              <a:gd name="connsiteY886" fmla="*/ 4985828 h 6028288"/>
              <a:gd name="connsiteX887" fmla="*/ 4928038 w 6562090"/>
              <a:gd name="connsiteY887" fmla="*/ 4981159 h 6028288"/>
              <a:gd name="connsiteX888" fmla="*/ 5418756 w 6562090"/>
              <a:gd name="connsiteY888" fmla="*/ 4981135 h 6028288"/>
              <a:gd name="connsiteX889" fmla="*/ 5417708 w 6562090"/>
              <a:gd name="connsiteY889" fmla="*/ 4982963 h 6028288"/>
              <a:gd name="connsiteX890" fmla="*/ 5410688 w 6562090"/>
              <a:gd name="connsiteY890" fmla="*/ 4984715 h 6028288"/>
              <a:gd name="connsiteX891" fmla="*/ 3929168 w 6562090"/>
              <a:gd name="connsiteY891" fmla="*/ 4979895 h 6028288"/>
              <a:gd name="connsiteX892" fmla="*/ 3932280 w 6562090"/>
              <a:gd name="connsiteY892" fmla="*/ 4980742 h 6028288"/>
              <a:gd name="connsiteX893" fmla="*/ 3926974 w 6562090"/>
              <a:gd name="connsiteY893" fmla="*/ 4984715 h 6028288"/>
              <a:gd name="connsiteX894" fmla="*/ 3929168 w 6562090"/>
              <a:gd name="connsiteY894" fmla="*/ 4979895 h 6028288"/>
              <a:gd name="connsiteX895" fmla="*/ 3933995 w 6562090"/>
              <a:gd name="connsiteY895" fmla="*/ 4979458 h 6028288"/>
              <a:gd name="connsiteX896" fmla="*/ 3936082 w 6562090"/>
              <a:gd name="connsiteY896" fmla="*/ 4981020 h 6028288"/>
              <a:gd name="connsiteX897" fmla="*/ 3933995 w 6562090"/>
              <a:gd name="connsiteY897" fmla="*/ 4981209 h 6028288"/>
              <a:gd name="connsiteX898" fmla="*/ 3932280 w 6562090"/>
              <a:gd name="connsiteY898" fmla="*/ 4980742 h 6028288"/>
              <a:gd name="connsiteX899" fmla="*/ 5340756 w 6562090"/>
              <a:gd name="connsiteY899" fmla="*/ 4972027 h 6028288"/>
              <a:gd name="connsiteX900" fmla="*/ 5354557 w 6562090"/>
              <a:gd name="connsiteY900" fmla="*/ 4972027 h 6028288"/>
              <a:gd name="connsiteX901" fmla="*/ 5340756 w 6562090"/>
              <a:gd name="connsiteY901" fmla="*/ 4972027 h 6028288"/>
              <a:gd name="connsiteX902" fmla="*/ 5271752 w 6562090"/>
              <a:gd name="connsiteY902" fmla="*/ 4971597 h 6028288"/>
              <a:gd name="connsiteX903" fmla="*/ 5285552 w 6562090"/>
              <a:gd name="connsiteY903" fmla="*/ 4971597 h 6028288"/>
              <a:gd name="connsiteX904" fmla="*/ 5285552 w 6562090"/>
              <a:gd name="connsiteY904" fmla="*/ 4985397 h 6028288"/>
              <a:gd name="connsiteX905" fmla="*/ 5271752 w 6562090"/>
              <a:gd name="connsiteY905" fmla="*/ 4971597 h 6028288"/>
              <a:gd name="connsiteX906" fmla="*/ 4416130 w 6562090"/>
              <a:gd name="connsiteY906" fmla="*/ 4971597 h 6028288"/>
              <a:gd name="connsiteX907" fmla="*/ 4443730 w 6562090"/>
              <a:gd name="connsiteY907" fmla="*/ 4971597 h 6028288"/>
              <a:gd name="connsiteX908" fmla="*/ 4443730 w 6562090"/>
              <a:gd name="connsiteY908" fmla="*/ 4982182 h 6028288"/>
              <a:gd name="connsiteX909" fmla="*/ 4443730 w 6562090"/>
              <a:gd name="connsiteY909" fmla="*/ 4985710 h 6028288"/>
              <a:gd name="connsiteX910" fmla="*/ 4429930 w 6562090"/>
              <a:gd name="connsiteY910" fmla="*/ 5023350 h 6028288"/>
              <a:gd name="connsiteX911" fmla="*/ 4416130 w 6562090"/>
              <a:gd name="connsiteY911" fmla="*/ 4971597 h 6028288"/>
              <a:gd name="connsiteX912" fmla="*/ 4365239 w 6562090"/>
              <a:gd name="connsiteY912" fmla="*/ 4968161 h 6028288"/>
              <a:gd name="connsiteX913" fmla="*/ 4357476 w 6562090"/>
              <a:gd name="connsiteY913" fmla="*/ 4986025 h 6028288"/>
              <a:gd name="connsiteX914" fmla="*/ 4371277 w 6562090"/>
              <a:gd name="connsiteY914" fmla="*/ 4986025 h 6028288"/>
              <a:gd name="connsiteX915" fmla="*/ 4371277 w 6562090"/>
              <a:gd name="connsiteY915" fmla="*/ 5009549 h 6028288"/>
              <a:gd name="connsiteX916" fmla="*/ 4357476 w 6562090"/>
              <a:gd name="connsiteY916" fmla="*/ 4995434 h 6028288"/>
              <a:gd name="connsiteX917" fmla="*/ 4357476 w 6562090"/>
              <a:gd name="connsiteY917" fmla="*/ 5009549 h 6028288"/>
              <a:gd name="connsiteX918" fmla="*/ 4357476 w 6562090"/>
              <a:gd name="connsiteY918" fmla="*/ 4971910 h 6028288"/>
              <a:gd name="connsiteX919" fmla="*/ 4365239 w 6562090"/>
              <a:gd name="connsiteY919" fmla="*/ 4968161 h 6028288"/>
              <a:gd name="connsiteX920" fmla="*/ 4341952 w 6562090"/>
              <a:gd name="connsiteY920" fmla="*/ 4961893 h 6028288"/>
              <a:gd name="connsiteX921" fmla="*/ 4357476 w 6562090"/>
              <a:gd name="connsiteY921" fmla="*/ 4971597 h 6028288"/>
              <a:gd name="connsiteX922" fmla="*/ 4341952 w 6562090"/>
              <a:gd name="connsiteY922" fmla="*/ 4961893 h 6028288"/>
              <a:gd name="connsiteX923" fmla="*/ 4969869 w 6562090"/>
              <a:gd name="connsiteY923" fmla="*/ 4961246 h 6028288"/>
              <a:gd name="connsiteX924" fmla="*/ 4988844 w 6562090"/>
              <a:gd name="connsiteY924" fmla="*/ 4971597 h 6028288"/>
              <a:gd name="connsiteX925" fmla="*/ 4961243 w 6562090"/>
              <a:gd name="connsiteY925" fmla="*/ 4971597 h 6028288"/>
              <a:gd name="connsiteX926" fmla="*/ 4969869 w 6562090"/>
              <a:gd name="connsiteY926" fmla="*/ 4961246 h 6028288"/>
              <a:gd name="connsiteX927" fmla="*/ 5319049 w 6562090"/>
              <a:gd name="connsiteY927" fmla="*/ 4961165 h 6028288"/>
              <a:gd name="connsiteX928" fmla="*/ 5319579 w 6562090"/>
              <a:gd name="connsiteY928" fmla="*/ 4961279 h 6028288"/>
              <a:gd name="connsiteX929" fmla="*/ 5319192 w 6562090"/>
              <a:gd name="connsiteY929" fmla="*/ 4961462 h 6028288"/>
              <a:gd name="connsiteX930" fmla="*/ 4891018 w 6562090"/>
              <a:gd name="connsiteY930" fmla="*/ 4958103 h 6028288"/>
              <a:gd name="connsiteX931" fmla="*/ 4892244 w 6562090"/>
              <a:gd name="connsiteY931" fmla="*/ 4971597 h 6028288"/>
              <a:gd name="connsiteX932" fmla="*/ 4878443 w 6562090"/>
              <a:gd name="connsiteY932" fmla="*/ 4971597 h 6028288"/>
              <a:gd name="connsiteX933" fmla="*/ 4885343 w 6562090"/>
              <a:gd name="connsiteY933" fmla="*/ 4959522 h 6028288"/>
              <a:gd name="connsiteX934" fmla="*/ 5340756 w 6562090"/>
              <a:gd name="connsiteY934" fmla="*/ 4957797 h 6028288"/>
              <a:gd name="connsiteX935" fmla="*/ 5340756 w 6562090"/>
              <a:gd name="connsiteY935" fmla="*/ 4972027 h 6028288"/>
              <a:gd name="connsiteX936" fmla="*/ 5340756 w 6562090"/>
              <a:gd name="connsiteY936" fmla="*/ 4986260 h 6028288"/>
              <a:gd name="connsiteX937" fmla="*/ 5326956 w 6562090"/>
              <a:gd name="connsiteY937" fmla="*/ 4972027 h 6028288"/>
              <a:gd name="connsiteX938" fmla="*/ 5340756 w 6562090"/>
              <a:gd name="connsiteY938" fmla="*/ 4957797 h 6028288"/>
              <a:gd name="connsiteX939" fmla="*/ 5326954 w 6562090"/>
              <a:gd name="connsiteY939" fmla="*/ 4957797 h 6028288"/>
              <a:gd name="connsiteX940" fmla="*/ 5322426 w 6562090"/>
              <a:gd name="connsiteY940" fmla="*/ 4961894 h 6028288"/>
              <a:gd name="connsiteX941" fmla="*/ 5319579 w 6562090"/>
              <a:gd name="connsiteY941" fmla="*/ 4961279 h 6028288"/>
              <a:gd name="connsiteX942" fmla="*/ 4890990 w 6562090"/>
              <a:gd name="connsiteY942" fmla="*/ 4957797 h 6028288"/>
              <a:gd name="connsiteX943" fmla="*/ 4892244 w 6562090"/>
              <a:gd name="connsiteY943" fmla="*/ 4957797 h 6028288"/>
              <a:gd name="connsiteX944" fmla="*/ 4891018 w 6562090"/>
              <a:gd name="connsiteY944" fmla="*/ 4958103 h 6028288"/>
              <a:gd name="connsiteX945" fmla="*/ 4750788 w 6562090"/>
              <a:gd name="connsiteY945" fmla="*/ 4957797 h 6028288"/>
              <a:gd name="connsiteX946" fmla="*/ 4750788 w 6562090"/>
              <a:gd name="connsiteY946" fmla="*/ 5009549 h 6028288"/>
              <a:gd name="connsiteX947" fmla="*/ 4736988 w 6562090"/>
              <a:gd name="connsiteY947" fmla="*/ 4971910 h 6028288"/>
              <a:gd name="connsiteX948" fmla="*/ 4750788 w 6562090"/>
              <a:gd name="connsiteY948" fmla="*/ 4957797 h 6028288"/>
              <a:gd name="connsiteX949" fmla="*/ 4498932 w 6562090"/>
              <a:gd name="connsiteY949" fmla="*/ 4957797 h 6028288"/>
              <a:gd name="connsiteX950" fmla="*/ 4505832 w 6562090"/>
              <a:gd name="connsiteY950" fmla="*/ 4977204 h 6028288"/>
              <a:gd name="connsiteX951" fmla="*/ 4512641 w 6562090"/>
              <a:gd name="connsiteY951" fmla="*/ 4985908 h 6028288"/>
              <a:gd name="connsiteX952" fmla="*/ 4512730 w 6562090"/>
              <a:gd name="connsiteY952" fmla="*/ 4985397 h 6028288"/>
              <a:gd name="connsiteX953" fmla="*/ 4531705 w 6562090"/>
              <a:gd name="connsiteY953" fmla="*/ 5002451 h 6028288"/>
              <a:gd name="connsiteX954" fmla="*/ 4539797 w 6562090"/>
              <a:gd name="connsiteY954" fmla="*/ 5021760 h 6028288"/>
              <a:gd name="connsiteX955" fmla="*/ 4536381 w 6562090"/>
              <a:gd name="connsiteY955" fmla="*/ 5023539 h 6028288"/>
              <a:gd name="connsiteX956" fmla="*/ 4526530 w 6562090"/>
              <a:gd name="connsiteY956" fmla="*/ 5024799 h 6028288"/>
              <a:gd name="connsiteX957" fmla="*/ 4512730 w 6562090"/>
              <a:gd name="connsiteY957" fmla="*/ 5037150 h 6028288"/>
              <a:gd name="connsiteX958" fmla="*/ 4507556 w 6562090"/>
              <a:gd name="connsiteY958" fmla="*/ 5014802 h 6028288"/>
              <a:gd name="connsiteX959" fmla="*/ 4512619 w 6562090"/>
              <a:gd name="connsiteY959" fmla="*/ 4986025 h 6028288"/>
              <a:gd name="connsiteX960" fmla="*/ 4511006 w 6562090"/>
              <a:gd name="connsiteY960" fmla="*/ 4986025 h 6028288"/>
              <a:gd name="connsiteX961" fmla="*/ 4498932 w 6562090"/>
              <a:gd name="connsiteY961" fmla="*/ 4986025 h 6028288"/>
              <a:gd name="connsiteX962" fmla="*/ 4485132 w 6562090"/>
              <a:gd name="connsiteY962" fmla="*/ 5009549 h 6028288"/>
              <a:gd name="connsiteX963" fmla="*/ 4498932 w 6562090"/>
              <a:gd name="connsiteY963" fmla="*/ 4957797 h 6028288"/>
              <a:gd name="connsiteX964" fmla="*/ 4471329 w 6562090"/>
              <a:gd name="connsiteY964" fmla="*/ 4957797 h 6028288"/>
              <a:gd name="connsiteX965" fmla="*/ 4485129 w 6562090"/>
              <a:gd name="connsiteY965" fmla="*/ 4971597 h 6028288"/>
              <a:gd name="connsiteX966" fmla="*/ 4457528 w 6562090"/>
              <a:gd name="connsiteY966" fmla="*/ 4985397 h 6028288"/>
              <a:gd name="connsiteX967" fmla="*/ 4471329 w 6562090"/>
              <a:gd name="connsiteY967" fmla="*/ 4957797 h 6028288"/>
              <a:gd name="connsiteX968" fmla="*/ 5145252 w 6562090"/>
              <a:gd name="connsiteY968" fmla="*/ 4957108 h 6028288"/>
              <a:gd name="connsiteX969" fmla="*/ 5159626 w 6562090"/>
              <a:gd name="connsiteY969" fmla="*/ 4957108 h 6028288"/>
              <a:gd name="connsiteX970" fmla="*/ 5181189 w 6562090"/>
              <a:gd name="connsiteY970" fmla="*/ 4971254 h 6028288"/>
              <a:gd name="connsiteX971" fmla="*/ 5159630 w 6562090"/>
              <a:gd name="connsiteY971" fmla="*/ 4985397 h 6028288"/>
              <a:gd name="connsiteX972" fmla="*/ 5171700 w 6562090"/>
              <a:gd name="connsiteY972" fmla="*/ 4985397 h 6028288"/>
              <a:gd name="connsiteX973" fmla="*/ 5171700 w 6562090"/>
              <a:gd name="connsiteY973" fmla="*/ 5009117 h 6028288"/>
              <a:gd name="connsiteX974" fmla="*/ 5144100 w 6562090"/>
              <a:gd name="connsiteY974" fmla="*/ 5009117 h 6028288"/>
              <a:gd name="connsiteX975" fmla="*/ 5157900 w 6562090"/>
              <a:gd name="connsiteY975" fmla="*/ 4985397 h 6028288"/>
              <a:gd name="connsiteX976" fmla="*/ 5159624 w 6562090"/>
              <a:gd name="connsiteY976" fmla="*/ 4985397 h 6028288"/>
              <a:gd name="connsiteX977" fmla="*/ 5152438 w 6562090"/>
              <a:gd name="connsiteY977" fmla="*/ 4976559 h 6028288"/>
              <a:gd name="connsiteX978" fmla="*/ 5145252 w 6562090"/>
              <a:gd name="connsiteY978" fmla="*/ 4957108 h 6028288"/>
              <a:gd name="connsiteX979" fmla="*/ 5326954 w 6562090"/>
              <a:gd name="connsiteY979" fmla="*/ 4943996 h 6028288"/>
              <a:gd name="connsiteX980" fmla="*/ 5319047 w 6562090"/>
              <a:gd name="connsiteY980" fmla="*/ 4948539 h 6028288"/>
              <a:gd name="connsiteX981" fmla="*/ 5319192 w 6562090"/>
              <a:gd name="connsiteY981" fmla="*/ 4948093 h 6028288"/>
              <a:gd name="connsiteX982" fmla="*/ 5326954 w 6562090"/>
              <a:gd name="connsiteY982" fmla="*/ 4943996 h 6028288"/>
              <a:gd name="connsiteX983" fmla="*/ 5299353 w 6562090"/>
              <a:gd name="connsiteY983" fmla="*/ 4943996 h 6028288"/>
              <a:gd name="connsiteX984" fmla="*/ 5316819 w 6562090"/>
              <a:gd name="connsiteY984" fmla="*/ 4949818 h 6028288"/>
              <a:gd name="connsiteX985" fmla="*/ 5319047 w 6562090"/>
              <a:gd name="connsiteY985" fmla="*/ 4948539 h 6028288"/>
              <a:gd name="connsiteX986" fmla="*/ 5316604 w 6562090"/>
              <a:gd name="connsiteY986" fmla="*/ 4956072 h 6028288"/>
              <a:gd name="connsiteX987" fmla="*/ 5319049 w 6562090"/>
              <a:gd name="connsiteY987" fmla="*/ 4961165 h 6028288"/>
              <a:gd name="connsiteX988" fmla="*/ 5311428 w 6562090"/>
              <a:gd name="connsiteY988" fmla="*/ 4959522 h 6028288"/>
              <a:gd name="connsiteX989" fmla="*/ 5285552 w 6562090"/>
              <a:gd name="connsiteY989" fmla="*/ 4971597 h 6028288"/>
              <a:gd name="connsiteX990" fmla="*/ 5299353 w 6562090"/>
              <a:gd name="connsiteY990" fmla="*/ 4943996 h 6028288"/>
              <a:gd name="connsiteX991" fmla="*/ 5130299 w 6562090"/>
              <a:gd name="connsiteY991" fmla="*/ 4943996 h 6028288"/>
              <a:gd name="connsiteX992" fmla="*/ 5144100 w 6562090"/>
              <a:gd name="connsiteY992" fmla="*/ 4957797 h 6028288"/>
              <a:gd name="connsiteX993" fmla="*/ 5130299 w 6562090"/>
              <a:gd name="connsiteY993" fmla="*/ 4943996 h 6028288"/>
              <a:gd name="connsiteX994" fmla="*/ 4919844 w 6562090"/>
              <a:gd name="connsiteY994" fmla="*/ 4943996 h 6028288"/>
              <a:gd name="connsiteX995" fmla="*/ 4906044 w 6562090"/>
              <a:gd name="connsiteY995" fmla="*/ 4957797 h 6028288"/>
              <a:gd name="connsiteX996" fmla="*/ 4919844 w 6562090"/>
              <a:gd name="connsiteY996" fmla="*/ 4943996 h 6028288"/>
              <a:gd name="connsiteX997" fmla="*/ 4878443 w 6562090"/>
              <a:gd name="connsiteY997" fmla="*/ 4943996 h 6028288"/>
              <a:gd name="connsiteX998" fmla="*/ 4890518 w 6562090"/>
              <a:gd name="connsiteY998" fmla="*/ 4952620 h 6028288"/>
              <a:gd name="connsiteX999" fmla="*/ 4890990 w 6562090"/>
              <a:gd name="connsiteY999" fmla="*/ 4957797 h 6028288"/>
              <a:gd name="connsiteX1000" fmla="*/ 4890518 w 6562090"/>
              <a:gd name="connsiteY1000" fmla="*/ 4957797 h 6028288"/>
              <a:gd name="connsiteX1001" fmla="*/ 4878443 w 6562090"/>
              <a:gd name="connsiteY1001" fmla="*/ 4957797 h 6028288"/>
              <a:gd name="connsiteX1002" fmla="*/ 4878443 w 6562090"/>
              <a:gd name="connsiteY1002" fmla="*/ 4943996 h 6028288"/>
              <a:gd name="connsiteX1003" fmla="*/ 4681475 w 6562090"/>
              <a:gd name="connsiteY1003" fmla="*/ 4943996 h 6028288"/>
              <a:gd name="connsiteX1004" fmla="*/ 4667362 w 6562090"/>
              <a:gd name="connsiteY1004" fmla="*/ 4971834 h 6028288"/>
              <a:gd name="connsiteX1005" fmla="*/ 4681475 w 6562090"/>
              <a:gd name="connsiteY1005" fmla="*/ 4971834 h 6028288"/>
              <a:gd name="connsiteX1006" fmla="*/ 4667362 w 6562090"/>
              <a:gd name="connsiteY1006" fmla="*/ 4985754 h 6028288"/>
              <a:gd name="connsiteX1007" fmla="*/ 4695588 w 6562090"/>
              <a:gd name="connsiteY1007" fmla="*/ 4985754 h 6028288"/>
              <a:gd name="connsiteX1008" fmla="*/ 4681475 w 6562090"/>
              <a:gd name="connsiteY1008" fmla="*/ 5022874 h 6028288"/>
              <a:gd name="connsiteX1009" fmla="*/ 4653246 w 6562090"/>
              <a:gd name="connsiteY1009" fmla="*/ 5050711 h 6028288"/>
              <a:gd name="connsiteX1010" fmla="*/ 4653246 w 6562090"/>
              <a:gd name="connsiteY1010" fmla="*/ 5064631 h 6028288"/>
              <a:gd name="connsiteX1011" fmla="*/ 4639133 w 6562090"/>
              <a:gd name="connsiteY1011" fmla="*/ 5078551 h 6028288"/>
              <a:gd name="connsiteX1012" fmla="*/ 4625018 w 6562090"/>
              <a:gd name="connsiteY1012" fmla="*/ 5022874 h 6028288"/>
              <a:gd name="connsiteX1013" fmla="*/ 4610904 w 6562090"/>
              <a:gd name="connsiteY1013" fmla="*/ 5036791 h 6028288"/>
              <a:gd name="connsiteX1014" fmla="*/ 4598554 w 6562090"/>
              <a:gd name="connsiteY1014" fmla="*/ 5031572 h 6028288"/>
              <a:gd name="connsiteX1015" fmla="*/ 4597553 w 6562090"/>
              <a:gd name="connsiteY1015" fmla="*/ 5031149 h 6028288"/>
              <a:gd name="connsiteX1016" fmla="*/ 4598995 w 6562090"/>
              <a:gd name="connsiteY1016" fmla="*/ 5020480 h 6028288"/>
              <a:gd name="connsiteX1017" fmla="*/ 4610904 w 6562090"/>
              <a:gd name="connsiteY1017" fmla="*/ 4995034 h 6028288"/>
              <a:gd name="connsiteX1018" fmla="*/ 4596790 w 6562090"/>
              <a:gd name="connsiteY1018" fmla="*/ 4985754 h 6028288"/>
              <a:gd name="connsiteX1019" fmla="*/ 4610904 w 6562090"/>
              <a:gd name="connsiteY1019" fmla="*/ 4957916 h 6028288"/>
              <a:gd name="connsiteX1020" fmla="*/ 4610904 w 6562090"/>
              <a:gd name="connsiteY1020" fmla="*/ 4971834 h 6028288"/>
              <a:gd name="connsiteX1021" fmla="*/ 4639133 w 6562090"/>
              <a:gd name="connsiteY1021" fmla="*/ 4957916 h 6028288"/>
              <a:gd name="connsiteX1022" fmla="*/ 4653246 w 6562090"/>
              <a:gd name="connsiteY1022" fmla="*/ 4971834 h 6028288"/>
              <a:gd name="connsiteX1023" fmla="*/ 4681475 w 6562090"/>
              <a:gd name="connsiteY1023" fmla="*/ 4943996 h 6028288"/>
              <a:gd name="connsiteX1024" fmla="*/ 4385078 w 6562090"/>
              <a:gd name="connsiteY1024" fmla="*/ 4943996 h 6028288"/>
              <a:gd name="connsiteX1025" fmla="*/ 4398878 w 6562090"/>
              <a:gd name="connsiteY1025" fmla="*/ 4943996 h 6028288"/>
              <a:gd name="connsiteX1026" fmla="*/ 4398878 w 6562090"/>
              <a:gd name="connsiteY1026" fmla="*/ 4957797 h 6028288"/>
              <a:gd name="connsiteX1027" fmla="*/ 4385078 w 6562090"/>
              <a:gd name="connsiteY1027" fmla="*/ 4943996 h 6028288"/>
              <a:gd name="connsiteX1028" fmla="*/ 5133122 w 6562090"/>
              <a:gd name="connsiteY1028" fmla="*/ 4936995 h 6028288"/>
              <a:gd name="connsiteX1029" fmla="*/ 5138062 w 6562090"/>
              <a:gd name="connsiteY1029" fmla="*/ 4937659 h 6028288"/>
              <a:gd name="connsiteX1030" fmla="*/ 5145252 w 6562090"/>
              <a:gd name="connsiteY1030" fmla="*/ 4942962 h 6028288"/>
              <a:gd name="connsiteX1031" fmla="*/ 5130875 w 6562090"/>
              <a:gd name="connsiteY1031" fmla="*/ 4942962 h 6028288"/>
              <a:gd name="connsiteX1032" fmla="*/ 5133122 w 6562090"/>
              <a:gd name="connsiteY1032" fmla="*/ 4936995 h 6028288"/>
              <a:gd name="connsiteX1033" fmla="*/ 5216550 w 6562090"/>
              <a:gd name="connsiteY1033" fmla="*/ 4930196 h 6028288"/>
              <a:gd name="connsiteX1034" fmla="*/ 5230351 w 6562090"/>
              <a:gd name="connsiteY1034" fmla="*/ 4930196 h 6028288"/>
              <a:gd name="connsiteX1035" fmla="*/ 5244152 w 6562090"/>
              <a:gd name="connsiteY1035" fmla="*/ 4943996 h 6028288"/>
              <a:gd name="connsiteX1036" fmla="*/ 5202750 w 6562090"/>
              <a:gd name="connsiteY1036" fmla="*/ 4957797 h 6028288"/>
              <a:gd name="connsiteX1037" fmla="*/ 5216550 w 6562090"/>
              <a:gd name="connsiteY1037" fmla="*/ 4930196 h 6028288"/>
              <a:gd name="connsiteX1038" fmla="*/ 4948136 w 6562090"/>
              <a:gd name="connsiteY1038" fmla="*/ 4930196 h 6028288"/>
              <a:gd name="connsiteX1039" fmla="*/ 4977114 w 6562090"/>
              <a:gd name="connsiteY1039" fmla="*/ 4930196 h 6028288"/>
              <a:gd name="connsiteX1040" fmla="*/ 5006096 w 6562090"/>
              <a:gd name="connsiteY1040" fmla="*/ 4943996 h 6028288"/>
              <a:gd name="connsiteX1041" fmla="*/ 4991606 w 6562090"/>
              <a:gd name="connsiteY1041" fmla="*/ 4957797 h 6028288"/>
              <a:gd name="connsiteX1042" fmla="*/ 4991606 w 6562090"/>
              <a:gd name="connsiteY1042" fmla="*/ 4943996 h 6028288"/>
              <a:gd name="connsiteX1043" fmla="*/ 4948136 w 6562090"/>
              <a:gd name="connsiteY1043" fmla="*/ 4957797 h 6028288"/>
              <a:gd name="connsiteX1044" fmla="*/ 4946819 w 6562090"/>
              <a:gd name="connsiteY1044" fmla="*/ 4945250 h 6028288"/>
              <a:gd name="connsiteX1045" fmla="*/ 4940544 w 6562090"/>
              <a:gd name="connsiteY1045" fmla="*/ 4957797 h 6028288"/>
              <a:gd name="connsiteX1046" fmla="*/ 4933644 w 6562090"/>
              <a:gd name="connsiteY1046" fmla="*/ 4971597 h 6028288"/>
              <a:gd name="connsiteX1047" fmla="*/ 4933644 w 6562090"/>
              <a:gd name="connsiteY1047" fmla="*/ 4943996 h 6028288"/>
              <a:gd name="connsiteX1048" fmla="*/ 4935370 w 6562090"/>
              <a:gd name="connsiteY1048" fmla="*/ 4949171 h 6028288"/>
              <a:gd name="connsiteX1049" fmla="*/ 4946719 w 6562090"/>
              <a:gd name="connsiteY1049" fmla="*/ 4944307 h 6028288"/>
              <a:gd name="connsiteX1050" fmla="*/ 4946324 w 6562090"/>
              <a:gd name="connsiteY1050" fmla="*/ 4940545 h 6028288"/>
              <a:gd name="connsiteX1051" fmla="*/ 4933644 w 6562090"/>
              <a:gd name="connsiteY1051" fmla="*/ 4943996 h 6028288"/>
              <a:gd name="connsiteX1052" fmla="*/ 4948136 w 6562090"/>
              <a:gd name="connsiteY1052" fmla="*/ 4930196 h 6028288"/>
              <a:gd name="connsiteX1053" fmla="*/ 4864642 w 6562090"/>
              <a:gd name="connsiteY1053" fmla="*/ 4930196 h 6028288"/>
              <a:gd name="connsiteX1054" fmla="*/ 4850842 w 6562090"/>
              <a:gd name="connsiteY1054" fmla="*/ 4971597 h 6028288"/>
              <a:gd name="connsiteX1055" fmla="*/ 4850842 w 6562090"/>
              <a:gd name="connsiteY1055" fmla="*/ 4957797 h 6028288"/>
              <a:gd name="connsiteX1056" fmla="*/ 4864642 w 6562090"/>
              <a:gd name="connsiteY1056" fmla="*/ 4930196 h 6028288"/>
              <a:gd name="connsiteX1057" fmla="*/ 4581732 w 6562090"/>
              <a:gd name="connsiteY1057" fmla="*/ 4930196 h 6028288"/>
              <a:gd name="connsiteX1058" fmla="*/ 4595532 w 6562090"/>
              <a:gd name="connsiteY1058" fmla="*/ 4957797 h 6028288"/>
              <a:gd name="connsiteX1059" fmla="*/ 4581732 w 6562090"/>
              <a:gd name="connsiteY1059" fmla="*/ 4966420 h 6028288"/>
              <a:gd name="connsiteX1060" fmla="*/ 4570259 w 6562090"/>
              <a:gd name="connsiteY1060" fmla="*/ 4982198 h 6028288"/>
              <a:gd name="connsiteX1061" fmla="*/ 4578266 w 6562090"/>
              <a:gd name="connsiteY1061" fmla="*/ 4981840 h 6028288"/>
              <a:gd name="connsiteX1062" fmla="*/ 4582675 w 6562090"/>
              <a:gd name="connsiteY1062" fmla="*/ 4971834 h 6028288"/>
              <a:gd name="connsiteX1063" fmla="*/ 4596790 w 6562090"/>
              <a:gd name="connsiteY1063" fmla="*/ 4971834 h 6028288"/>
              <a:gd name="connsiteX1064" fmla="*/ 4596790 w 6562090"/>
              <a:gd name="connsiteY1064" fmla="*/ 4985754 h 6028288"/>
              <a:gd name="connsiteX1065" fmla="*/ 4582675 w 6562090"/>
              <a:gd name="connsiteY1065" fmla="*/ 5008954 h 6028288"/>
              <a:gd name="connsiteX1066" fmla="*/ 4540333 w 6562090"/>
              <a:gd name="connsiteY1066" fmla="*/ 5008954 h 6028288"/>
              <a:gd name="connsiteX1067" fmla="*/ 4554448 w 6562090"/>
              <a:gd name="connsiteY1067" fmla="*/ 4995034 h 6028288"/>
              <a:gd name="connsiteX1068" fmla="*/ 4540333 w 6562090"/>
              <a:gd name="connsiteY1068" fmla="*/ 4985754 h 6028288"/>
              <a:gd name="connsiteX1069" fmla="*/ 4554448 w 6562090"/>
              <a:gd name="connsiteY1069" fmla="*/ 4985754 h 6028288"/>
              <a:gd name="connsiteX1070" fmla="*/ 4567019 w 6562090"/>
              <a:gd name="connsiteY1070" fmla="*/ 4982655 h 6028288"/>
              <a:gd name="connsiteX1071" fmla="*/ 4561032 w 6562090"/>
              <a:gd name="connsiteY1071" fmla="*/ 4964697 h 6028288"/>
              <a:gd name="connsiteX1072" fmla="*/ 4554131 w 6562090"/>
              <a:gd name="connsiteY1072" fmla="*/ 4943996 h 6028288"/>
              <a:gd name="connsiteX1073" fmla="*/ 4581732 w 6562090"/>
              <a:gd name="connsiteY1073" fmla="*/ 4930196 h 6028288"/>
              <a:gd name="connsiteX1074" fmla="*/ 4398878 w 6562090"/>
              <a:gd name="connsiteY1074" fmla="*/ 4930196 h 6028288"/>
              <a:gd name="connsiteX1075" fmla="*/ 4398878 w 6562090"/>
              <a:gd name="connsiteY1075" fmla="*/ 4933645 h 6028288"/>
              <a:gd name="connsiteX1076" fmla="*/ 4398878 w 6562090"/>
              <a:gd name="connsiteY1076" fmla="*/ 4943996 h 6028288"/>
              <a:gd name="connsiteX1077" fmla="*/ 4398878 w 6562090"/>
              <a:gd name="connsiteY1077" fmla="*/ 4930196 h 6028288"/>
              <a:gd name="connsiteX1078" fmla="*/ 3463899 w 6562090"/>
              <a:gd name="connsiteY1078" fmla="*/ 4930196 h 6028288"/>
              <a:gd name="connsiteX1079" fmla="*/ 3477700 w 6562090"/>
              <a:gd name="connsiteY1079" fmla="*/ 4930196 h 6028288"/>
              <a:gd name="connsiteX1080" fmla="*/ 3491500 w 6562090"/>
              <a:gd name="connsiteY1080" fmla="*/ 4971597 h 6028288"/>
              <a:gd name="connsiteX1081" fmla="*/ 3463899 w 6562090"/>
              <a:gd name="connsiteY1081" fmla="*/ 4930196 h 6028288"/>
              <a:gd name="connsiteX1082" fmla="*/ 4636288 w 6562090"/>
              <a:gd name="connsiteY1082" fmla="*/ 4926530 h 6028288"/>
              <a:gd name="connsiteX1083" fmla="*/ 4626584 w 6562090"/>
              <a:gd name="connsiteY1083" fmla="*/ 4943996 h 6028288"/>
              <a:gd name="connsiteX1084" fmla="*/ 4626584 w 6562090"/>
              <a:gd name="connsiteY1084" fmla="*/ 4930196 h 6028288"/>
              <a:gd name="connsiteX1085" fmla="*/ 4636288 w 6562090"/>
              <a:gd name="connsiteY1085" fmla="*/ 4926530 h 6028288"/>
              <a:gd name="connsiteX1086" fmla="*/ 5277575 w 6562090"/>
              <a:gd name="connsiteY1086" fmla="*/ 4924589 h 6028288"/>
              <a:gd name="connsiteX1087" fmla="*/ 5285552 w 6562090"/>
              <a:gd name="connsiteY1087" fmla="*/ 4930196 h 6028288"/>
              <a:gd name="connsiteX1088" fmla="*/ 5271752 w 6562090"/>
              <a:gd name="connsiteY1088" fmla="*/ 4943996 h 6028288"/>
              <a:gd name="connsiteX1089" fmla="*/ 5273478 w 6562090"/>
              <a:gd name="connsiteY1089" fmla="*/ 4926745 h 6028288"/>
              <a:gd name="connsiteX1090" fmla="*/ 5277575 w 6562090"/>
              <a:gd name="connsiteY1090" fmla="*/ 4924589 h 6028288"/>
              <a:gd name="connsiteX1091" fmla="*/ 4991539 w 6562090"/>
              <a:gd name="connsiteY1091" fmla="*/ 4924374 h 6028288"/>
              <a:gd name="connsiteX1092" fmla="*/ 4997470 w 6562090"/>
              <a:gd name="connsiteY1092" fmla="*/ 4925021 h 6028288"/>
              <a:gd name="connsiteX1093" fmla="*/ 5006094 w 6562090"/>
              <a:gd name="connsiteY1093" fmla="*/ 4930196 h 6028288"/>
              <a:gd name="connsiteX1094" fmla="*/ 4988844 w 6562090"/>
              <a:gd name="connsiteY1094" fmla="*/ 4930196 h 6028288"/>
              <a:gd name="connsiteX1095" fmla="*/ 4991539 w 6562090"/>
              <a:gd name="connsiteY1095" fmla="*/ 4924374 h 6028288"/>
              <a:gd name="connsiteX1096" fmla="*/ 6015274 w 6562090"/>
              <a:gd name="connsiteY1096" fmla="*/ 4917819 h 6028288"/>
              <a:gd name="connsiteX1097" fmla="*/ 6028514 w 6562090"/>
              <a:gd name="connsiteY1097" fmla="*/ 4928633 h 6028288"/>
              <a:gd name="connsiteX1098" fmla="*/ 6016228 w 6562090"/>
              <a:gd name="connsiteY1098" fmla="*/ 4921624 h 6028288"/>
              <a:gd name="connsiteX1099" fmla="*/ 5285555 w 6562090"/>
              <a:gd name="connsiteY1099" fmla="*/ 4916395 h 6028288"/>
              <a:gd name="connsiteX1100" fmla="*/ 5277361 w 6562090"/>
              <a:gd name="connsiteY1100" fmla="*/ 4922002 h 6028288"/>
              <a:gd name="connsiteX1101" fmla="*/ 5276507 w 6562090"/>
              <a:gd name="connsiteY1101" fmla="*/ 4921673 h 6028288"/>
              <a:gd name="connsiteX1102" fmla="*/ 5075098 w 6562090"/>
              <a:gd name="connsiteY1102" fmla="*/ 4916395 h 6028288"/>
              <a:gd name="connsiteX1103" fmla="*/ 5102698 w 6562090"/>
              <a:gd name="connsiteY1103" fmla="*/ 4930196 h 6028288"/>
              <a:gd name="connsiteX1104" fmla="*/ 5088898 w 6562090"/>
              <a:gd name="connsiteY1104" fmla="*/ 4943996 h 6028288"/>
              <a:gd name="connsiteX1105" fmla="*/ 5116499 w 6562090"/>
              <a:gd name="connsiteY1105" fmla="*/ 4943996 h 6028288"/>
              <a:gd name="connsiteX1106" fmla="*/ 5102698 w 6562090"/>
              <a:gd name="connsiteY1106" fmla="*/ 4971597 h 6028288"/>
              <a:gd name="connsiteX1107" fmla="*/ 5088898 w 6562090"/>
              <a:gd name="connsiteY1107" fmla="*/ 4971597 h 6028288"/>
              <a:gd name="connsiteX1108" fmla="*/ 5088898 w 6562090"/>
              <a:gd name="connsiteY1108" fmla="*/ 4957797 h 6028288"/>
              <a:gd name="connsiteX1109" fmla="*/ 5075098 w 6562090"/>
              <a:gd name="connsiteY1109" fmla="*/ 4971597 h 6028288"/>
              <a:gd name="connsiteX1110" fmla="*/ 5061297 w 6562090"/>
              <a:gd name="connsiteY1110" fmla="*/ 4957797 h 6028288"/>
              <a:gd name="connsiteX1111" fmla="*/ 5061297 w 6562090"/>
              <a:gd name="connsiteY1111" fmla="*/ 4943996 h 6028288"/>
              <a:gd name="connsiteX1112" fmla="*/ 5075098 w 6562090"/>
              <a:gd name="connsiteY1112" fmla="*/ 4957797 h 6028288"/>
              <a:gd name="connsiteX1113" fmla="*/ 5088898 w 6562090"/>
              <a:gd name="connsiteY1113" fmla="*/ 4930196 h 6028288"/>
              <a:gd name="connsiteX1114" fmla="*/ 5075098 w 6562090"/>
              <a:gd name="connsiteY1114" fmla="*/ 4916395 h 6028288"/>
              <a:gd name="connsiteX1115" fmla="*/ 5033696 w 6562090"/>
              <a:gd name="connsiteY1115" fmla="*/ 4916395 h 6028288"/>
              <a:gd name="connsiteX1116" fmla="*/ 5061297 w 6562090"/>
              <a:gd name="connsiteY1116" fmla="*/ 4916395 h 6028288"/>
              <a:gd name="connsiteX1117" fmla="*/ 5033696 w 6562090"/>
              <a:gd name="connsiteY1117" fmla="*/ 4943996 h 6028288"/>
              <a:gd name="connsiteX1118" fmla="*/ 5033696 w 6562090"/>
              <a:gd name="connsiteY1118" fmla="*/ 4916395 h 6028288"/>
              <a:gd name="connsiteX1119" fmla="*/ 4906044 w 6562090"/>
              <a:gd name="connsiteY1119" fmla="*/ 4916395 h 6028288"/>
              <a:gd name="connsiteX1120" fmla="*/ 4919844 w 6562090"/>
              <a:gd name="connsiteY1120" fmla="*/ 4930196 h 6028288"/>
              <a:gd name="connsiteX1121" fmla="*/ 4919844 w 6562090"/>
              <a:gd name="connsiteY1121" fmla="*/ 4943996 h 6028288"/>
              <a:gd name="connsiteX1122" fmla="*/ 4906044 w 6562090"/>
              <a:gd name="connsiteY1122" fmla="*/ 4943996 h 6028288"/>
              <a:gd name="connsiteX1123" fmla="*/ 4906044 w 6562090"/>
              <a:gd name="connsiteY1123" fmla="*/ 4916395 h 6028288"/>
              <a:gd name="connsiteX1124" fmla="*/ 4764588 w 6562090"/>
              <a:gd name="connsiteY1124" fmla="*/ 4916395 h 6028288"/>
              <a:gd name="connsiteX1125" fmla="*/ 4769846 w 6562090"/>
              <a:gd name="connsiteY1125" fmla="*/ 4926910 h 6028288"/>
              <a:gd name="connsiteX1126" fmla="*/ 4764588 w 6562090"/>
              <a:gd name="connsiteY1126" fmla="*/ 4930196 h 6028288"/>
              <a:gd name="connsiteX1127" fmla="*/ 4626586 w 6562090"/>
              <a:gd name="connsiteY1127" fmla="*/ 4916395 h 6028288"/>
              <a:gd name="connsiteX1128" fmla="*/ 4595534 w 6562090"/>
              <a:gd name="connsiteY1128" fmla="*/ 4930196 h 6028288"/>
              <a:gd name="connsiteX1129" fmla="*/ 4626586 w 6562090"/>
              <a:gd name="connsiteY1129" fmla="*/ 4916395 h 6028288"/>
              <a:gd name="connsiteX1130" fmla="*/ 4512732 w 6562090"/>
              <a:gd name="connsiteY1130" fmla="*/ 4916395 h 6028288"/>
              <a:gd name="connsiteX1131" fmla="*/ 4512732 w 6562090"/>
              <a:gd name="connsiteY1131" fmla="*/ 4943996 h 6028288"/>
              <a:gd name="connsiteX1132" fmla="*/ 4540333 w 6562090"/>
              <a:gd name="connsiteY1132" fmla="*/ 4943996 h 6028288"/>
              <a:gd name="connsiteX1133" fmla="*/ 4526532 w 6562090"/>
              <a:gd name="connsiteY1133" fmla="*/ 4971597 h 6028288"/>
              <a:gd name="connsiteX1134" fmla="*/ 4498932 w 6562090"/>
              <a:gd name="connsiteY1134" fmla="*/ 4957797 h 6028288"/>
              <a:gd name="connsiteX1135" fmla="*/ 4498932 w 6562090"/>
              <a:gd name="connsiteY1135" fmla="*/ 4930196 h 6028288"/>
              <a:gd name="connsiteX1136" fmla="*/ 4512732 w 6562090"/>
              <a:gd name="connsiteY1136" fmla="*/ 4916395 h 6028288"/>
              <a:gd name="connsiteX1137" fmla="*/ 5145252 w 6562090"/>
              <a:gd name="connsiteY1137" fmla="*/ 4914672 h 6028288"/>
              <a:gd name="connsiteX1138" fmla="*/ 5159626 w 6562090"/>
              <a:gd name="connsiteY1138" fmla="*/ 4928818 h 6028288"/>
              <a:gd name="connsiteX1139" fmla="*/ 5188378 w 6562090"/>
              <a:gd name="connsiteY1139" fmla="*/ 4928818 h 6028288"/>
              <a:gd name="connsiteX1140" fmla="*/ 5187476 w 6562090"/>
              <a:gd name="connsiteY1140" fmla="*/ 4930035 h 6028288"/>
              <a:gd name="connsiteX1141" fmla="*/ 5200827 w 6562090"/>
              <a:gd name="connsiteY1141" fmla="*/ 4928957 h 6028288"/>
              <a:gd name="connsiteX1142" fmla="*/ 5201027 w 6562090"/>
              <a:gd name="connsiteY1142" fmla="*/ 4930196 h 6028288"/>
              <a:gd name="connsiteX1143" fmla="*/ 5187442 w 6562090"/>
              <a:gd name="connsiteY1143" fmla="*/ 4930196 h 6028288"/>
              <a:gd name="connsiteX1144" fmla="*/ 5187359 w 6562090"/>
              <a:gd name="connsiteY1144" fmla="*/ 4930196 h 6028288"/>
              <a:gd name="connsiteX1145" fmla="*/ 5174002 w 6562090"/>
              <a:gd name="connsiteY1145" fmla="*/ 4948267 h 6028288"/>
              <a:gd name="connsiteX1146" fmla="*/ 5159626 w 6562090"/>
              <a:gd name="connsiteY1146" fmla="*/ 4957108 h 6028288"/>
              <a:gd name="connsiteX1147" fmla="*/ 5159626 w 6562090"/>
              <a:gd name="connsiteY1147" fmla="*/ 4942962 h 6028288"/>
              <a:gd name="connsiteX1148" fmla="*/ 5145252 w 6562090"/>
              <a:gd name="connsiteY1148" fmla="*/ 4942962 h 6028288"/>
              <a:gd name="connsiteX1149" fmla="*/ 5145252 w 6562090"/>
              <a:gd name="connsiteY1149" fmla="*/ 4914672 h 6028288"/>
              <a:gd name="connsiteX1150" fmla="*/ 5257954 w 6562090"/>
              <a:gd name="connsiteY1150" fmla="*/ 4902595 h 6028288"/>
              <a:gd name="connsiteX1151" fmla="*/ 5271754 w 6562090"/>
              <a:gd name="connsiteY1151" fmla="*/ 4919845 h 6028288"/>
              <a:gd name="connsiteX1152" fmla="*/ 5276507 w 6562090"/>
              <a:gd name="connsiteY1152" fmla="*/ 4921673 h 6028288"/>
              <a:gd name="connsiteX1153" fmla="*/ 5264854 w 6562090"/>
              <a:gd name="connsiteY1153" fmla="*/ 4928471 h 6028288"/>
              <a:gd name="connsiteX1154" fmla="*/ 5244154 w 6562090"/>
              <a:gd name="connsiteY1154" fmla="*/ 4930196 h 6028288"/>
              <a:gd name="connsiteX1155" fmla="*/ 5257954 w 6562090"/>
              <a:gd name="connsiteY1155" fmla="*/ 4902595 h 6028288"/>
              <a:gd name="connsiteX1156" fmla="*/ 5201027 w 6562090"/>
              <a:gd name="connsiteY1156" fmla="*/ 4902595 h 6028288"/>
              <a:gd name="connsiteX1157" fmla="*/ 5216553 w 6562090"/>
              <a:gd name="connsiteY1157" fmla="*/ 4916395 h 6028288"/>
              <a:gd name="connsiteX1158" fmla="*/ 5206849 w 6562090"/>
              <a:gd name="connsiteY1158" fmla="*/ 4928470 h 6028288"/>
              <a:gd name="connsiteX1159" fmla="*/ 5200827 w 6562090"/>
              <a:gd name="connsiteY1159" fmla="*/ 4928957 h 6028288"/>
              <a:gd name="connsiteX1160" fmla="*/ 5199086 w 6562090"/>
              <a:gd name="connsiteY1160" fmla="*/ 4918121 h 6028288"/>
              <a:gd name="connsiteX1161" fmla="*/ 5185501 w 6562090"/>
              <a:gd name="connsiteY1161" fmla="*/ 4916395 h 6028288"/>
              <a:gd name="connsiteX1162" fmla="*/ 5201027 w 6562090"/>
              <a:gd name="connsiteY1162" fmla="*/ 4902595 h 6028288"/>
              <a:gd name="connsiteX1163" fmla="*/ 4961243 w 6562090"/>
              <a:gd name="connsiteY1163" fmla="*/ 4902595 h 6028288"/>
              <a:gd name="connsiteX1164" fmla="*/ 4975044 w 6562090"/>
              <a:gd name="connsiteY1164" fmla="*/ 4916395 h 6028288"/>
              <a:gd name="connsiteX1165" fmla="*/ 4961243 w 6562090"/>
              <a:gd name="connsiteY1165" fmla="*/ 4902595 h 6028288"/>
              <a:gd name="connsiteX1166" fmla="*/ 4837042 w 6562090"/>
              <a:gd name="connsiteY1166" fmla="*/ 4902595 h 6028288"/>
              <a:gd name="connsiteX1167" fmla="*/ 4864642 w 6562090"/>
              <a:gd name="connsiteY1167" fmla="*/ 4916395 h 6028288"/>
              <a:gd name="connsiteX1168" fmla="*/ 4864642 w 6562090"/>
              <a:gd name="connsiteY1168" fmla="*/ 4930196 h 6028288"/>
              <a:gd name="connsiteX1169" fmla="*/ 4837042 w 6562090"/>
              <a:gd name="connsiteY1169" fmla="*/ 4916395 h 6028288"/>
              <a:gd name="connsiteX1170" fmla="*/ 4837042 w 6562090"/>
              <a:gd name="connsiteY1170" fmla="*/ 4902595 h 6028288"/>
              <a:gd name="connsiteX1171" fmla="*/ 4792190 w 6562090"/>
              <a:gd name="connsiteY1171" fmla="*/ 4902595 h 6028288"/>
              <a:gd name="connsiteX1172" fmla="*/ 4792190 w 6562090"/>
              <a:gd name="connsiteY1172" fmla="*/ 4957797 h 6028288"/>
              <a:gd name="connsiteX1173" fmla="*/ 4778389 w 6562090"/>
              <a:gd name="connsiteY1173" fmla="*/ 4971597 h 6028288"/>
              <a:gd name="connsiteX1174" fmla="*/ 4778389 w 6562090"/>
              <a:gd name="connsiteY1174" fmla="*/ 4943996 h 6028288"/>
              <a:gd name="connsiteX1175" fmla="*/ 4771488 w 6562090"/>
              <a:gd name="connsiteY1175" fmla="*/ 4930196 h 6028288"/>
              <a:gd name="connsiteX1176" fmla="*/ 4769846 w 6562090"/>
              <a:gd name="connsiteY1176" fmla="*/ 4926910 h 6028288"/>
              <a:gd name="connsiteX1177" fmla="*/ 4778389 w 6562090"/>
              <a:gd name="connsiteY1177" fmla="*/ 4921570 h 6028288"/>
              <a:gd name="connsiteX1178" fmla="*/ 4792190 w 6562090"/>
              <a:gd name="connsiteY1178" fmla="*/ 4902595 h 6028288"/>
              <a:gd name="connsiteX1179" fmla="*/ 4792190 w 6562090"/>
              <a:gd name="connsiteY1179" fmla="*/ 4902595 h 6028288"/>
              <a:gd name="connsiteX1180" fmla="*/ 4807142 w 6562090"/>
              <a:gd name="connsiteY1180" fmla="*/ 4916395 h 6028288"/>
              <a:gd name="connsiteX1181" fmla="*/ 4822092 w 6562090"/>
              <a:gd name="connsiteY1181" fmla="*/ 4916395 h 6028288"/>
              <a:gd name="connsiteX1182" fmla="*/ 4822092 w 6562090"/>
              <a:gd name="connsiteY1182" fmla="*/ 4930196 h 6028288"/>
              <a:gd name="connsiteX1183" fmla="*/ 4792190 w 6562090"/>
              <a:gd name="connsiteY1183" fmla="*/ 4916395 h 6028288"/>
              <a:gd name="connsiteX1184" fmla="*/ 4792190 w 6562090"/>
              <a:gd name="connsiteY1184" fmla="*/ 4902595 h 6028288"/>
              <a:gd name="connsiteX1185" fmla="*/ 4667986 w 6562090"/>
              <a:gd name="connsiteY1185" fmla="*/ 4902595 h 6028288"/>
              <a:gd name="connsiteX1186" fmla="*/ 4723187 w 6562090"/>
              <a:gd name="connsiteY1186" fmla="*/ 4957797 h 6028288"/>
              <a:gd name="connsiteX1187" fmla="*/ 4695586 w 6562090"/>
              <a:gd name="connsiteY1187" fmla="*/ 4957797 h 6028288"/>
              <a:gd name="connsiteX1188" fmla="*/ 4667986 w 6562090"/>
              <a:gd name="connsiteY1188" fmla="*/ 4902595 h 6028288"/>
              <a:gd name="connsiteX1189" fmla="*/ 4385078 w 6562090"/>
              <a:gd name="connsiteY1189" fmla="*/ 4902595 h 6028288"/>
              <a:gd name="connsiteX1190" fmla="*/ 4398878 w 6562090"/>
              <a:gd name="connsiteY1190" fmla="*/ 4916395 h 6028288"/>
              <a:gd name="connsiteX1191" fmla="*/ 4385078 w 6562090"/>
              <a:gd name="connsiteY1191" fmla="*/ 4930196 h 6028288"/>
              <a:gd name="connsiteX1192" fmla="*/ 4385078 w 6562090"/>
              <a:gd name="connsiteY1192" fmla="*/ 4902595 h 6028288"/>
              <a:gd name="connsiteX1193" fmla="*/ 4343678 w 6562090"/>
              <a:gd name="connsiteY1193" fmla="*/ 4902595 h 6028288"/>
              <a:gd name="connsiteX1194" fmla="*/ 4339489 w 6562090"/>
              <a:gd name="connsiteY1194" fmla="*/ 4906260 h 6028288"/>
              <a:gd name="connsiteX1195" fmla="*/ 4339133 w 6562090"/>
              <a:gd name="connsiteY1195" fmla="*/ 4906025 h 6028288"/>
              <a:gd name="connsiteX1196" fmla="*/ 4338386 w 6562090"/>
              <a:gd name="connsiteY1196" fmla="*/ 4904320 h 6028288"/>
              <a:gd name="connsiteX1197" fmla="*/ 4343678 w 6562090"/>
              <a:gd name="connsiteY1197" fmla="*/ 4902595 h 6028288"/>
              <a:gd name="connsiteX1198" fmla="*/ 5033696 w 6562090"/>
              <a:gd name="connsiteY1198" fmla="*/ 4901906 h 6028288"/>
              <a:gd name="connsiteX1199" fmla="*/ 5019896 w 6562090"/>
              <a:gd name="connsiteY1199" fmla="*/ 4916397 h 6028288"/>
              <a:gd name="connsiteX1200" fmla="*/ 5033696 w 6562090"/>
              <a:gd name="connsiteY1200" fmla="*/ 4901906 h 6028288"/>
              <a:gd name="connsiteX1201" fmla="*/ 4933644 w 6562090"/>
              <a:gd name="connsiteY1201" fmla="*/ 4901445 h 6028288"/>
              <a:gd name="connsiteX1202" fmla="*/ 4947445 w 6562090"/>
              <a:gd name="connsiteY1202" fmla="*/ 4915822 h 6028288"/>
              <a:gd name="connsiteX1203" fmla="*/ 4919844 w 6562090"/>
              <a:gd name="connsiteY1203" fmla="*/ 4915822 h 6028288"/>
              <a:gd name="connsiteX1204" fmla="*/ 4933644 w 6562090"/>
              <a:gd name="connsiteY1204" fmla="*/ 4901445 h 6028288"/>
              <a:gd name="connsiteX1205" fmla="*/ 5145252 w 6562090"/>
              <a:gd name="connsiteY1205" fmla="*/ 4900526 h 6028288"/>
              <a:gd name="connsiteX1206" fmla="*/ 5174002 w 6562090"/>
              <a:gd name="connsiteY1206" fmla="*/ 4900526 h 6028288"/>
              <a:gd name="connsiteX1207" fmla="*/ 5145252 w 6562090"/>
              <a:gd name="connsiteY1207" fmla="*/ 4914672 h 6028288"/>
              <a:gd name="connsiteX1208" fmla="*/ 5130875 w 6562090"/>
              <a:gd name="connsiteY1208" fmla="*/ 4914672 h 6028288"/>
              <a:gd name="connsiteX1209" fmla="*/ 5145252 w 6562090"/>
              <a:gd name="connsiteY1209" fmla="*/ 4900526 h 6028288"/>
              <a:gd name="connsiteX1210" fmla="*/ 5132672 w 6562090"/>
              <a:gd name="connsiteY1210" fmla="*/ 4895221 h 6028288"/>
              <a:gd name="connsiteX1211" fmla="*/ 5133937 w 6562090"/>
              <a:gd name="connsiteY1211" fmla="*/ 4895756 h 6028288"/>
              <a:gd name="connsiteX1212" fmla="*/ 5130875 w 6562090"/>
              <a:gd name="connsiteY1212" fmla="*/ 4900526 h 6028288"/>
              <a:gd name="connsiteX1213" fmla="*/ 5132672 w 6562090"/>
              <a:gd name="connsiteY1213" fmla="*/ 4895221 h 6028288"/>
              <a:gd name="connsiteX1214" fmla="*/ 4736988 w 6562090"/>
              <a:gd name="connsiteY1214" fmla="*/ 4888794 h 6028288"/>
              <a:gd name="connsiteX1215" fmla="*/ 4736988 w 6562090"/>
              <a:gd name="connsiteY1215" fmla="*/ 4916395 h 6028288"/>
              <a:gd name="connsiteX1216" fmla="*/ 4736988 w 6562090"/>
              <a:gd name="connsiteY1216" fmla="*/ 4888794 h 6028288"/>
              <a:gd name="connsiteX1217" fmla="*/ 4291924 w 6562090"/>
              <a:gd name="connsiteY1217" fmla="*/ 4888794 h 6028288"/>
              <a:gd name="connsiteX1218" fmla="*/ 4293649 w 6562090"/>
              <a:gd name="connsiteY1218" fmla="*/ 4895695 h 6028288"/>
              <a:gd name="connsiteX1219" fmla="*/ 4305652 w 6562090"/>
              <a:gd name="connsiteY1219" fmla="*/ 4902554 h 6028288"/>
              <a:gd name="connsiteX1220" fmla="*/ 4310744 w 6562090"/>
              <a:gd name="connsiteY1220" fmla="*/ 4897418 h 6028288"/>
              <a:gd name="connsiteX1221" fmla="*/ 4329565 w 6562090"/>
              <a:gd name="connsiteY1221" fmla="*/ 4888794 h 6028288"/>
              <a:gd name="connsiteX1222" fmla="*/ 4329876 w 6562090"/>
              <a:gd name="connsiteY1222" fmla="*/ 4890929 h 6028288"/>
              <a:gd name="connsiteX1223" fmla="*/ 4329876 w 6562090"/>
              <a:gd name="connsiteY1223" fmla="*/ 4888794 h 6028288"/>
              <a:gd name="connsiteX1224" fmla="*/ 4333327 w 6562090"/>
              <a:gd name="connsiteY1224" fmla="*/ 4888794 h 6028288"/>
              <a:gd name="connsiteX1225" fmla="*/ 4333327 w 6562090"/>
              <a:gd name="connsiteY1225" fmla="*/ 4892246 h 6028288"/>
              <a:gd name="connsiteX1226" fmla="*/ 4330069 w 6562090"/>
              <a:gd name="connsiteY1226" fmla="*/ 4892246 h 6028288"/>
              <a:gd name="connsiteX1227" fmla="*/ 4331330 w 6562090"/>
              <a:gd name="connsiteY1227" fmla="*/ 4900869 h 6028288"/>
              <a:gd name="connsiteX1228" fmla="*/ 4339133 w 6562090"/>
              <a:gd name="connsiteY1228" fmla="*/ 4906025 h 6028288"/>
              <a:gd name="connsiteX1229" fmla="*/ 4343678 w 6562090"/>
              <a:gd name="connsiteY1229" fmla="*/ 4916395 h 6028288"/>
              <a:gd name="connsiteX1230" fmla="*/ 4329565 w 6562090"/>
              <a:gd name="connsiteY1230" fmla="*/ 4916395 h 6028288"/>
              <a:gd name="connsiteX1231" fmla="*/ 4315450 w 6562090"/>
              <a:gd name="connsiteY1231" fmla="*/ 4902595 h 6028288"/>
              <a:gd name="connsiteX1232" fmla="*/ 4291926 w 6562090"/>
              <a:gd name="connsiteY1232" fmla="*/ 4916395 h 6028288"/>
              <a:gd name="connsiteX1233" fmla="*/ 4305502 w 6562090"/>
              <a:gd name="connsiteY1233" fmla="*/ 4902706 h 6028288"/>
              <a:gd name="connsiteX1234" fmla="*/ 4288474 w 6562090"/>
              <a:gd name="connsiteY1234" fmla="*/ 4911221 h 6028288"/>
              <a:gd name="connsiteX1235" fmla="*/ 4291924 w 6562090"/>
              <a:gd name="connsiteY1235" fmla="*/ 4888794 h 6028288"/>
              <a:gd name="connsiteX1236" fmla="*/ 4961246 w 6562090"/>
              <a:gd name="connsiteY1236" fmla="*/ 4887071 h 6028288"/>
              <a:gd name="connsiteX1237" fmla="*/ 4975046 w 6562090"/>
              <a:gd name="connsiteY1237" fmla="*/ 4887071 h 6028288"/>
              <a:gd name="connsiteX1238" fmla="*/ 4975046 w 6562090"/>
              <a:gd name="connsiteY1238" fmla="*/ 4901445 h 6028288"/>
              <a:gd name="connsiteX1239" fmla="*/ 4961246 w 6562090"/>
              <a:gd name="connsiteY1239" fmla="*/ 4901445 h 6028288"/>
              <a:gd name="connsiteX1240" fmla="*/ 4961246 w 6562090"/>
              <a:gd name="connsiteY1240" fmla="*/ 4887071 h 6028288"/>
              <a:gd name="connsiteX1241" fmla="*/ 6295864 w 6562090"/>
              <a:gd name="connsiteY1241" fmla="*/ 4884328 h 6028288"/>
              <a:gd name="connsiteX1242" fmla="*/ 6295303 w 6562090"/>
              <a:gd name="connsiteY1242" fmla="*/ 4886571 h 6028288"/>
              <a:gd name="connsiteX1243" fmla="*/ 6294840 w 6562090"/>
              <a:gd name="connsiteY1243" fmla="*/ 4884876 h 6028288"/>
              <a:gd name="connsiteX1244" fmla="*/ 6295303 w 6562090"/>
              <a:gd name="connsiteY1244" fmla="*/ 4884820 h 6028288"/>
              <a:gd name="connsiteX1245" fmla="*/ 5285552 w 6562090"/>
              <a:gd name="connsiteY1245" fmla="*/ 4874994 h 6028288"/>
              <a:gd name="connsiteX1246" fmla="*/ 5285552 w 6562090"/>
              <a:gd name="connsiteY1246" fmla="*/ 4888794 h 6028288"/>
              <a:gd name="connsiteX1247" fmla="*/ 5285552 w 6562090"/>
              <a:gd name="connsiteY1247" fmla="*/ 4874994 h 6028288"/>
              <a:gd name="connsiteX1248" fmla="*/ 6307704 w 6562090"/>
              <a:gd name="connsiteY1248" fmla="*/ 4873486 h 6028288"/>
              <a:gd name="connsiteX1249" fmla="*/ 6307760 w 6562090"/>
              <a:gd name="connsiteY1249" fmla="*/ 4873934 h 6028288"/>
              <a:gd name="connsiteX1250" fmla="*/ 6295864 w 6562090"/>
              <a:gd name="connsiteY1250" fmla="*/ 4884328 h 6028288"/>
              <a:gd name="connsiteX1251" fmla="*/ 6297057 w 6562090"/>
              <a:gd name="connsiteY1251" fmla="*/ 4879562 h 6028288"/>
              <a:gd name="connsiteX1252" fmla="*/ 2902223 w 6562090"/>
              <a:gd name="connsiteY1252" fmla="*/ 4860105 h 6028288"/>
              <a:gd name="connsiteX1253" fmla="*/ 2916369 w 6562090"/>
              <a:gd name="connsiteY1253" fmla="*/ 4874088 h 6028288"/>
              <a:gd name="connsiteX1254" fmla="*/ 2888079 w 6562090"/>
              <a:gd name="connsiteY1254" fmla="*/ 4943998 h 6028288"/>
              <a:gd name="connsiteX1255" fmla="*/ 2873933 w 6562090"/>
              <a:gd name="connsiteY1255" fmla="*/ 4930015 h 6028288"/>
              <a:gd name="connsiteX1256" fmla="*/ 2902223 w 6562090"/>
              <a:gd name="connsiteY1256" fmla="*/ 4860105 h 6028288"/>
              <a:gd name="connsiteX1257" fmla="*/ 4640385 w 6562090"/>
              <a:gd name="connsiteY1257" fmla="*/ 4860044 h 6028288"/>
              <a:gd name="connsiteX1258" fmla="*/ 4640385 w 6562090"/>
              <a:gd name="connsiteY1258" fmla="*/ 4874996 h 6028288"/>
              <a:gd name="connsiteX1259" fmla="*/ 4640385 w 6562090"/>
              <a:gd name="connsiteY1259" fmla="*/ 4860044 h 6028288"/>
              <a:gd name="connsiteX1260" fmla="*/ 4263970 w 6562090"/>
              <a:gd name="connsiteY1260" fmla="*/ 4858531 h 6028288"/>
              <a:gd name="connsiteX1261" fmla="*/ 4272746 w 6562090"/>
              <a:gd name="connsiteY1261" fmla="*/ 4858531 h 6028288"/>
              <a:gd name="connsiteX1262" fmla="*/ 4278012 w 6562090"/>
              <a:gd name="connsiteY1262" fmla="*/ 4858531 h 6028288"/>
              <a:gd name="connsiteX1263" fmla="*/ 4263970 w 6562090"/>
              <a:gd name="connsiteY1263" fmla="*/ 4872551 h 6028288"/>
              <a:gd name="connsiteX1264" fmla="*/ 4526530 w 6562090"/>
              <a:gd name="connsiteY1264" fmla="*/ 4857742 h 6028288"/>
              <a:gd name="connsiteX1265" fmla="*/ 4540331 w 6562090"/>
              <a:gd name="connsiteY1265" fmla="*/ 4857742 h 6028288"/>
              <a:gd name="connsiteX1266" fmla="*/ 4540331 w 6562090"/>
              <a:gd name="connsiteY1266" fmla="*/ 4874994 h 6028288"/>
              <a:gd name="connsiteX1267" fmla="*/ 4526530 w 6562090"/>
              <a:gd name="connsiteY1267" fmla="*/ 4857742 h 6028288"/>
              <a:gd name="connsiteX1268" fmla="*/ 4693646 w 6562090"/>
              <a:gd name="connsiteY1268" fmla="*/ 4854483 h 6028288"/>
              <a:gd name="connsiteX1269" fmla="*/ 4695586 w 6562090"/>
              <a:gd name="connsiteY1269" fmla="*/ 4858607 h 6028288"/>
              <a:gd name="connsiteX1270" fmla="*/ 4695586 w 6562090"/>
              <a:gd name="connsiteY1270" fmla="*/ 4873271 h 6028288"/>
              <a:gd name="connsiteX1271" fmla="*/ 4681786 w 6562090"/>
              <a:gd name="connsiteY1271" fmla="*/ 4858607 h 6028288"/>
              <a:gd name="connsiteX1272" fmla="*/ 4693646 w 6562090"/>
              <a:gd name="connsiteY1272" fmla="*/ 4854483 h 6028288"/>
              <a:gd name="connsiteX1273" fmla="*/ 4638386 w 6562090"/>
              <a:gd name="connsiteY1273" fmla="*/ 4854391 h 6028288"/>
              <a:gd name="connsiteX1274" fmla="*/ 4638660 w 6562090"/>
              <a:gd name="connsiteY1274" fmla="*/ 4854438 h 6028288"/>
              <a:gd name="connsiteX1275" fmla="*/ 4640385 w 6562090"/>
              <a:gd name="connsiteY1275" fmla="*/ 4860044 h 6028288"/>
              <a:gd name="connsiteX1276" fmla="*/ 5083076 w 6562090"/>
              <a:gd name="connsiteY1276" fmla="*/ 4853163 h 6028288"/>
              <a:gd name="connsiteX1277" fmla="*/ 5087172 w 6562090"/>
              <a:gd name="connsiteY1277" fmla="*/ 4855589 h 6028288"/>
              <a:gd name="connsiteX1278" fmla="*/ 5088898 w 6562090"/>
              <a:gd name="connsiteY1278" fmla="*/ 4874996 h 6028288"/>
              <a:gd name="connsiteX1279" fmla="*/ 5075098 w 6562090"/>
              <a:gd name="connsiteY1279" fmla="*/ 4859470 h 6028288"/>
              <a:gd name="connsiteX1280" fmla="*/ 5083076 w 6562090"/>
              <a:gd name="connsiteY1280" fmla="*/ 4853163 h 6028288"/>
              <a:gd name="connsiteX1281" fmla="*/ 5174002 w 6562090"/>
              <a:gd name="connsiteY1281" fmla="*/ 4843944 h 6028288"/>
              <a:gd name="connsiteX1282" fmla="*/ 5145252 w 6562090"/>
              <a:gd name="connsiteY1282" fmla="*/ 4900526 h 6028288"/>
              <a:gd name="connsiteX1283" fmla="*/ 5133937 w 6562090"/>
              <a:gd name="connsiteY1283" fmla="*/ 4895756 h 6028288"/>
              <a:gd name="connsiteX1284" fmla="*/ 5152438 w 6562090"/>
              <a:gd name="connsiteY1284" fmla="*/ 4866931 h 6028288"/>
              <a:gd name="connsiteX1285" fmla="*/ 5174002 w 6562090"/>
              <a:gd name="connsiteY1285" fmla="*/ 4843944 h 6028288"/>
              <a:gd name="connsiteX1286" fmla="*/ 5019896 w 6562090"/>
              <a:gd name="connsiteY1286" fmla="*/ 4843944 h 6028288"/>
              <a:gd name="connsiteX1287" fmla="*/ 5047496 w 6562090"/>
              <a:gd name="connsiteY1287" fmla="*/ 4858434 h 6028288"/>
              <a:gd name="connsiteX1288" fmla="*/ 5047496 w 6562090"/>
              <a:gd name="connsiteY1288" fmla="*/ 4872925 h 6028288"/>
              <a:gd name="connsiteX1289" fmla="*/ 5033696 w 6562090"/>
              <a:gd name="connsiteY1289" fmla="*/ 4872925 h 6028288"/>
              <a:gd name="connsiteX1290" fmla="*/ 5033696 w 6562090"/>
              <a:gd name="connsiteY1290" fmla="*/ 4901906 h 6028288"/>
              <a:gd name="connsiteX1291" fmla="*/ 5019896 w 6562090"/>
              <a:gd name="connsiteY1291" fmla="*/ 4843944 h 6028288"/>
              <a:gd name="connsiteX1292" fmla="*/ 4864642 w 6562090"/>
              <a:gd name="connsiteY1292" fmla="*/ 4843944 h 6028288"/>
              <a:gd name="connsiteX1293" fmla="*/ 4837042 w 6562090"/>
              <a:gd name="connsiteY1293" fmla="*/ 4888797 h 6028288"/>
              <a:gd name="connsiteX1294" fmla="*/ 4864642 w 6562090"/>
              <a:gd name="connsiteY1294" fmla="*/ 4843944 h 6028288"/>
              <a:gd name="connsiteX1295" fmla="*/ 4654185 w 6562090"/>
              <a:gd name="connsiteY1295" fmla="*/ 4843944 h 6028288"/>
              <a:gd name="connsiteX1296" fmla="*/ 4667986 w 6562090"/>
              <a:gd name="connsiteY1296" fmla="*/ 4843944 h 6028288"/>
              <a:gd name="connsiteX1297" fmla="*/ 4681786 w 6562090"/>
              <a:gd name="connsiteY1297" fmla="*/ 4843944 h 6028288"/>
              <a:gd name="connsiteX1298" fmla="*/ 4667986 w 6562090"/>
              <a:gd name="connsiteY1298" fmla="*/ 4858607 h 6028288"/>
              <a:gd name="connsiteX1299" fmla="*/ 4695586 w 6562090"/>
              <a:gd name="connsiteY1299" fmla="*/ 4873271 h 6028288"/>
              <a:gd name="connsiteX1300" fmla="*/ 4709387 w 6562090"/>
              <a:gd name="connsiteY1300" fmla="*/ 4873271 h 6028288"/>
              <a:gd name="connsiteX1301" fmla="*/ 4695586 w 6562090"/>
              <a:gd name="connsiteY1301" fmla="*/ 4902597 h 6028288"/>
              <a:gd name="connsiteX1302" fmla="*/ 4667986 w 6562090"/>
              <a:gd name="connsiteY1302" fmla="*/ 4873271 h 6028288"/>
              <a:gd name="connsiteX1303" fmla="*/ 4654185 w 6562090"/>
              <a:gd name="connsiteY1303" fmla="*/ 4873271 h 6028288"/>
              <a:gd name="connsiteX1304" fmla="*/ 4654185 w 6562090"/>
              <a:gd name="connsiteY1304" fmla="*/ 4843944 h 6028288"/>
              <a:gd name="connsiteX1305" fmla="*/ 5326954 w 6562090"/>
              <a:gd name="connsiteY1305" fmla="*/ 4843942 h 6028288"/>
              <a:gd name="connsiteX1306" fmla="*/ 5299353 w 6562090"/>
              <a:gd name="connsiteY1306" fmla="*/ 4857742 h 6028288"/>
              <a:gd name="connsiteX1307" fmla="*/ 5326954 w 6562090"/>
              <a:gd name="connsiteY1307" fmla="*/ 4843942 h 6028288"/>
              <a:gd name="connsiteX1308" fmla="*/ 4975044 w 6562090"/>
              <a:gd name="connsiteY1308" fmla="*/ 4843223 h 6028288"/>
              <a:gd name="connsiteX1309" fmla="*/ 4988844 w 6562090"/>
              <a:gd name="connsiteY1309" fmla="*/ 4860042 h 6028288"/>
              <a:gd name="connsiteX1310" fmla="*/ 4961243 w 6562090"/>
              <a:gd name="connsiteY1310" fmla="*/ 4874994 h 6028288"/>
              <a:gd name="connsiteX1311" fmla="*/ 4961243 w 6562090"/>
              <a:gd name="connsiteY1311" fmla="*/ 4872699 h 6028288"/>
              <a:gd name="connsiteX1312" fmla="*/ 4956070 w 6562090"/>
              <a:gd name="connsiteY1312" fmla="*/ 4879882 h 6028288"/>
              <a:gd name="connsiteX1313" fmla="*/ 4961246 w 6562090"/>
              <a:gd name="connsiteY1313" fmla="*/ 4887071 h 6028288"/>
              <a:gd name="connsiteX1314" fmla="*/ 4947445 w 6562090"/>
              <a:gd name="connsiteY1314" fmla="*/ 4901445 h 6028288"/>
              <a:gd name="connsiteX1315" fmla="*/ 4933644 w 6562090"/>
              <a:gd name="connsiteY1315" fmla="*/ 4901445 h 6028288"/>
              <a:gd name="connsiteX1316" fmla="*/ 4919844 w 6562090"/>
              <a:gd name="connsiteY1316" fmla="*/ 4901445 h 6028288"/>
              <a:gd name="connsiteX1317" fmla="*/ 4906044 w 6562090"/>
              <a:gd name="connsiteY1317" fmla="*/ 4901445 h 6028288"/>
              <a:gd name="connsiteX1318" fmla="*/ 4892244 w 6562090"/>
              <a:gd name="connsiteY1318" fmla="*/ 4858318 h 6028288"/>
              <a:gd name="connsiteX1319" fmla="*/ 4878443 w 6562090"/>
              <a:gd name="connsiteY1319" fmla="*/ 4887071 h 6028288"/>
              <a:gd name="connsiteX1320" fmla="*/ 4878443 w 6562090"/>
              <a:gd name="connsiteY1320" fmla="*/ 4858318 h 6028288"/>
              <a:gd name="connsiteX1321" fmla="*/ 4919844 w 6562090"/>
              <a:gd name="connsiteY1321" fmla="*/ 4872695 h 6028288"/>
              <a:gd name="connsiteX1322" fmla="*/ 4906044 w 6562090"/>
              <a:gd name="connsiteY1322" fmla="*/ 4872695 h 6028288"/>
              <a:gd name="connsiteX1323" fmla="*/ 4933644 w 6562090"/>
              <a:gd name="connsiteY1323" fmla="*/ 4887071 h 6028288"/>
              <a:gd name="connsiteX1324" fmla="*/ 4919844 w 6562090"/>
              <a:gd name="connsiteY1324" fmla="*/ 4858318 h 6028288"/>
              <a:gd name="connsiteX1325" fmla="*/ 4947445 w 6562090"/>
              <a:gd name="connsiteY1325" fmla="*/ 4858318 h 6028288"/>
              <a:gd name="connsiteX1326" fmla="*/ 4933644 w 6562090"/>
              <a:gd name="connsiteY1326" fmla="*/ 4872695 h 6028288"/>
              <a:gd name="connsiteX1327" fmla="*/ 4947445 w 6562090"/>
              <a:gd name="connsiteY1327" fmla="*/ 4887071 h 6028288"/>
              <a:gd name="connsiteX1328" fmla="*/ 4943996 w 6562090"/>
              <a:gd name="connsiteY1328" fmla="*/ 4874492 h 6028288"/>
              <a:gd name="connsiteX1329" fmla="*/ 4961243 w 6562090"/>
              <a:gd name="connsiteY1329" fmla="*/ 4872695 h 6028288"/>
              <a:gd name="connsiteX1330" fmla="*/ 4961243 w 6562090"/>
              <a:gd name="connsiteY1330" fmla="*/ 4867518 h 6028288"/>
              <a:gd name="connsiteX1331" fmla="*/ 4961243 w 6562090"/>
              <a:gd name="connsiteY1331" fmla="*/ 4860042 h 6028288"/>
              <a:gd name="connsiteX1332" fmla="*/ 4975044 w 6562090"/>
              <a:gd name="connsiteY1332" fmla="*/ 4843223 h 6028288"/>
              <a:gd name="connsiteX1333" fmla="*/ 5142376 w 6562090"/>
              <a:gd name="connsiteY1333" fmla="*/ 4837042 h 6028288"/>
              <a:gd name="connsiteX1334" fmla="*/ 5144100 w 6562090"/>
              <a:gd name="connsiteY1334" fmla="*/ 4857742 h 6028288"/>
              <a:gd name="connsiteX1335" fmla="*/ 5130299 w 6562090"/>
              <a:gd name="connsiteY1335" fmla="*/ 4857742 h 6028288"/>
              <a:gd name="connsiteX1336" fmla="*/ 5142376 w 6562090"/>
              <a:gd name="connsiteY1336" fmla="*/ 4837042 h 6028288"/>
              <a:gd name="connsiteX1337" fmla="*/ 4329498 w 6562090"/>
              <a:gd name="connsiteY1337" fmla="*/ 4830489 h 6028288"/>
              <a:gd name="connsiteX1338" fmla="*/ 4323354 w 6562090"/>
              <a:gd name="connsiteY1338" fmla="*/ 4834433 h 6028288"/>
              <a:gd name="connsiteX1339" fmla="*/ 4323148 w 6562090"/>
              <a:gd name="connsiteY1339" fmla="*/ 4833508 h 6028288"/>
              <a:gd name="connsiteX1340" fmla="*/ 4640385 w 6562090"/>
              <a:gd name="connsiteY1340" fmla="*/ 4830144 h 6028288"/>
              <a:gd name="connsiteX1341" fmla="*/ 4636503 w 6562090"/>
              <a:gd name="connsiteY1341" fmla="*/ 4849065 h 6028288"/>
              <a:gd name="connsiteX1342" fmla="*/ 4638386 w 6562090"/>
              <a:gd name="connsiteY1342" fmla="*/ 4854391 h 6028288"/>
              <a:gd name="connsiteX1343" fmla="*/ 4634563 w 6562090"/>
              <a:gd name="connsiteY1343" fmla="*/ 4853737 h 6028288"/>
              <a:gd name="connsiteX1344" fmla="*/ 4626584 w 6562090"/>
              <a:gd name="connsiteY1344" fmla="*/ 4860044 h 6028288"/>
              <a:gd name="connsiteX1345" fmla="*/ 4640385 w 6562090"/>
              <a:gd name="connsiteY1345" fmla="*/ 4830144 h 6028288"/>
              <a:gd name="connsiteX1346" fmla="*/ 4442580 w 6562090"/>
              <a:gd name="connsiteY1346" fmla="*/ 4830144 h 6028288"/>
              <a:gd name="connsiteX1347" fmla="*/ 4471331 w 6562090"/>
              <a:gd name="connsiteY1347" fmla="*/ 4830144 h 6028288"/>
              <a:gd name="connsiteX1348" fmla="*/ 4456957 w 6562090"/>
              <a:gd name="connsiteY1348" fmla="*/ 4859125 h 6028288"/>
              <a:gd name="connsiteX1349" fmla="*/ 4456957 w 6562090"/>
              <a:gd name="connsiteY1349" fmla="*/ 4844633 h 6028288"/>
              <a:gd name="connsiteX1350" fmla="*/ 4399454 w 6562090"/>
              <a:gd name="connsiteY1350" fmla="*/ 4902597 h 6028288"/>
              <a:gd name="connsiteX1351" fmla="*/ 4399454 w 6562090"/>
              <a:gd name="connsiteY1351" fmla="*/ 4873616 h 6028288"/>
              <a:gd name="connsiteX1352" fmla="*/ 4385078 w 6562090"/>
              <a:gd name="connsiteY1352" fmla="*/ 4888106 h 6028288"/>
              <a:gd name="connsiteX1353" fmla="*/ 4413830 w 6562090"/>
              <a:gd name="connsiteY1353" fmla="*/ 4844633 h 6028288"/>
              <a:gd name="connsiteX1354" fmla="*/ 4413830 w 6562090"/>
              <a:gd name="connsiteY1354" fmla="*/ 4859125 h 6028288"/>
              <a:gd name="connsiteX1355" fmla="*/ 4442580 w 6562090"/>
              <a:gd name="connsiteY1355" fmla="*/ 4830144 h 6028288"/>
              <a:gd name="connsiteX1356" fmla="*/ 4321599 w 6562090"/>
              <a:gd name="connsiteY1356" fmla="*/ 4826547 h 6028288"/>
              <a:gd name="connsiteX1357" fmla="*/ 4322476 w 6562090"/>
              <a:gd name="connsiteY1357" fmla="*/ 4830489 h 6028288"/>
              <a:gd name="connsiteX1358" fmla="*/ 4323148 w 6562090"/>
              <a:gd name="connsiteY1358" fmla="*/ 4833508 h 6028288"/>
              <a:gd name="connsiteX1359" fmla="*/ 4320283 w 6562090"/>
              <a:gd name="connsiteY1359" fmla="*/ 4834871 h 6028288"/>
              <a:gd name="connsiteX1360" fmla="*/ 4329498 w 6562090"/>
              <a:gd name="connsiteY1360" fmla="*/ 4858531 h 6028288"/>
              <a:gd name="connsiteX1361" fmla="*/ 4315456 w 6562090"/>
              <a:gd name="connsiteY1361" fmla="*/ 4872551 h 6028288"/>
              <a:gd name="connsiteX1362" fmla="*/ 4306094 w 6562090"/>
              <a:gd name="connsiteY1362" fmla="*/ 4858531 h 6028288"/>
              <a:gd name="connsiteX1363" fmla="*/ 4292052 w 6562090"/>
              <a:gd name="connsiteY1363" fmla="*/ 4872551 h 6028288"/>
              <a:gd name="connsiteX1364" fmla="*/ 4292052 w 6562090"/>
              <a:gd name="connsiteY1364" fmla="*/ 4858531 h 6028288"/>
              <a:gd name="connsiteX1365" fmla="*/ 4263970 w 6562090"/>
              <a:gd name="connsiteY1365" fmla="*/ 4858531 h 6028288"/>
              <a:gd name="connsiteX1366" fmla="*/ 4263970 w 6562090"/>
              <a:gd name="connsiteY1366" fmla="*/ 4846263 h 6028288"/>
              <a:gd name="connsiteX1367" fmla="*/ 4263970 w 6562090"/>
              <a:gd name="connsiteY1367" fmla="*/ 4830489 h 6028288"/>
              <a:gd name="connsiteX1368" fmla="*/ 4278012 w 6562090"/>
              <a:gd name="connsiteY1368" fmla="*/ 4830489 h 6028288"/>
              <a:gd name="connsiteX1369" fmla="*/ 4278012 w 6562090"/>
              <a:gd name="connsiteY1369" fmla="*/ 4844509 h 6028288"/>
              <a:gd name="connsiteX1370" fmla="*/ 4315456 w 6562090"/>
              <a:gd name="connsiteY1370" fmla="*/ 4830489 h 6028288"/>
              <a:gd name="connsiteX1371" fmla="*/ 4321599 w 6562090"/>
              <a:gd name="connsiteY1371" fmla="*/ 4826547 h 6028288"/>
              <a:gd name="connsiteX1372" fmla="*/ 5091866 w 6562090"/>
              <a:gd name="connsiteY1372" fmla="*/ 4826091 h 6028288"/>
              <a:gd name="connsiteX1373" fmla="*/ 5093001 w 6562090"/>
              <a:gd name="connsiteY1373" fmla="*/ 4828738 h 6028288"/>
              <a:gd name="connsiteX1374" fmla="*/ 5087735 w 6562090"/>
              <a:gd name="connsiteY1374" fmla="*/ 4830489 h 6028288"/>
              <a:gd name="connsiteX1375" fmla="*/ 4736988 w 6562090"/>
              <a:gd name="connsiteY1375" fmla="*/ 4816341 h 6028288"/>
              <a:gd name="connsiteX1376" fmla="*/ 4736988 w 6562090"/>
              <a:gd name="connsiteY1376" fmla="*/ 4830142 h 6028288"/>
              <a:gd name="connsiteX1377" fmla="*/ 4723187 w 6562090"/>
              <a:gd name="connsiteY1377" fmla="*/ 4830142 h 6028288"/>
              <a:gd name="connsiteX1378" fmla="*/ 4736988 w 6562090"/>
              <a:gd name="connsiteY1378" fmla="*/ 4816341 h 6028288"/>
              <a:gd name="connsiteX1379" fmla="*/ 4794488 w 6562090"/>
              <a:gd name="connsiteY1379" fmla="*/ 4802541 h 6028288"/>
              <a:gd name="connsiteX1380" fmla="*/ 4809438 w 6562090"/>
              <a:gd name="connsiteY1380" fmla="*/ 4874007 h 6028288"/>
              <a:gd name="connsiteX1381" fmla="*/ 4779538 w 6562090"/>
              <a:gd name="connsiteY1381" fmla="*/ 4902595 h 6028288"/>
              <a:gd name="connsiteX1382" fmla="*/ 4764588 w 6562090"/>
              <a:gd name="connsiteY1382" fmla="*/ 4874007 h 6028288"/>
              <a:gd name="connsiteX1383" fmla="*/ 4794488 w 6562090"/>
              <a:gd name="connsiteY1383" fmla="*/ 4874007 h 6028288"/>
              <a:gd name="connsiteX1384" fmla="*/ 4794488 w 6562090"/>
              <a:gd name="connsiteY1384" fmla="*/ 4859714 h 6028288"/>
              <a:gd name="connsiteX1385" fmla="*/ 4779538 w 6562090"/>
              <a:gd name="connsiteY1385" fmla="*/ 4874007 h 6028288"/>
              <a:gd name="connsiteX1386" fmla="*/ 4764588 w 6562090"/>
              <a:gd name="connsiteY1386" fmla="*/ 4816835 h 6028288"/>
              <a:gd name="connsiteX1387" fmla="*/ 4794488 w 6562090"/>
              <a:gd name="connsiteY1387" fmla="*/ 4802541 h 6028288"/>
              <a:gd name="connsiteX1388" fmla="*/ 4681786 w 6562090"/>
              <a:gd name="connsiteY1388" fmla="*/ 4802541 h 6028288"/>
              <a:gd name="connsiteX1389" fmla="*/ 4695586 w 6562090"/>
              <a:gd name="connsiteY1389" fmla="*/ 4802541 h 6028288"/>
              <a:gd name="connsiteX1390" fmla="*/ 4709387 w 6562090"/>
              <a:gd name="connsiteY1390" fmla="*/ 4816341 h 6028288"/>
              <a:gd name="connsiteX1391" fmla="*/ 4681786 w 6562090"/>
              <a:gd name="connsiteY1391" fmla="*/ 4802541 h 6028288"/>
              <a:gd name="connsiteX1392" fmla="*/ 5003926 w 6562090"/>
              <a:gd name="connsiteY1392" fmla="*/ 4798725 h 6028288"/>
              <a:gd name="connsiteX1393" fmla="*/ 5031571 w 6562090"/>
              <a:gd name="connsiteY1393" fmla="*/ 4816470 h 6028288"/>
              <a:gd name="connsiteX1394" fmla="*/ 5031571 w 6562090"/>
              <a:gd name="connsiteY1394" fmla="*/ 4830489 h 6028288"/>
              <a:gd name="connsiteX1395" fmla="*/ 5045612 w 6562090"/>
              <a:gd name="connsiteY1395" fmla="*/ 4830489 h 6028288"/>
              <a:gd name="connsiteX1396" fmla="*/ 5031571 w 6562090"/>
              <a:gd name="connsiteY1396" fmla="*/ 4844509 h 6028288"/>
              <a:gd name="connsiteX1397" fmla="*/ 4989446 w 6562090"/>
              <a:gd name="connsiteY1397" fmla="*/ 4844509 h 6028288"/>
              <a:gd name="connsiteX1398" fmla="*/ 4975404 w 6562090"/>
              <a:gd name="connsiteY1398" fmla="*/ 4830489 h 6028288"/>
              <a:gd name="connsiteX1399" fmla="*/ 5003488 w 6562090"/>
              <a:gd name="connsiteY1399" fmla="*/ 4830489 h 6028288"/>
              <a:gd name="connsiteX1400" fmla="*/ 4989446 w 6562090"/>
              <a:gd name="connsiteY1400" fmla="*/ 4802450 h 6028288"/>
              <a:gd name="connsiteX1401" fmla="*/ 5003926 w 6562090"/>
              <a:gd name="connsiteY1401" fmla="*/ 4798725 h 6028288"/>
              <a:gd name="connsiteX1402" fmla="*/ 5158763 w 6562090"/>
              <a:gd name="connsiteY1402" fmla="*/ 4788743 h 6028288"/>
              <a:gd name="connsiteX1403" fmla="*/ 5202752 w 6562090"/>
              <a:gd name="connsiteY1403" fmla="*/ 4816343 h 6028288"/>
              <a:gd name="connsiteX1404" fmla="*/ 5144100 w 6562090"/>
              <a:gd name="connsiteY1404" fmla="*/ 4816343 h 6028288"/>
              <a:gd name="connsiteX1405" fmla="*/ 5158763 w 6562090"/>
              <a:gd name="connsiteY1405" fmla="*/ 4788743 h 6028288"/>
              <a:gd name="connsiteX1406" fmla="*/ 4792190 w 6562090"/>
              <a:gd name="connsiteY1406" fmla="*/ 4788743 h 6028288"/>
              <a:gd name="connsiteX1407" fmla="*/ 4823242 w 6562090"/>
              <a:gd name="connsiteY1407" fmla="*/ 4802543 h 6028288"/>
              <a:gd name="connsiteX1408" fmla="*/ 4792190 w 6562090"/>
              <a:gd name="connsiteY1408" fmla="*/ 4788743 h 6028288"/>
              <a:gd name="connsiteX1409" fmla="*/ 5216550 w 6562090"/>
              <a:gd name="connsiteY1409" fmla="*/ 4788740 h 6028288"/>
              <a:gd name="connsiteX1410" fmla="*/ 5230351 w 6562090"/>
              <a:gd name="connsiteY1410" fmla="*/ 4788740 h 6028288"/>
              <a:gd name="connsiteX1411" fmla="*/ 5216550 w 6562090"/>
              <a:gd name="connsiteY1411" fmla="*/ 4802541 h 6028288"/>
              <a:gd name="connsiteX1412" fmla="*/ 5216550 w 6562090"/>
              <a:gd name="connsiteY1412" fmla="*/ 4788740 h 6028288"/>
              <a:gd name="connsiteX1413" fmla="*/ 4917686 w 6562090"/>
              <a:gd name="connsiteY1413" fmla="*/ 4785290 h 6028288"/>
              <a:gd name="connsiteX1414" fmla="*/ 4933642 w 6562090"/>
              <a:gd name="connsiteY1414" fmla="*/ 4788740 h 6028288"/>
              <a:gd name="connsiteX1415" fmla="*/ 4933642 w 6562090"/>
              <a:gd name="connsiteY1415" fmla="*/ 4802541 h 6028288"/>
              <a:gd name="connsiteX1416" fmla="*/ 4919842 w 6562090"/>
              <a:gd name="connsiteY1416" fmla="*/ 4802541 h 6028288"/>
              <a:gd name="connsiteX1417" fmla="*/ 4919842 w 6562090"/>
              <a:gd name="connsiteY1417" fmla="*/ 4816341 h 6028288"/>
              <a:gd name="connsiteX1418" fmla="*/ 4906042 w 6562090"/>
              <a:gd name="connsiteY1418" fmla="*/ 4816341 h 6028288"/>
              <a:gd name="connsiteX1419" fmla="*/ 4917686 w 6562090"/>
              <a:gd name="connsiteY1419" fmla="*/ 4785290 h 6028288"/>
              <a:gd name="connsiteX1420" fmla="*/ 2777333 w 6562090"/>
              <a:gd name="connsiteY1420" fmla="*/ 4774942 h 6028288"/>
              <a:gd name="connsiteX1421" fmla="*/ 2762841 w 6562090"/>
              <a:gd name="connsiteY1421" fmla="*/ 4831524 h 6028288"/>
              <a:gd name="connsiteX1422" fmla="*/ 2704879 w 6562090"/>
              <a:gd name="connsiteY1422" fmla="*/ 4916397 h 6028288"/>
              <a:gd name="connsiteX1423" fmla="*/ 2777333 w 6562090"/>
              <a:gd name="connsiteY1423" fmla="*/ 4774942 h 6028288"/>
              <a:gd name="connsiteX1424" fmla="*/ 5270274 w 6562090"/>
              <a:gd name="connsiteY1424" fmla="*/ 4774408 h 6028288"/>
              <a:gd name="connsiteX1425" fmla="*/ 5270274 w 6562090"/>
              <a:gd name="connsiteY1425" fmla="*/ 4802450 h 6028288"/>
              <a:gd name="connsiteX1426" fmla="*/ 5326441 w 6562090"/>
              <a:gd name="connsiteY1426" fmla="*/ 4802450 h 6028288"/>
              <a:gd name="connsiteX1427" fmla="*/ 5350136 w 6562090"/>
              <a:gd name="connsiteY1427" fmla="*/ 4835966 h 6028288"/>
              <a:gd name="connsiteX1428" fmla="*/ 5352116 w 6562090"/>
              <a:gd name="connsiteY1428" fmla="*/ 4846152 h 6028288"/>
              <a:gd name="connsiteX1429" fmla="*/ 5351014 w 6562090"/>
              <a:gd name="connsiteY1429" fmla="*/ 4846263 h 6028288"/>
              <a:gd name="connsiteX1430" fmla="*/ 5354524 w 6562090"/>
              <a:gd name="connsiteY1430" fmla="*/ 4858531 h 6028288"/>
              <a:gd name="connsiteX1431" fmla="*/ 5340482 w 6562090"/>
              <a:gd name="connsiteY1431" fmla="*/ 4844509 h 6028288"/>
              <a:gd name="connsiteX1432" fmla="*/ 5312400 w 6562090"/>
              <a:gd name="connsiteY1432" fmla="*/ 4844509 h 6028288"/>
              <a:gd name="connsiteX1433" fmla="*/ 5326441 w 6562090"/>
              <a:gd name="connsiteY1433" fmla="*/ 4830489 h 6028288"/>
              <a:gd name="connsiteX1434" fmla="*/ 5312400 w 6562090"/>
              <a:gd name="connsiteY1434" fmla="*/ 4830489 h 6028288"/>
              <a:gd name="connsiteX1435" fmla="*/ 5270274 w 6562090"/>
              <a:gd name="connsiteY1435" fmla="*/ 4830489 h 6028288"/>
              <a:gd name="connsiteX1436" fmla="*/ 5270274 w 6562090"/>
              <a:gd name="connsiteY1436" fmla="*/ 4872551 h 6028288"/>
              <a:gd name="connsiteX1437" fmla="*/ 5270274 w 6562090"/>
              <a:gd name="connsiteY1437" fmla="*/ 4877808 h 6028288"/>
              <a:gd name="connsiteX1438" fmla="*/ 5270274 w 6562090"/>
              <a:gd name="connsiteY1438" fmla="*/ 4878467 h 6028288"/>
              <a:gd name="connsiteX1439" fmla="*/ 5270274 w 6562090"/>
              <a:gd name="connsiteY1439" fmla="*/ 4884820 h 6028288"/>
              <a:gd name="connsiteX1440" fmla="*/ 5270274 w 6562090"/>
              <a:gd name="connsiteY1440" fmla="*/ 4886571 h 6028288"/>
              <a:gd name="connsiteX1441" fmla="*/ 5256232 w 6562090"/>
              <a:gd name="connsiteY1441" fmla="*/ 4900593 h 6028288"/>
              <a:gd name="connsiteX1442" fmla="*/ 5242191 w 6562090"/>
              <a:gd name="connsiteY1442" fmla="*/ 4872551 h 6028288"/>
              <a:gd name="connsiteX1443" fmla="*/ 5256232 w 6562090"/>
              <a:gd name="connsiteY1443" fmla="*/ 4872551 h 6028288"/>
              <a:gd name="connsiteX1444" fmla="*/ 5256232 w 6562090"/>
              <a:gd name="connsiteY1444" fmla="*/ 4858531 h 6028288"/>
              <a:gd name="connsiteX1445" fmla="*/ 5242191 w 6562090"/>
              <a:gd name="connsiteY1445" fmla="*/ 4886571 h 6028288"/>
              <a:gd name="connsiteX1446" fmla="*/ 5214108 w 6562090"/>
              <a:gd name="connsiteY1446" fmla="*/ 4886571 h 6028288"/>
              <a:gd name="connsiteX1447" fmla="*/ 5214108 w 6562090"/>
              <a:gd name="connsiteY1447" fmla="*/ 4872551 h 6028288"/>
              <a:gd name="connsiteX1448" fmla="*/ 5228150 w 6562090"/>
              <a:gd name="connsiteY1448" fmla="*/ 4858531 h 6028288"/>
              <a:gd name="connsiteX1449" fmla="*/ 5214108 w 6562090"/>
              <a:gd name="connsiteY1449" fmla="*/ 4858531 h 6028288"/>
              <a:gd name="connsiteX1450" fmla="*/ 5214108 w 6562090"/>
              <a:gd name="connsiteY1450" fmla="*/ 4816470 h 6028288"/>
              <a:gd name="connsiteX1451" fmla="*/ 5228150 w 6562090"/>
              <a:gd name="connsiteY1451" fmla="*/ 4802450 h 6028288"/>
              <a:gd name="connsiteX1452" fmla="*/ 5228150 w 6562090"/>
              <a:gd name="connsiteY1452" fmla="*/ 4830489 h 6028288"/>
              <a:gd name="connsiteX1453" fmla="*/ 5256232 w 6562090"/>
              <a:gd name="connsiteY1453" fmla="*/ 4816470 h 6028288"/>
              <a:gd name="connsiteX1454" fmla="*/ 5242191 w 6562090"/>
              <a:gd name="connsiteY1454" fmla="*/ 4802450 h 6028288"/>
              <a:gd name="connsiteX1455" fmla="*/ 5242191 w 6562090"/>
              <a:gd name="connsiteY1455" fmla="*/ 4788428 h 6028288"/>
              <a:gd name="connsiteX1456" fmla="*/ 5270274 w 6562090"/>
              <a:gd name="connsiteY1456" fmla="*/ 4774408 h 6028288"/>
              <a:gd name="connsiteX1457" fmla="*/ 4315456 w 6562090"/>
              <a:gd name="connsiteY1457" fmla="*/ 4774408 h 6028288"/>
              <a:gd name="connsiteX1458" fmla="*/ 4317210 w 6562090"/>
              <a:gd name="connsiteY1458" fmla="*/ 4774408 h 6028288"/>
              <a:gd name="connsiteX1459" fmla="*/ 4324232 w 6562090"/>
              <a:gd name="connsiteY1459" fmla="*/ 4774408 h 6028288"/>
              <a:gd name="connsiteX1460" fmla="*/ 4315456 w 6562090"/>
              <a:gd name="connsiteY1460" fmla="*/ 4788428 h 6028288"/>
              <a:gd name="connsiteX1461" fmla="*/ 4315456 w 6562090"/>
              <a:gd name="connsiteY1461" fmla="*/ 4774408 h 6028288"/>
              <a:gd name="connsiteX1462" fmla="*/ 4328311 w 6562090"/>
              <a:gd name="connsiteY1462" fmla="*/ 4771445 h 6028288"/>
              <a:gd name="connsiteX1463" fmla="*/ 4329498 w 6562090"/>
              <a:gd name="connsiteY1463" fmla="*/ 4774408 h 6028288"/>
              <a:gd name="connsiteX1464" fmla="*/ 4324232 w 6562090"/>
              <a:gd name="connsiteY1464" fmla="*/ 4774408 h 6028288"/>
              <a:gd name="connsiteX1465" fmla="*/ 5239778 w 6562090"/>
              <a:gd name="connsiteY1465" fmla="*/ 4768493 h 6028288"/>
              <a:gd name="connsiteX1466" fmla="*/ 5242191 w 6562090"/>
              <a:gd name="connsiteY1466" fmla="*/ 4774408 h 6028288"/>
              <a:gd name="connsiteX1467" fmla="*/ 5239256 w 6562090"/>
              <a:gd name="connsiteY1467" fmla="*/ 4768547 h 6028288"/>
              <a:gd name="connsiteX1468" fmla="*/ 4581734 w 6562090"/>
              <a:gd name="connsiteY1468" fmla="*/ 4761142 h 6028288"/>
              <a:gd name="connsiteX1469" fmla="*/ 4581734 w 6562090"/>
              <a:gd name="connsiteY1469" fmla="*/ 4788743 h 6028288"/>
              <a:gd name="connsiteX1470" fmla="*/ 4567934 w 6562090"/>
              <a:gd name="connsiteY1470" fmla="*/ 4802543 h 6028288"/>
              <a:gd name="connsiteX1471" fmla="*/ 4581734 w 6562090"/>
              <a:gd name="connsiteY1471" fmla="*/ 4761142 h 6028288"/>
              <a:gd name="connsiteX1472" fmla="*/ 4236724 w 6562090"/>
              <a:gd name="connsiteY1472" fmla="*/ 4761142 h 6028288"/>
              <a:gd name="connsiteX1473" fmla="*/ 4222924 w 6562090"/>
              <a:gd name="connsiteY1473" fmla="*/ 4788743 h 6028288"/>
              <a:gd name="connsiteX1474" fmla="*/ 4236724 w 6562090"/>
              <a:gd name="connsiteY1474" fmla="*/ 4761142 h 6028288"/>
              <a:gd name="connsiteX1475" fmla="*/ 4947321 w 6562090"/>
              <a:gd name="connsiteY1475" fmla="*/ 4760388 h 6028288"/>
              <a:gd name="connsiteX1476" fmla="*/ 4947321 w 6562090"/>
              <a:gd name="connsiteY1476" fmla="*/ 4816470 h 6028288"/>
              <a:gd name="connsiteX1477" fmla="*/ 4933280 w 6562090"/>
              <a:gd name="connsiteY1477" fmla="*/ 4830489 h 6028288"/>
              <a:gd name="connsiteX1478" fmla="*/ 4947321 w 6562090"/>
              <a:gd name="connsiteY1478" fmla="*/ 4802450 h 6028288"/>
              <a:gd name="connsiteX1479" fmla="*/ 4933280 w 6562090"/>
              <a:gd name="connsiteY1479" fmla="*/ 4774408 h 6028288"/>
              <a:gd name="connsiteX1480" fmla="*/ 4947321 w 6562090"/>
              <a:gd name="connsiteY1480" fmla="*/ 4774408 h 6028288"/>
              <a:gd name="connsiteX1481" fmla="*/ 4947321 w 6562090"/>
              <a:gd name="connsiteY1481" fmla="*/ 4760388 h 6028288"/>
              <a:gd name="connsiteX1482" fmla="*/ 3253444 w 6562090"/>
              <a:gd name="connsiteY1482" fmla="*/ 4747341 h 6028288"/>
              <a:gd name="connsiteX1483" fmla="*/ 3267245 w 6562090"/>
              <a:gd name="connsiteY1483" fmla="*/ 4761142 h 6028288"/>
              <a:gd name="connsiteX1484" fmla="*/ 3239644 w 6562090"/>
              <a:gd name="connsiteY1484" fmla="*/ 4816343 h 6028288"/>
              <a:gd name="connsiteX1485" fmla="*/ 3253444 w 6562090"/>
              <a:gd name="connsiteY1485" fmla="*/ 4747341 h 6028288"/>
              <a:gd name="connsiteX1486" fmla="*/ 4764588 w 6562090"/>
              <a:gd name="connsiteY1486" fmla="*/ 4747339 h 6028288"/>
              <a:gd name="connsiteX1487" fmla="*/ 4778389 w 6562090"/>
              <a:gd name="connsiteY1487" fmla="*/ 4747339 h 6028288"/>
              <a:gd name="connsiteX1488" fmla="*/ 4792190 w 6562090"/>
              <a:gd name="connsiteY1488" fmla="*/ 4761140 h 6028288"/>
              <a:gd name="connsiteX1489" fmla="*/ 4778389 w 6562090"/>
              <a:gd name="connsiteY1489" fmla="*/ 4761140 h 6028288"/>
              <a:gd name="connsiteX1490" fmla="*/ 4764588 w 6562090"/>
              <a:gd name="connsiteY1490" fmla="*/ 4761140 h 6028288"/>
              <a:gd name="connsiteX1491" fmla="*/ 4764588 w 6562090"/>
              <a:gd name="connsiteY1491" fmla="*/ 4747339 h 6028288"/>
              <a:gd name="connsiteX1492" fmla="*/ 4723187 w 6562090"/>
              <a:gd name="connsiteY1492" fmla="*/ 4747339 h 6028288"/>
              <a:gd name="connsiteX1493" fmla="*/ 4723187 w 6562090"/>
              <a:gd name="connsiteY1493" fmla="*/ 4761140 h 6028288"/>
              <a:gd name="connsiteX1494" fmla="*/ 4709387 w 6562090"/>
              <a:gd name="connsiteY1494" fmla="*/ 4774940 h 6028288"/>
              <a:gd name="connsiteX1495" fmla="*/ 4723187 w 6562090"/>
              <a:gd name="connsiteY1495" fmla="*/ 4747339 h 6028288"/>
              <a:gd name="connsiteX1496" fmla="*/ 4540331 w 6562090"/>
              <a:gd name="connsiteY1496" fmla="*/ 4747339 h 6028288"/>
              <a:gd name="connsiteX1497" fmla="*/ 4540331 w 6562090"/>
              <a:gd name="connsiteY1497" fmla="*/ 4761140 h 6028288"/>
              <a:gd name="connsiteX1498" fmla="*/ 4540331 w 6562090"/>
              <a:gd name="connsiteY1498" fmla="*/ 4747339 h 6028288"/>
              <a:gd name="connsiteX1499" fmla="*/ 5003488 w 6562090"/>
              <a:gd name="connsiteY1499" fmla="*/ 4746366 h 6028288"/>
              <a:gd name="connsiteX1500" fmla="*/ 5017529 w 6562090"/>
              <a:gd name="connsiteY1500" fmla="*/ 4788428 h 6028288"/>
              <a:gd name="connsiteX1501" fmla="*/ 5003488 w 6562090"/>
              <a:gd name="connsiteY1501" fmla="*/ 4788428 h 6028288"/>
              <a:gd name="connsiteX1502" fmla="*/ 4975404 w 6562090"/>
              <a:gd name="connsiteY1502" fmla="*/ 4816470 h 6028288"/>
              <a:gd name="connsiteX1503" fmla="*/ 4947321 w 6562090"/>
              <a:gd name="connsiteY1503" fmla="*/ 4816470 h 6028288"/>
              <a:gd name="connsiteX1504" fmla="*/ 4975404 w 6562090"/>
              <a:gd name="connsiteY1504" fmla="*/ 4774408 h 6028288"/>
              <a:gd name="connsiteX1505" fmla="*/ 5003488 w 6562090"/>
              <a:gd name="connsiteY1505" fmla="*/ 4746366 h 6028288"/>
              <a:gd name="connsiteX1506" fmla="*/ 4947321 w 6562090"/>
              <a:gd name="connsiteY1506" fmla="*/ 4746366 h 6028288"/>
              <a:gd name="connsiteX1507" fmla="*/ 4961362 w 6562090"/>
              <a:gd name="connsiteY1507" fmla="*/ 4746366 h 6028288"/>
              <a:gd name="connsiteX1508" fmla="*/ 4947321 w 6562090"/>
              <a:gd name="connsiteY1508" fmla="*/ 4760388 h 6028288"/>
              <a:gd name="connsiteX1509" fmla="*/ 4947321 w 6562090"/>
              <a:gd name="connsiteY1509" fmla="*/ 4746366 h 6028288"/>
              <a:gd name="connsiteX1510" fmla="*/ 3323155 w 6562090"/>
              <a:gd name="connsiteY1510" fmla="*/ 4738500 h 6028288"/>
              <a:gd name="connsiteX1511" fmla="*/ 3351964 w 6562090"/>
              <a:gd name="connsiteY1511" fmla="*/ 4761142 h 6028288"/>
              <a:gd name="connsiteX1512" fmla="*/ 3380332 w 6562090"/>
              <a:gd name="connsiteY1512" fmla="*/ 4830144 h 6028288"/>
              <a:gd name="connsiteX1513" fmla="*/ 3337781 w 6562090"/>
              <a:gd name="connsiteY1513" fmla="*/ 4830144 h 6028288"/>
              <a:gd name="connsiteX1514" fmla="*/ 3295230 w 6562090"/>
              <a:gd name="connsiteY1514" fmla="*/ 4830144 h 6028288"/>
              <a:gd name="connsiteX1515" fmla="*/ 3295230 w 6562090"/>
              <a:gd name="connsiteY1515" fmla="*/ 4816343 h 6028288"/>
              <a:gd name="connsiteX1516" fmla="*/ 3309413 w 6562090"/>
              <a:gd name="connsiteY1516" fmla="*/ 4816343 h 6028288"/>
              <a:gd name="connsiteX1517" fmla="*/ 3295230 w 6562090"/>
              <a:gd name="connsiteY1517" fmla="*/ 4802543 h 6028288"/>
              <a:gd name="connsiteX1518" fmla="*/ 3323155 w 6562090"/>
              <a:gd name="connsiteY1518" fmla="*/ 4738500 h 6028288"/>
              <a:gd name="connsiteX1519" fmla="*/ 2986517 w 6562090"/>
              <a:gd name="connsiteY1519" fmla="*/ 4734359 h 6028288"/>
              <a:gd name="connsiteX1520" fmla="*/ 2981792 w 6562090"/>
              <a:gd name="connsiteY1520" fmla="*/ 4749996 h 6028288"/>
              <a:gd name="connsiteX1521" fmla="*/ 2972951 w 6562090"/>
              <a:gd name="connsiteY1521" fmla="*/ 4790194 h 6028288"/>
              <a:gd name="connsiteX1522" fmla="*/ 2916369 w 6562090"/>
              <a:gd name="connsiteY1522" fmla="*/ 4874088 h 6028288"/>
              <a:gd name="connsiteX1523" fmla="*/ 2963751 w 6562090"/>
              <a:gd name="connsiteY1523" fmla="*/ 4737981 h 6028288"/>
              <a:gd name="connsiteX1524" fmla="*/ 4709387 w 6562090"/>
              <a:gd name="connsiteY1524" fmla="*/ 4733541 h 6028288"/>
              <a:gd name="connsiteX1525" fmla="*/ 4709387 w 6562090"/>
              <a:gd name="connsiteY1525" fmla="*/ 4747341 h 6028288"/>
              <a:gd name="connsiteX1526" fmla="*/ 4709387 w 6562090"/>
              <a:gd name="connsiteY1526" fmla="*/ 4733541 h 6028288"/>
              <a:gd name="connsiteX1527" fmla="*/ 4933642 w 6562090"/>
              <a:gd name="connsiteY1527" fmla="*/ 4733539 h 6028288"/>
              <a:gd name="connsiteX1528" fmla="*/ 4933642 w 6562090"/>
              <a:gd name="connsiteY1528" fmla="*/ 4747339 h 6028288"/>
              <a:gd name="connsiteX1529" fmla="*/ 4933642 w 6562090"/>
              <a:gd name="connsiteY1529" fmla="*/ 4733539 h 6028288"/>
              <a:gd name="connsiteX1530" fmla="*/ 2987314 w 6562090"/>
              <a:gd name="connsiteY1530" fmla="*/ 4732780 h 6028288"/>
              <a:gd name="connsiteX1531" fmla="*/ 2987097 w 6562090"/>
              <a:gd name="connsiteY1531" fmla="*/ 4734267 h 6028288"/>
              <a:gd name="connsiteX1532" fmla="*/ 2986517 w 6562090"/>
              <a:gd name="connsiteY1532" fmla="*/ 4734359 h 6028288"/>
              <a:gd name="connsiteX1533" fmla="*/ 2986875 w 6562090"/>
              <a:gd name="connsiteY1533" fmla="*/ 4733174 h 6028288"/>
              <a:gd name="connsiteX1534" fmla="*/ 4809438 w 6562090"/>
              <a:gd name="connsiteY1534" fmla="*/ 4719738 h 6028288"/>
              <a:gd name="connsiteX1535" fmla="*/ 4778389 w 6562090"/>
              <a:gd name="connsiteY1535" fmla="*/ 4747339 h 6028288"/>
              <a:gd name="connsiteX1536" fmla="*/ 4809438 w 6562090"/>
              <a:gd name="connsiteY1536" fmla="*/ 4719738 h 6028288"/>
              <a:gd name="connsiteX1537" fmla="*/ 3336247 w 6562090"/>
              <a:gd name="connsiteY1537" fmla="*/ 4719738 h 6028288"/>
              <a:gd name="connsiteX1538" fmla="*/ 3408124 w 6562090"/>
              <a:gd name="connsiteY1538" fmla="*/ 4733539 h 6028288"/>
              <a:gd name="connsiteX1539" fmla="*/ 3422498 w 6562090"/>
              <a:gd name="connsiteY1539" fmla="*/ 4788740 h 6028288"/>
              <a:gd name="connsiteX1540" fmla="*/ 3336247 w 6562090"/>
              <a:gd name="connsiteY1540" fmla="*/ 4719738 h 6028288"/>
              <a:gd name="connsiteX1541" fmla="*/ 5340482 w 6562090"/>
              <a:gd name="connsiteY1541" fmla="*/ 4718326 h 6028288"/>
              <a:gd name="connsiteX1542" fmla="*/ 5354524 w 6562090"/>
              <a:gd name="connsiteY1542" fmla="*/ 4718326 h 6028288"/>
              <a:gd name="connsiteX1543" fmla="*/ 5354524 w 6562090"/>
              <a:gd name="connsiteY1543" fmla="*/ 4760388 h 6028288"/>
              <a:gd name="connsiteX1544" fmla="*/ 5340482 w 6562090"/>
              <a:gd name="connsiteY1544" fmla="*/ 4788428 h 6028288"/>
              <a:gd name="connsiteX1545" fmla="*/ 5298358 w 6562090"/>
              <a:gd name="connsiteY1545" fmla="*/ 4802450 h 6028288"/>
              <a:gd name="connsiteX1546" fmla="*/ 5270274 w 6562090"/>
              <a:gd name="connsiteY1546" fmla="*/ 4774408 h 6028288"/>
              <a:gd name="connsiteX1547" fmla="*/ 5256232 w 6562090"/>
              <a:gd name="connsiteY1547" fmla="*/ 4760388 h 6028288"/>
              <a:gd name="connsiteX1548" fmla="*/ 5270274 w 6562090"/>
              <a:gd name="connsiteY1548" fmla="*/ 4746366 h 6028288"/>
              <a:gd name="connsiteX1549" fmla="*/ 5284316 w 6562090"/>
              <a:gd name="connsiteY1549" fmla="*/ 4732346 h 6028288"/>
              <a:gd name="connsiteX1550" fmla="*/ 5298358 w 6562090"/>
              <a:gd name="connsiteY1550" fmla="*/ 4732346 h 6028288"/>
              <a:gd name="connsiteX1551" fmla="*/ 5298358 w 6562090"/>
              <a:gd name="connsiteY1551" fmla="*/ 4760388 h 6028288"/>
              <a:gd name="connsiteX1552" fmla="*/ 5312400 w 6562090"/>
              <a:gd name="connsiteY1552" fmla="*/ 4760388 h 6028288"/>
              <a:gd name="connsiteX1553" fmla="*/ 5340482 w 6562090"/>
              <a:gd name="connsiteY1553" fmla="*/ 4718326 h 6028288"/>
              <a:gd name="connsiteX1554" fmla="*/ 4295344 w 6562090"/>
              <a:gd name="connsiteY1554" fmla="*/ 4714601 h 6028288"/>
              <a:gd name="connsiteX1555" fmla="*/ 4306094 w 6562090"/>
              <a:gd name="connsiteY1555" fmla="*/ 4718326 h 6028288"/>
              <a:gd name="connsiteX1556" fmla="*/ 4296688 w 6562090"/>
              <a:gd name="connsiteY1556" fmla="*/ 4718326 h 6028288"/>
              <a:gd name="connsiteX1557" fmla="*/ 5380852 w 6562090"/>
              <a:gd name="connsiteY1557" fmla="*/ 4707809 h 6028288"/>
              <a:gd name="connsiteX1558" fmla="*/ 5372248 w 6562090"/>
              <a:gd name="connsiteY1558" fmla="*/ 4711245 h 6028288"/>
              <a:gd name="connsiteX1559" fmla="*/ 5380508 w 6562090"/>
              <a:gd name="connsiteY1559" fmla="*/ 4718326 h 6028288"/>
              <a:gd name="connsiteX1560" fmla="*/ 5382608 w 6562090"/>
              <a:gd name="connsiteY1560" fmla="*/ 4718326 h 6028288"/>
              <a:gd name="connsiteX1561" fmla="*/ 5382097 w 6562090"/>
              <a:gd name="connsiteY1561" fmla="*/ 4719686 h 6028288"/>
              <a:gd name="connsiteX1562" fmla="*/ 5382156 w 6562090"/>
              <a:gd name="connsiteY1562" fmla="*/ 4719738 h 6028288"/>
              <a:gd name="connsiteX1563" fmla="*/ 5382077 w 6562090"/>
              <a:gd name="connsiteY1563" fmla="*/ 4719738 h 6028288"/>
              <a:gd name="connsiteX1564" fmla="*/ 5377342 w 6562090"/>
              <a:gd name="connsiteY1564" fmla="*/ 4732346 h 6028288"/>
              <a:gd name="connsiteX1565" fmla="*/ 5382608 w 6562090"/>
              <a:gd name="connsiteY1565" fmla="*/ 4746366 h 6028288"/>
              <a:gd name="connsiteX1566" fmla="*/ 5354524 w 6562090"/>
              <a:gd name="connsiteY1566" fmla="*/ 4788428 h 6028288"/>
              <a:gd name="connsiteX1567" fmla="*/ 5396647 w 6562090"/>
              <a:gd name="connsiteY1567" fmla="*/ 4746366 h 6028288"/>
              <a:gd name="connsiteX1568" fmla="*/ 5382608 w 6562090"/>
              <a:gd name="connsiteY1568" fmla="*/ 4732346 h 6028288"/>
              <a:gd name="connsiteX1569" fmla="*/ 5396647 w 6562090"/>
              <a:gd name="connsiteY1569" fmla="*/ 4718326 h 6028288"/>
              <a:gd name="connsiteX1570" fmla="*/ 5380852 w 6562090"/>
              <a:gd name="connsiteY1570" fmla="*/ 4707809 h 6028288"/>
              <a:gd name="connsiteX1571" fmla="*/ 4850842 w 6562090"/>
              <a:gd name="connsiteY1571" fmla="*/ 4705940 h 6028288"/>
              <a:gd name="connsiteX1572" fmla="*/ 4892244 w 6562090"/>
              <a:gd name="connsiteY1572" fmla="*/ 4761142 h 6028288"/>
              <a:gd name="connsiteX1573" fmla="*/ 4878443 w 6562090"/>
              <a:gd name="connsiteY1573" fmla="*/ 4761142 h 6028288"/>
              <a:gd name="connsiteX1574" fmla="*/ 4878443 w 6562090"/>
              <a:gd name="connsiteY1574" fmla="*/ 4733541 h 6028288"/>
              <a:gd name="connsiteX1575" fmla="*/ 4850842 w 6562090"/>
              <a:gd name="connsiteY1575" fmla="*/ 4705940 h 6028288"/>
              <a:gd name="connsiteX1576" fmla="*/ 4624368 w 6562090"/>
              <a:gd name="connsiteY1576" fmla="*/ 4704304 h 6028288"/>
              <a:gd name="connsiteX1577" fmla="*/ 4652451 w 6562090"/>
              <a:gd name="connsiteY1577" fmla="*/ 4718326 h 6028288"/>
              <a:gd name="connsiteX1578" fmla="*/ 4638410 w 6562090"/>
              <a:gd name="connsiteY1578" fmla="*/ 4732346 h 6028288"/>
              <a:gd name="connsiteX1579" fmla="*/ 4624368 w 6562090"/>
              <a:gd name="connsiteY1579" fmla="*/ 4718326 h 6028288"/>
              <a:gd name="connsiteX1580" fmla="*/ 4624368 w 6562090"/>
              <a:gd name="connsiteY1580" fmla="*/ 4704304 h 6028288"/>
              <a:gd name="connsiteX1581" fmla="*/ 4736988 w 6562090"/>
              <a:gd name="connsiteY1581" fmla="*/ 4692140 h 6028288"/>
              <a:gd name="connsiteX1582" fmla="*/ 4723187 w 6562090"/>
              <a:gd name="connsiteY1582" fmla="*/ 4705940 h 6028288"/>
              <a:gd name="connsiteX1583" fmla="*/ 4750788 w 6562090"/>
              <a:gd name="connsiteY1583" fmla="*/ 4705940 h 6028288"/>
              <a:gd name="connsiteX1584" fmla="*/ 4764588 w 6562090"/>
              <a:gd name="connsiteY1584" fmla="*/ 4719741 h 6028288"/>
              <a:gd name="connsiteX1585" fmla="*/ 4750788 w 6562090"/>
              <a:gd name="connsiteY1585" fmla="*/ 4747341 h 6028288"/>
              <a:gd name="connsiteX1586" fmla="*/ 4723187 w 6562090"/>
              <a:gd name="connsiteY1586" fmla="*/ 4733541 h 6028288"/>
              <a:gd name="connsiteX1587" fmla="*/ 4736988 w 6562090"/>
              <a:gd name="connsiteY1587" fmla="*/ 4692140 h 6028288"/>
              <a:gd name="connsiteX1588" fmla="*/ 4837040 w 6562090"/>
              <a:gd name="connsiteY1588" fmla="*/ 4692138 h 6028288"/>
              <a:gd name="connsiteX1589" fmla="*/ 4837040 w 6562090"/>
              <a:gd name="connsiteY1589" fmla="*/ 4733539 h 6028288"/>
              <a:gd name="connsiteX1590" fmla="*/ 4823239 w 6562090"/>
              <a:gd name="connsiteY1590" fmla="*/ 4733539 h 6028288"/>
              <a:gd name="connsiteX1591" fmla="*/ 4837040 w 6562090"/>
              <a:gd name="connsiteY1591" fmla="*/ 4719738 h 6028288"/>
              <a:gd name="connsiteX1592" fmla="*/ 4837040 w 6562090"/>
              <a:gd name="connsiteY1592" fmla="*/ 4705938 h 6028288"/>
              <a:gd name="connsiteX1593" fmla="*/ 4823239 w 6562090"/>
              <a:gd name="connsiteY1593" fmla="*/ 4705938 h 6028288"/>
              <a:gd name="connsiteX1594" fmla="*/ 4837040 w 6562090"/>
              <a:gd name="connsiteY1594" fmla="*/ 4692138 h 6028288"/>
              <a:gd name="connsiteX1595" fmla="*/ 4532570 w 6562090"/>
              <a:gd name="connsiteY1595" fmla="*/ 4686318 h 6028288"/>
              <a:gd name="connsiteX1596" fmla="*/ 4533433 w 6562090"/>
              <a:gd name="connsiteY1596" fmla="*/ 4686963 h 6028288"/>
              <a:gd name="connsiteX1597" fmla="*/ 4540333 w 6562090"/>
              <a:gd name="connsiteY1597" fmla="*/ 4692140 h 6028288"/>
              <a:gd name="connsiteX1598" fmla="*/ 4526532 w 6562090"/>
              <a:gd name="connsiteY1598" fmla="*/ 4692140 h 6028288"/>
              <a:gd name="connsiteX1599" fmla="*/ 4532570 w 6562090"/>
              <a:gd name="connsiteY1599" fmla="*/ 4686318 h 6028288"/>
              <a:gd name="connsiteX1600" fmla="*/ 3015388 w 6562090"/>
              <a:gd name="connsiteY1600" fmla="*/ 4678339 h 6028288"/>
              <a:gd name="connsiteX1601" fmla="*/ 3001242 w 6562090"/>
              <a:gd name="connsiteY1601" fmla="*/ 4720284 h 6028288"/>
              <a:gd name="connsiteX1602" fmla="*/ 2987314 w 6562090"/>
              <a:gd name="connsiteY1602" fmla="*/ 4732780 h 6028288"/>
              <a:gd name="connsiteX1603" fmla="*/ 2989528 w 6562090"/>
              <a:gd name="connsiteY1603" fmla="*/ 4717663 h 6028288"/>
              <a:gd name="connsiteX1604" fmla="*/ 3015388 w 6562090"/>
              <a:gd name="connsiteY1604" fmla="*/ 4678339 h 6028288"/>
              <a:gd name="connsiteX1605" fmla="*/ 4876424 w 6562090"/>
              <a:gd name="connsiteY1605" fmla="*/ 4664117 h 6028288"/>
              <a:gd name="connsiteX1606" fmla="*/ 4878443 w 6562090"/>
              <a:gd name="connsiteY1606" fmla="*/ 4678337 h 6028288"/>
              <a:gd name="connsiteX1607" fmla="*/ 4873268 w 6562090"/>
              <a:gd name="connsiteY1607" fmla="*/ 4665256 h 6028288"/>
              <a:gd name="connsiteX1608" fmla="*/ 4876320 w 6562090"/>
              <a:gd name="connsiteY1608" fmla="*/ 4663387 h 6028288"/>
              <a:gd name="connsiteX1609" fmla="*/ 4878443 w 6562090"/>
              <a:gd name="connsiteY1609" fmla="*/ 4663387 h 6028288"/>
              <a:gd name="connsiteX1610" fmla="*/ 4876424 w 6562090"/>
              <a:gd name="connsiteY1610" fmla="*/ 4664117 h 6028288"/>
              <a:gd name="connsiteX1611" fmla="*/ 3200400 w 6562090"/>
              <a:gd name="connsiteY1611" fmla="*/ 4658930 h 6028288"/>
              <a:gd name="connsiteX1612" fmla="*/ 3205143 w 6562090"/>
              <a:gd name="connsiteY1612" fmla="*/ 4661086 h 6028288"/>
              <a:gd name="connsiteX1613" fmla="*/ 3212043 w 6562090"/>
              <a:gd name="connsiteY1613" fmla="*/ 4678337 h 6028288"/>
              <a:gd name="connsiteX1614" fmla="*/ 3198243 w 6562090"/>
              <a:gd name="connsiteY1614" fmla="*/ 4664537 h 6028288"/>
              <a:gd name="connsiteX1615" fmla="*/ 3200400 w 6562090"/>
              <a:gd name="connsiteY1615" fmla="*/ 4658930 h 6028288"/>
              <a:gd name="connsiteX1616" fmla="*/ 4862919 w 6562090"/>
              <a:gd name="connsiteY1616" fmla="*/ 4651006 h 6028288"/>
              <a:gd name="connsiteX1617" fmla="*/ 4874994 w 6562090"/>
              <a:gd name="connsiteY1617" fmla="*/ 4654044 h 6028288"/>
              <a:gd name="connsiteX1618" fmla="*/ 4876320 w 6562090"/>
              <a:gd name="connsiteY1618" fmla="*/ 4663387 h 6028288"/>
              <a:gd name="connsiteX1619" fmla="*/ 4864642 w 6562090"/>
              <a:gd name="connsiteY1619" fmla="*/ 4663387 h 6028288"/>
              <a:gd name="connsiteX1620" fmla="*/ 4850842 w 6562090"/>
              <a:gd name="connsiteY1620" fmla="*/ 4663387 h 6028288"/>
              <a:gd name="connsiteX1621" fmla="*/ 4862919 w 6562090"/>
              <a:gd name="connsiteY1621" fmla="*/ 4651006 h 6028288"/>
              <a:gd name="connsiteX1622" fmla="*/ 3029189 w 6562090"/>
              <a:gd name="connsiteY1622" fmla="*/ 4650736 h 6028288"/>
              <a:gd name="connsiteX1623" fmla="*/ 3015388 w 6562090"/>
              <a:gd name="connsiteY1623" fmla="*/ 4678337 h 6028288"/>
              <a:gd name="connsiteX1624" fmla="*/ 3029189 w 6562090"/>
              <a:gd name="connsiteY1624" fmla="*/ 4650736 h 6028288"/>
              <a:gd name="connsiteX1625" fmla="*/ 716470 w 6562090"/>
              <a:gd name="connsiteY1625" fmla="*/ 4564485 h 6028288"/>
              <a:gd name="connsiteX1626" fmla="*/ 759022 w 6562090"/>
              <a:gd name="connsiteY1626" fmla="*/ 4578285 h 6028288"/>
              <a:gd name="connsiteX1627" fmla="*/ 688104 w 6562090"/>
              <a:gd name="connsiteY1627" fmla="*/ 4619687 h 6028288"/>
              <a:gd name="connsiteX1628" fmla="*/ 631368 w 6562090"/>
              <a:gd name="connsiteY1628" fmla="*/ 4619687 h 6028288"/>
              <a:gd name="connsiteX1629" fmla="*/ 673919 w 6562090"/>
              <a:gd name="connsiteY1629" fmla="*/ 4592086 h 6028288"/>
              <a:gd name="connsiteX1630" fmla="*/ 716470 w 6562090"/>
              <a:gd name="connsiteY1630" fmla="*/ 4564485 h 6028288"/>
              <a:gd name="connsiteX1631" fmla="*/ 6281260 w 6562090"/>
              <a:gd name="connsiteY1631" fmla="*/ 4550078 h 6028288"/>
              <a:gd name="connsiteX1632" fmla="*/ 6283987 w 6562090"/>
              <a:gd name="connsiteY1632" fmla="*/ 4551491 h 6028288"/>
              <a:gd name="connsiteX1633" fmla="*/ 6281098 w 6562090"/>
              <a:gd name="connsiteY1633" fmla="*/ 4551852 h 6028288"/>
              <a:gd name="connsiteX1634" fmla="*/ 6295303 w 6562090"/>
              <a:gd name="connsiteY1634" fmla="*/ 4536058 h 6028288"/>
              <a:gd name="connsiteX1635" fmla="*/ 6323384 w 6562090"/>
              <a:gd name="connsiteY1635" fmla="*/ 4550078 h 6028288"/>
              <a:gd name="connsiteX1636" fmla="*/ 6365509 w 6562090"/>
              <a:gd name="connsiteY1636" fmla="*/ 4578120 h 6028288"/>
              <a:gd name="connsiteX1637" fmla="*/ 6328650 w 6562090"/>
              <a:gd name="connsiteY1637" fmla="*/ 4574615 h 6028288"/>
              <a:gd name="connsiteX1638" fmla="*/ 6283987 w 6562090"/>
              <a:gd name="connsiteY1638" fmla="*/ 4551491 h 6028288"/>
              <a:gd name="connsiteX1639" fmla="*/ 6295303 w 6562090"/>
              <a:gd name="connsiteY1639" fmla="*/ 4550078 h 6028288"/>
              <a:gd name="connsiteX1640" fmla="*/ 6295303 w 6562090"/>
              <a:gd name="connsiteY1640" fmla="*/ 4536058 h 6028288"/>
              <a:gd name="connsiteX1641" fmla="*/ 6145800 w 6562090"/>
              <a:gd name="connsiteY1641" fmla="*/ 4398326 h 6028288"/>
              <a:gd name="connsiteX1642" fmla="*/ 6154887 w 6562090"/>
              <a:gd name="connsiteY1642" fmla="*/ 4402864 h 6028288"/>
              <a:gd name="connsiteX1643" fmla="*/ 6168928 w 6562090"/>
              <a:gd name="connsiteY1643" fmla="*/ 4409873 h 6028288"/>
              <a:gd name="connsiteX1644" fmla="*/ 6140845 w 6562090"/>
              <a:gd name="connsiteY1644" fmla="*/ 4409873 h 6028288"/>
              <a:gd name="connsiteX1645" fmla="*/ 6140845 w 6562090"/>
              <a:gd name="connsiteY1645" fmla="*/ 4395853 h 6028288"/>
              <a:gd name="connsiteX1646" fmla="*/ 6146111 w 6562090"/>
              <a:gd name="connsiteY1646" fmla="*/ 4397604 h 6028288"/>
              <a:gd name="connsiteX1647" fmla="*/ 6145800 w 6562090"/>
              <a:gd name="connsiteY1647" fmla="*/ 4398326 h 6028288"/>
              <a:gd name="connsiteX1648" fmla="*/ 6003174 w 6562090"/>
              <a:gd name="connsiteY1648" fmla="*/ 4395429 h 6028288"/>
              <a:gd name="connsiteX1649" fmla="*/ 6003174 w 6562090"/>
              <a:gd name="connsiteY1649" fmla="*/ 4426481 h 6028288"/>
              <a:gd name="connsiteX1650" fmla="*/ 6003174 w 6562090"/>
              <a:gd name="connsiteY1650" fmla="*/ 4395429 h 6028288"/>
              <a:gd name="connsiteX1651" fmla="*/ 6098720 w 6562090"/>
              <a:gd name="connsiteY1651" fmla="*/ 4353791 h 6028288"/>
              <a:gd name="connsiteX1652" fmla="*/ 6112764 w 6562090"/>
              <a:gd name="connsiteY1652" fmla="*/ 4395853 h 6028288"/>
              <a:gd name="connsiteX1653" fmla="*/ 6098720 w 6562090"/>
              <a:gd name="connsiteY1653" fmla="*/ 4409873 h 6028288"/>
              <a:gd name="connsiteX1654" fmla="*/ 6084681 w 6562090"/>
              <a:gd name="connsiteY1654" fmla="*/ 4367811 h 6028288"/>
              <a:gd name="connsiteX1655" fmla="*/ 6098720 w 6562090"/>
              <a:gd name="connsiteY1655" fmla="*/ 4353791 h 6028288"/>
              <a:gd name="connsiteX1656" fmla="*/ 5986390 w 6562090"/>
              <a:gd name="connsiteY1656" fmla="*/ 4353791 h 6028288"/>
              <a:gd name="connsiteX1657" fmla="*/ 5986390 w 6562090"/>
              <a:gd name="connsiteY1657" fmla="*/ 4381833 h 6028288"/>
              <a:gd name="connsiteX1658" fmla="*/ 5972348 w 6562090"/>
              <a:gd name="connsiteY1658" fmla="*/ 4367811 h 6028288"/>
              <a:gd name="connsiteX1659" fmla="*/ 5986390 w 6562090"/>
              <a:gd name="connsiteY1659" fmla="*/ 4353791 h 6028288"/>
              <a:gd name="connsiteX1660" fmla="*/ 6023122 w 6562090"/>
              <a:gd name="connsiteY1660" fmla="*/ 4340556 h 6028288"/>
              <a:gd name="connsiteX1661" fmla="*/ 6033780 w 6562090"/>
              <a:gd name="connsiteY1661" fmla="*/ 4341523 h 6028288"/>
              <a:gd name="connsiteX1662" fmla="*/ 6042556 w 6562090"/>
              <a:gd name="connsiteY1662" fmla="*/ 4353791 h 6028288"/>
              <a:gd name="connsiteX1663" fmla="*/ 6028514 w 6562090"/>
              <a:gd name="connsiteY1663" fmla="*/ 4353791 h 6028288"/>
              <a:gd name="connsiteX1664" fmla="*/ 6028514 w 6562090"/>
              <a:gd name="connsiteY1664" fmla="*/ 4367811 h 6028288"/>
              <a:gd name="connsiteX1665" fmla="*/ 6026758 w 6562090"/>
              <a:gd name="connsiteY1665" fmla="*/ 4346780 h 6028288"/>
              <a:gd name="connsiteX1666" fmla="*/ 6020616 w 6562090"/>
              <a:gd name="connsiteY1666" fmla="*/ 4336265 h 6028288"/>
              <a:gd name="connsiteX1667" fmla="*/ 6023122 w 6562090"/>
              <a:gd name="connsiteY1667" fmla="*/ 4340556 h 6028288"/>
              <a:gd name="connsiteX1668" fmla="*/ 6014472 w 6562090"/>
              <a:gd name="connsiteY1668" fmla="*/ 4339771 h 6028288"/>
              <a:gd name="connsiteX1669" fmla="*/ 5987648 w 6562090"/>
              <a:gd name="connsiteY1669" fmla="*/ 4326427 h 6028288"/>
              <a:gd name="connsiteX1670" fmla="*/ 5972124 w 6562090"/>
              <a:gd name="connsiteY1670" fmla="*/ 4340227 h 6028288"/>
              <a:gd name="connsiteX1671" fmla="*/ 5987648 w 6562090"/>
              <a:gd name="connsiteY1671" fmla="*/ 4326427 h 6028288"/>
              <a:gd name="connsiteX1672" fmla="*/ 5938701 w 6562090"/>
              <a:gd name="connsiteY1672" fmla="*/ 4320820 h 6028288"/>
              <a:gd name="connsiteX1673" fmla="*/ 5942798 w 6562090"/>
              <a:gd name="connsiteY1673" fmla="*/ 4322976 h 6028288"/>
              <a:gd name="connsiteX1674" fmla="*/ 5944523 w 6562090"/>
              <a:gd name="connsiteY1674" fmla="*/ 4340227 h 6028288"/>
              <a:gd name="connsiteX1675" fmla="*/ 5930722 w 6562090"/>
              <a:gd name="connsiteY1675" fmla="*/ 4340227 h 6028288"/>
              <a:gd name="connsiteX1676" fmla="*/ 5930722 w 6562090"/>
              <a:gd name="connsiteY1676" fmla="*/ 4326427 h 6028288"/>
              <a:gd name="connsiteX1677" fmla="*/ 5938701 w 6562090"/>
              <a:gd name="connsiteY1677" fmla="*/ 4320820 h 6028288"/>
              <a:gd name="connsiteX1678" fmla="*/ 5972124 w 6562090"/>
              <a:gd name="connsiteY1678" fmla="*/ 4312627 h 6028288"/>
              <a:gd name="connsiteX1679" fmla="*/ 5972124 w 6562090"/>
              <a:gd name="connsiteY1679" fmla="*/ 4326427 h 6028288"/>
              <a:gd name="connsiteX1680" fmla="*/ 5972124 w 6562090"/>
              <a:gd name="connsiteY1680" fmla="*/ 4312627 h 6028288"/>
              <a:gd name="connsiteX1681" fmla="*/ 6056598 w 6562090"/>
              <a:gd name="connsiteY1681" fmla="*/ 4311729 h 6028288"/>
              <a:gd name="connsiteX1682" fmla="*/ 6070639 w 6562090"/>
              <a:gd name="connsiteY1682" fmla="*/ 4311729 h 6028288"/>
              <a:gd name="connsiteX1683" fmla="*/ 6070639 w 6562090"/>
              <a:gd name="connsiteY1683" fmla="*/ 4325749 h 6028288"/>
              <a:gd name="connsiteX1684" fmla="*/ 6059888 w 6562090"/>
              <a:gd name="connsiteY1684" fmla="*/ 4319616 h 6028288"/>
              <a:gd name="connsiteX1685" fmla="*/ 6014472 w 6562090"/>
              <a:gd name="connsiteY1685" fmla="*/ 4311729 h 6028288"/>
              <a:gd name="connsiteX1686" fmla="*/ 6014472 w 6562090"/>
              <a:gd name="connsiteY1686" fmla="*/ 4325749 h 6028288"/>
              <a:gd name="connsiteX1687" fmla="*/ 6014472 w 6562090"/>
              <a:gd name="connsiteY1687" fmla="*/ 4339771 h 6028288"/>
              <a:gd name="connsiteX1688" fmla="*/ 6000431 w 6562090"/>
              <a:gd name="connsiteY1688" fmla="*/ 4339771 h 6028288"/>
              <a:gd name="connsiteX1689" fmla="*/ 6014472 w 6562090"/>
              <a:gd name="connsiteY1689" fmla="*/ 4311729 h 6028288"/>
              <a:gd name="connsiteX1690" fmla="*/ 6088135 w 6562090"/>
              <a:gd name="connsiteY1690" fmla="*/ 4306807 h 6028288"/>
              <a:gd name="connsiteX1691" fmla="*/ 6092878 w 6562090"/>
              <a:gd name="connsiteY1691" fmla="*/ 4307454 h 6028288"/>
              <a:gd name="connsiteX1692" fmla="*/ 6099778 w 6562090"/>
              <a:gd name="connsiteY1692" fmla="*/ 4312629 h 6028288"/>
              <a:gd name="connsiteX1693" fmla="*/ 6085978 w 6562090"/>
              <a:gd name="connsiteY1693" fmla="*/ 4326429 h 6028288"/>
              <a:gd name="connsiteX1694" fmla="*/ 6085978 w 6562090"/>
              <a:gd name="connsiteY1694" fmla="*/ 4312629 h 6028288"/>
              <a:gd name="connsiteX1695" fmla="*/ 6088135 w 6562090"/>
              <a:gd name="connsiteY1695" fmla="*/ 4306807 h 6028288"/>
              <a:gd name="connsiteX1696" fmla="*/ 6023248 w 6562090"/>
              <a:gd name="connsiteY1696" fmla="*/ 4301215 h 6028288"/>
              <a:gd name="connsiteX1697" fmla="*/ 6042556 w 6562090"/>
              <a:gd name="connsiteY1697" fmla="*/ 4311729 h 6028288"/>
              <a:gd name="connsiteX1698" fmla="*/ 6056598 w 6562090"/>
              <a:gd name="connsiteY1698" fmla="*/ 4311729 h 6028288"/>
              <a:gd name="connsiteX1699" fmla="*/ 6058354 w 6562090"/>
              <a:gd name="connsiteY1699" fmla="*/ 4318740 h 6028288"/>
              <a:gd name="connsiteX1700" fmla="*/ 6059888 w 6562090"/>
              <a:gd name="connsiteY1700" fmla="*/ 4319616 h 6028288"/>
              <a:gd name="connsiteX1701" fmla="*/ 6065373 w 6562090"/>
              <a:gd name="connsiteY1701" fmla="*/ 4332760 h 6028288"/>
              <a:gd name="connsiteX1702" fmla="*/ 6084681 w 6562090"/>
              <a:gd name="connsiteY1702" fmla="*/ 4353791 h 6028288"/>
              <a:gd name="connsiteX1703" fmla="*/ 6070639 w 6562090"/>
              <a:gd name="connsiteY1703" fmla="*/ 4353791 h 6028288"/>
              <a:gd name="connsiteX1704" fmla="*/ 6084681 w 6562090"/>
              <a:gd name="connsiteY1704" fmla="*/ 4367811 h 6028288"/>
              <a:gd name="connsiteX1705" fmla="*/ 6070639 w 6562090"/>
              <a:gd name="connsiteY1705" fmla="*/ 4367811 h 6028288"/>
              <a:gd name="connsiteX1706" fmla="*/ 6070639 w 6562090"/>
              <a:gd name="connsiteY1706" fmla="*/ 4381833 h 6028288"/>
              <a:gd name="connsiteX1707" fmla="*/ 6070639 w 6562090"/>
              <a:gd name="connsiteY1707" fmla="*/ 4339771 h 6028288"/>
              <a:gd name="connsiteX1708" fmla="*/ 6028514 w 6562090"/>
              <a:gd name="connsiteY1708" fmla="*/ 4325749 h 6028288"/>
              <a:gd name="connsiteX1709" fmla="*/ 6026758 w 6562090"/>
              <a:gd name="connsiteY1709" fmla="*/ 4332760 h 6028288"/>
              <a:gd name="connsiteX1710" fmla="*/ 6020616 w 6562090"/>
              <a:gd name="connsiteY1710" fmla="*/ 4336265 h 6028288"/>
              <a:gd name="connsiteX1711" fmla="*/ 6014472 w 6562090"/>
              <a:gd name="connsiteY1711" fmla="*/ 4325749 h 6028288"/>
              <a:gd name="connsiteX1712" fmla="*/ 6014472 w 6562090"/>
              <a:gd name="connsiteY1712" fmla="*/ 4311729 h 6028288"/>
              <a:gd name="connsiteX1713" fmla="*/ 6023248 w 6562090"/>
              <a:gd name="connsiteY1713" fmla="*/ 4301215 h 6028288"/>
              <a:gd name="connsiteX1714" fmla="*/ 5946248 w 6562090"/>
              <a:gd name="connsiteY1714" fmla="*/ 4295375 h 6028288"/>
              <a:gd name="connsiteX1715" fmla="*/ 5958324 w 6562090"/>
              <a:gd name="connsiteY1715" fmla="*/ 4298826 h 6028288"/>
              <a:gd name="connsiteX1716" fmla="*/ 5944523 w 6562090"/>
              <a:gd name="connsiteY1716" fmla="*/ 4312627 h 6028288"/>
              <a:gd name="connsiteX1717" fmla="*/ 5946248 w 6562090"/>
              <a:gd name="connsiteY1717" fmla="*/ 4295375 h 6028288"/>
              <a:gd name="connsiteX1718" fmla="*/ 5820320 w 6562090"/>
              <a:gd name="connsiteY1718" fmla="*/ 4285026 h 6028288"/>
              <a:gd name="connsiteX1719" fmla="*/ 5834120 w 6562090"/>
              <a:gd name="connsiteY1719" fmla="*/ 4285026 h 6028288"/>
              <a:gd name="connsiteX1720" fmla="*/ 5834120 w 6562090"/>
              <a:gd name="connsiteY1720" fmla="*/ 4298826 h 6028288"/>
              <a:gd name="connsiteX1721" fmla="*/ 5820320 w 6562090"/>
              <a:gd name="connsiteY1721" fmla="*/ 4285026 h 6028288"/>
              <a:gd name="connsiteX1722" fmla="*/ 6042556 w 6562090"/>
              <a:gd name="connsiteY1722" fmla="*/ 4283689 h 6028288"/>
              <a:gd name="connsiteX1723" fmla="*/ 6056598 w 6562090"/>
              <a:gd name="connsiteY1723" fmla="*/ 4283689 h 6028288"/>
              <a:gd name="connsiteX1724" fmla="*/ 6042556 w 6562090"/>
              <a:gd name="connsiteY1724" fmla="*/ 4311729 h 6028288"/>
              <a:gd name="connsiteX1725" fmla="*/ 6042556 w 6562090"/>
              <a:gd name="connsiteY1725" fmla="*/ 4283689 h 6028288"/>
              <a:gd name="connsiteX1726" fmla="*/ 6085978 w 6562090"/>
              <a:gd name="connsiteY1726" fmla="*/ 4243627 h 6028288"/>
              <a:gd name="connsiteX1727" fmla="*/ 6099778 w 6562090"/>
              <a:gd name="connsiteY1727" fmla="*/ 4271227 h 6028288"/>
              <a:gd name="connsiteX1728" fmla="*/ 6072178 w 6562090"/>
              <a:gd name="connsiteY1728" fmla="*/ 4271227 h 6028288"/>
              <a:gd name="connsiteX1729" fmla="*/ 6085978 w 6562090"/>
              <a:gd name="connsiteY1729" fmla="*/ 4271227 h 6028288"/>
              <a:gd name="connsiteX1730" fmla="*/ 6085978 w 6562090"/>
              <a:gd name="connsiteY1730" fmla="*/ 4285028 h 6028288"/>
              <a:gd name="connsiteX1731" fmla="*/ 6072178 w 6562090"/>
              <a:gd name="connsiteY1731" fmla="*/ 4298828 h 6028288"/>
              <a:gd name="connsiteX1732" fmla="*/ 6058378 w 6562090"/>
              <a:gd name="connsiteY1732" fmla="*/ 4271227 h 6028288"/>
              <a:gd name="connsiteX1733" fmla="*/ 6072178 w 6562090"/>
              <a:gd name="connsiteY1733" fmla="*/ 4257427 h 6028288"/>
              <a:gd name="connsiteX1734" fmla="*/ 6085978 w 6562090"/>
              <a:gd name="connsiteY1734" fmla="*/ 4243627 h 6028288"/>
              <a:gd name="connsiteX1735" fmla="*/ 6015596 w 6562090"/>
              <a:gd name="connsiteY1735" fmla="*/ 4243627 h 6028288"/>
              <a:gd name="connsiteX1736" fmla="*/ 6030086 w 6562090"/>
              <a:gd name="connsiteY1736" fmla="*/ 4257427 h 6028288"/>
              <a:gd name="connsiteX1737" fmla="*/ 6015596 w 6562090"/>
              <a:gd name="connsiteY1737" fmla="*/ 4243627 h 6028288"/>
              <a:gd name="connsiteX1738" fmla="*/ 6001104 w 6562090"/>
              <a:gd name="connsiteY1738" fmla="*/ 4243627 h 6028288"/>
              <a:gd name="connsiteX1739" fmla="*/ 6015596 w 6562090"/>
              <a:gd name="connsiteY1739" fmla="*/ 4243627 h 6028288"/>
              <a:gd name="connsiteX1740" fmla="*/ 6001104 w 6562090"/>
              <a:gd name="connsiteY1740" fmla="*/ 4243627 h 6028288"/>
              <a:gd name="connsiteX1741" fmla="*/ 5972124 w 6562090"/>
              <a:gd name="connsiteY1741" fmla="*/ 4243627 h 6028288"/>
              <a:gd name="connsiteX1742" fmla="*/ 6001104 w 6562090"/>
              <a:gd name="connsiteY1742" fmla="*/ 4243627 h 6028288"/>
              <a:gd name="connsiteX1743" fmla="*/ 6001104 w 6562090"/>
              <a:gd name="connsiteY1743" fmla="*/ 4257427 h 6028288"/>
              <a:gd name="connsiteX1744" fmla="*/ 5986616 w 6562090"/>
              <a:gd name="connsiteY1744" fmla="*/ 4257427 h 6028288"/>
              <a:gd name="connsiteX1745" fmla="*/ 5972124 w 6562090"/>
              <a:gd name="connsiteY1745" fmla="*/ 4243627 h 6028288"/>
              <a:gd name="connsiteX1746" fmla="*/ 5834120 w 6562090"/>
              <a:gd name="connsiteY1746" fmla="*/ 4243627 h 6028288"/>
              <a:gd name="connsiteX1747" fmla="*/ 5837571 w 6562090"/>
              <a:gd name="connsiteY1747" fmla="*/ 4243627 h 6028288"/>
              <a:gd name="connsiteX1748" fmla="*/ 5837571 w 6562090"/>
              <a:gd name="connsiteY1748" fmla="*/ 4247078 h 6028288"/>
              <a:gd name="connsiteX1749" fmla="*/ 5834120 w 6562090"/>
              <a:gd name="connsiteY1749" fmla="*/ 4247078 h 6028288"/>
              <a:gd name="connsiteX1750" fmla="*/ 2370218 w 6562090"/>
              <a:gd name="connsiteY1750" fmla="*/ 4243625 h 6028288"/>
              <a:gd name="connsiteX1751" fmla="*/ 2354692 w 6562090"/>
              <a:gd name="connsiteY1751" fmla="*/ 4257425 h 6028288"/>
              <a:gd name="connsiteX1752" fmla="*/ 2370218 w 6562090"/>
              <a:gd name="connsiteY1752" fmla="*/ 4243625 h 6028288"/>
              <a:gd name="connsiteX1753" fmla="*/ 5885870 w 6562090"/>
              <a:gd name="connsiteY1753" fmla="*/ 4236726 h 6028288"/>
              <a:gd name="connsiteX1754" fmla="*/ 5889322 w 6562090"/>
              <a:gd name="connsiteY1754" fmla="*/ 4243627 h 6028288"/>
              <a:gd name="connsiteX1755" fmla="*/ 5882421 w 6562090"/>
              <a:gd name="connsiteY1755" fmla="*/ 4243627 h 6028288"/>
              <a:gd name="connsiteX1756" fmla="*/ 5986616 w 6562090"/>
              <a:gd name="connsiteY1756" fmla="*/ 4229826 h 6028288"/>
              <a:gd name="connsiteX1757" fmla="*/ 6001104 w 6562090"/>
              <a:gd name="connsiteY1757" fmla="*/ 4243627 h 6028288"/>
              <a:gd name="connsiteX1758" fmla="*/ 5986616 w 6562090"/>
              <a:gd name="connsiteY1758" fmla="*/ 4229826 h 6028288"/>
              <a:gd name="connsiteX1759" fmla="*/ 6030407 w 6562090"/>
              <a:gd name="connsiteY1759" fmla="*/ 4217252 h 6028288"/>
              <a:gd name="connsiteX1760" fmla="*/ 6031898 w 6562090"/>
              <a:gd name="connsiteY1760" fmla="*/ 4222926 h 6028288"/>
              <a:gd name="connsiteX1761" fmla="*/ 6036775 w 6562090"/>
              <a:gd name="connsiteY1761" fmla="*/ 4225580 h 6028288"/>
              <a:gd name="connsiteX1762" fmla="*/ 6037332 w 6562090"/>
              <a:gd name="connsiteY1762" fmla="*/ 4226375 h 6028288"/>
              <a:gd name="connsiteX1763" fmla="*/ 6037581 w 6562090"/>
              <a:gd name="connsiteY1763" fmla="*/ 4226019 h 6028288"/>
              <a:gd name="connsiteX1764" fmla="*/ 6044577 w 6562090"/>
              <a:gd name="connsiteY1764" fmla="*/ 4229826 h 6028288"/>
              <a:gd name="connsiteX1765" fmla="*/ 6015596 w 6562090"/>
              <a:gd name="connsiteY1765" fmla="*/ 4243627 h 6028288"/>
              <a:gd name="connsiteX1766" fmla="*/ 6015596 w 6562090"/>
              <a:gd name="connsiteY1766" fmla="*/ 4229826 h 6028288"/>
              <a:gd name="connsiteX1767" fmla="*/ 6024652 w 6562090"/>
              <a:gd name="connsiteY1767" fmla="*/ 4217751 h 6028288"/>
              <a:gd name="connsiteX1768" fmla="*/ 6044577 w 6562090"/>
              <a:gd name="connsiteY1768" fmla="*/ 4216026 h 6028288"/>
              <a:gd name="connsiteX1769" fmla="*/ 6037581 w 6562090"/>
              <a:gd name="connsiteY1769" fmla="*/ 4226019 h 6028288"/>
              <a:gd name="connsiteX1770" fmla="*/ 6036775 w 6562090"/>
              <a:gd name="connsiteY1770" fmla="*/ 4225580 h 6028288"/>
              <a:gd name="connsiteX1771" fmla="*/ 6030914 w 6562090"/>
              <a:gd name="connsiteY1771" fmla="*/ 4217208 h 6028288"/>
              <a:gd name="connsiteX1772" fmla="*/ 6030086 w 6562090"/>
              <a:gd name="connsiteY1772" fmla="*/ 4216026 h 6028288"/>
              <a:gd name="connsiteX1773" fmla="*/ 6030914 w 6562090"/>
              <a:gd name="connsiteY1773" fmla="*/ 4217208 h 6028288"/>
              <a:gd name="connsiteX1774" fmla="*/ 6030407 w 6562090"/>
              <a:gd name="connsiteY1774" fmla="*/ 4217252 h 6028288"/>
              <a:gd name="connsiteX1775" fmla="*/ 5875521 w 6562090"/>
              <a:gd name="connsiteY1775" fmla="*/ 4216026 h 6028288"/>
              <a:gd name="connsiteX1776" fmla="*/ 5889322 w 6562090"/>
              <a:gd name="connsiteY1776" fmla="*/ 4229826 h 6028288"/>
              <a:gd name="connsiteX1777" fmla="*/ 5885870 w 6562090"/>
              <a:gd name="connsiteY1777" fmla="*/ 4236726 h 6028288"/>
              <a:gd name="connsiteX1778" fmla="*/ 5882421 w 6562090"/>
              <a:gd name="connsiteY1778" fmla="*/ 4229826 h 6028288"/>
              <a:gd name="connsiteX1779" fmla="*/ 5875521 w 6562090"/>
              <a:gd name="connsiteY1779" fmla="*/ 4216026 h 6028288"/>
              <a:gd name="connsiteX1780" fmla="*/ 5958324 w 6562090"/>
              <a:gd name="connsiteY1780" fmla="*/ 4184974 h 6028288"/>
              <a:gd name="connsiteX1781" fmla="*/ 5985924 w 6562090"/>
              <a:gd name="connsiteY1781" fmla="*/ 4184974 h 6028288"/>
              <a:gd name="connsiteX1782" fmla="*/ 5958324 w 6562090"/>
              <a:gd name="connsiteY1782" fmla="*/ 4184974 h 6028288"/>
              <a:gd name="connsiteX1783" fmla="*/ 2425420 w 6562090"/>
              <a:gd name="connsiteY1783" fmla="*/ 4184974 h 6028288"/>
              <a:gd name="connsiteX1784" fmla="*/ 2423695 w 6562090"/>
              <a:gd name="connsiteY1784" fmla="*/ 4193600 h 6028288"/>
              <a:gd name="connsiteX1785" fmla="*/ 2412428 w 6562090"/>
              <a:gd name="connsiteY1785" fmla="*/ 4201648 h 6028288"/>
              <a:gd name="connsiteX1786" fmla="*/ 2415286 w 6562090"/>
              <a:gd name="connsiteY1786" fmla="*/ 4196376 h 6028288"/>
              <a:gd name="connsiteX1787" fmla="*/ 2414876 w 6562090"/>
              <a:gd name="connsiteY1787" fmla="*/ 4195102 h 6028288"/>
              <a:gd name="connsiteX1788" fmla="*/ 2418520 w 6562090"/>
              <a:gd name="connsiteY1788" fmla="*/ 4187131 h 6028288"/>
              <a:gd name="connsiteX1789" fmla="*/ 2425420 w 6562090"/>
              <a:gd name="connsiteY1789" fmla="*/ 4184974 h 6028288"/>
              <a:gd name="connsiteX1790" fmla="*/ 2411620 w 6562090"/>
              <a:gd name="connsiteY1790" fmla="*/ 4184974 h 6028288"/>
              <a:gd name="connsiteX1791" fmla="*/ 2414876 w 6562090"/>
              <a:gd name="connsiteY1791" fmla="*/ 4195102 h 6028288"/>
              <a:gd name="connsiteX1792" fmla="*/ 2411620 w 6562090"/>
              <a:gd name="connsiteY1792" fmla="*/ 4202225 h 6028288"/>
              <a:gd name="connsiteX1793" fmla="*/ 2412428 w 6562090"/>
              <a:gd name="connsiteY1793" fmla="*/ 4201648 h 6028288"/>
              <a:gd name="connsiteX1794" fmla="*/ 2409895 w 6562090"/>
              <a:gd name="connsiteY1794" fmla="*/ 4206322 h 6028288"/>
              <a:gd name="connsiteX1795" fmla="*/ 2397819 w 6562090"/>
              <a:gd name="connsiteY1795" fmla="*/ 4216026 h 6028288"/>
              <a:gd name="connsiteX1796" fmla="*/ 2411620 w 6562090"/>
              <a:gd name="connsiteY1796" fmla="*/ 4184974 h 6028288"/>
              <a:gd name="connsiteX1797" fmla="*/ 6015250 w 6562090"/>
              <a:gd name="connsiteY1797" fmla="*/ 4171173 h 6028288"/>
              <a:gd name="connsiteX1798" fmla="*/ 6044577 w 6562090"/>
              <a:gd name="connsiteY1798" fmla="*/ 4186699 h 6028288"/>
              <a:gd name="connsiteX1799" fmla="*/ 6000588 w 6562090"/>
              <a:gd name="connsiteY1799" fmla="*/ 4202225 h 6028288"/>
              <a:gd name="connsiteX1800" fmla="*/ 5985924 w 6562090"/>
              <a:gd name="connsiteY1800" fmla="*/ 4186699 h 6028288"/>
              <a:gd name="connsiteX1801" fmla="*/ 6015250 w 6562090"/>
              <a:gd name="connsiteY1801" fmla="*/ 4171173 h 6028288"/>
              <a:gd name="connsiteX1802" fmla="*/ 6001104 w 6562090"/>
              <a:gd name="connsiteY1802" fmla="*/ 4169919 h 6028288"/>
              <a:gd name="connsiteX1803" fmla="*/ 6001104 w 6562090"/>
              <a:gd name="connsiteY1803" fmla="*/ 4171173 h 6028288"/>
              <a:gd name="connsiteX1804" fmla="*/ 6000920 w 6562090"/>
              <a:gd name="connsiteY1804" fmla="*/ 4169935 h 6028288"/>
              <a:gd name="connsiteX1805" fmla="*/ 5986616 w 6562090"/>
              <a:gd name="connsiteY1805" fmla="*/ 4157373 h 6028288"/>
              <a:gd name="connsiteX1806" fmla="*/ 5999294 w 6562090"/>
              <a:gd name="connsiteY1806" fmla="*/ 4159099 h 6028288"/>
              <a:gd name="connsiteX1807" fmla="*/ 6000920 w 6562090"/>
              <a:gd name="connsiteY1807" fmla="*/ 4169935 h 6028288"/>
              <a:gd name="connsiteX1808" fmla="*/ 5986616 w 6562090"/>
              <a:gd name="connsiteY1808" fmla="*/ 4171173 h 6028288"/>
              <a:gd name="connsiteX1809" fmla="*/ 5986616 w 6562090"/>
              <a:gd name="connsiteY1809" fmla="*/ 4157373 h 6028288"/>
              <a:gd name="connsiteX1810" fmla="*/ 5916403 w 6562090"/>
              <a:gd name="connsiteY1810" fmla="*/ 4148751 h 6028288"/>
              <a:gd name="connsiteX1811" fmla="*/ 5915770 w 6562090"/>
              <a:gd name="connsiteY1811" fmla="*/ 4151003 h 6028288"/>
              <a:gd name="connsiteX1812" fmla="*/ 5903554 w 6562090"/>
              <a:gd name="connsiteY1812" fmla="*/ 4157903 h 6028288"/>
              <a:gd name="connsiteX1813" fmla="*/ 5916006 w 6562090"/>
              <a:gd name="connsiteY1813" fmla="*/ 4149112 h 6028288"/>
              <a:gd name="connsiteX1814" fmla="*/ 5794490 w 6562090"/>
              <a:gd name="connsiteY1814" fmla="*/ 4148156 h 6028288"/>
              <a:gd name="connsiteX1815" fmla="*/ 5802094 w 6562090"/>
              <a:gd name="connsiteY1815" fmla="*/ 4155752 h 6028288"/>
              <a:gd name="connsiteX1816" fmla="*/ 5803850 w 6562090"/>
              <a:gd name="connsiteY1816" fmla="*/ 4157503 h 6028288"/>
              <a:gd name="connsiteX1817" fmla="*/ 5789808 w 6562090"/>
              <a:gd name="connsiteY1817" fmla="*/ 4171523 h 6028288"/>
              <a:gd name="connsiteX1818" fmla="*/ 5786298 w 6562090"/>
              <a:gd name="connsiteY1818" fmla="*/ 4152246 h 6028288"/>
              <a:gd name="connsiteX1819" fmla="*/ 5917785 w 6562090"/>
              <a:gd name="connsiteY1819" fmla="*/ 4143838 h 6028288"/>
              <a:gd name="connsiteX1820" fmla="*/ 5916583 w 6562090"/>
              <a:gd name="connsiteY1820" fmla="*/ 4148588 h 6028288"/>
              <a:gd name="connsiteX1821" fmla="*/ 5916403 w 6562090"/>
              <a:gd name="connsiteY1821" fmla="*/ 4148751 h 6028288"/>
              <a:gd name="connsiteX1822" fmla="*/ 5789808 w 6562090"/>
              <a:gd name="connsiteY1822" fmla="*/ 4143483 h 6028288"/>
              <a:gd name="connsiteX1823" fmla="*/ 5803850 w 6562090"/>
              <a:gd name="connsiteY1823" fmla="*/ 4143483 h 6028288"/>
              <a:gd name="connsiteX1824" fmla="*/ 5794490 w 6562090"/>
              <a:gd name="connsiteY1824" fmla="*/ 4148156 h 6028288"/>
              <a:gd name="connsiteX1825" fmla="*/ 5917785 w 6562090"/>
              <a:gd name="connsiteY1825" fmla="*/ 4129772 h 6028288"/>
              <a:gd name="connsiteX1826" fmla="*/ 5960482 w 6562090"/>
              <a:gd name="connsiteY1826" fmla="*/ 4143838 h 6028288"/>
              <a:gd name="connsiteX1827" fmla="*/ 5932016 w 6562090"/>
              <a:gd name="connsiteY1827" fmla="*/ 4171969 h 6028288"/>
              <a:gd name="connsiteX1828" fmla="*/ 5946248 w 6562090"/>
              <a:gd name="connsiteY1828" fmla="*/ 4200102 h 6028288"/>
              <a:gd name="connsiteX1829" fmla="*/ 5946248 w 6562090"/>
              <a:gd name="connsiteY1829" fmla="*/ 4242299 h 6028288"/>
              <a:gd name="connsiteX1830" fmla="*/ 5932016 w 6562090"/>
              <a:gd name="connsiteY1830" fmla="*/ 4256364 h 6028288"/>
              <a:gd name="connsiteX1831" fmla="*/ 5917785 w 6562090"/>
              <a:gd name="connsiteY1831" fmla="*/ 4242299 h 6028288"/>
              <a:gd name="connsiteX1832" fmla="*/ 5903554 w 6562090"/>
              <a:gd name="connsiteY1832" fmla="*/ 4242299 h 6028288"/>
              <a:gd name="connsiteX1833" fmla="*/ 5932016 w 6562090"/>
              <a:gd name="connsiteY1833" fmla="*/ 4256364 h 6028288"/>
              <a:gd name="connsiteX1834" fmla="*/ 5932016 w 6562090"/>
              <a:gd name="connsiteY1834" fmla="*/ 4270430 h 6028288"/>
              <a:gd name="connsiteX1835" fmla="*/ 5960482 w 6562090"/>
              <a:gd name="connsiteY1835" fmla="*/ 4256364 h 6028288"/>
              <a:gd name="connsiteX1836" fmla="*/ 5960482 w 6562090"/>
              <a:gd name="connsiteY1836" fmla="*/ 4270430 h 6028288"/>
              <a:gd name="connsiteX1837" fmla="*/ 5974712 w 6562090"/>
              <a:gd name="connsiteY1837" fmla="*/ 4256364 h 6028288"/>
              <a:gd name="connsiteX1838" fmla="*/ 5974712 w 6562090"/>
              <a:gd name="connsiteY1838" fmla="*/ 4282739 h 6028288"/>
              <a:gd name="connsiteX1839" fmla="*/ 5974712 w 6562090"/>
              <a:gd name="connsiteY1839" fmla="*/ 4284498 h 6028288"/>
              <a:gd name="connsiteX1840" fmla="*/ 5974712 w 6562090"/>
              <a:gd name="connsiteY1840" fmla="*/ 4298563 h 6028288"/>
              <a:gd name="connsiteX1841" fmla="*/ 5974712 w 6562090"/>
              <a:gd name="connsiteY1841" fmla="*/ 4284498 h 6028288"/>
              <a:gd name="connsiteX1842" fmla="*/ 6003176 w 6562090"/>
              <a:gd name="connsiteY1842" fmla="*/ 4284498 h 6028288"/>
              <a:gd name="connsiteX1843" fmla="*/ 5974712 w 6562090"/>
              <a:gd name="connsiteY1843" fmla="*/ 4312629 h 6028288"/>
              <a:gd name="connsiteX1844" fmla="*/ 5960482 w 6562090"/>
              <a:gd name="connsiteY1844" fmla="*/ 4284498 h 6028288"/>
              <a:gd name="connsiteX1845" fmla="*/ 5946248 w 6562090"/>
              <a:gd name="connsiteY1845" fmla="*/ 4284498 h 6028288"/>
              <a:gd name="connsiteX1846" fmla="*/ 5932016 w 6562090"/>
              <a:gd name="connsiteY1846" fmla="*/ 4298563 h 6028288"/>
              <a:gd name="connsiteX1847" fmla="*/ 5932016 w 6562090"/>
              <a:gd name="connsiteY1847" fmla="*/ 4284498 h 6028288"/>
              <a:gd name="connsiteX1848" fmla="*/ 5903554 w 6562090"/>
              <a:gd name="connsiteY1848" fmla="*/ 4284498 h 6028288"/>
              <a:gd name="connsiteX1849" fmla="*/ 5889322 w 6562090"/>
              <a:gd name="connsiteY1849" fmla="*/ 4242299 h 6028288"/>
              <a:gd name="connsiteX1850" fmla="*/ 5917785 w 6562090"/>
              <a:gd name="connsiteY1850" fmla="*/ 4228233 h 6028288"/>
              <a:gd name="connsiteX1851" fmla="*/ 5903554 w 6562090"/>
              <a:gd name="connsiteY1851" fmla="*/ 4214168 h 6028288"/>
              <a:gd name="connsiteX1852" fmla="*/ 5889322 w 6562090"/>
              <a:gd name="connsiteY1852" fmla="*/ 4214168 h 6028288"/>
              <a:gd name="connsiteX1853" fmla="*/ 5894659 w 6562090"/>
              <a:gd name="connsiteY1853" fmla="*/ 4205377 h 6028288"/>
              <a:gd name="connsiteX1854" fmla="*/ 5893918 w 6562090"/>
              <a:gd name="connsiteY1854" fmla="*/ 4202695 h 6028288"/>
              <a:gd name="connsiteX1855" fmla="*/ 5889322 w 6562090"/>
              <a:gd name="connsiteY1855" fmla="*/ 4201363 h 6028288"/>
              <a:gd name="connsiteX1856" fmla="*/ 5892808 w 6562090"/>
              <a:gd name="connsiteY1856" fmla="*/ 4198668 h 6028288"/>
              <a:gd name="connsiteX1857" fmla="*/ 5889322 w 6562090"/>
              <a:gd name="connsiteY1857" fmla="*/ 4186034 h 6028288"/>
              <a:gd name="connsiteX1858" fmla="*/ 5908890 w 6562090"/>
              <a:gd name="connsiteY1858" fmla="*/ 4175485 h 6028288"/>
              <a:gd name="connsiteX1859" fmla="*/ 5915770 w 6562090"/>
              <a:gd name="connsiteY1859" fmla="*/ 4151003 h 6028288"/>
              <a:gd name="connsiteX1860" fmla="*/ 5916005 w 6562090"/>
              <a:gd name="connsiteY1860" fmla="*/ 4150870 h 6028288"/>
              <a:gd name="connsiteX1861" fmla="*/ 5916583 w 6562090"/>
              <a:gd name="connsiteY1861" fmla="*/ 4148588 h 6028288"/>
              <a:gd name="connsiteX1862" fmla="*/ 5921565 w 6562090"/>
              <a:gd name="connsiteY1862" fmla="*/ 4144058 h 6028288"/>
              <a:gd name="connsiteX1863" fmla="*/ 5917785 w 6562090"/>
              <a:gd name="connsiteY1863" fmla="*/ 4129772 h 6028288"/>
              <a:gd name="connsiteX1864" fmla="*/ 6001104 w 6562090"/>
              <a:gd name="connsiteY1864" fmla="*/ 4115972 h 6028288"/>
              <a:gd name="connsiteX1865" fmla="*/ 6030086 w 6562090"/>
              <a:gd name="connsiteY1865" fmla="*/ 4129772 h 6028288"/>
              <a:gd name="connsiteX1866" fmla="*/ 6044577 w 6562090"/>
              <a:gd name="connsiteY1866" fmla="*/ 4115972 h 6028288"/>
              <a:gd name="connsiteX1867" fmla="*/ 6044577 w 6562090"/>
              <a:gd name="connsiteY1867" fmla="*/ 4143573 h 6028288"/>
              <a:gd name="connsiteX1868" fmla="*/ 6015596 w 6562090"/>
              <a:gd name="connsiteY1868" fmla="*/ 4129772 h 6028288"/>
              <a:gd name="connsiteX1869" fmla="*/ 6001104 w 6562090"/>
              <a:gd name="connsiteY1869" fmla="*/ 4129772 h 6028288"/>
              <a:gd name="connsiteX1870" fmla="*/ 6015596 w 6562090"/>
              <a:gd name="connsiteY1870" fmla="*/ 4157373 h 6028288"/>
              <a:gd name="connsiteX1871" fmla="*/ 6006540 w 6562090"/>
              <a:gd name="connsiteY1871" fmla="*/ 4169448 h 6028288"/>
              <a:gd name="connsiteX1872" fmla="*/ 6001104 w 6562090"/>
              <a:gd name="connsiteY1872" fmla="*/ 4169919 h 6028288"/>
              <a:gd name="connsiteX1873" fmla="*/ 6001104 w 6562090"/>
              <a:gd name="connsiteY1873" fmla="*/ 4152198 h 6028288"/>
              <a:gd name="connsiteX1874" fmla="*/ 6001104 w 6562090"/>
              <a:gd name="connsiteY1874" fmla="*/ 4143573 h 6028288"/>
              <a:gd name="connsiteX1875" fmla="*/ 5986616 w 6562090"/>
              <a:gd name="connsiteY1875" fmla="*/ 4157373 h 6028288"/>
              <a:gd name="connsiteX1876" fmla="*/ 5972124 w 6562090"/>
              <a:gd name="connsiteY1876" fmla="*/ 4143573 h 6028288"/>
              <a:gd name="connsiteX1877" fmla="*/ 6001104 w 6562090"/>
              <a:gd name="connsiteY1877" fmla="*/ 4115972 h 6028288"/>
              <a:gd name="connsiteX1878" fmla="*/ 2513071 w 6562090"/>
              <a:gd name="connsiteY1878" fmla="*/ 4107766 h 6028288"/>
              <a:gd name="connsiteX1879" fmla="*/ 2508222 w 6562090"/>
              <a:gd name="connsiteY1879" fmla="*/ 4115972 h 6028288"/>
              <a:gd name="connsiteX1880" fmla="*/ 2494422 w 6562090"/>
              <a:gd name="connsiteY1880" fmla="*/ 4129772 h 6028288"/>
              <a:gd name="connsiteX1881" fmla="*/ 2508222 w 6562090"/>
              <a:gd name="connsiteY1881" fmla="*/ 4110797 h 6028288"/>
              <a:gd name="connsiteX1882" fmla="*/ 5990630 w 6562090"/>
              <a:gd name="connsiteY1882" fmla="*/ 4107189 h 6028288"/>
              <a:gd name="connsiteX1883" fmla="*/ 5992394 w 6562090"/>
              <a:gd name="connsiteY1883" fmla="*/ 4109072 h 6028288"/>
              <a:gd name="connsiteX1884" fmla="*/ 5985924 w 6562090"/>
              <a:gd name="connsiteY1884" fmla="*/ 4115972 h 6028288"/>
              <a:gd name="connsiteX1885" fmla="*/ 2522023 w 6562090"/>
              <a:gd name="connsiteY1885" fmla="*/ 4102171 h 6028288"/>
              <a:gd name="connsiteX1886" fmla="*/ 2513071 w 6562090"/>
              <a:gd name="connsiteY1886" fmla="*/ 4107766 h 6028288"/>
              <a:gd name="connsiteX1887" fmla="*/ 2513829 w 6562090"/>
              <a:gd name="connsiteY1887" fmla="*/ 4106484 h 6028288"/>
              <a:gd name="connsiteX1888" fmla="*/ 2522023 w 6562090"/>
              <a:gd name="connsiteY1888" fmla="*/ 4102171 h 6028288"/>
              <a:gd name="connsiteX1889" fmla="*/ 1595457 w 6562090"/>
              <a:gd name="connsiteY1889" fmla="*/ 4102171 h 6028288"/>
              <a:gd name="connsiteX1890" fmla="*/ 1679553 w 6562090"/>
              <a:gd name="connsiteY1890" fmla="*/ 4228594 h 6028288"/>
              <a:gd name="connsiteX1891" fmla="*/ 1618452 w 6562090"/>
              <a:gd name="connsiteY1891" fmla="*/ 4264150 h 6028288"/>
              <a:gd name="connsiteX1892" fmla="*/ 1605160 w 6562090"/>
              <a:gd name="connsiteY1892" fmla="*/ 4267956 h 6028288"/>
              <a:gd name="connsiteX1893" fmla="*/ 1603341 w 6562090"/>
              <a:gd name="connsiteY1893" fmla="*/ 4266784 h 6028288"/>
              <a:gd name="connsiteX1894" fmla="*/ 1602940 w 6562090"/>
              <a:gd name="connsiteY1894" fmla="*/ 4268592 h 6028288"/>
              <a:gd name="connsiteX1895" fmla="*/ 1595457 w 6562090"/>
              <a:gd name="connsiteY1895" fmla="*/ 4270734 h 6028288"/>
              <a:gd name="connsiteX1896" fmla="*/ 1602465 w 6562090"/>
              <a:gd name="connsiteY1896" fmla="*/ 4270734 h 6028288"/>
              <a:gd name="connsiteX1897" fmla="*/ 1602940 w 6562090"/>
              <a:gd name="connsiteY1897" fmla="*/ 4268592 h 6028288"/>
              <a:gd name="connsiteX1898" fmla="*/ 1605160 w 6562090"/>
              <a:gd name="connsiteY1898" fmla="*/ 4267956 h 6028288"/>
              <a:gd name="connsiteX1899" fmla="*/ 1609473 w 6562090"/>
              <a:gd name="connsiteY1899" fmla="*/ 4270734 h 6028288"/>
              <a:gd name="connsiteX1900" fmla="*/ 1609473 w 6562090"/>
              <a:gd name="connsiteY1900" fmla="*/ 4298828 h 6028288"/>
              <a:gd name="connsiteX1901" fmla="*/ 1581440 w 6562090"/>
              <a:gd name="connsiteY1901" fmla="*/ 4298828 h 6028288"/>
              <a:gd name="connsiteX1902" fmla="*/ 1581440 w 6562090"/>
              <a:gd name="connsiteY1902" fmla="*/ 4270734 h 6028288"/>
              <a:gd name="connsiteX1903" fmla="*/ 1539393 w 6562090"/>
              <a:gd name="connsiteY1903" fmla="*/ 4242640 h 6028288"/>
              <a:gd name="connsiteX1904" fmla="*/ 1525375 w 6562090"/>
              <a:gd name="connsiteY1904" fmla="*/ 4256688 h 6028288"/>
              <a:gd name="connsiteX1905" fmla="*/ 1525375 w 6562090"/>
              <a:gd name="connsiteY1905" fmla="*/ 4228594 h 6028288"/>
              <a:gd name="connsiteX1906" fmla="*/ 1595457 w 6562090"/>
              <a:gd name="connsiteY1906" fmla="*/ 4102171 h 6028288"/>
              <a:gd name="connsiteX1907" fmla="*/ 5988350 w 6562090"/>
              <a:gd name="connsiteY1907" fmla="*/ 4098505 h 6028288"/>
              <a:gd name="connsiteX1908" fmla="*/ 5992394 w 6562090"/>
              <a:gd name="connsiteY1908" fmla="*/ 4103897 h 6028288"/>
              <a:gd name="connsiteX1909" fmla="*/ 5990630 w 6562090"/>
              <a:gd name="connsiteY1909" fmla="*/ 4107189 h 6028288"/>
              <a:gd name="connsiteX1910" fmla="*/ 5985924 w 6562090"/>
              <a:gd name="connsiteY1910" fmla="*/ 4102171 h 6028288"/>
              <a:gd name="connsiteX1911" fmla="*/ 5988350 w 6562090"/>
              <a:gd name="connsiteY1911" fmla="*/ 4098505 h 6028288"/>
              <a:gd name="connsiteX1912" fmla="*/ 6003174 w 6562090"/>
              <a:gd name="connsiteY1912" fmla="*/ 4074571 h 6028288"/>
              <a:gd name="connsiteX1913" fmla="*/ 6016974 w 6562090"/>
              <a:gd name="connsiteY1913" fmla="*/ 4074571 h 6028288"/>
              <a:gd name="connsiteX1914" fmla="*/ 6003174 w 6562090"/>
              <a:gd name="connsiteY1914" fmla="*/ 4088371 h 6028288"/>
              <a:gd name="connsiteX1915" fmla="*/ 6003174 w 6562090"/>
              <a:gd name="connsiteY1915" fmla="*/ 4074571 h 6028288"/>
              <a:gd name="connsiteX1916" fmla="*/ 2635877 w 6562090"/>
              <a:gd name="connsiteY1916" fmla="*/ 4074571 h 6028288"/>
              <a:gd name="connsiteX1917" fmla="*/ 2663478 w 6562090"/>
              <a:gd name="connsiteY1917" fmla="*/ 4074571 h 6028288"/>
              <a:gd name="connsiteX1918" fmla="*/ 2649678 w 6562090"/>
              <a:gd name="connsiteY1918" fmla="*/ 4102171 h 6028288"/>
              <a:gd name="connsiteX1919" fmla="*/ 2635877 w 6562090"/>
              <a:gd name="connsiteY1919" fmla="*/ 4074571 h 6028288"/>
              <a:gd name="connsiteX1920" fmla="*/ 5958306 w 6562090"/>
              <a:gd name="connsiteY1920" fmla="*/ 4073380 h 6028288"/>
              <a:gd name="connsiteX1921" fmla="*/ 5959973 w 6562090"/>
              <a:gd name="connsiteY1921" fmla="*/ 4075994 h 6028288"/>
              <a:gd name="connsiteX1922" fmla="*/ 5959710 w 6562090"/>
              <a:gd name="connsiteY1922" fmla="*/ 4076185 h 6028288"/>
              <a:gd name="connsiteX1923" fmla="*/ 5928077 w 6562090"/>
              <a:gd name="connsiteY1923" fmla="*/ 4060683 h 6028288"/>
              <a:gd name="connsiteX1924" fmla="*/ 5931979 w 6562090"/>
              <a:gd name="connsiteY1924" fmla="*/ 4062865 h 6028288"/>
              <a:gd name="connsiteX1925" fmla="*/ 5944264 w 6562090"/>
              <a:gd name="connsiteY1925" fmla="*/ 4087399 h 6028288"/>
              <a:gd name="connsiteX1926" fmla="*/ 5959710 w 6562090"/>
              <a:gd name="connsiteY1926" fmla="*/ 4076185 h 6028288"/>
              <a:gd name="connsiteX1927" fmla="*/ 5965328 w 6562090"/>
              <a:gd name="connsiteY1927" fmla="*/ 4087399 h 6028288"/>
              <a:gd name="connsiteX1928" fmla="*/ 5972348 w 6562090"/>
              <a:gd name="connsiteY1928" fmla="*/ 4101422 h 6028288"/>
              <a:gd name="connsiteX1929" fmla="*/ 5958306 w 6562090"/>
              <a:gd name="connsiteY1929" fmla="*/ 4087399 h 6028288"/>
              <a:gd name="connsiteX1930" fmla="*/ 5944264 w 6562090"/>
              <a:gd name="connsiteY1930" fmla="*/ 4129461 h 6028288"/>
              <a:gd name="connsiteX1931" fmla="*/ 5916184 w 6562090"/>
              <a:gd name="connsiteY1931" fmla="*/ 4115441 h 6028288"/>
              <a:gd name="connsiteX1932" fmla="*/ 5930225 w 6562090"/>
              <a:gd name="connsiteY1932" fmla="*/ 4115441 h 6028288"/>
              <a:gd name="connsiteX1933" fmla="*/ 5944264 w 6562090"/>
              <a:gd name="connsiteY1933" fmla="*/ 4101422 h 6028288"/>
              <a:gd name="connsiteX1934" fmla="*/ 5902142 w 6562090"/>
              <a:gd name="connsiteY1934" fmla="*/ 4101422 h 6028288"/>
              <a:gd name="connsiteX1935" fmla="*/ 5874058 w 6562090"/>
              <a:gd name="connsiteY1935" fmla="*/ 4115441 h 6028288"/>
              <a:gd name="connsiteX1936" fmla="*/ 5845975 w 6562090"/>
              <a:gd name="connsiteY1936" fmla="*/ 4115441 h 6028288"/>
              <a:gd name="connsiteX1937" fmla="*/ 5831934 w 6562090"/>
              <a:gd name="connsiteY1937" fmla="*/ 4143483 h 6028288"/>
              <a:gd name="connsiteX1938" fmla="*/ 5831934 w 6562090"/>
              <a:gd name="connsiteY1938" fmla="*/ 4157503 h 6028288"/>
              <a:gd name="connsiteX1939" fmla="*/ 5845975 w 6562090"/>
              <a:gd name="connsiteY1939" fmla="*/ 4143483 h 6028288"/>
              <a:gd name="connsiteX1940" fmla="*/ 5874058 w 6562090"/>
              <a:gd name="connsiteY1940" fmla="*/ 4129461 h 6028288"/>
              <a:gd name="connsiteX1941" fmla="*/ 5902142 w 6562090"/>
              <a:gd name="connsiteY1941" fmla="*/ 4129461 h 6028288"/>
              <a:gd name="connsiteX1942" fmla="*/ 5874058 w 6562090"/>
              <a:gd name="connsiteY1942" fmla="*/ 4185545 h 6028288"/>
              <a:gd name="connsiteX1943" fmla="*/ 5874058 w 6562090"/>
              <a:gd name="connsiteY1943" fmla="*/ 4171523 h 6028288"/>
              <a:gd name="connsiteX1944" fmla="*/ 5874058 w 6562090"/>
              <a:gd name="connsiteY1944" fmla="*/ 4143483 h 6028288"/>
              <a:gd name="connsiteX1945" fmla="*/ 5845975 w 6562090"/>
              <a:gd name="connsiteY1945" fmla="*/ 4157503 h 6028288"/>
              <a:gd name="connsiteX1946" fmla="*/ 5844219 w 6562090"/>
              <a:gd name="connsiteY1946" fmla="*/ 4169772 h 6028288"/>
              <a:gd name="connsiteX1947" fmla="*/ 5834148 w 6562090"/>
              <a:gd name="connsiteY1947" fmla="*/ 4171208 h 6028288"/>
              <a:gd name="connsiteX1948" fmla="*/ 5846194 w 6562090"/>
              <a:gd name="connsiteY1948" fmla="*/ 4186699 h 6028288"/>
              <a:gd name="connsiteX1949" fmla="*/ 5847920 w 6562090"/>
              <a:gd name="connsiteY1949" fmla="*/ 4202225 h 6028288"/>
              <a:gd name="connsiteX1950" fmla="*/ 5835846 w 6562090"/>
              <a:gd name="connsiteY1950" fmla="*/ 4186699 h 6028288"/>
              <a:gd name="connsiteX1951" fmla="*/ 5834124 w 6562090"/>
              <a:gd name="connsiteY1951" fmla="*/ 4171212 h 6028288"/>
              <a:gd name="connsiteX1952" fmla="*/ 5831934 w 6562090"/>
              <a:gd name="connsiteY1952" fmla="*/ 4171523 h 6028288"/>
              <a:gd name="connsiteX1953" fmla="*/ 5817892 w 6562090"/>
              <a:gd name="connsiteY1953" fmla="*/ 4157503 h 6028288"/>
              <a:gd name="connsiteX1954" fmla="*/ 5817892 w 6562090"/>
              <a:gd name="connsiteY1954" fmla="*/ 4143483 h 6028288"/>
              <a:gd name="connsiteX1955" fmla="*/ 5831934 w 6562090"/>
              <a:gd name="connsiteY1955" fmla="*/ 4129461 h 6028288"/>
              <a:gd name="connsiteX1956" fmla="*/ 5824912 w 6562090"/>
              <a:gd name="connsiteY1956" fmla="*/ 4120699 h 6028288"/>
              <a:gd name="connsiteX1957" fmla="*/ 5823603 w 6562090"/>
              <a:gd name="connsiteY1957" fmla="*/ 4117106 h 6028288"/>
              <a:gd name="connsiteX1958" fmla="*/ 5831934 w 6562090"/>
              <a:gd name="connsiteY1958" fmla="*/ 4115441 h 6028288"/>
              <a:gd name="connsiteX1959" fmla="*/ 5820654 w 6562090"/>
              <a:gd name="connsiteY1959" fmla="*/ 4109006 h 6028288"/>
              <a:gd name="connsiteX1960" fmla="*/ 5817892 w 6562090"/>
              <a:gd name="connsiteY1960" fmla="*/ 4101422 h 6028288"/>
              <a:gd name="connsiteX1961" fmla="*/ 5906749 w 6562090"/>
              <a:gd name="connsiteY1961" fmla="*/ 4073818 h 6028288"/>
              <a:gd name="connsiteX1962" fmla="*/ 5930225 w 6562090"/>
              <a:gd name="connsiteY1962" fmla="*/ 4059360 h 6028288"/>
              <a:gd name="connsiteX1963" fmla="*/ 5928077 w 6562090"/>
              <a:gd name="connsiteY1963" fmla="*/ 4060683 h 6028288"/>
              <a:gd name="connsiteX1964" fmla="*/ 5926495 w 6562090"/>
              <a:gd name="connsiteY1964" fmla="*/ 4059798 h 6028288"/>
              <a:gd name="connsiteX1965" fmla="*/ 5930225 w 6562090"/>
              <a:gd name="connsiteY1965" fmla="*/ 4059360 h 6028288"/>
              <a:gd name="connsiteX1966" fmla="*/ 5860016 w 6562090"/>
              <a:gd name="connsiteY1966" fmla="*/ 4059360 h 6028288"/>
              <a:gd name="connsiteX1967" fmla="*/ 5860016 w 6562090"/>
              <a:gd name="connsiteY1967" fmla="*/ 4087399 h 6028288"/>
              <a:gd name="connsiteX1968" fmla="*/ 5845975 w 6562090"/>
              <a:gd name="connsiteY1968" fmla="*/ 4101422 h 6028288"/>
              <a:gd name="connsiteX1969" fmla="*/ 5831934 w 6562090"/>
              <a:gd name="connsiteY1969" fmla="*/ 4073380 h 6028288"/>
              <a:gd name="connsiteX1970" fmla="*/ 5860016 w 6562090"/>
              <a:gd name="connsiteY1970" fmla="*/ 4059360 h 6028288"/>
              <a:gd name="connsiteX1971" fmla="*/ 6014819 w 6562090"/>
              <a:gd name="connsiteY1971" fmla="*/ 4054948 h 6028288"/>
              <a:gd name="connsiteX1972" fmla="*/ 6016976 w 6562090"/>
              <a:gd name="connsiteY1972" fmla="*/ 4060770 h 6028288"/>
              <a:gd name="connsiteX1973" fmla="*/ 6003176 w 6562090"/>
              <a:gd name="connsiteY1973" fmla="*/ 4060770 h 6028288"/>
              <a:gd name="connsiteX1974" fmla="*/ 6010076 w 6562090"/>
              <a:gd name="connsiteY1974" fmla="*/ 4055596 h 6028288"/>
              <a:gd name="connsiteX1975" fmla="*/ 6014819 w 6562090"/>
              <a:gd name="connsiteY1975" fmla="*/ 4054948 h 6028288"/>
              <a:gd name="connsiteX1976" fmla="*/ 6044577 w 6562090"/>
              <a:gd name="connsiteY1976" fmla="*/ 4046970 h 6028288"/>
              <a:gd name="connsiteX1977" fmla="*/ 6058378 w 6562090"/>
              <a:gd name="connsiteY1977" fmla="*/ 4088371 h 6028288"/>
              <a:gd name="connsiteX1978" fmla="*/ 6016976 w 6562090"/>
              <a:gd name="connsiteY1978" fmla="*/ 4088371 h 6028288"/>
              <a:gd name="connsiteX1979" fmla="*/ 6044577 w 6562090"/>
              <a:gd name="connsiteY1979" fmla="*/ 4074571 h 6028288"/>
              <a:gd name="connsiteX1980" fmla="*/ 6044577 w 6562090"/>
              <a:gd name="connsiteY1980" fmla="*/ 4046970 h 6028288"/>
              <a:gd name="connsiteX1981" fmla="*/ 5986390 w 6562090"/>
              <a:gd name="connsiteY1981" fmla="*/ 4045340 h 6028288"/>
              <a:gd name="connsiteX1982" fmla="*/ 6000431 w 6562090"/>
              <a:gd name="connsiteY1982" fmla="*/ 4073380 h 6028288"/>
              <a:gd name="connsiteX1983" fmla="*/ 5986390 w 6562090"/>
              <a:gd name="connsiteY1983" fmla="*/ 4073380 h 6028288"/>
              <a:gd name="connsiteX1984" fmla="*/ 5972348 w 6562090"/>
              <a:gd name="connsiteY1984" fmla="*/ 4101422 h 6028288"/>
              <a:gd name="connsiteX1985" fmla="*/ 5970592 w 6562090"/>
              <a:gd name="connsiteY1985" fmla="*/ 4092659 h 6028288"/>
              <a:gd name="connsiteX1986" fmla="*/ 5959973 w 6562090"/>
              <a:gd name="connsiteY1986" fmla="*/ 4075994 h 6028288"/>
              <a:gd name="connsiteX1987" fmla="*/ 5963572 w 6562090"/>
              <a:gd name="connsiteY1987" fmla="*/ 4073380 h 6028288"/>
              <a:gd name="connsiteX1988" fmla="*/ 5972348 w 6562090"/>
              <a:gd name="connsiteY1988" fmla="*/ 4059360 h 6028288"/>
              <a:gd name="connsiteX1989" fmla="*/ 5944264 w 6562090"/>
              <a:gd name="connsiteY1989" fmla="*/ 4073380 h 6028288"/>
              <a:gd name="connsiteX1990" fmla="*/ 5986390 w 6562090"/>
              <a:gd name="connsiteY1990" fmla="*/ 4045340 h 6028288"/>
              <a:gd name="connsiteX1991" fmla="*/ 5860016 w 6562090"/>
              <a:gd name="connsiteY1991" fmla="*/ 4031318 h 6028288"/>
              <a:gd name="connsiteX1992" fmla="*/ 5874058 w 6562090"/>
              <a:gd name="connsiteY1992" fmla="*/ 4031318 h 6028288"/>
              <a:gd name="connsiteX1993" fmla="*/ 5860016 w 6562090"/>
              <a:gd name="connsiteY1993" fmla="*/ 4045340 h 6028288"/>
              <a:gd name="connsiteX1994" fmla="*/ 5860016 w 6562090"/>
              <a:gd name="connsiteY1994" fmla="*/ 4031318 h 6028288"/>
              <a:gd name="connsiteX1995" fmla="*/ 5747686 w 6562090"/>
              <a:gd name="connsiteY1995" fmla="*/ 4031318 h 6028288"/>
              <a:gd name="connsiteX1996" fmla="*/ 5761725 w 6562090"/>
              <a:gd name="connsiteY1996" fmla="*/ 4045340 h 6028288"/>
              <a:gd name="connsiteX1997" fmla="*/ 5747686 w 6562090"/>
              <a:gd name="connsiteY1997" fmla="*/ 4031318 h 6028288"/>
              <a:gd name="connsiteX1998" fmla="*/ 5981708 w 6562090"/>
              <a:gd name="connsiteY1998" fmla="*/ 4007950 h 6028288"/>
              <a:gd name="connsiteX1999" fmla="*/ 5984634 w 6562090"/>
              <a:gd name="connsiteY1999" fmla="*/ 4010287 h 6028288"/>
              <a:gd name="connsiteX2000" fmla="*/ 5988395 w 6562090"/>
              <a:gd name="connsiteY2000" fmla="*/ 4015294 h 6028288"/>
              <a:gd name="connsiteX2001" fmla="*/ 5986390 w 6562090"/>
              <a:gd name="connsiteY2001" fmla="*/ 4017298 h 6028288"/>
              <a:gd name="connsiteX2002" fmla="*/ 5944523 w 6562090"/>
              <a:gd name="connsiteY2002" fmla="*/ 4005569 h 6028288"/>
              <a:gd name="connsiteX2003" fmla="*/ 5973504 w 6562090"/>
              <a:gd name="connsiteY2003" fmla="*/ 4005569 h 6028288"/>
              <a:gd name="connsiteX2004" fmla="*/ 6016976 w 6562090"/>
              <a:gd name="connsiteY2004" fmla="*/ 4046970 h 6028288"/>
              <a:gd name="connsiteX2005" fmla="*/ 5973504 w 6562090"/>
              <a:gd name="connsiteY2005" fmla="*/ 4033169 h 6028288"/>
              <a:gd name="connsiteX2006" fmla="*/ 5973504 w 6562090"/>
              <a:gd name="connsiteY2006" fmla="*/ 4046970 h 6028288"/>
              <a:gd name="connsiteX2007" fmla="*/ 5944523 w 6562090"/>
              <a:gd name="connsiteY2007" fmla="*/ 4046970 h 6028288"/>
              <a:gd name="connsiteX2008" fmla="*/ 5944523 w 6562090"/>
              <a:gd name="connsiteY2008" fmla="*/ 4005569 h 6028288"/>
              <a:gd name="connsiteX2009" fmla="*/ 5916922 w 6562090"/>
              <a:gd name="connsiteY2009" fmla="*/ 4005569 h 6028288"/>
              <a:gd name="connsiteX2010" fmla="*/ 5903122 w 6562090"/>
              <a:gd name="connsiteY2010" fmla="*/ 4033169 h 6028288"/>
              <a:gd name="connsiteX2011" fmla="*/ 5916922 w 6562090"/>
              <a:gd name="connsiteY2011" fmla="*/ 4005569 h 6028288"/>
              <a:gd name="connsiteX2012" fmla="*/ 5938701 w 6562090"/>
              <a:gd name="connsiteY2012" fmla="*/ 4001903 h 6028288"/>
              <a:gd name="connsiteX2013" fmla="*/ 5944523 w 6562090"/>
              <a:gd name="connsiteY2013" fmla="*/ 4019369 h 6028288"/>
              <a:gd name="connsiteX2014" fmla="*/ 5930722 w 6562090"/>
              <a:gd name="connsiteY2014" fmla="*/ 4033169 h 6028288"/>
              <a:gd name="connsiteX2015" fmla="*/ 5930722 w 6562090"/>
              <a:gd name="connsiteY2015" fmla="*/ 4005569 h 6028288"/>
              <a:gd name="connsiteX2016" fmla="*/ 5938701 w 6562090"/>
              <a:gd name="connsiteY2016" fmla="*/ 4001903 h 6028288"/>
              <a:gd name="connsiteX2017" fmla="*/ 5903122 w 6562090"/>
              <a:gd name="connsiteY2017" fmla="*/ 3991768 h 6028288"/>
              <a:gd name="connsiteX2018" fmla="*/ 5903122 w 6562090"/>
              <a:gd name="connsiteY2018" fmla="*/ 4005569 h 6028288"/>
              <a:gd name="connsiteX2019" fmla="*/ 5901397 w 6562090"/>
              <a:gd name="connsiteY2019" fmla="*/ 4003844 h 6028288"/>
              <a:gd name="connsiteX2020" fmla="*/ 5897977 w 6562090"/>
              <a:gd name="connsiteY2020" fmla="*/ 3997183 h 6028288"/>
              <a:gd name="connsiteX2021" fmla="*/ 5900966 w 6562090"/>
              <a:gd name="connsiteY2021" fmla="*/ 3997590 h 6028288"/>
              <a:gd name="connsiteX2022" fmla="*/ 5903122 w 6562090"/>
              <a:gd name="connsiteY2022" fmla="*/ 3991768 h 6028288"/>
              <a:gd name="connsiteX2023" fmla="*/ 5889322 w 6562090"/>
              <a:gd name="connsiteY2023" fmla="*/ 3991768 h 6028288"/>
              <a:gd name="connsiteX2024" fmla="*/ 5897300 w 6562090"/>
              <a:gd name="connsiteY2024" fmla="*/ 3995865 h 6028288"/>
              <a:gd name="connsiteX2025" fmla="*/ 5897977 w 6562090"/>
              <a:gd name="connsiteY2025" fmla="*/ 3997183 h 6028288"/>
              <a:gd name="connsiteX2026" fmla="*/ 5896222 w 6562090"/>
              <a:gd name="connsiteY2026" fmla="*/ 3996943 h 6028288"/>
              <a:gd name="connsiteX2027" fmla="*/ 5889322 w 6562090"/>
              <a:gd name="connsiteY2027" fmla="*/ 3991768 h 6028288"/>
              <a:gd name="connsiteX2028" fmla="*/ 6014472 w 6562090"/>
              <a:gd name="connsiteY2028" fmla="*/ 3989256 h 6028288"/>
              <a:gd name="connsiteX2029" fmla="*/ 6000431 w 6562090"/>
              <a:gd name="connsiteY2029" fmla="*/ 4031318 h 6028288"/>
              <a:gd name="connsiteX2030" fmla="*/ 5988395 w 6562090"/>
              <a:gd name="connsiteY2030" fmla="*/ 4015294 h 6028288"/>
              <a:gd name="connsiteX2031" fmla="*/ 6000431 w 6562090"/>
              <a:gd name="connsiteY2031" fmla="*/ 4003278 h 6028288"/>
              <a:gd name="connsiteX2032" fmla="*/ 6014472 w 6562090"/>
              <a:gd name="connsiteY2032" fmla="*/ 3989256 h 6028288"/>
              <a:gd name="connsiteX2033" fmla="*/ 5834348 w 6562090"/>
              <a:gd name="connsiteY2033" fmla="*/ 3983562 h 6028288"/>
              <a:gd name="connsiteX2034" fmla="*/ 5854751 w 6562090"/>
              <a:gd name="connsiteY2034" fmla="*/ 3985752 h 6028288"/>
              <a:gd name="connsiteX2035" fmla="*/ 5860016 w 6562090"/>
              <a:gd name="connsiteY2035" fmla="*/ 4003278 h 6028288"/>
              <a:gd name="connsiteX2036" fmla="*/ 5860016 w 6562090"/>
              <a:gd name="connsiteY2036" fmla="*/ 4031318 h 6028288"/>
              <a:gd name="connsiteX2037" fmla="*/ 5831934 w 6562090"/>
              <a:gd name="connsiteY2037" fmla="*/ 4045340 h 6028288"/>
              <a:gd name="connsiteX2038" fmla="*/ 5817892 w 6562090"/>
              <a:gd name="connsiteY2038" fmla="*/ 3989256 h 6028288"/>
              <a:gd name="connsiteX2039" fmla="*/ 5834348 w 6562090"/>
              <a:gd name="connsiteY2039" fmla="*/ 3983562 h 6028288"/>
              <a:gd name="connsiteX2040" fmla="*/ 5960062 w 6562090"/>
              <a:gd name="connsiteY2040" fmla="*/ 3978741 h 6028288"/>
              <a:gd name="connsiteX2041" fmla="*/ 5972348 w 6562090"/>
              <a:gd name="connsiteY2041" fmla="*/ 3989256 h 6028288"/>
              <a:gd name="connsiteX2042" fmla="*/ 5979368 w 6562090"/>
              <a:gd name="connsiteY2042" fmla="*/ 4003278 h 6028288"/>
              <a:gd name="connsiteX2043" fmla="*/ 5981708 w 6562090"/>
              <a:gd name="connsiteY2043" fmla="*/ 4007950 h 6028288"/>
              <a:gd name="connsiteX2044" fmla="*/ 5958306 w 6562090"/>
              <a:gd name="connsiteY2044" fmla="*/ 3989256 h 6028288"/>
              <a:gd name="connsiteX2045" fmla="*/ 5960062 w 6562090"/>
              <a:gd name="connsiteY2045" fmla="*/ 3978741 h 6028288"/>
              <a:gd name="connsiteX2046" fmla="*/ 5944483 w 6562090"/>
              <a:gd name="connsiteY2046" fmla="*/ 3971512 h 6028288"/>
              <a:gd name="connsiteX2047" fmla="*/ 5958306 w 6562090"/>
              <a:gd name="connsiteY2047" fmla="*/ 3989256 h 6028288"/>
              <a:gd name="connsiteX2048" fmla="*/ 5944264 w 6562090"/>
              <a:gd name="connsiteY2048" fmla="*/ 3989256 h 6028288"/>
              <a:gd name="connsiteX2049" fmla="*/ 5944264 w 6562090"/>
              <a:gd name="connsiteY2049" fmla="*/ 3975236 h 6028288"/>
              <a:gd name="connsiteX2050" fmla="*/ 5944483 w 6562090"/>
              <a:gd name="connsiteY2050" fmla="*/ 3971512 h 6028288"/>
              <a:gd name="connsiteX2051" fmla="*/ 5860016 w 6562090"/>
              <a:gd name="connsiteY2051" fmla="*/ 3947194 h 6028288"/>
              <a:gd name="connsiteX2052" fmla="*/ 5860016 w 6562090"/>
              <a:gd name="connsiteY2052" fmla="*/ 3975236 h 6028288"/>
              <a:gd name="connsiteX2053" fmla="*/ 5831934 w 6562090"/>
              <a:gd name="connsiteY2053" fmla="*/ 3975236 h 6028288"/>
              <a:gd name="connsiteX2054" fmla="*/ 5860016 w 6562090"/>
              <a:gd name="connsiteY2054" fmla="*/ 3947194 h 6028288"/>
              <a:gd name="connsiteX2055" fmla="*/ 5692664 w 6562090"/>
              <a:gd name="connsiteY2055" fmla="*/ 3946916 h 6028288"/>
              <a:gd name="connsiteX2056" fmla="*/ 5706465 w 6562090"/>
              <a:gd name="connsiteY2056" fmla="*/ 3960716 h 6028288"/>
              <a:gd name="connsiteX2057" fmla="*/ 5692664 w 6562090"/>
              <a:gd name="connsiteY2057" fmla="*/ 3946916 h 6028288"/>
              <a:gd name="connsiteX2058" fmla="*/ 5888100 w 6562090"/>
              <a:gd name="connsiteY2058" fmla="*/ 3933174 h 6028288"/>
              <a:gd name="connsiteX2059" fmla="*/ 5916184 w 6562090"/>
              <a:gd name="connsiteY2059" fmla="*/ 3947194 h 6028288"/>
              <a:gd name="connsiteX2060" fmla="*/ 5902142 w 6562090"/>
              <a:gd name="connsiteY2060" fmla="*/ 3961216 h 6028288"/>
              <a:gd name="connsiteX2061" fmla="*/ 5930225 w 6562090"/>
              <a:gd name="connsiteY2061" fmla="*/ 3989256 h 6028288"/>
              <a:gd name="connsiteX2062" fmla="*/ 5921449 w 6562090"/>
              <a:gd name="connsiteY2062" fmla="*/ 3982247 h 6028288"/>
              <a:gd name="connsiteX2063" fmla="*/ 5914836 w 6562090"/>
              <a:gd name="connsiteY2063" fmla="*/ 3979845 h 6028288"/>
              <a:gd name="connsiteX2064" fmla="*/ 5914428 w 6562090"/>
              <a:gd name="connsiteY2064" fmla="*/ 3976990 h 6028288"/>
              <a:gd name="connsiteX2065" fmla="*/ 5902142 w 6562090"/>
              <a:gd name="connsiteY2065" fmla="*/ 3975236 h 6028288"/>
              <a:gd name="connsiteX2066" fmla="*/ 5914836 w 6562090"/>
              <a:gd name="connsiteY2066" fmla="*/ 3979845 h 6028288"/>
              <a:gd name="connsiteX2067" fmla="*/ 5916184 w 6562090"/>
              <a:gd name="connsiteY2067" fmla="*/ 3989256 h 6028288"/>
              <a:gd name="connsiteX2068" fmla="*/ 5888100 w 6562090"/>
              <a:gd name="connsiteY2068" fmla="*/ 3989256 h 6028288"/>
              <a:gd name="connsiteX2069" fmla="*/ 5874058 w 6562090"/>
              <a:gd name="connsiteY2069" fmla="*/ 3961216 h 6028288"/>
              <a:gd name="connsiteX2070" fmla="*/ 5888100 w 6562090"/>
              <a:gd name="connsiteY2070" fmla="*/ 3933174 h 6028288"/>
              <a:gd name="connsiteX2071" fmla="*/ 5723534 w 6562090"/>
              <a:gd name="connsiteY2071" fmla="*/ 3931492 h 6028288"/>
              <a:gd name="connsiteX2072" fmla="*/ 5723112 w 6562090"/>
              <a:gd name="connsiteY2072" fmla="*/ 3933174 h 6028288"/>
              <a:gd name="connsiteX2073" fmla="*/ 5733644 w 6562090"/>
              <a:gd name="connsiteY2073" fmla="*/ 3975236 h 6028288"/>
              <a:gd name="connsiteX2074" fmla="*/ 5719602 w 6562090"/>
              <a:gd name="connsiteY2074" fmla="*/ 3961216 h 6028288"/>
              <a:gd name="connsiteX2075" fmla="*/ 5719602 w 6562090"/>
              <a:gd name="connsiteY2075" fmla="*/ 3933174 h 6028288"/>
              <a:gd name="connsiteX2076" fmla="*/ 6000431 w 6562090"/>
              <a:gd name="connsiteY2076" fmla="*/ 3919154 h 6028288"/>
              <a:gd name="connsiteX2077" fmla="*/ 6028514 w 6562090"/>
              <a:gd name="connsiteY2077" fmla="*/ 3975236 h 6028288"/>
              <a:gd name="connsiteX2078" fmla="*/ 6000431 w 6562090"/>
              <a:gd name="connsiteY2078" fmla="*/ 3961216 h 6028288"/>
              <a:gd name="connsiteX2079" fmla="*/ 6014472 w 6562090"/>
              <a:gd name="connsiteY2079" fmla="*/ 3975236 h 6028288"/>
              <a:gd name="connsiteX2080" fmla="*/ 6014472 w 6562090"/>
              <a:gd name="connsiteY2080" fmla="*/ 3989256 h 6028288"/>
              <a:gd name="connsiteX2081" fmla="*/ 5972348 w 6562090"/>
              <a:gd name="connsiteY2081" fmla="*/ 3989256 h 6028288"/>
              <a:gd name="connsiteX2082" fmla="*/ 5972348 w 6562090"/>
              <a:gd name="connsiteY2082" fmla="*/ 3961216 h 6028288"/>
              <a:gd name="connsiteX2083" fmla="*/ 5986390 w 6562090"/>
              <a:gd name="connsiteY2083" fmla="*/ 3947194 h 6028288"/>
              <a:gd name="connsiteX2084" fmla="*/ 6000431 w 6562090"/>
              <a:gd name="connsiteY2084" fmla="*/ 3919154 h 6028288"/>
              <a:gd name="connsiteX2085" fmla="*/ 5874058 w 6562090"/>
              <a:gd name="connsiteY2085" fmla="*/ 3919154 h 6028288"/>
              <a:gd name="connsiteX2086" fmla="*/ 5860016 w 6562090"/>
              <a:gd name="connsiteY2086" fmla="*/ 3947194 h 6028288"/>
              <a:gd name="connsiteX2087" fmla="*/ 5860016 w 6562090"/>
              <a:gd name="connsiteY2087" fmla="*/ 3933174 h 6028288"/>
              <a:gd name="connsiteX2088" fmla="*/ 5874058 w 6562090"/>
              <a:gd name="connsiteY2088" fmla="*/ 3919154 h 6028288"/>
              <a:gd name="connsiteX2089" fmla="*/ 5789808 w 6562090"/>
              <a:gd name="connsiteY2089" fmla="*/ 3919154 h 6028288"/>
              <a:gd name="connsiteX2090" fmla="*/ 5775767 w 6562090"/>
              <a:gd name="connsiteY2090" fmla="*/ 3961216 h 6028288"/>
              <a:gd name="connsiteX2091" fmla="*/ 5789808 w 6562090"/>
              <a:gd name="connsiteY2091" fmla="*/ 3947194 h 6028288"/>
              <a:gd name="connsiteX2092" fmla="*/ 5775767 w 6562090"/>
              <a:gd name="connsiteY2092" fmla="*/ 3933174 h 6028288"/>
              <a:gd name="connsiteX2093" fmla="*/ 5789808 w 6562090"/>
              <a:gd name="connsiteY2093" fmla="*/ 3933174 h 6028288"/>
              <a:gd name="connsiteX2094" fmla="*/ 5789808 w 6562090"/>
              <a:gd name="connsiteY2094" fmla="*/ 3919154 h 6028288"/>
              <a:gd name="connsiteX2095" fmla="*/ 5967666 w 6562090"/>
              <a:gd name="connsiteY2095" fmla="*/ 3916038 h 6028288"/>
              <a:gd name="connsiteX2096" fmla="*/ 5972348 w 6562090"/>
              <a:gd name="connsiteY2096" fmla="*/ 3919154 h 6028288"/>
              <a:gd name="connsiteX2097" fmla="*/ 5967082 w 6562090"/>
              <a:gd name="connsiteY2097" fmla="*/ 3917400 h 6028288"/>
              <a:gd name="connsiteX2098" fmla="*/ 6044577 w 6562090"/>
              <a:gd name="connsiteY2098" fmla="*/ 3905517 h 6028288"/>
              <a:gd name="connsiteX2099" fmla="*/ 6100546 w 6562090"/>
              <a:gd name="connsiteY2099" fmla="*/ 3933524 h 6028288"/>
              <a:gd name="connsiteX2100" fmla="*/ 6142523 w 6562090"/>
              <a:gd name="connsiteY2100" fmla="*/ 3975534 h 6028288"/>
              <a:gd name="connsiteX2101" fmla="*/ 6226475 w 6562090"/>
              <a:gd name="connsiteY2101" fmla="*/ 4031548 h 6028288"/>
              <a:gd name="connsiteX2102" fmla="*/ 6226475 w 6562090"/>
              <a:gd name="connsiteY2102" fmla="*/ 4073558 h 6028288"/>
              <a:gd name="connsiteX2103" fmla="*/ 6240466 w 6562090"/>
              <a:gd name="connsiteY2103" fmla="*/ 4073558 h 6028288"/>
              <a:gd name="connsiteX2104" fmla="*/ 6240466 w 6562090"/>
              <a:gd name="connsiteY2104" fmla="*/ 4045551 h 6028288"/>
              <a:gd name="connsiteX2105" fmla="*/ 6296436 w 6562090"/>
              <a:gd name="connsiteY2105" fmla="*/ 4101565 h 6028288"/>
              <a:gd name="connsiteX2106" fmla="*/ 6282444 w 6562090"/>
              <a:gd name="connsiteY2106" fmla="*/ 4101565 h 6028288"/>
              <a:gd name="connsiteX2107" fmla="*/ 6296436 w 6562090"/>
              <a:gd name="connsiteY2107" fmla="*/ 4129570 h 6028288"/>
              <a:gd name="connsiteX2108" fmla="*/ 6282444 w 6562090"/>
              <a:gd name="connsiteY2108" fmla="*/ 4129570 h 6028288"/>
              <a:gd name="connsiteX2109" fmla="*/ 6268452 w 6562090"/>
              <a:gd name="connsiteY2109" fmla="*/ 4101565 h 6028288"/>
              <a:gd name="connsiteX2110" fmla="*/ 6198490 w 6562090"/>
              <a:gd name="connsiteY2110" fmla="*/ 4059553 h 6028288"/>
              <a:gd name="connsiteX2111" fmla="*/ 6212484 w 6562090"/>
              <a:gd name="connsiteY2111" fmla="*/ 4059553 h 6028288"/>
              <a:gd name="connsiteX2112" fmla="*/ 6198490 w 6562090"/>
              <a:gd name="connsiteY2112" fmla="*/ 4045551 h 6028288"/>
              <a:gd name="connsiteX2113" fmla="*/ 6184498 w 6562090"/>
              <a:gd name="connsiteY2113" fmla="*/ 4031548 h 6028288"/>
              <a:gd name="connsiteX2114" fmla="*/ 6184498 w 6562090"/>
              <a:gd name="connsiteY2114" fmla="*/ 4059553 h 6028288"/>
              <a:gd name="connsiteX2115" fmla="*/ 6184498 w 6562090"/>
              <a:gd name="connsiteY2115" fmla="*/ 4017543 h 6028288"/>
              <a:gd name="connsiteX2116" fmla="*/ 6170506 w 6562090"/>
              <a:gd name="connsiteY2116" fmla="*/ 4017543 h 6028288"/>
              <a:gd name="connsiteX2117" fmla="*/ 6184498 w 6562090"/>
              <a:gd name="connsiteY2117" fmla="*/ 4003541 h 6028288"/>
              <a:gd name="connsiteX2118" fmla="*/ 6170506 w 6562090"/>
              <a:gd name="connsiteY2118" fmla="*/ 4003541 h 6028288"/>
              <a:gd name="connsiteX2119" fmla="*/ 6156514 w 6562090"/>
              <a:gd name="connsiteY2119" fmla="*/ 4017543 h 6028288"/>
              <a:gd name="connsiteX2120" fmla="*/ 6072560 w 6562090"/>
              <a:gd name="connsiteY2120" fmla="*/ 3961531 h 6028288"/>
              <a:gd name="connsiteX2121" fmla="*/ 6086554 w 6562090"/>
              <a:gd name="connsiteY2121" fmla="*/ 3947526 h 6028288"/>
              <a:gd name="connsiteX2122" fmla="*/ 6072560 w 6562090"/>
              <a:gd name="connsiteY2122" fmla="*/ 3961531 h 6028288"/>
              <a:gd name="connsiteX2123" fmla="*/ 6044577 w 6562090"/>
              <a:gd name="connsiteY2123" fmla="*/ 3933524 h 6028288"/>
              <a:gd name="connsiteX2124" fmla="*/ 6053322 w 6562090"/>
              <a:gd name="connsiteY2124" fmla="*/ 3933524 h 6028288"/>
              <a:gd name="connsiteX2125" fmla="*/ 6058568 w 6562090"/>
              <a:gd name="connsiteY2125" fmla="*/ 3933524 h 6028288"/>
              <a:gd name="connsiteX2126" fmla="*/ 6072560 w 6562090"/>
              <a:gd name="connsiteY2126" fmla="*/ 3933524 h 6028288"/>
              <a:gd name="connsiteX2127" fmla="*/ 6058568 w 6562090"/>
              <a:gd name="connsiteY2127" fmla="*/ 3933524 h 6028288"/>
              <a:gd name="connsiteX2128" fmla="*/ 6044577 w 6562090"/>
              <a:gd name="connsiteY2128" fmla="*/ 3905517 h 6028288"/>
              <a:gd name="connsiteX2129" fmla="*/ 5972348 w 6562090"/>
              <a:gd name="connsiteY2129" fmla="*/ 3905134 h 6028288"/>
              <a:gd name="connsiteX2130" fmla="*/ 5967666 w 6562090"/>
              <a:gd name="connsiteY2130" fmla="*/ 3916038 h 6028288"/>
              <a:gd name="connsiteX2131" fmla="*/ 5961816 w 6562090"/>
              <a:gd name="connsiteY2131" fmla="*/ 3912143 h 6028288"/>
              <a:gd name="connsiteX2132" fmla="*/ 5972348 w 6562090"/>
              <a:gd name="connsiteY2132" fmla="*/ 3905134 h 6028288"/>
              <a:gd name="connsiteX2133" fmla="*/ 6014472 w 6562090"/>
              <a:gd name="connsiteY2133" fmla="*/ 3891112 h 6028288"/>
              <a:gd name="connsiteX2134" fmla="*/ 6042556 w 6562090"/>
              <a:gd name="connsiteY2134" fmla="*/ 3905134 h 6028288"/>
              <a:gd name="connsiteX2135" fmla="*/ 6014472 w 6562090"/>
              <a:gd name="connsiteY2135" fmla="*/ 3891112 h 6028288"/>
              <a:gd name="connsiteX2136" fmla="*/ 5958306 w 6562090"/>
              <a:gd name="connsiteY2136" fmla="*/ 3877092 h 6028288"/>
              <a:gd name="connsiteX2137" fmla="*/ 5986390 w 6562090"/>
              <a:gd name="connsiteY2137" fmla="*/ 3919154 h 6028288"/>
              <a:gd name="connsiteX2138" fmla="*/ 5972348 w 6562090"/>
              <a:gd name="connsiteY2138" fmla="*/ 3919154 h 6028288"/>
              <a:gd name="connsiteX2139" fmla="*/ 5972348 w 6562090"/>
              <a:gd name="connsiteY2139" fmla="*/ 3905134 h 6028288"/>
              <a:gd name="connsiteX2140" fmla="*/ 5958306 w 6562090"/>
              <a:gd name="connsiteY2140" fmla="*/ 3877092 h 6028288"/>
              <a:gd name="connsiteX2141" fmla="*/ 1599045 w 6562090"/>
              <a:gd name="connsiteY2141" fmla="*/ 3871557 h 6028288"/>
              <a:gd name="connsiteX2142" fmla="*/ 1612342 w 6562090"/>
              <a:gd name="connsiteY2142" fmla="*/ 3883351 h 6028288"/>
              <a:gd name="connsiteX2143" fmla="*/ 1616371 w 6562090"/>
              <a:gd name="connsiteY2143" fmla="*/ 3884816 h 6028288"/>
              <a:gd name="connsiteX2144" fmla="*/ 1624997 w 6562090"/>
              <a:gd name="connsiteY2144" fmla="*/ 3891716 h 6028288"/>
              <a:gd name="connsiteX2145" fmla="*/ 1623482 w 6562090"/>
              <a:gd name="connsiteY2145" fmla="*/ 3893231 h 6028288"/>
              <a:gd name="connsiteX2146" fmla="*/ 1638552 w 6562090"/>
              <a:gd name="connsiteY2146" fmla="*/ 3906599 h 6028288"/>
              <a:gd name="connsiteX2147" fmla="*/ 1596411 w 6562090"/>
              <a:gd name="connsiteY2147" fmla="*/ 3991768 h 6028288"/>
              <a:gd name="connsiteX2148" fmla="*/ 1540223 w 6562090"/>
              <a:gd name="connsiteY2148" fmla="*/ 3991768 h 6028288"/>
              <a:gd name="connsiteX2149" fmla="*/ 1512129 w 6562090"/>
              <a:gd name="connsiteY2149" fmla="*/ 3963378 h 6028288"/>
              <a:gd name="connsiteX2150" fmla="*/ 1520031 w 6562090"/>
              <a:gd name="connsiteY2150" fmla="*/ 3893016 h 6028288"/>
              <a:gd name="connsiteX2151" fmla="*/ 1539710 w 6562090"/>
              <a:gd name="connsiteY2151" fmla="*/ 3882643 h 6028288"/>
              <a:gd name="connsiteX2152" fmla="*/ 1540471 w 6562090"/>
              <a:gd name="connsiteY2152" fmla="*/ 3877916 h 6028288"/>
              <a:gd name="connsiteX2153" fmla="*/ 1542998 w 6562090"/>
              <a:gd name="connsiteY2153" fmla="*/ 3880911 h 6028288"/>
              <a:gd name="connsiteX2154" fmla="*/ 1557316 w 6562090"/>
              <a:gd name="connsiteY2154" fmla="*/ 3873365 h 6028288"/>
              <a:gd name="connsiteX2155" fmla="*/ 1599045 w 6562090"/>
              <a:gd name="connsiteY2155" fmla="*/ 3871557 h 6028288"/>
              <a:gd name="connsiteX2156" fmla="*/ 5902142 w 6562090"/>
              <a:gd name="connsiteY2156" fmla="*/ 3699499 h 6028288"/>
              <a:gd name="connsiteX2157" fmla="*/ 5916184 w 6562090"/>
              <a:gd name="connsiteY2157" fmla="*/ 3713519 h 6028288"/>
              <a:gd name="connsiteX2158" fmla="*/ 5902142 w 6562090"/>
              <a:gd name="connsiteY2158" fmla="*/ 3713519 h 6028288"/>
              <a:gd name="connsiteX2159" fmla="*/ 5902142 w 6562090"/>
              <a:gd name="connsiteY2159" fmla="*/ 3699499 h 6028288"/>
              <a:gd name="connsiteX2160" fmla="*/ 6016974 w 6562090"/>
              <a:gd name="connsiteY2160" fmla="*/ 3560504 h 6028288"/>
              <a:gd name="connsiteX2161" fmla="*/ 5960047 w 6562090"/>
              <a:gd name="connsiteY2161" fmla="*/ 3601906 h 6028288"/>
              <a:gd name="connsiteX2162" fmla="*/ 5903122 w 6562090"/>
              <a:gd name="connsiteY2162" fmla="*/ 3643307 h 6028288"/>
              <a:gd name="connsiteX2163" fmla="*/ 5903122 w 6562090"/>
              <a:gd name="connsiteY2163" fmla="*/ 3629506 h 6028288"/>
              <a:gd name="connsiteX2164" fmla="*/ 6016974 w 6562090"/>
              <a:gd name="connsiteY2164" fmla="*/ 3560504 h 6028288"/>
              <a:gd name="connsiteX2165" fmla="*/ 6016974 w 6562090"/>
              <a:gd name="connsiteY2165" fmla="*/ 3532904 h 6028288"/>
              <a:gd name="connsiteX2166" fmla="*/ 6030774 w 6562090"/>
              <a:gd name="connsiteY2166" fmla="*/ 3532904 h 6028288"/>
              <a:gd name="connsiteX2167" fmla="*/ 6016974 w 6562090"/>
              <a:gd name="connsiteY2167" fmla="*/ 3546704 h 6028288"/>
              <a:gd name="connsiteX2168" fmla="*/ 6016974 w 6562090"/>
              <a:gd name="connsiteY2168" fmla="*/ 3532904 h 6028288"/>
              <a:gd name="connsiteX2169" fmla="*/ 5831934 w 6562090"/>
              <a:gd name="connsiteY2169" fmla="*/ 3531252 h 6028288"/>
              <a:gd name="connsiteX2170" fmla="*/ 5831934 w 6562090"/>
              <a:gd name="connsiteY2170" fmla="*/ 3536509 h 6028288"/>
              <a:gd name="connsiteX2171" fmla="*/ 5831934 w 6562090"/>
              <a:gd name="connsiteY2171" fmla="*/ 3559294 h 6028288"/>
              <a:gd name="connsiteX2172" fmla="*/ 5817892 w 6562090"/>
              <a:gd name="connsiteY2172" fmla="*/ 3545272 h 6028288"/>
              <a:gd name="connsiteX2173" fmla="*/ 5831934 w 6562090"/>
              <a:gd name="connsiteY2173" fmla="*/ 3531252 h 6028288"/>
              <a:gd name="connsiteX2174" fmla="*/ 6127380 w 6562090"/>
              <a:gd name="connsiteY2174" fmla="*/ 3491505 h 6028288"/>
              <a:gd name="connsiteX2175" fmla="*/ 6132554 w 6562090"/>
              <a:gd name="connsiteY2175" fmla="*/ 3498405 h 6028288"/>
              <a:gd name="connsiteX2176" fmla="*/ 6131520 w 6562090"/>
              <a:gd name="connsiteY2176" fmla="*/ 3499785 h 6028288"/>
              <a:gd name="connsiteX2177" fmla="*/ 6127380 w 6562090"/>
              <a:gd name="connsiteY2177" fmla="*/ 3505305 h 6028288"/>
              <a:gd name="connsiteX2178" fmla="*/ 6113579 w 6562090"/>
              <a:gd name="connsiteY2178" fmla="*/ 3505305 h 6028288"/>
              <a:gd name="connsiteX2179" fmla="*/ 6127380 w 6562090"/>
              <a:gd name="connsiteY2179" fmla="*/ 3491505 h 6028288"/>
              <a:gd name="connsiteX2180" fmla="*/ 5789270 w 6562090"/>
              <a:gd name="connsiteY2180" fmla="*/ 3477704 h 6028288"/>
              <a:gd name="connsiteX2181" fmla="*/ 5820322 w 6562090"/>
              <a:gd name="connsiteY2181" fmla="*/ 3505305 h 6028288"/>
              <a:gd name="connsiteX2182" fmla="*/ 5789270 w 6562090"/>
              <a:gd name="connsiteY2182" fmla="*/ 3477704 h 6028288"/>
              <a:gd name="connsiteX2183" fmla="*/ 6099778 w 6562090"/>
              <a:gd name="connsiteY2183" fmla="*/ 3463904 h 6028288"/>
              <a:gd name="connsiteX2184" fmla="*/ 6127380 w 6562090"/>
              <a:gd name="connsiteY2184" fmla="*/ 3477704 h 6028288"/>
              <a:gd name="connsiteX2185" fmla="*/ 6127380 w 6562090"/>
              <a:gd name="connsiteY2185" fmla="*/ 3491505 h 6028288"/>
              <a:gd name="connsiteX2186" fmla="*/ 6099778 w 6562090"/>
              <a:gd name="connsiteY2186" fmla="*/ 3491505 h 6028288"/>
              <a:gd name="connsiteX2187" fmla="*/ 6099778 w 6562090"/>
              <a:gd name="connsiteY2187" fmla="*/ 3463904 h 6028288"/>
              <a:gd name="connsiteX2188" fmla="*/ 5789808 w 6562090"/>
              <a:gd name="connsiteY2188" fmla="*/ 3447128 h 6028288"/>
              <a:gd name="connsiteX2189" fmla="*/ 5803850 w 6562090"/>
              <a:gd name="connsiteY2189" fmla="*/ 3447128 h 6028288"/>
              <a:gd name="connsiteX2190" fmla="*/ 5775767 w 6562090"/>
              <a:gd name="connsiteY2190" fmla="*/ 3461150 h 6028288"/>
              <a:gd name="connsiteX2191" fmla="*/ 5789808 w 6562090"/>
              <a:gd name="connsiteY2191" fmla="*/ 3447128 h 6028288"/>
              <a:gd name="connsiteX2192" fmla="*/ 6072178 w 6562090"/>
              <a:gd name="connsiteY2192" fmla="*/ 3446652 h 6028288"/>
              <a:gd name="connsiteX2193" fmla="*/ 6085978 w 6562090"/>
              <a:gd name="connsiteY2193" fmla="*/ 3462178 h 6028288"/>
              <a:gd name="connsiteX2194" fmla="*/ 6072178 w 6562090"/>
              <a:gd name="connsiteY2194" fmla="*/ 3462178 h 6028288"/>
              <a:gd name="connsiteX2195" fmla="*/ 6072178 w 6562090"/>
              <a:gd name="connsiteY2195" fmla="*/ 3446652 h 6028288"/>
              <a:gd name="connsiteX2196" fmla="*/ 2368371 w 6562090"/>
              <a:gd name="connsiteY2196" fmla="*/ 3433108 h 6028288"/>
              <a:gd name="connsiteX2197" fmla="*/ 2368371 w 6562090"/>
              <a:gd name="connsiteY2197" fmla="*/ 3447128 h 6028288"/>
              <a:gd name="connsiteX2198" fmla="*/ 2368371 w 6562090"/>
              <a:gd name="connsiteY2198" fmla="*/ 3433108 h 6028288"/>
              <a:gd name="connsiteX2199" fmla="*/ 6034330 w 6562090"/>
              <a:gd name="connsiteY2199" fmla="*/ 3425812 h 6028288"/>
              <a:gd name="connsiteX2200" fmla="*/ 6044577 w 6562090"/>
              <a:gd name="connsiteY2200" fmla="*/ 3432852 h 6028288"/>
              <a:gd name="connsiteX2201" fmla="*/ 6037462 w 6562090"/>
              <a:gd name="connsiteY2201" fmla="*/ 3431126 h 6028288"/>
              <a:gd name="connsiteX2202" fmla="*/ 6030344 w 6562090"/>
              <a:gd name="connsiteY2202" fmla="*/ 3419051 h 6028288"/>
              <a:gd name="connsiteX2203" fmla="*/ 6034330 w 6562090"/>
              <a:gd name="connsiteY2203" fmla="*/ 3425812 h 6028288"/>
              <a:gd name="connsiteX2204" fmla="*/ 6030344 w 6562090"/>
              <a:gd name="connsiteY2204" fmla="*/ 3423076 h 6028288"/>
              <a:gd name="connsiteX2205" fmla="*/ 5959186 w 6562090"/>
              <a:gd name="connsiteY2205" fmla="*/ 3363850 h 6028288"/>
              <a:gd name="connsiteX2206" fmla="*/ 6001880 w 6562090"/>
              <a:gd name="connsiteY2206" fmla="*/ 3403525 h 6028288"/>
              <a:gd name="connsiteX2207" fmla="*/ 6030344 w 6562090"/>
              <a:gd name="connsiteY2207" fmla="*/ 3423076 h 6028288"/>
              <a:gd name="connsiteX2208" fmla="*/ 6030344 w 6562090"/>
              <a:gd name="connsiteY2208" fmla="*/ 3427677 h 6028288"/>
              <a:gd name="connsiteX2209" fmla="*/ 6030344 w 6562090"/>
              <a:gd name="connsiteY2209" fmla="*/ 3446652 h 6028288"/>
              <a:gd name="connsiteX2210" fmla="*/ 5973417 w 6562090"/>
              <a:gd name="connsiteY2210" fmla="*/ 3405251 h 6028288"/>
              <a:gd name="connsiteX2211" fmla="*/ 6001882 w 6562090"/>
              <a:gd name="connsiteY2211" fmla="*/ 3419051 h 6028288"/>
              <a:gd name="connsiteX2212" fmla="*/ 5959186 w 6562090"/>
              <a:gd name="connsiteY2212" fmla="*/ 3405251 h 6028288"/>
              <a:gd name="connsiteX2213" fmla="*/ 5930722 w 6562090"/>
              <a:gd name="connsiteY2213" fmla="*/ 3391451 h 6028288"/>
              <a:gd name="connsiteX2214" fmla="*/ 5959186 w 6562090"/>
              <a:gd name="connsiteY2214" fmla="*/ 3363850 h 6028288"/>
              <a:gd name="connsiteX2215" fmla="*/ 5889322 w 6562090"/>
              <a:gd name="connsiteY2215" fmla="*/ 3336249 h 6028288"/>
              <a:gd name="connsiteX2216" fmla="*/ 5944523 w 6562090"/>
              <a:gd name="connsiteY2216" fmla="*/ 3363850 h 6028288"/>
              <a:gd name="connsiteX2217" fmla="*/ 5930722 w 6562090"/>
              <a:gd name="connsiteY2217" fmla="*/ 3377650 h 6028288"/>
              <a:gd name="connsiteX2218" fmla="*/ 5916922 w 6562090"/>
              <a:gd name="connsiteY2218" fmla="*/ 3350049 h 6028288"/>
              <a:gd name="connsiteX2219" fmla="*/ 5930722 w 6562090"/>
              <a:gd name="connsiteY2219" fmla="*/ 3377650 h 6028288"/>
              <a:gd name="connsiteX2220" fmla="*/ 5903122 w 6562090"/>
              <a:gd name="connsiteY2220" fmla="*/ 3363850 h 6028288"/>
              <a:gd name="connsiteX2221" fmla="*/ 5889322 w 6562090"/>
              <a:gd name="connsiteY2221" fmla="*/ 3336249 h 6028288"/>
              <a:gd name="connsiteX2222" fmla="*/ 5888891 w 6562090"/>
              <a:gd name="connsiteY2222" fmla="*/ 3334684 h 6028288"/>
              <a:gd name="connsiteX2223" fmla="*/ 5889036 w 6562090"/>
              <a:gd name="connsiteY2223" fmla="*/ 3336249 h 6028288"/>
              <a:gd name="connsiteX2224" fmla="*/ 5887918 w 6562090"/>
              <a:gd name="connsiteY2224" fmla="*/ 3335756 h 6028288"/>
              <a:gd name="connsiteX2225" fmla="*/ 869426 w 6562090"/>
              <a:gd name="connsiteY2225" fmla="*/ 3322448 h 6028288"/>
              <a:gd name="connsiteX2226" fmla="*/ 883226 w 6562090"/>
              <a:gd name="connsiteY2226" fmla="*/ 3322448 h 6028288"/>
              <a:gd name="connsiteX2227" fmla="*/ 869426 w 6562090"/>
              <a:gd name="connsiteY2227" fmla="*/ 3336249 h 6028288"/>
              <a:gd name="connsiteX2228" fmla="*/ 869426 w 6562090"/>
              <a:gd name="connsiteY2228" fmla="*/ 3322448 h 6028288"/>
              <a:gd name="connsiteX2229" fmla="*/ 5877368 w 6562090"/>
              <a:gd name="connsiteY2229" fmla="*/ 3304767 h 6028288"/>
              <a:gd name="connsiteX2230" fmla="*/ 5903124 w 6562090"/>
              <a:gd name="connsiteY2230" fmla="*/ 3308648 h 6028288"/>
              <a:gd name="connsiteX2231" fmla="*/ 5889036 w 6562090"/>
              <a:gd name="connsiteY2231" fmla="*/ 3334523 h 6028288"/>
              <a:gd name="connsiteX2232" fmla="*/ 5888891 w 6562090"/>
              <a:gd name="connsiteY2232" fmla="*/ 3334684 h 6028288"/>
              <a:gd name="connsiteX2233" fmla="*/ 5887276 w 6562090"/>
              <a:gd name="connsiteY2233" fmla="*/ 3317274 h 6028288"/>
              <a:gd name="connsiteX2234" fmla="*/ 5874947 w 6562090"/>
              <a:gd name="connsiteY2234" fmla="*/ 3308648 h 6028288"/>
              <a:gd name="connsiteX2235" fmla="*/ 5877368 w 6562090"/>
              <a:gd name="connsiteY2235" fmla="*/ 3304767 h 6028288"/>
              <a:gd name="connsiteX2236" fmla="*/ 5734068 w 6562090"/>
              <a:gd name="connsiteY2236" fmla="*/ 3253446 h 6028288"/>
              <a:gd name="connsiteX2237" fmla="*/ 5748155 w 6562090"/>
              <a:gd name="connsiteY2237" fmla="*/ 3267247 h 6028288"/>
              <a:gd name="connsiteX2238" fmla="*/ 5832683 w 6562090"/>
              <a:gd name="connsiteY2238" fmla="*/ 3281047 h 6028288"/>
              <a:gd name="connsiteX2239" fmla="*/ 5874947 w 6562090"/>
              <a:gd name="connsiteY2239" fmla="*/ 3294848 h 6028288"/>
              <a:gd name="connsiteX2240" fmla="*/ 5860860 w 6562090"/>
              <a:gd name="connsiteY2240" fmla="*/ 3294848 h 6028288"/>
              <a:gd name="connsiteX2241" fmla="*/ 5853816 w 6562090"/>
              <a:gd name="connsiteY2241" fmla="*/ 3320723 h 6028288"/>
              <a:gd name="connsiteX2242" fmla="*/ 5887918 w 6562090"/>
              <a:gd name="connsiteY2242" fmla="*/ 3335756 h 6028288"/>
              <a:gd name="connsiteX2243" fmla="*/ 5874947 w 6562090"/>
              <a:gd name="connsiteY2243" fmla="*/ 3350049 h 6028288"/>
              <a:gd name="connsiteX2244" fmla="*/ 5818596 w 6562090"/>
              <a:gd name="connsiteY2244" fmla="*/ 3322448 h 6028288"/>
              <a:gd name="connsiteX2245" fmla="*/ 5832683 w 6562090"/>
              <a:gd name="connsiteY2245" fmla="*/ 3308648 h 6028288"/>
              <a:gd name="connsiteX2246" fmla="*/ 5832683 w 6562090"/>
              <a:gd name="connsiteY2246" fmla="*/ 3294848 h 6028288"/>
              <a:gd name="connsiteX2247" fmla="*/ 5818596 w 6562090"/>
              <a:gd name="connsiteY2247" fmla="*/ 3294848 h 6028288"/>
              <a:gd name="connsiteX2248" fmla="*/ 5818596 w 6562090"/>
              <a:gd name="connsiteY2248" fmla="*/ 3322448 h 6028288"/>
              <a:gd name="connsiteX2249" fmla="*/ 5734068 w 6562090"/>
              <a:gd name="connsiteY2249" fmla="*/ 3253446 h 6028288"/>
              <a:gd name="connsiteX2250" fmla="*/ 5944523 w 6562090"/>
              <a:gd name="connsiteY2250" fmla="*/ 3239646 h 6028288"/>
              <a:gd name="connsiteX2251" fmla="*/ 5972124 w 6562090"/>
              <a:gd name="connsiteY2251" fmla="*/ 3267247 h 6028288"/>
              <a:gd name="connsiteX2252" fmla="*/ 5944523 w 6562090"/>
              <a:gd name="connsiteY2252" fmla="*/ 3281047 h 6028288"/>
              <a:gd name="connsiteX2253" fmla="*/ 5944523 w 6562090"/>
              <a:gd name="connsiteY2253" fmla="*/ 3239646 h 6028288"/>
              <a:gd name="connsiteX2254" fmla="*/ 5885872 w 6562090"/>
              <a:gd name="connsiteY2254" fmla="*/ 3219576 h 6028288"/>
              <a:gd name="connsiteX2255" fmla="*/ 5916922 w 6562090"/>
              <a:gd name="connsiteY2255" fmla="*/ 3238499 h 6028288"/>
              <a:gd name="connsiteX2256" fmla="*/ 5889322 w 6562090"/>
              <a:gd name="connsiteY2256" fmla="*/ 3238499 h 6028288"/>
              <a:gd name="connsiteX2257" fmla="*/ 5889322 w 6562090"/>
              <a:gd name="connsiteY2257" fmla="*/ 3223546 h 6028288"/>
              <a:gd name="connsiteX2258" fmla="*/ 5875521 w 6562090"/>
              <a:gd name="connsiteY2258" fmla="*/ 3238499 h 6028288"/>
              <a:gd name="connsiteX2259" fmla="*/ 5875521 w 6562090"/>
              <a:gd name="connsiteY2259" fmla="*/ 3223546 h 6028288"/>
              <a:gd name="connsiteX2260" fmla="*/ 5885872 w 6562090"/>
              <a:gd name="connsiteY2260" fmla="*/ 3219576 h 6028288"/>
              <a:gd name="connsiteX2261" fmla="*/ 2578994 w 6562090"/>
              <a:gd name="connsiteY2261" fmla="*/ 3180739 h 6028288"/>
              <a:gd name="connsiteX2262" fmla="*/ 2578994 w 6562090"/>
              <a:gd name="connsiteY2262" fmla="*/ 3194759 h 6028288"/>
              <a:gd name="connsiteX2263" fmla="*/ 2564952 w 6562090"/>
              <a:gd name="connsiteY2263" fmla="*/ 3194759 h 6028288"/>
              <a:gd name="connsiteX2264" fmla="*/ 2578994 w 6562090"/>
              <a:gd name="connsiteY2264" fmla="*/ 3180739 h 6028288"/>
              <a:gd name="connsiteX2265" fmla="*/ 5761668 w 6562090"/>
              <a:gd name="connsiteY2265" fmla="*/ 3167195 h 6028288"/>
              <a:gd name="connsiteX2266" fmla="*/ 5820322 w 6562090"/>
              <a:gd name="connsiteY2266" fmla="*/ 3194796 h 6028288"/>
              <a:gd name="connsiteX2267" fmla="*/ 5820322 w 6562090"/>
              <a:gd name="connsiteY2267" fmla="*/ 3201696 h 6028288"/>
              <a:gd name="connsiteX2268" fmla="*/ 5820322 w 6562090"/>
              <a:gd name="connsiteY2268" fmla="*/ 3208592 h 6028288"/>
              <a:gd name="connsiteX2269" fmla="*/ 5827220 w 6562090"/>
              <a:gd name="connsiteY2269" fmla="*/ 3201694 h 6028288"/>
              <a:gd name="connsiteX2270" fmla="*/ 5834120 w 6562090"/>
              <a:gd name="connsiteY2270" fmla="*/ 3194794 h 6028288"/>
              <a:gd name="connsiteX2271" fmla="*/ 5861720 w 6562090"/>
              <a:gd name="connsiteY2271" fmla="*/ 3208594 h 6028288"/>
              <a:gd name="connsiteX2272" fmla="*/ 5820320 w 6562090"/>
              <a:gd name="connsiteY2272" fmla="*/ 3222394 h 6028288"/>
              <a:gd name="connsiteX2273" fmla="*/ 5820320 w 6562090"/>
              <a:gd name="connsiteY2273" fmla="*/ 3210320 h 6028288"/>
              <a:gd name="connsiteX2274" fmla="*/ 5820320 w 6562090"/>
              <a:gd name="connsiteY2274" fmla="*/ 3208596 h 6028288"/>
              <a:gd name="connsiteX2275" fmla="*/ 5796494 w 6562090"/>
              <a:gd name="connsiteY2275" fmla="*/ 3201696 h 6028288"/>
              <a:gd name="connsiteX2276" fmla="*/ 5761668 w 6562090"/>
              <a:gd name="connsiteY2276" fmla="*/ 3194796 h 6028288"/>
              <a:gd name="connsiteX2277" fmla="*/ 5776332 w 6562090"/>
              <a:gd name="connsiteY2277" fmla="*/ 3194796 h 6028288"/>
              <a:gd name="connsiteX2278" fmla="*/ 5761668 w 6562090"/>
              <a:gd name="connsiteY2278" fmla="*/ 3167195 h 6028288"/>
              <a:gd name="connsiteX2279" fmla="*/ 5699565 w 6562090"/>
              <a:gd name="connsiteY2279" fmla="*/ 3147571 h 6028288"/>
              <a:gd name="connsiteX2280" fmla="*/ 5720266 w 6562090"/>
              <a:gd name="connsiteY2280" fmla="*/ 3148218 h 6028288"/>
              <a:gd name="connsiteX2281" fmla="*/ 5761666 w 6562090"/>
              <a:gd name="connsiteY2281" fmla="*/ 3153392 h 6028288"/>
              <a:gd name="connsiteX2282" fmla="*/ 5761666 w 6562090"/>
              <a:gd name="connsiteY2282" fmla="*/ 3194794 h 6028288"/>
              <a:gd name="connsiteX2283" fmla="*/ 5678864 w 6562090"/>
              <a:gd name="connsiteY2283" fmla="*/ 3153392 h 6028288"/>
              <a:gd name="connsiteX2284" fmla="*/ 5699565 w 6562090"/>
              <a:gd name="connsiteY2284" fmla="*/ 3147571 h 6028288"/>
              <a:gd name="connsiteX2285" fmla="*/ 6086965 w 6562090"/>
              <a:gd name="connsiteY2285" fmla="*/ 2900845 h 6028288"/>
              <a:gd name="connsiteX2286" fmla="*/ 6085978 w 6562090"/>
              <a:gd name="connsiteY2286" fmla="*/ 2901536 h 6028288"/>
              <a:gd name="connsiteX2287" fmla="*/ 6084252 w 6562090"/>
              <a:gd name="connsiteY2287" fmla="*/ 2901321 h 6028288"/>
              <a:gd name="connsiteX2288" fmla="*/ 6100556 w 6562090"/>
              <a:gd name="connsiteY2288" fmla="*/ 2891331 h 6028288"/>
              <a:gd name="connsiteX2289" fmla="*/ 6101504 w 6562090"/>
              <a:gd name="connsiteY2289" fmla="*/ 2895714 h 6028288"/>
              <a:gd name="connsiteX2290" fmla="*/ 6092878 w 6562090"/>
              <a:gd name="connsiteY2290" fmla="*/ 2899811 h 6028288"/>
              <a:gd name="connsiteX2291" fmla="*/ 6086965 w 6562090"/>
              <a:gd name="connsiteY2291" fmla="*/ 2900845 h 6028288"/>
              <a:gd name="connsiteX2292" fmla="*/ 13801 w 6562090"/>
              <a:gd name="connsiteY2292" fmla="*/ 2887736 h 6028288"/>
              <a:gd name="connsiteX2293" fmla="*/ 41401 w 6562090"/>
              <a:gd name="connsiteY2293" fmla="*/ 2887736 h 6028288"/>
              <a:gd name="connsiteX2294" fmla="*/ 0 w 6562090"/>
              <a:gd name="connsiteY2294" fmla="*/ 2915337 h 6028288"/>
              <a:gd name="connsiteX2295" fmla="*/ 13801 w 6562090"/>
              <a:gd name="connsiteY2295" fmla="*/ 2887736 h 6028288"/>
              <a:gd name="connsiteX2296" fmla="*/ 6105385 w 6562090"/>
              <a:gd name="connsiteY2296" fmla="*/ 2884070 h 6028288"/>
              <a:gd name="connsiteX2297" fmla="*/ 6103228 w 6562090"/>
              <a:gd name="connsiteY2297" fmla="*/ 2889461 h 6028288"/>
              <a:gd name="connsiteX2298" fmla="*/ 6100556 w 6562090"/>
              <a:gd name="connsiteY2298" fmla="*/ 2891331 h 6028288"/>
              <a:gd name="connsiteX2299" fmla="*/ 6099778 w 6562090"/>
              <a:gd name="connsiteY2299" fmla="*/ 2887736 h 6028288"/>
              <a:gd name="connsiteX2300" fmla="*/ 6105385 w 6562090"/>
              <a:gd name="connsiteY2300" fmla="*/ 2884070 h 6028288"/>
              <a:gd name="connsiteX2301" fmla="*/ 50889 w 6562090"/>
              <a:gd name="connsiteY2301" fmla="*/ 2823531 h 6028288"/>
              <a:gd name="connsiteX2302" fmla="*/ 69003 w 6562090"/>
              <a:gd name="connsiteY2302" fmla="*/ 2832534 h 6028288"/>
              <a:gd name="connsiteX2303" fmla="*/ 69003 w 6562090"/>
              <a:gd name="connsiteY2303" fmla="*/ 2860135 h 6028288"/>
              <a:gd name="connsiteX2304" fmla="*/ 37950 w 6562090"/>
              <a:gd name="connsiteY2304" fmla="*/ 2825201 h 6028288"/>
              <a:gd name="connsiteX2305" fmla="*/ 50889 w 6562090"/>
              <a:gd name="connsiteY2305" fmla="*/ 2823531 h 6028288"/>
              <a:gd name="connsiteX2306" fmla="*/ 2625526 w 6562090"/>
              <a:gd name="connsiteY2306" fmla="*/ 2727306 h 6028288"/>
              <a:gd name="connsiteX2307" fmla="*/ 2635877 w 6562090"/>
              <a:gd name="connsiteY2307" fmla="*/ 2773881 h 6028288"/>
              <a:gd name="connsiteX2308" fmla="*/ 2594476 w 6562090"/>
              <a:gd name="connsiteY2308" fmla="*/ 2773881 h 6028288"/>
              <a:gd name="connsiteX2309" fmla="*/ 2625526 w 6562090"/>
              <a:gd name="connsiteY2309" fmla="*/ 2727306 h 6028288"/>
              <a:gd name="connsiteX2310" fmla="*/ 968443 w 6562090"/>
              <a:gd name="connsiteY2310" fmla="*/ 2570326 h 6028288"/>
              <a:gd name="connsiteX2311" fmla="*/ 968443 w 6562090"/>
              <a:gd name="connsiteY2311" fmla="*/ 2666929 h 6028288"/>
              <a:gd name="connsiteX2312" fmla="*/ 897715 w 6562090"/>
              <a:gd name="connsiteY2312" fmla="*/ 2584127 h 6028288"/>
              <a:gd name="connsiteX2313" fmla="*/ 968443 w 6562090"/>
              <a:gd name="connsiteY2313" fmla="*/ 2570326 h 6028288"/>
              <a:gd name="connsiteX2314" fmla="*/ 1307587 w 6562090"/>
              <a:gd name="connsiteY2314" fmla="*/ 2556526 h 6028288"/>
              <a:gd name="connsiteX2315" fmla="*/ 1321388 w 6562090"/>
              <a:gd name="connsiteY2315" fmla="*/ 2584127 h 6028288"/>
              <a:gd name="connsiteX2316" fmla="*/ 1293787 w 6562090"/>
              <a:gd name="connsiteY2316" fmla="*/ 2584127 h 6028288"/>
              <a:gd name="connsiteX2317" fmla="*/ 1307587 w 6562090"/>
              <a:gd name="connsiteY2317" fmla="*/ 2556526 h 6028288"/>
              <a:gd name="connsiteX2318" fmla="*/ 2608277 w 6562090"/>
              <a:gd name="connsiteY2318" fmla="*/ 2290870 h 6028288"/>
              <a:gd name="connsiteX2319" fmla="*/ 2622077 w 6562090"/>
              <a:gd name="connsiteY2319" fmla="*/ 2290870 h 6028288"/>
              <a:gd name="connsiteX2320" fmla="*/ 2608277 w 6562090"/>
              <a:gd name="connsiteY2320" fmla="*/ 2304670 h 6028288"/>
              <a:gd name="connsiteX2321" fmla="*/ 2608277 w 6562090"/>
              <a:gd name="connsiteY2321" fmla="*/ 2290870 h 6028288"/>
              <a:gd name="connsiteX2322" fmla="*/ 5504636 w 6562090"/>
              <a:gd name="connsiteY2322" fmla="*/ 2264129 h 6028288"/>
              <a:gd name="connsiteX2323" fmla="*/ 5523610 w 6562090"/>
              <a:gd name="connsiteY2323" fmla="*/ 2277069 h 6028288"/>
              <a:gd name="connsiteX2324" fmla="*/ 5496010 w 6562090"/>
              <a:gd name="connsiteY2324" fmla="*/ 2277069 h 6028288"/>
              <a:gd name="connsiteX2325" fmla="*/ 5504636 w 6562090"/>
              <a:gd name="connsiteY2325" fmla="*/ 2264129 h 6028288"/>
              <a:gd name="connsiteX2326" fmla="*/ 2566875 w 6562090"/>
              <a:gd name="connsiteY2326" fmla="*/ 2246017 h 6028288"/>
              <a:gd name="connsiteX2327" fmla="*/ 2566875 w 6562090"/>
              <a:gd name="connsiteY2327" fmla="*/ 2259817 h 6028288"/>
              <a:gd name="connsiteX2328" fmla="*/ 2553075 w 6562090"/>
              <a:gd name="connsiteY2328" fmla="*/ 2259817 h 6028288"/>
              <a:gd name="connsiteX2329" fmla="*/ 2566875 w 6562090"/>
              <a:gd name="connsiteY2329" fmla="*/ 2246017 h 6028288"/>
              <a:gd name="connsiteX2330" fmla="*/ 2649678 w 6562090"/>
              <a:gd name="connsiteY2330" fmla="*/ 2232217 h 6028288"/>
              <a:gd name="connsiteX2331" fmla="*/ 2635877 w 6562090"/>
              <a:gd name="connsiteY2331" fmla="*/ 2246017 h 6028288"/>
              <a:gd name="connsiteX2332" fmla="*/ 2649678 w 6562090"/>
              <a:gd name="connsiteY2332" fmla="*/ 2232217 h 6028288"/>
              <a:gd name="connsiteX2333" fmla="*/ 2635877 w 6562090"/>
              <a:gd name="connsiteY2333" fmla="*/ 2232217 h 6028288"/>
              <a:gd name="connsiteX2334" fmla="*/ 2628977 w 6562090"/>
              <a:gd name="connsiteY2334" fmla="*/ 2252378 h 6028288"/>
              <a:gd name="connsiteX2335" fmla="*/ 2624528 w 6562090"/>
              <a:gd name="connsiteY2335" fmla="*/ 2262473 h 6028288"/>
              <a:gd name="connsiteX2336" fmla="*/ 2635877 w 6562090"/>
              <a:gd name="connsiteY2336" fmla="*/ 2274767 h 6028288"/>
              <a:gd name="connsiteX2337" fmla="*/ 2649678 w 6562090"/>
              <a:gd name="connsiteY2337" fmla="*/ 2289720 h 6028288"/>
              <a:gd name="connsiteX2338" fmla="*/ 2635877 w 6562090"/>
              <a:gd name="connsiteY2338" fmla="*/ 2304670 h 6028288"/>
              <a:gd name="connsiteX2339" fmla="*/ 2628977 w 6562090"/>
              <a:gd name="connsiteY2339" fmla="*/ 2287851 h 6028288"/>
              <a:gd name="connsiteX2340" fmla="*/ 2622596 w 6562090"/>
              <a:gd name="connsiteY2340" fmla="*/ 2261930 h 6028288"/>
              <a:gd name="connsiteX2341" fmla="*/ 2622077 w 6562090"/>
              <a:gd name="connsiteY2341" fmla="*/ 2261543 h 6028288"/>
              <a:gd name="connsiteX2342" fmla="*/ 2594476 w 6562090"/>
              <a:gd name="connsiteY2342" fmla="*/ 2290870 h 6028288"/>
              <a:gd name="connsiteX2343" fmla="*/ 2594476 w 6562090"/>
              <a:gd name="connsiteY2343" fmla="*/ 2276206 h 6028288"/>
              <a:gd name="connsiteX2344" fmla="*/ 2580676 w 6562090"/>
              <a:gd name="connsiteY2344" fmla="*/ 2261543 h 6028288"/>
              <a:gd name="connsiteX2345" fmla="*/ 2594476 w 6562090"/>
              <a:gd name="connsiteY2345" fmla="*/ 2261543 h 6028288"/>
              <a:gd name="connsiteX2346" fmla="*/ 2608277 w 6562090"/>
              <a:gd name="connsiteY2346" fmla="*/ 2246880 h 6028288"/>
              <a:gd name="connsiteX2347" fmla="*/ 2635877 w 6562090"/>
              <a:gd name="connsiteY2347" fmla="*/ 2232217 h 6028288"/>
              <a:gd name="connsiteX2348" fmla="*/ 2705366 w 6562090"/>
              <a:gd name="connsiteY2348" fmla="*/ 2232015 h 6028288"/>
              <a:gd name="connsiteX2349" fmla="*/ 2706216 w 6562090"/>
              <a:gd name="connsiteY2349" fmla="*/ 2232015 h 6028288"/>
              <a:gd name="connsiteX2350" fmla="*/ 2705366 w 6562090"/>
              <a:gd name="connsiteY2350" fmla="*/ 2246035 h 6028288"/>
              <a:gd name="connsiteX2351" fmla="*/ 2705366 w 6562090"/>
              <a:gd name="connsiteY2351" fmla="*/ 2232015 h 6028288"/>
              <a:gd name="connsiteX2352" fmla="*/ 2508222 w 6562090"/>
              <a:gd name="connsiteY2352" fmla="*/ 2218416 h 6028288"/>
              <a:gd name="connsiteX2353" fmla="*/ 2538123 w 6562090"/>
              <a:gd name="connsiteY2353" fmla="*/ 2218416 h 6028288"/>
              <a:gd name="connsiteX2354" fmla="*/ 2538123 w 6562090"/>
              <a:gd name="connsiteY2354" fmla="*/ 2246017 h 6028288"/>
              <a:gd name="connsiteX2355" fmla="*/ 2553075 w 6562090"/>
              <a:gd name="connsiteY2355" fmla="*/ 2246017 h 6028288"/>
              <a:gd name="connsiteX2356" fmla="*/ 2553075 w 6562090"/>
              <a:gd name="connsiteY2356" fmla="*/ 2259817 h 6028288"/>
              <a:gd name="connsiteX2357" fmla="*/ 2538123 w 6562090"/>
              <a:gd name="connsiteY2357" fmla="*/ 2259817 h 6028288"/>
              <a:gd name="connsiteX2358" fmla="*/ 2508222 w 6562090"/>
              <a:gd name="connsiteY2358" fmla="*/ 2246017 h 6028288"/>
              <a:gd name="connsiteX2359" fmla="*/ 2508222 w 6562090"/>
              <a:gd name="connsiteY2359" fmla="*/ 2218416 h 6028288"/>
              <a:gd name="connsiteX2360" fmla="*/ 955677 w 6562090"/>
              <a:gd name="connsiteY2360" fmla="*/ 2190815 h 6028288"/>
              <a:gd name="connsiteX2361" fmla="*/ 983278 w 6562090"/>
              <a:gd name="connsiteY2361" fmla="*/ 2190815 h 6028288"/>
              <a:gd name="connsiteX2362" fmla="*/ 997078 w 6562090"/>
              <a:gd name="connsiteY2362" fmla="*/ 2218416 h 6028288"/>
              <a:gd name="connsiteX2363" fmla="*/ 955677 w 6562090"/>
              <a:gd name="connsiteY2363" fmla="*/ 2190815 h 6028288"/>
              <a:gd name="connsiteX2364" fmla="*/ 2392213 w 6562090"/>
              <a:gd name="connsiteY2364" fmla="*/ 2159549 h 6028288"/>
              <a:gd name="connsiteX2365" fmla="*/ 2411620 w 6562090"/>
              <a:gd name="connsiteY2365" fmla="*/ 2177015 h 6028288"/>
              <a:gd name="connsiteX2366" fmla="*/ 2411620 w 6562090"/>
              <a:gd name="connsiteY2366" fmla="*/ 2190815 h 6028288"/>
              <a:gd name="connsiteX2367" fmla="*/ 2384019 w 6562090"/>
              <a:gd name="connsiteY2367" fmla="*/ 2177015 h 6028288"/>
              <a:gd name="connsiteX2368" fmla="*/ 2384019 w 6562090"/>
              <a:gd name="connsiteY2368" fmla="*/ 2163215 h 6028288"/>
              <a:gd name="connsiteX2369" fmla="*/ 2392213 w 6562090"/>
              <a:gd name="connsiteY2369" fmla="*/ 2159549 h 6028288"/>
              <a:gd name="connsiteX2370" fmla="*/ 5596098 w 6562090"/>
              <a:gd name="connsiteY2370" fmla="*/ 2074590 h 6028288"/>
              <a:gd name="connsiteX2371" fmla="*/ 5601238 w 6562090"/>
              <a:gd name="connsiteY2371" fmla="*/ 2075238 h 6028288"/>
              <a:gd name="connsiteX2372" fmla="*/ 5608714 w 6562090"/>
              <a:gd name="connsiteY2372" fmla="*/ 2080412 h 6028288"/>
              <a:gd name="connsiteX2373" fmla="*/ 5608714 w 6562090"/>
              <a:gd name="connsiteY2373" fmla="*/ 2094213 h 6028288"/>
              <a:gd name="connsiteX2374" fmla="*/ 5593762 w 6562090"/>
              <a:gd name="connsiteY2374" fmla="*/ 2094213 h 6028288"/>
              <a:gd name="connsiteX2375" fmla="*/ 5578812 w 6562090"/>
              <a:gd name="connsiteY2375" fmla="*/ 2080412 h 6028288"/>
              <a:gd name="connsiteX2376" fmla="*/ 5593762 w 6562090"/>
              <a:gd name="connsiteY2376" fmla="*/ 2080412 h 6028288"/>
              <a:gd name="connsiteX2377" fmla="*/ 5596098 w 6562090"/>
              <a:gd name="connsiteY2377" fmla="*/ 2074590 h 6028288"/>
              <a:gd name="connsiteX2378" fmla="*/ 3855487 w 6562090"/>
              <a:gd name="connsiteY2378" fmla="*/ 1925157 h 6028288"/>
              <a:gd name="connsiteX2379" fmla="*/ 3871011 w 6562090"/>
              <a:gd name="connsiteY2379" fmla="*/ 1952757 h 6028288"/>
              <a:gd name="connsiteX2380" fmla="*/ 3829610 w 6562090"/>
              <a:gd name="connsiteY2380" fmla="*/ 1952757 h 6028288"/>
              <a:gd name="connsiteX2381" fmla="*/ 3829610 w 6562090"/>
              <a:gd name="connsiteY2381" fmla="*/ 1938957 h 6028288"/>
              <a:gd name="connsiteX2382" fmla="*/ 3855487 w 6562090"/>
              <a:gd name="connsiteY2382" fmla="*/ 1925157 h 6028288"/>
              <a:gd name="connsiteX2383" fmla="*/ 4195320 w 6562090"/>
              <a:gd name="connsiteY2383" fmla="*/ 1869955 h 6028288"/>
              <a:gd name="connsiteX2384" fmla="*/ 4236722 w 6562090"/>
              <a:gd name="connsiteY2384" fmla="*/ 1883755 h 6028288"/>
              <a:gd name="connsiteX2385" fmla="*/ 4222922 w 6562090"/>
              <a:gd name="connsiteY2385" fmla="*/ 1938957 h 6028288"/>
              <a:gd name="connsiteX2386" fmla="*/ 4181520 w 6562090"/>
              <a:gd name="connsiteY2386" fmla="*/ 1952757 h 6028288"/>
              <a:gd name="connsiteX2387" fmla="*/ 4195320 w 6562090"/>
              <a:gd name="connsiteY2387" fmla="*/ 1869955 h 6028288"/>
              <a:gd name="connsiteX2388" fmla="*/ 2214965 w 6562090"/>
              <a:gd name="connsiteY2388" fmla="*/ 1811304 h 6028288"/>
              <a:gd name="connsiteX2389" fmla="*/ 2256366 w 6562090"/>
              <a:gd name="connsiteY2389" fmla="*/ 1825968 h 6028288"/>
              <a:gd name="connsiteX2390" fmla="*/ 2258092 w 6562090"/>
              <a:gd name="connsiteY2390" fmla="*/ 1853462 h 6028288"/>
              <a:gd name="connsiteX2391" fmla="*/ 2260063 w 6562090"/>
              <a:gd name="connsiteY2391" fmla="*/ 1856155 h 6028288"/>
              <a:gd name="connsiteX2392" fmla="*/ 2278792 w 6562090"/>
              <a:gd name="connsiteY2392" fmla="*/ 1856155 h 6028288"/>
              <a:gd name="connsiteX2393" fmla="*/ 2311568 w 6562090"/>
              <a:gd name="connsiteY2393" fmla="*/ 1856155 h 6028288"/>
              <a:gd name="connsiteX2394" fmla="*/ 2283967 w 6562090"/>
              <a:gd name="connsiteY2394" fmla="*/ 1866504 h 6028288"/>
              <a:gd name="connsiteX2395" fmla="*/ 2261460 w 6562090"/>
              <a:gd name="connsiteY2395" fmla="*/ 1858065 h 6028288"/>
              <a:gd name="connsiteX2396" fmla="*/ 2270167 w 6562090"/>
              <a:gd name="connsiteY2396" fmla="*/ 1869957 h 6028288"/>
              <a:gd name="connsiteX2397" fmla="*/ 2228765 w 6562090"/>
              <a:gd name="connsiteY2397" fmla="*/ 1840631 h 6028288"/>
              <a:gd name="connsiteX2398" fmla="*/ 2228765 w 6562090"/>
              <a:gd name="connsiteY2398" fmla="*/ 1855294 h 6028288"/>
              <a:gd name="connsiteX2399" fmla="*/ 2214965 w 6562090"/>
              <a:gd name="connsiteY2399" fmla="*/ 1811304 h 6028288"/>
              <a:gd name="connsiteX2400" fmla="*/ 5983552 w 6562090"/>
              <a:gd name="connsiteY2400" fmla="*/ 1778313 h 6028288"/>
              <a:gd name="connsiteX2401" fmla="*/ 6003174 w 6562090"/>
              <a:gd name="connsiteY2401" fmla="*/ 1783704 h 6028288"/>
              <a:gd name="connsiteX2402" fmla="*/ 5958324 w 6562090"/>
              <a:gd name="connsiteY2402" fmla="*/ 1811304 h 6028288"/>
              <a:gd name="connsiteX2403" fmla="*/ 5969536 w 6562090"/>
              <a:gd name="connsiteY2403" fmla="*/ 1781978 h 6028288"/>
              <a:gd name="connsiteX2404" fmla="*/ 5983552 w 6562090"/>
              <a:gd name="connsiteY2404" fmla="*/ 1778313 h 6028288"/>
              <a:gd name="connsiteX2405" fmla="*/ 2108587 w 6562090"/>
              <a:gd name="connsiteY2405" fmla="*/ 1735383 h 6028288"/>
              <a:gd name="connsiteX2406" fmla="*/ 2172412 w 6562090"/>
              <a:gd name="connsiteY2406" fmla="*/ 1757396 h 6028288"/>
              <a:gd name="connsiteX2407" fmla="*/ 2214965 w 6562090"/>
              <a:gd name="connsiteY2407" fmla="*/ 1814323 h 6028288"/>
              <a:gd name="connsiteX2408" fmla="*/ 2181277 w 6562090"/>
              <a:gd name="connsiteY2408" fmla="*/ 1810765 h 6028288"/>
              <a:gd name="connsiteX2409" fmla="*/ 2162389 w 6562090"/>
              <a:gd name="connsiteY2409" fmla="*/ 1790354 h 6028288"/>
              <a:gd name="connsiteX2410" fmla="*/ 2163547 w 6562090"/>
              <a:gd name="connsiteY2410" fmla="*/ 1787639 h 6028288"/>
              <a:gd name="connsiteX2411" fmla="*/ 2158229 w 6562090"/>
              <a:gd name="connsiteY2411" fmla="*/ 1785859 h 6028288"/>
              <a:gd name="connsiteX2412" fmla="*/ 2162389 w 6562090"/>
              <a:gd name="connsiteY2412" fmla="*/ 1790354 h 6028288"/>
              <a:gd name="connsiteX2413" fmla="*/ 2158229 w 6562090"/>
              <a:gd name="connsiteY2413" fmla="*/ 1800092 h 6028288"/>
              <a:gd name="connsiteX2414" fmla="*/ 2144046 w 6562090"/>
              <a:gd name="connsiteY2414" fmla="*/ 1785859 h 6028288"/>
              <a:gd name="connsiteX2415" fmla="*/ 2144046 w 6562090"/>
              <a:gd name="connsiteY2415" fmla="*/ 1771629 h 6028288"/>
              <a:gd name="connsiteX2416" fmla="*/ 2101493 w 6562090"/>
              <a:gd name="connsiteY2416" fmla="*/ 1757396 h 6028288"/>
              <a:gd name="connsiteX2417" fmla="*/ 2115678 w 6562090"/>
              <a:gd name="connsiteY2417" fmla="*/ 1743165 h 6028288"/>
              <a:gd name="connsiteX2418" fmla="*/ 2106398 w 6562090"/>
              <a:gd name="connsiteY2418" fmla="*/ 1736182 h 6028288"/>
              <a:gd name="connsiteX2419" fmla="*/ 2101493 w 6562090"/>
              <a:gd name="connsiteY2419" fmla="*/ 1732492 h 6028288"/>
              <a:gd name="connsiteX2420" fmla="*/ 2106398 w 6562090"/>
              <a:gd name="connsiteY2420" fmla="*/ 1736182 h 6028288"/>
              <a:gd name="connsiteX2421" fmla="*/ 2087310 w 6562090"/>
              <a:gd name="connsiteY2421" fmla="*/ 1743165 h 6028288"/>
              <a:gd name="connsiteX2422" fmla="*/ 2101493 w 6562090"/>
              <a:gd name="connsiteY2422" fmla="*/ 1732492 h 6028288"/>
              <a:gd name="connsiteX2423" fmla="*/ 2059709 w 6562090"/>
              <a:gd name="connsiteY2423" fmla="*/ 1700901 h 6028288"/>
              <a:gd name="connsiteX2424" fmla="*/ 2087310 w 6562090"/>
              <a:gd name="connsiteY2424" fmla="*/ 1714701 h 6028288"/>
              <a:gd name="connsiteX2425" fmla="*/ 2073510 w 6562090"/>
              <a:gd name="connsiteY2425" fmla="*/ 1728502 h 6028288"/>
              <a:gd name="connsiteX2426" fmla="*/ 2073510 w 6562090"/>
              <a:gd name="connsiteY2426" fmla="*/ 1714701 h 6028288"/>
              <a:gd name="connsiteX2427" fmla="*/ 2059709 w 6562090"/>
              <a:gd name="connsiteY2427" fmla="*/ 1700901 h 6028288"/>
              <a:gd name="connsiteX2428" fmla="*/ 2004508 w 6562090"/>
              <a:gd name="connsiteY2428" fmla="*/ 1659500 h 6028288"/>
              <a:gd name="connsiteX2429" fmla="*/ 2004508 w 6562090"/>
              <a:gd name="connsiteY2429" fmla="*/ 1673300 h 6028288"/>
              <a:gd name="connsiteX2430" fmla="*/ 2003334 w 6562090"/>
              <a:gd name="connsiteY2430" fmla="*/ 1660400 h 6028288"/>
              <a:gd name="connsiteX2431" fmla="*/ 2889053 w 6562090"/>
              <a:gd name="connsiteY2431" fmla="*/ 1639460 h 6028288"/>
              <a:gd name="connsiteX2432" fmla="*/ 2898083 w 6562090"/>
              <a:gd name="connsiteY2432" fmla="*/ 1643974 h 6028288"/>
              <a:gd name="connsiteX2433" fmla="*/ 2901534 w 6562090"/>
              <a:gd name="connsiteY2433" fmla="*/ 1645699 h 6028288"/>
              <a:gd name="connsiteX2434" fmla="*/ 4322976 w 6562090"/>
              <a:gd name="connsiteY2434" fmla="*/ 1638799 h 6028288"/>
              <a:gd name="connsiteX2435" fmla="*/ 4317801 w 6562090"/>
              <a:gd name="connsiteY2435" fmla="*/ 1643974 h 6028288"/>
              <a:gd name="connsiteX2436" fmla="*/ 4316076 w 6562090"/>
              <a:gd name="connsiteY2436" fmla="*/ 1645699 h 6028288"/>
              <a:gd name="connsiteX2437" fmla="*/ 4322976 w 6562090"/>
              <a:gd name="connsiteY2437" fmla="*/ 1638799 h 6028288"/>
              <a:gd name="connsiteX2438" fmla="*/ 4329876 w 6562090"/>
              <a:gd name="connsiteY2438" fmla="*/ 1631899 h 6028288"/>
              <a:gd name="connsiteX2439" fmla="*/ 4327720 w 6562090"/>
              <a:gd name="connsiteY2439" fmla="*/ 1637937 h 6028288"/>
              <a:gd name="connsiteX2440" fmla="*/ 4322976 w 6562090"/>
              <a:gd name="connsiteY2440" fmla="*/ 1638799 h 6028288"/>
              <a:gd name="connsiteX2441" fmla="*/ 2873933 w 6562090"/>
              <a:gd name="connsiteY2441" fmla="*/ 1631899 h 6028288"/>
              <a:gd name="connsiteX2442" fmla="*/ 2887734 w 6562090"/>
              <a:gd name="connsiteY2442" fmla="*/ 1638799 h 6028288"/>
              <a:gd name="connsiteX2443" fmla="*/ 2889053 w 6562090"/>
              <a:gd name="connsiteY2443" fmla="*/ 1639460 h 6028288"/>
              <a:gd name="connsiteX2444" fmla="*/ 1976907 w 6562090"/>
              <a:gd name="connsiteY2444" fmla="*/ 1631899 h 6028288"/>
              <a:gd name="connsiteX2445" fmla="*/ 2004508 w 6562090"/>
              <a:gd name="connsiteY2445" fmla="*/ 1645699 h 6028288"/>
              <a:gd name="connsiteX2446" fmla="*/ 1990707 w 6562090"/>
              <a:gd name="connsiteY2446" fmla="*/ 1645699 h 6028288"/>
              <a:gd name="connsiteX2447" fmla="*/ 2002782 w 6562090"/>
              <a:gd name="connsiteY2447" fmla="*/ 1654325 h 6028288"/>
              <a:gd name="connsiteX2448" fmla="*/ 2003334 w 6562090"/>
              <a:gd name="connsiteY2448" fmla="*/ 1660400 h 6028288"/>
              <a:gd name="connsiteX2449" fmla="*/ 1992433 w 6562090"/>
              <a:gd name="connsiteY2449" fmla="*/ 1668771 h 6028288"/>
              <a:gd name="connsiteX2450" fmla="*/ 1976907 w 6562090"/>
              <a:gd name="connsiteY2450" fmla="*/ 1631899 h 6028288"/>
              <a:gd name="connsiteX2451" fmla="*/ 2196816 w 6562090"/>
              <a:gd name="connsiteY2451" fmla="*/ 1612736 h 6028288"/>
              <a:gd name="connsiteX2452" fmla="*/ 2199874 w 6562090"/>
              <a:gd name="connsiteY2452" fmla="*/ 1615110 h 6028288"/>
              <a:gd name="connsiteX2453" fmla="*/ 2196144 w 6562090"/>
              <a:gd name="connsiteY2453" fmla="*/ 1613139 h 6028288"/>
              <a:gd name="connsiteX2454" fmla="*/ 4554134 w 6562090"/>
              <a:gd name="connsiteY2454" fmla="*/ 1604298 h 6028288"/>
              <a:gd name="connsiteX2455" fmla="*/ 4581734 w 6562090"/>
              <a:gd name="connsiteY2455" fmla="*/ 1618099 h 6028288"/>
              <a:gd name="connsiteX2456" fmla="*/ 4540333 w 6562090"/>
              <a:gd name="connsiteY2456" fmla="*/ 1618099 h 6028288"/>
              <a:gd name="connsiteX2457" fmla="*/ 4554134 w 6562090"/>
              <a:gd name="connsiteY2457" fmla="*/ 1604298 h 6028288"/>
              <a:gd name="connsiteX2458" fmla="*/ 4357476 w 6562090"/>
              <a:gd name="connsiteY2458" fmla="*/ 1604298 h 6028288"/>
              <a:gd name="connsiteX2459" fmla="*/ 4385078 w 6562090"/>
              <a:gd name="connsiteY2459" fmla="*/ 1618099 h 6028288"/>
              <a:gd name="connsiteX2460" fmla="*/ 4329876 w 6562090"/>
              <a:gd name="connsiteY2460" fmla="*/ 1631899 h 6028288"/>
              <a:gd name="connsiteX2461" fmla="*/ 4357476 w 6562090"/>
              <a:gd name="connsiteY2461" fmla="*/ 1604298 h 6028288"/>
              <a:gd name="connsiteX2462" fmla="*/ 3619155 w 6562090"/>
              <a:gd name="connsiteY2462" fmla="*/ 1604298 h 6028288"/>
              <a:gd name="connsiteX2463" fmla="*/ 3646756 w 6562090"/>
              <a:gd name="connsiteY2463" fmla="*/ 1631899 h 6028288"/>
              <a:gd name="connsiteX2464" fmla="*/ 3619155 w 6562090"/>
              <a:gd name="connsiteY2464" fmla="*/ 1631899 h 6028288"/>
              <a:gd name="connsiteX2465" fmla="*/ 3619155 w 6562090"/>
              <a:gd name="connsiteY2465" fmla="*/ 1604298 h 6028288"/>
              <a:gd name="connsiteX2466" fmla="*/ 2804715 w 6562090"/>
              <a:gd name="connsiteY2466" fmla="*/ 1554124 h 6028288"/>
              <a:gd name="connsiteX2467" fmla="*/ 2804931 w 6562090"/>
              <a:gd name="connsiteY2467" fmla="*/ 1560311 h 6028288"/>
              <a:gd name="connsiteX2468" fmla="*/ 2846332 w 6562090"/>
              <a:gd name="connsiteY2468" fmla="*/ 1604300 h 6028288"/>
              <a:gd name="connsiteX2469" fmla="*/ 2791131 w 6562090"/>
              <a:gd name="connsiteY2469" fmla="*/ 1574974 h 6028288"/>
              <a:gd name="connsiteX2470" fmla="*/ 2791131 w 6562090"/>
              <a:gd name="connsiteY2470" fmla="*/ 1560311 h 6028288"/>
              <a:gd name="connsiteX2471" fmla="*/ 2803206 w 6562090"/>
              <a:gd name="connsiteY2471" fmla="*/ 1554812 h 6028288"/>
              <a:gd name="connsiteX2472" fmla="*/ 2804715 w 6562090"/>
              <a:gd name="connsiteY2472" fmla="*/ 1554124 h 6028288"/>
              <a:gd name="connsiteX2473" fmla="*/ 3550153 w 6562090"/>
              <a:gd name="connsiteY2473" fmla="*/ 1545645 h 6028288"/>
              <a:gd name="connsiteX2474" fmla="*/ 3577754 w 6562090"/>
              <a:gd name="connsiteY2474" fmla="*/ 1545645 h 6028288"/>
              <a:gd name="connsiteX2475" fmla="*/ 3563953 w 6562090"/>
              <a:gd name="connsiteY2475" fmla="*/ 1587047 h 6028288"/>
              <a:gd name="connsiteX2476" fmla="*/ 3550153 w 6562090"/>
              <a:gd name="connsiteY2476" fmla="*/ 1545645 h 6028288"/>
              <a:gd name="connsiteX2477" fmla="*/ 2763530 w 6562090"/>
              <a:gd name="connsiteY2477" fmla="*/ 1531845 h 6028288"/>
              <a:gd name="connsiteX2478" fmla="*/ 2791131 w 6562090"/>
              <a:gd name="connsiteY2478" fmla="*/ 1559446 h 6028288"/>
              <a:gd name="connsiteX2479" fmla="*/ 2763530 w 6562090"/>
              <a:gd name="connsiteY2479" fmla="*/ 1531845 h 6028288"/>
              <a:gd name="connsiteX2480" fmla="*/ 2960187 w 6562090"/>
              <a:gd name="connsiteY2480" fmla="*/ 1452494 h 6028288"/>
              <a:gd name="connsiteX2481" fmla="*/ 2973987 w 6562090"/>
              <a:gd name="connsiteY2481" fmla="*/ 1466294 h 6028288"/>
              <a:gd name="connsiteX2482" fmla="*/ 2960187 w 6562090"/>
              <a:gd name="connsiteY2482" fmla="*/ 1452494 h 6028288"/>
              <a:gd name="connsiteX2483" fmla="*/ 1904456 w 6562090"/>
              <a:gd name="connsiteY2483" fmla="*/ 1452494 h 6028288"/>
              <a:gd name="connsiteX2484" fmla="*/ 1975614 w 6562090"/>
              <a:gd name="connsiteY2484" fmla="*/ 1503840 h 6028288"/>
              <a:gd name="connsiteX2485" fmla="*/ 2018310 w 6562090"/>
              <a:gd name="connsiteY2485" fmla="*/ 1517843 h 6028288"/>
              <a:gd name="connsiteX2486" fmla="*/ 2000520 w 6562090"/>
              <a:gd name="connsiteY2486" fmla="*/ 1519594 h 6028288"/>
              <a:gd name="connsiteX2487" fmla="*/ 2003823 w 6562090"/>
              <a:gd name="connsiteY2487" fmla="*/ 1530967 h 6028288"/>
              <a:gd name="connsiteX2488" fmla="*/ 2048928 w 6562090"/>
              <a:gd name="connsiteY2488" fmla="*/ 1529235 h 6028288"/>
              <a:gd name="connsiteX2489" fmla="*/ 2073499 w 6562090"/>
              <a:gd name="connsiteY2489" fmla="*/ 1559029 h 6028288"/>
              <a:gd name="connsiteX2490" fmla="*/ 2087541 w 6562090"/>
              <a:gd name="connsiteY2490" fmla="*/ 1559029 h 6028288"/>
              <a:gd name="connsiteX2491" fmla="*/ 2045418 w 6562090"/>
              <a:gd name="connsiteY2491" fmla="*/ 1559029 h 6028288"/>
              <a:gd name="connsiteX2492" fmla="*/ 2045418 w 6562090"/>
              <a:gd name="connsiteY2492" fmla="*/ 1530987 h 6028288"/>
              <a:gd name="connsiteX2493" fmla="*/ 2017335 w 6562090"/>
              <a:gd name="connsiteY2493" fmla="*/ 1545009 h 6028288"/>
              <a:gd name="connsiteX2494" fmla="*/ 2005486 w 6562090"/>
              <a:gd name="connsiteY2494" fmla="*/ 1543035 h 6028288"/>
              <a:gd name="connsiteX2495" fmla="*/ 2003415 w 6562090"/>
              <a:gd name="connsiteY2495" fmla="*/ 1531660 h 6028288"/>
              <a:gd name="connsiteX2496" fmla="*/ 1979172 w 6562090"/>
              <a:gd name="connsiteY2496" fmla="*/ 1524845 h 6028288"/>
              <a:gd name="connsiteX2497" fmla="*/ 1975614 w 6562090"/>
              <a:gd name="connsiteY2497" fmla="*/ 1517843 h 6028288"/>
              <a:gd name="connsiteX2498" fmla="*/ 1961383 w 6562090"/>
              <a:gd name="connsiteY2498" fmla="*/ 1503840 h 6028288"/>
              <a:gd name="connsiteX2499" fmla="*/ 1961383 w 6562090"/>
              <a:gd name="connsiteY2499" fmla="*/ 1494504 h 6028288"/>
              <a:gd name="connsiteX2500" fmla="*/ 1918687 w 6562090"/>
              <a:gd name="connsiteY2500" fmla="*/ 1466496 h 6028288"/>
              <a:gd name="connsiteX2501" fmla="*/ 1904456 w 6562090"/>
              <a:gd name="connsiteY2501" fmla="*/ 1480501 h 6028288"/>
              <a:gd name="connsiteX2502" fmla="*/ 1904456 w 6562090"/>
              <a:gd name="connsiteY2502" fmla="*/ 1466496 h 6028288"/>
              <a:gd name="connsiteX2503" fmla="*/ 1904456 w 6562090"/>
              <a:gd name="connsiteY2503" fmla="*/ 1452494 h 6028288"/>
              <a:gd name="connsiteX2504" fmla="*/ 1990707 w 6562090"/>
              <a:gd name="connsiteY2504" fmla="*/ 1438693 h 6028288"/>
              <a:gd name="connsiteX2505" fmla="*/ 2032109 w 6562090"/>
              <a:gd name="connsiteY2505" fmla="*/ 1452494 h 6028288"/>
              <a:gd name="connsiteX2506" fmla="*/ 2045909 w 6562090"/>
              <a:gd name="connsiteY2506" fmla="*/ 1452494 h 6028288"/>
              <a:gd name="connsiteX2507" fmla="*/ 2032109 w 6562090"/>
              <a:gd name="connsiteY2507" fmla="*/ 1493895 h 6028288"/>
              <a:gd name="connsiteX2508" fmla="*/ 2018308 w 6562090"/>
              <a:gd name="connsiteY2508" fmla="*/ 1466294 h 6028288"/>
              <a:gd name="connsiteX2509" fmla="*/ 1990707 w 6562090"/>
              <a:gd name="connsiteY2509" fmla="*/ 1452494 h 6028288"/>
              <a:gd name="connsiteX2510" fmla="*/ 1990707 w 6562090"/>
              <a:gd name="connsiteY2510" fmla="*/ 1438693 h 6028288"/>
              <a:gd name="connsiteX2511" fmla="*/ 1723649 w 6562090"/>
              <a:gd name="connsiteY2511" fmla="*/ 1327212 h 6028288"/>
              <a:gd name="connsiteX2512" fmla="*/ 1780252 w 6562090"/>
              <a:gd name="connsiteY2512" fmla="*/ 1383492 h 6028288"/>
              <a:gd name="connsiteX2513" fmla="*/ 1693999 w 6562090"/>
              <a:gd name="connsiteY2513" fmla="*/ 1328290 h 6028288"/>
              <a:gd name="connsiteX2514" fmla="*/ 1723649 w 6562090"/>
              <a:gd name="connsiteY2514" fmla="*/ 1327212 h 6028288"/>
              <a:gd name="connsiteX2515" fmla="*/ 1821654 w 6562090"/>
              <a:gd name="connsiteY2515" fmla="*/ 1270215 h 6028288"/>
              <a:gd name="connsiteX2516" fmla="*/ 1890656 w 6562090"/>
              <a:gd name="connsiteY2516" fmla="*/ 1313342 h 6028288"/>
              <a:gd name="connsiteX2517" fmla="*/ 1876855 w 6562090"/>
              <a:gd name="connsiteY2517" fmla="*/ 1342093 h 6028288"/>
              <a:gd name="connsiteX2518" fmla="*/ 1849254 w 6562090"/>
              <a:gd name="connsiteY2518" fmla="*/ 1327716 h 6028288"/>
              <a:gd name="connsiteX2519" fmla="*/ 1821654 w 6562090"/>
              <a:gd name="connsiteY2519" fmla="*/ 1298966 h 6028288"/>
              <a:gd name="connsiteX2520" fmla="*/ 1835454 w 6562090"/>
              <a:gd name="connsiteY2520" fmla="*/ 1284590 h 6028288"/>
              <a:gd name="connsiteX2521" fmla="*/ 1821654 w 6562090"/>
              <a:gd name="connsiteY2521" fmla="*/ 1298966 h 6028288"/>
              <a:gd name="connsiteX2522" fmla="*/ 1821654 w 6562090"/>
              <a:gd name="connsiteY2522" fmla="*/ 1270215 h 6028288"/>
              <a:gd name="connsiteX2523" fmla="*/ 1780252 w 6562090"/>
              <a:gd name="connsiteY2523" fmla="*/ 1242039 h 6028288"/>
              <a:gd name="connsiteX2524" fmla="*/ 1794053 w 6562090"/>
              <a:gd name="connsiteY2524" fmla="*/ 1269640 h 6028288"/>
              <a:gd name="connsiteX2525" fmla="*/ 1807853 w 6562090"/>
              <a:gd name="connsiteY2525" fmla="*/ 1269640 h 6028288"/>
              <a:gd name="connsiteX2526" fmla="*/ 1780252 w 6562090"/>
              <a:gd name="connsiteY2526" fmla="*/ 1242039 h 6028288"/>
              <a:gd name="connsiteX2527" fmla="*/ 4528256 w 6562090"/>
              <a:gd name="connsiteY2527" fmla="*/ 1216894 h 6028288"/>
              <a:gd name="connsiteX2528" fmla="*/ 4581732 w 6562090"/>
              <a:gd name="connsiteY2528" fmla="*/ 1285852 h 6028288"/>
              <a:gd name="connsiteX2529" fmla="*/ 4540331 w 6562090"/>
              <a:gd name="connsiteY2529" fmla="*/ 1328290 h 6028288"/>
              <a:gd name="connsiteX2530" fmla="*/ 4485129 w 6562090"/>
              <a:gd name="connsiteY2530" fmla="*/ 1285852 h 6028288"/>
              <a:gd name="connsiteX2531" fmla="*/ 4528256 w 6562090"/>
              <a:gd name="connsiteY2531" fmla="*/ 1216894 h 6028288"/>
              <a:gd name="connsiteX2532" fmla="*/ 3252984 w 6562090"/>
              <a:gd name="connsiteY2532" fmla="*/ 1072983 h 6028288"/>
              <a:gd name="connsiteX2533" fmla="*/ 3267025 w 6562090"/>
              <a:gd name="connsiteY2533" fmla="*/ 1087003 h 6028288"/>
              <a:gd name="connsiteX2534" fmla="*/ 3379358 w 6562090"/>
              <a:gd name="connsiteY2534" fmla="*/ 1087003 h 6028288"/>
              <a:gd name="connsiteX2535" fmla="*/ 3407439 w 6562090"/>
              <a:gd name="connsiteY2535" fmla="*/ 1101023 h 6028288"/>
              <a:gd name="connsiteX2536" fmla="*/ 3421481 w 6562090"/>
              <a:gd name="connsiteY2536" fmla="*/ 1101023 h 6028288"/>
              <a:gd name="connsiteX2537" fmla="*/ 3491689 w 6562090"/>
              <a:gd name="connsiteY2537" fmla="*/ 1143084 h 6028288"/>
              <a:gd name="connsiteX2538" fmla="*/ 3575937 w 6562090"/>
              <a:gd name="connsiteY2538" fmla="*/ 1269270 h 6028288"/>
              <a:gd name="connsiteX2539" fmla="*/ 3561897 w 6562090"/>
              <a:gd name="connsiteY2539" fmla="*/ 1269270 h 6028288"/>
              <a:gd name="connsiteX2540" fmla="*/ 3589978 w 6562090"/>
              <a:gd name="connsiteY2540" fmla="*/ 1283290 h 6028288"/>
              <a:gd name="connsiteX2541" fmla="*/ 3604020 w 6562090"/>
              <a:gd name="connsiteY2541" fmla="*/ 1353394 h 6028288"/>
              <a:gd name="connsiteX2542" fmla="*/ 3589978 w 6562090"/>
              <a:gd name="connsiteY2542" fmla="*/ 1353394 h 6028288"/>
              <a:gd name="connsiteX2543" fmla="*/ 3575937 w 6562090"/>
              <a:gd name="connsiteY2543" fmla="*/ 1395456 h 6028288"/>
              <a:gd name="connsiteX2544" fmla="*/ 3589978 w 6562090"/>
              <a:gd name="connsiteY2544" fmla="*/ 1381434 h 6028288"/>
              <a:gd name="connsiteX2545" fmla="*/ 3561897 w 6562090"/>
              <a:gd name="connsiteY2545" fmla="*/ 1451538 h 6028288"/>
              <a:gd name="connsiteX2546" fmla="*/ 3561897 w 6562090"/>
              <a:gd name="connsiteY2546" fmla="*/ 1502947 h 6028288"/>
              <a:gd name="connsiteX2547" fmla="*/ 3533814 w 6562090"/>
              <a:gd name="connsiteY2547" fmla="*/ 1516967 h 6028288"/>
              <a:gd name="connsiteX2548" fmla="*/ 3519772 w 6562090"/>
              <a:gd name="connsiteY2548" fmla="*/ 1573048 h 6028288"/>
              <a:gd name="connsiteX2549" fmla="*/ 3491689 w 6562090"/>
              <a:gd name="connsiteY2549" fmla="*/ 1559029 h 6028288"/>
              <a:gd name="connsiteX2550" fmla="*/ 3491689 w 6562090"/>
              <a:gd name="connsiteY2550" fmla="*/ 1573048 h 6028288"/>
              <a:gd name="connsiteX2551" fmla="*/ 3477648 w 6562090"/>
              <a:gd name="connsiteY2551" fmla="*/ 1573048 h 6028288"/>
              <a:gd name="connsiteX2552" fmla="*/ 3547856 w 6562090"/>
              <a:gd name="connsiteY2552" fmla="*/ 1699234 h 6028288"/>
              <a:gd name="connsiteX2553" fmla="*/ 3589978 w 6562090"/>
              <a:gd name="connsiteY2553" fmla="*/ 1867480 h 6028288"/>
              <a:gd name="connsiteX2554" fmla="*/ 3618062 w 6562090"/>
              <a:gd name="connsiteY2554" fmla="*/ 1853460 h 6028288"/>
              <a:gd name="connsiteX2555" fmla="*/ 3674228 w 6562090"/>
              <a:gd name="connsiteY2555" fmla="*/ 1937584 h 6028288"/>
              <a:gd name="connsiteX2556" fmla="*/ 3688270 w 6562090"/>
              <a:gd name="connsiteY2556" fmla="*/ 1993665 h 6028288"/>
              <a:gd name="connsiteX2557" fmla="*/ 3716353 w 6562090"/>
              <a:gd name="connsiteY2557" fmla="*/ 1993665 h 6028288"/>
              <a:gd name="connsiteX2558" fmla="*/ 3716353 w 6562090"/>
              <a:gd name="connsiteY2558" fmla="*/ 2007685 h 6028288"/>
              <a:gd name="connsiteX2559" fmla="*/ 3730395 w 6562090"/>
              <a:gd name="connsiteY2559" fmla="*/ 2021707 h 6028288"/>
              <a:gd name="connsiteX2560" fmla="*/ 3744436 w 6562090"/>
              <a:gd name="connsiteY2560" fmla="*/ 2021707 h 6028288"/>
              <a:gd name="connsiteX2561" fmla="*/ 3828684 w 6562090"/>
              <a:gd name="connsiteY2561" fmla="*/ 2161913 h 6028288"/>
              <a:gd name="connsiteX2562" fmla="*/ 3870809 w 6562090"/>
              <a:gd name="connsiteY2562" fmla="*/ 2217995 h 6028288"/>
              <a:gd name="connsiteX2563" fmla="*/ 3926974 w 6562090"/>
              <a:gd name="connsiteY2563" fmla="*/ 2175933 h 6028288"/>
              <a:gd name="connsiteX2564" fmla="*/ 3926974 w 6562090"/>
              <a:gd name="connsiteY2564" fmla="*/ 2189953 h 6028288"/>
              <a:gd name="connsiteX2565" fmla="*/ 4039306 w 6562090"/>
              <a:gd name="connsiteY2565" fmla="*/ 2189953 h 6028288"/>
              <a:gd name="connsiteX2566" fmla="*/ 4081432 w 6562090"/>
              <a:gd name="connsiteY2566" fmla="*/ 2175933 h 6028288"/>
              <a:gd name="connsiteX2567" fmla="*/ 4193762 w 6562090"/>
              <a:gd name="connsiteY2567" fmla="*/ 2161913 h 6028288"/>
              <a:gd name="connsiteX2568" fmla="*/ 4221846 w 6562090"/>
              <a:gd name="connsiteY2568" fmla="*/ 2175933 h 6028288"/>
              <a:gd name="connsiteX2569" fmla="*/ 4371620 w 6562090"/>
              <a:gd name="connsiteY2569" fmla="*/ 2217995 h 6028288"/>
              <a:gd name="connsiteX2570" fmla="*/ 4385662 w 6562090"/>
              <a:gd name="connsiteY2570" fmla="*/ 2189953 h 6028288"/>
              <a:gd name="connsiteX2571" fmla="*/ 4441828 w 6562090"/>
              <a:gd name="connsiteY2571" fmla="*/ 2232015 h 6028288"/>
              <a:gd name="connsiteX2572" fmla="*/ 4441828 w 6562090"/>
              <a:gd name="connsiteY2572" fmla="*/ 2203973 h 6028288"/>
              <a:gd name="connsiteX2573" fmla="*/ 4469912 w 6562090"/>
              <a:gd name="connsiteY2573" fmla="*/ 2246035 h 6028288"/>
              <a:gd name="connsiteX2574" fmla="*/ 4497995 w 6562090"/>
              <a:gd name="connsiteY2574" fmla="*/ 2246035 h 6028288"/>
              <a:gd name="connsiteX2575" fmla="*/ 4540118 w 6562090"/>
              <a:gd name="connsiteY2575" fmla="*/ 2246035 h 6028288"/>
              <a:gd name="connsiteX2576" fmla="*/ 4624368 w 6562090"/>
              <a:gd name="connsiteY2576" fmla="*/ 2274076 h 6028288"/>
              <a:gd name="connsiteX2577" fmla="*/ 4638410 w 6562090"/>
              <a:gd name="connsiteY2577" fmla="*/ 2260056 h 6028288"/>
              <a:gd name="connsiteX2578" fmla="*/ 4652451 w 6562090"/>
              <a:gd name="connsiteY2578" fmla="*/ 2246035 h 6028288"/>
              <a:gd name="connsiteX2579" fmla="*/ 4666492 w 6562090"/>
              <a:gd name="connsiteY2579" fmla="*/ 2260056 h 6028288"/>
              <a:gd name="connsiteX2580" fmla="*/ 4736698 w 6562090"/>
              <a:gd name="connsiteY2580" fmla="*/ 2260056 h 6028288"/>
              <a:gd name="connsiteX2581" fmla="*/ 4722657 w 6562090"/>
              <a:gd name="connsiteY2581" fmla="*/ 2232015 h 6028288"/>
              <a:gd name="connsiteX2582" fmla="*/ 4736698 w 6562090"/>
              <a:gd name="connsiteY2582" fmla="*/ 2246035 h 6028288"/>
              <a:gd name="connsiteX2583" fmla="*/ 4792865 w 6562090"/>
              <a:gd name="connsiteY2583" fmla="*/ 2175933 h 6028288"/>
              <a:gd name="connsiteX2584" fmla="*/ 4891154 w 6562090"/>
              <a:gd name="connsiteY2584" fmla="*/ 2203973 h 6028288"/>
              <a:gd name="connsiteX2585" fmla="*/ 4933280 w 6562090"/>
              <a:gd name="connsiteY2585" fmla="*/ 2217995 h 6028288"/>
              <a:gd name="connsiteX2586" fmla="*/ 4989446 w 6562090"/>
              <a:gd name="connsiteY2586" fmla="*/ 2232015 h 6028288"/>
              <a:gd name="connsiteX2587" fmla="*/ 5101777 w 6562090"/>
              <a:gd name="connsiteY2587" fmla="*/ 2274076 h 6028288"/>
              <a:gd name="connsiteX2588" fmla="*/ 5171985 w 6562090"/>
              <a:gd name="connsiteY2588" fmla="*/ 2330158 h 6028288"/>
              <a:gd name="connsiteX2589" fmla="*/ 5298358 w 6562090"/>
              <a:gd name="connsiteY2589" fmla="*/ 2484384 h 6028288"/>
              <a:gd name="connsiteX2590" fmla="*/ 5340482 w 6562090"/>
              <a:gd name="connsiteY2590" fmla="*/ 2582528 h 6028288"/>
              <a:gd name="connsiteX2591" fmla="*/ 5354524 w 6562090"/>
              <a:gd name="connsiteY2591" fmla="*/ 2582528 h 6028288"/>
              <a:gd name="connsiteX2592" fmla="*/ 5368566 w 6562090"/>
              <a:gd name="connsiteY2592" fmla="*/ 2624589 h 6028288"/>
              <a:gd name="connsiteX2593" fmla="*/ 5382608 w 6562090"/>
              <a:gd name="connsiteY2593" fmla="*/ 2652631 h 6028288"/>
              <a:gd name="connsiteX2594" fmla="*/ 5452814 w 6562090"/>
              <a:gd name="connsiteY2594" fmla="*/ 2746102 h 6028288"/>
              <a:gd name="connsiteX2595" fmla="*/ 5494938 w 6562090"/>
              <a:gd name="connsiteY2595" fmla="*/ 2732081 h 6028288"/>
              <a:gd name="connsiteX2596" fmla="*/ 5523022 w 6562090"/>
              <a:gd name="connsiteY2596" fmla="*/ 2732081 h 6028288"/>
              <a:gd name="connsiteX2597" fmla="*/ 5452814 w 6562090"/>
              <a:gd name="connsiteY2597" fmla="*/ 2760122 h 6028288"/>
              <a:gd name="connsiteX2598" fmla="*/ 5523022 w 6562090"/>
              <a:gd name="connsiteY2598" fmla="*/ 2914348 h 6028288"/>
              <a:gd name="connsiteX2599" fmla="*/ 5551105 w 6562090"/>
              <a:gd name="connsiteY2599" fmla="*/ 2956410 h 6028288"/>
              <a:gd name="connsiteX2600" fmla="*/ 5537064 w 6562090"/>
              <a:gd name="connsiteY2600" fmla="*/ 2970430 h 6028288"/>
              <a:gd name="connsiteX2601" fmla="*/ 5523022 w 6562090"/>
              <a:gd name="connsiteY2601" fmla="*/ 2984452 h 6028288"/>
              <a:gd name="connsiteX2602" fmla="*/ 5537064 w 6562090"/>
              <a:gd name="connsiteY2602" fmla="*/ 2970430 h 6028288"/>
              <a:gd name="connsiteX2603" fmla="*/ 5551105 w 6562090"/>
              <a:gd name="connsiteY2603" fmla="*/ 2970430 h 6028288"/>
              <a:gd name="connsiteX2604" fmla="*/ 5593228 w 6562090"/>
              <a:gd name="connsiteY2604" fmla="*/ 3012492 h 6028288"/>
              <a:gd name="connsiteX2605" fmla="*/ 5579186 w 6562090"/>
              <a:gd name="connsiteY2605" fmla="*/ 3040533 h 6028288"/>
              <a:gd name="connsiteX2606" fmla="*/ 5579186 w 6562090"/>
              <a:gd name="connsiteY2606" fmla="*/ 3096615 h 6028288"/>
              <a:gd name="connsiteX2607" fmla="*/ 5607270 w 6562090"/>
              <a:gd name="connsiteY2607" fmla="*/ 3082595 h 6028288"/>
              <a:gd name="connsiteX2608" fmla="*/ 5649394 w 6562090"/>
              <a:gd name="connsiteY2608" fmla="*/ 3124655 h 6028288"/>
              <a:gd name="connsiteX2609" fmla="*/ 5621311 w 6562090"/>
              <a:gd name="connsiteY2609" fmla="*/ 3152697 h 6028288"/>
              <a:gd name="connsiteX2610" fmla="*/ 5635352 w 6562090"/>
              <a:gd name="connsiteY2610" fmla="*/ 3152697 h 6028288"/>
              <a:gd name="connsiteX2611" fmla="*/ 5635352 w 6562090"/>
              <a:gd name="connsiteY2611" fmla="*/ 3180739 h 6028288"/>
              <a:gd name="connsiteX2612" fmla="*/ 5663436 w 6562090"/>
              <a:gd name="connsiteY2612" fmla="*/ 3208779 h 6028288"/>
              <a:gd name="connsiteX2613" fmla="*/ 5668702 w 6562090"/>
              <a:gd name="connsiteY2613" fmla="*/ 3222801 h 6028288"/>
              <a:gd name="connsiteX2614" fmla="*/ 5666309 w 6562090"/>
              <a:gd name="connsiteY2614" fmla="*/ 3229173 h 6028288"/>
              <a:gd name="connsiteX2615" fmla="*/ 5665192 w 6562090"/>
              <a:gd name="connsiteY2615" fmla="*/ 3229810 h 6028288"/>
              <a:gd name="connsiteX2616" fmla="*/ 5663436 w 6562090"/>
              <a:gd name="connsiteY2616" fmla="*/ 3236821 h 6028288"/>
              <a:gd name="connsiteX2617" fmla="*/ 5666309 w 6562090"/>
              <a:gd name="connsiteY2617" fmla="*/ 3229173 h 6028288"/>
              <a:gd name="connsiteX2618" fmla="*/ 5677478 w 6562090"/>
              <a:gd name="connsiteY2618" fmla="*/ 3222801 h 6028288"/>
              <a:gd name="connsiteX2619" fmla="*/ 5705561 w 6562090"/>
              <a:gd name="connsiteY2619" fmla="*/ 3264861 h 6028288"/>
              <a:gd name="connsiteX2620" fmla="*/ 5705561 w 6562090"/>
              <a:gd name="connsiteY2620" fmla="*/ 3278883 h 6028288"/>
              <a:gd name="connsiteX2621" fmla="*/ 5691519 w 6562090"/>
              <a:gd name="connsiteY2621" fmla="*/ 3278883 h 6028288"/>
              <a:gd name="connsiteX2622" fmla="*/ 5719602 w 6562090"/>
              <a:gd name="connsiteY2622" fmla="*/ 3292903 h 6028288"/>
              <a:gd name="connsiteX2623" fmla="*/ 5747686 w 6562090"/>
              <a:gd name="connsiteY2623" fmla="*/ 3348984 h 6028288"/>
              <a:gd name="connsiteX2624" fmla="*/ 5775767 w 6562090"/>
              <a:gd name="connsiteY2624" fmla="*/ 3419088 h 6028288"/>
              <a:gd name="connsiteX2625" fmla="*/ 5775767 w 6562090"/>
              <a:gd name="connsiteY2625" fmla="*/ 3461150 h 6028288"/>
              <a:gd name="connsiteX2626" fmla="*/ 5789808 w 6562090"/>
              <a:gd name="connsiteY2626" fmla="*/ 3475170 h 6028288"/>
              <a:gd name="connsiteX2627" fmla="*/ 5775767 w 6562090"/>
              <a:gd name="connsiteY2627" fmla="*/ 3489190 h 6028288"/>
              <a:gd name="connsiteX2628" fmla="*/ 5775767 w 6562090"/>
              <a:gd name="connsiteY2628" fmla="*/ 3475170 h 6028288"/>
              <a:gd name="connsiteX2629" fmla="*/ 5761725 w 6562090"/>
              <a:gd name="connsiteY2629" fmla="*/ 3517232 h 6028288"/>
              <a:gd name="connsiteX2630" fmla="*/ 5789808 w 6562090"/>
              <a:gd name="connsiteY2630" fmla="*/ 3531252 h 6028288"/>
              <a:gd name="connsiteX2631" fmla="*/ 5761725 w 6562090"/>
              <a:gd name="connsiteY2631" fmla="*/ 3531252 h 6028288"/>
              <a:gd name="connsiteX2632" fmla="*/ 5770501 w 6562090"/>
              <a:gd name="connsiteY2632" fmla="*/ 3538263 h 6028288"/>
              <a:gd name="connsiteX2633" fmla="*/ 5782141 w 6562090"/>
              <a:gd name="connsiteY2633" fmla="*/ 3542488 h 6028288"/>
              <a:gd name="connsiteX2634" fmla="*/ 5775767 w 6562090"/>
              <a:gd name="connsiteY2634" fmla="*/ 3545272 h 6028288"/>
              <a:gd name="connsiteX2635" fmla="*/ 5782213 w 6562090"/>
              <a:gd name="connsiteY2635" fmla="*/ 3542514 h 6028288"/>
              <a:gd name="connsiteX2636" fmla="*/ 5789808 w 6562090"/>
              <a:gd name="connsiteY2636" fmla="*/ 3545272 h 6028288"/>
              <a:gd name="connsiteX2637" fmla="*/ 5788052 w 6562090"/>
              <a:gd name="connsiteY2637" fmla="*/ 3540015 h 6028288"/>
              <a:gd name="connsiteX2638" fmla="*/ 5782213 w 6562090"/>
              <a:gd name="connsiteY2638" fmla="*/ 3542514 h 6028288"/>
              <a:gd name="connsiteX2639" fmla="*/ 5782141 w 6562090"/>
              <a:gd name="connsiteY2639" fmla="*/ 3542488 h 6028288"/>
              <a:gd name="connsiteX2640" fmla="*/ 5803850 w 6562090"/>
              <a:gd name="connsiteY2640" fmla="*/ 3533006 h 6028288"/>
              <a:gd name="connsiteX2641" fmla="*/ 5831934 w 6562090"/>
              <a:gd name="connsiteY2641" fmla="*/ 3531252 h 6028288"/>
              <a:gd name="connsiteX2642" fmla="*/ 5789808 w 6562090"/>
              <a:gd name="connsiteY2642" fmla="*/ 3559294 h 6028288"/>
              <a:gd name="connsiteX2643" fmla="*/ 5817892 w 6562090"/>
              <a:gd name="connsiteY2643" fmla="*/ 3559294 h 6028288"/>
              <a:gd name="connsiteX2644" fmla="*/ 5803850 w 6562090"/>
              <a:gd name="connsiteY2644" fmla="*/ 3559294 h 6028288"/>
              <a:gd name="connsiteX2645" fmla="*/ 5789808 w 6562090"/>
              <a:gd name="connsiteY2645" fmla="*/ 3587334 h 6028288"/>
              <a:gd name="connsiteX2646" fmla="*/ 5803850 w 6562090"/>
              <a:gd name="connsiteY2646" fmla="*/ 3587334 h 6028288"/>
              <a:gd name="connsiteX2647" fmla="*/ 5805606 w 6562090"/>
              <a:gd name="connsiteY2647" fmla="*/ 3587334 h 6028288"/>
              <a:gd name="connsiteX2648" fmla="*/ 5809116 w 6562090"/>
              <a:gd name="connsiteY2648" fmla="*/ 3587334 h 6028288"/>
              <a:gd name="connsiteX2649" fmla="*/ 5817892 w 6562090"/>
              <a:gd name="connsiteY2649" fmla="*/ 3587334 h 6028288"/>
              <a:gd name="connsiteX2650" fmla="*/ 5817892 w 6562090"/>
              <a:gd name="connsiteY2650" fmla="*/ 3573314 h 6028288"/>
              <a:gd name="connsiteX2651" fmla="*/ 5831934 w 6562090"/>
              <a:gd name="connsiteY2651" fmla="*/ 3559294 h 6028288"/>
              <a:gd name="connsiteX2652" fmla="*/ 5831934 w 6562090"/>
              <a:gd name="connsiteY2652" fmla="*/ 3573314 h 6028288"/>
              <a:gd name="connsiteX2653" fmla="*/ 5874058 w 6562090"/>
              <a:gd name="connsiteY2653" fmla="*/ 3629396 h 6028288"/>
              <a:gd name="connsiteX2654" fmla="*/ 5845975 w 6562090"/>
              <a:gd name="connsiteY2654" fmla="*/ 3601356 h 6028288"/>
              <a:gd name="connsiteX2655" fmla="*/ 5842465 w 6562090"/>
              <a:gd name="connsiteY2655" fmla="*/ 3622387 h 6028288"/>
              <a:gd name="connsiteX2656" fmla="*/ 5822573 w 6562090"/>
              <a:gd name="connsiteY2656" fmla="*/ 3639410 h 6028288"/>
              <a:gd name="connsiteX2657" fmla="*/ 5819648 w 6562090"/>
              <a:gd name="connsiteY2657" fmla="*/ 3638158 h 6028288"/>
              <a:gd name="connsiteX2658" fmla="*/ 5818107 w 6562090"/>
              <a:gd name="connsiteY2658" fmla="*/ 3642770 h 6028288"/>
              <a:gd name="connsiteX2659" fmla="*/ 5818528 w 6562090"/>
              <a:gd name="connsiteY2659" fmla="*/ 3642872 h 6028288"/>
              <a:gd name="connsiteX2660" fmla="*/ 5822573 w 6562090"/>
              <a:gd name="connsiteY2660" fmla="*/ 3639410 h 6028288"/>
              <a:gd name="connsiteX2661" fmla="*/ 5831934 w 6562090"/>
              <a:gd name="connsiteY2661" fmla="*/ 3643415 h 6028288"/>
              <a:gd name="connsiteX2662" fmla="*/ 5831934 w 6562090"/>
              <a:gd name="connsiteY2662" fmla="*/ 3671457 h 6028288"/>
              <a:gd name="connsiteX2663" fmla="*/ 5820424 w 6562090"/>
              <a:gd name="connsiteY2663" fmla="*/ 3664892 h 6028288"/>
              <a:gd name="connsiteX2664" fmla="*/ 5817892 w 6562090"/>
              <a:gd name="connsiteY2664" fmla="*/ 3657438 h 6028288"/>
              <a:gd name="connsiteX2665" fmla="*/ 5819648 w 6562090"/>
              <a:gd name="connsiteY2665" fmla="*/ 3664446 h 6028288"/>
              <a:gd name="connsiteX2666" fmla="*/ 5820424 w 6562090"/>
              <a:gd name="connsiteY2666" fmla="*/ 3664892 h 6028288"/>
              <a:gd name="connsiteX2667" fmla="*/ 5822060 w 6562090"/>
              <a:gd name="connsiteY2667" fmla="*/ 3669706 h 6028288"/>
              <a:gd name="connsiteX2668" fmla="*/ 5830178 w 6562090"/>
              <a:gd name="connsiteY2668" fmla="*/ 3671457 h 6028288"/>
              <a:gd name="connsiteX2669" fmla="*/ 5832814 w 6562090"/>
              <a:gd name="connsiteY2669" fmla="*/ 3672301 h 6028288"/>
              <a:gd name="connsiteX2670" fmla="*/ 5831934 w 6562090"/>
              <a:gd name="connsiteY2670" fmla="*/ 3685477 h 6028288"/>
              <a:gd name="connsiteX2671" fmla="*/ 5835663 w 6562090"/>
              <a:gd name="connsiteY2671" fmla="*/ 3673211 h 6028288"/>
              <a:gd name="connsiteX2672" fmla="*/ 5832814 w 6562090"/>
              <a:gd name="connsiteY2672" fmla="*/ 3672301 h 6028288"/>
              <a:gd name="connsiteX2673" fmla="*/ 5833690 w 6562090"/>
              <a:gd name="connsiteY2673" fmla="*/ 3659189 h 6028288"/>
              <a:gd name="connsiteX2674" fmla="*/ 5845975 w 6562090"/>
              <a:gd name="connsiteY2674" fmla="*/ 3643415 h 6028288"/>
              <a:gd name="connsiteX2675" fmla="*/ 5860016 w 6562090"/>
              <a:gd name="connsiteY2675" fmla="*/ 3671457 h 6028288"/>
              <a:gd name="connsiteX2676" fmla="*/ 5874058 w 6562090"/>
              <a:gd name="connsiteY2676" fmla="*/ 3671457 h 6028288"/>
              <a:gd name="connsiteX2677" fmla="*/ 5888100 w 6562090"/>
              <a:gd name="connsiteY2677" fmla="*/ 3657438 h 6028288"/>
              <a:gd name="connsiteX2678" fmla="*/ 5888100 w 6562090"/>
              <a:gd name="connsiteY2678" fmla="*/ 3685477 h 6028288"/>
              <a:gd name="connsiteX2679" fmla="*/ 5902142 w 6562090"/>
              <a:gd name="connsiteY2679" fmla="*/ 3699499 h 6028288"/>
              <a:gd name="connsiteX2680" fmla="*/ 5874058 w 6562090"/>
              <a:gd name="connsiteY2680" fmla="*/ 3713519 h 6028288"/>
              <a:gd name="connsiteX2681" fmla="*/ 5902142 w 6562090"/>
              <a:gd name="connsiteY2681" fmla="*/ 3755581 h 6028288"/>
              <a:gd name="connsiteX2682" fmla="*/ 5916184 w 6562090"/>
              <a:gd name="connsiteY2682" fmla="*/ 3741559 h 6028288"/>
              <a:gd name="connsiteX2683" fmla="*/ 5916184 w 6562090"/>
              <a:gd name="connsiteY2683" fmla="*/ 3713519 h 6028288"/>
              <a:gd name="connsiteX2684" fmla="*/ 5916184 w 6562090"/>
              <a:gd name="connsiteY2684" fmla="*/ 3783621 h 6028288"/>
              <a:gd name="connsiteX2685" fmla="*/ 5944264 w 6562090"/>
              <a:gd name="connsiteY2685" fmla="*/ 3769601 h 6028288"/>
              <a:gd name="connsiteX2686" fmla="*/ 5972348 w 6562090"/>
              <a:gd name="connsiteY2686" fmla="*/ 3797643 h 6028288"/>
              <a:gd name="connsiteX2687" fmla="*/ 5930225 w 6562090"/>
              <a:gd name="connsiteY2687" fmla="*/ 3811663 h 6028288"/>
              <a:gd name="connsiteX2688" fmla="*/ 6000431 w 6562090"/>
              <a:gd name="connsiteY2688" fmla="*/ 3863072 h 6028288"/>
              <a:gd name="connsiteX2689" fmla="*/ 6014472 w 6562090"/>
              <a:gd name="connsiteY2689" fmla="*/ 3863072 h 6028288"/>
              <a:gd name="connsiteX2690" fmla="*/ 6019738 w 6562090"/>
              <a:gd name="connsiteY2690" fmla="*/ 3882349 h 6028288"/>
              <a:gd name="connsiteX2691" fmla="*/ 6015494 w 6562090"/>
              <a:gd name="connsiteY2691" fmla="*/ 3889413 h 6028288"/>
              <a:gd name="connsiteX2692" fmla="*/ 6016974 w 6562090"/>
              <a:gd name="connsiteY2692" fmla="*/ 3891714 h 6028288"/>
              <a:gd name="connsiteX2693" fmla="*/ 6015107 w 6562090"/>
              <a:gd name="connsiteY2693" fmla="*/ 3890056 h 6028288"/>
              <a:gd name="connsiteX2694" fmla="*/ 6014472 w 6562090"/>
              <a:gd name="connsiteY2694" fmla="*/ 3891112 h 6028288"/>
              <a:gd name="connsiteX2695" fmla="*/ 6000431 w 6562090"/>
              <a:gd name="connsiteY2695" fmla="*/ 3919154 h 6028288"/>
              <a:gd name="connsiteX2696" fmla="*/ 5986390 w 6562090"/>
              <a:gd name="connsiteY2696" fmla="*/ 3919154 h 6028288"/>
              <a:gd name="connsiteX2697" fmla="*/ 6000431 w 6562090"/>
              <a:gd name="connsiteY2697" fmla="*/ 3905134 h 6028288"/>
              <a:gd name="connsiteX2698" fmla="*/ 5958306 w 6562090"/>
              <a:gd name="connsiteY2698" fmla="*/ 3877092 h 6028288"/>
              <a:gd name="connsiteX2699" fmla="*/ 5944718 w 6562090"/>
              <a:gd name="connsiteY2699" fmla="*/ 3850458 h 6028288"/>
              <a:gd name="connsiteX2700" fmla="*/ 5944523 w 6562090"/>
              <a:gd name="connsiteY2700" fmla="*/ 3850313 h 6028288"/>
              <a:gd name="connsiteX2701" fmla="*/ 5944606 w 6562090"/>
              <a:gd name="connsiteY2701" fmla="*/ 3850239 h 6028288"/>
              <a:gd name="connsiteX2702" fmla="*/ 5942508 w 6562090"/>
              <a:gd name="connsiteY2702" fmla="*/ 3846131 h 6028288"/>
              <a:gd name="connsiteX2703" fmla="*/ 5916184 w 6562090"/>
              <a:gd name="connsiteY2703" fmla="*/ 3825683 h 6028288"/>
              <a:gd name="connsiteX2704" fmla="*/ 5902142 w 6562090"/>
              <a:gd name="connsiteY2704" fmla="*/ 3797643 h 6028288"/>
              <a:gd name="connsiteX2705" fmla="*/ 5888100 w 6562090"/>
              <a:gd name="connsiteY2705" fmla="*/ 3811663 h 6028288"/>
              <a:gd name="connsiteX2706" fmla="*/ 5888100 w 6562090"/>
              <a:gd name="connsiteY2706" fmla="*/ 3783621 h 6028288"/>
              <a:gd name="connsiteX2707" fmla="*/ 5874058 w 6562090"/>
              <a:gd name="connsiteY2707" fmla="*/ 3811663 h 6028288"/>
              <a:gd name="connsiteX2708" fmla="*/ 5888100 w 6562090"/>
              <a:gd name="connsiteY2708" fmla="*/ 3863072 h 6028288"/>
              <a:gd name="connsiteX2709" fmla="*/ 5944264 w 6562090"/>
              <a:gd name="connsiteY2709" fmla="*/ 3863072 h 6028288"/>
              <a:gd name="connsiteX2710" fmla="*/ 5958306 w 6562090"/>
              <a:gd name="connsiteY2710" fmla="*/ 3905134 h 6028288"/>
              <a:gd name="connsiteX2711" fmla="*/ 5930225 w 6562090"/>
              <a:gd name="connsiteY2711" fmla="*/ 3891112 h 6028288"/>
              <a:gd name="connsiteX2712" fmla="*/ 5958306 w 6562090"/>
              <a:gd name="connsiteY2712" fmla="*/ 3919154 h 6028288"/>
              <a:gd name="connsiteX2713" fmla="*/ 5930225 w 6562090"/>
              <a:gd name="connsiteY2713" fmla="*/ 3947194 h 6028288"/>
              <a:gd name="connsiteX2714" fmla="*/ 5944264 w 6562090"/>
              <a:gd name="connsiteY2714" fmla="*/ 3947194 h 6028288"/>
              <a:gd name="connsiteX2715" fmla="*/ 5958306 w 6562090"/>
              <a:gd name="connsiteY2715" fmla="*/ 3961216 h 6028288"/>
              <a:gd name="connsiteX2716" fmla="*/ 5944264 w 6562090"/>
              <a:gd name="connsiteY2716" fmla="*/ 3961216 h 6028288"/>
              <a:gd name="connsiteX2717" fmla="*/ 5930225 w 6562090"/>
              <a:gd name="connsiteY2717" fmla="*/ 3975236 h 6028288"/>
              <a:gd name="connsiteX2718" fmla="*/ 5930225 w 6562090"/>
              <a:gd name="connsiteY2718" fmla="*/ 3961216 h 6028288"/>
              <a:gd name="connsiteX2719" fmla="*/ 5916184 w 6562090"/>
              <a:gd name="connsiteY2719" fmla="*/ 3947194 h 6028288"/>
              <a:gd name="connsiteX2720" fmla="*/ 5902142 w 6562090"/>
              <a:gd name="connsiteY2720" fmla="*/ 3919154 h 6028288"/>
              <a:gd name="connsiteX2721" fmla="*/ 5874058 w 6562090"/>
              <a:gd name="connsiteY2721" fmla="*/ 3919154 h 6028288"/>
              <a:gd name="connsiteX2722" fmla="*/ 5860016 w 6562090"/>
              <a:gd name="connsiteY2722" fmla="*/ 3933174 h 6028288"/>
              <a:gd name="connsiteX2723" fmla="*/ 5831934 w 6562090"/>
              <a:gd name="connsiteY2723" fmla="*/ 3947194 h 6028288"/>
              <a:gd name="connsiteX2724" fmla="*/ 5831934 w 6562090"/>
              <a:gd name="connsiteY2724" fmla="*/ 3933174 h 6028288"/>
              <a:gd name="connsiteX2725" fmla="*/ 5789808 w 6562090"/>
              <a:gd name="connsiteY2725" fmla="*/ 3919154 h 6028288"/>
              <a:gd name="connsiteX2726" fmla="*/ 5789808 w 6562090"/>
              <a:gd name="connsiteY2726" fmla="*/ 3891112 h 6028288"/>
              <a:gd name="connsiteX2727" fmla="*/ 5761725 w 6562090"/>
              <a:gd name="connsiteY2727" fmla="*/ 3961216 h 6028288"/>
              <a:gd name="connsiteX2728" fmla="*/ 5747686 w 6562090"/>
              <a:gd name="connsiteY2728" fmla="*/ 3961216 h 6028288"/>
              <a:gd name="connsiteX2729" fmla="*/ 5761725 w 6562090"/>
              <a:gd name="connsiteY2729" fmla="*/ 3975236 h 6028288"/>
              <a:gd name="connsiteX2730" fmla="*/ 5775767 w 6562090"/>
              <a:gd name="connsiteY2730" fmla="*/ 3975236 h 6028288"/>
              <a:gd name="connsiteX2731" fmla="*/ 5789808 w 6562090"/>
              <a:gd name="connsiteY2731" fmla="*/ 4003278 h 6028288"/>
              <a:gd name="connsiteX2732" fmla="*/ 5803850 w 6562090"/>
              <a:gd name="connsiteY2732" fmla="*/ 3975236 h 6028288"/>
              <a:gd name="connsiteX2733" fmla="*/ 5817892 w 6562090"/>
              <a:gd name="connsiteY2733" fmla="*/ 3975236 h 6028288"/>
              <a:gd name="connsiteX2734" fmla="*/ 5817892 w 6562090"/>
              <a:gd name="connsiteY2734" fmla="*/ 3989256 h 6028288"/>
              <a:gd name="connsiteX2735" fmla="*/ 5775767 w 6562090"/>
              <a:gd name="connsiteY2735" fmla="*/ 4031318 h 6028288"/>
              <a:gd name="connsiteX2736" fmla="*/ 5774011 w 6562090"/>
              <a:gd name="connsiteY2736" fmla="*/ 4010287 h 6028288"/>
              <a:gd name="connsiteX2737" fmla="*/ 5771638 w 6562090"/>
              <a:gd name="connsiteY2737" fmla="*/ 4006223 h 6028288"/>
              <a:gd name="connsiteX2738" fmla="*/ 5775767 w 6562090"/>
              <a:gd name="connsiteY2738" fmla="*/ 4003278 h 6028288"/>
              <a:gd name="connsiteX2739" fmla="*/ 5769916 w 6562090"/>
              <a:gd name="connsiteY2739" fmla="*/ 4003278 h 6028288"/>
              <a:gd name="connsiteX2740" fmla="*/ 5761725 w 6562090"/>
              <a:gd name="connsiteY2740" fmla="*/ 3989256 h 6028288"/>
              <a:gd name="connsiteX2741" fmla="*/ 5733644 w 6562090"/>
              <a:gd name="connsiteY2741" fmla="*/ 3975236 h 6028288"/>
              <a:gd name="connsiteX2742" fmla="*/ 5733644 w 6562090"/>
              <a:gd name="connsiteY2742" fmla="*/ 3933174 h 6028288"/>
              <a:gd name="connsiteX2743" fmla="*/ 5731888 w 6562090"/>
              <a:gd name="connsiteY2743" fmla="*/ 3927917 h 6028288"/>
              <a:gd name="connsiteX2744" fmla="*/ 5723534 w 6562090"/>
              <a:gd name="connsiteY2744" fmla="*/ 3931492 h 6028288"/>
              <a:gd name="connsiteX2745" fmla="*/ 5724284 w 6562090"/>
              <a:gd name="connsiteY2745" fmla="*/ 3928501 h 6028288"/>
              <a:gd name="connsiteX2746" fmla="*/ 5733644 w 6562090"/>
              <a:gd name="connsiteY2746" fmla="*/ 3919154 h 6028288"/>
              <a:gd name="connsiteX2747" fmla="*/ 5747686 w 6562090"/>
              <a:gd name="connsiteY2747" fmla="*/ 3905134 h 6028288"/>
              <a:gd name="connsiteX2748" fmla="*/ 5733644 w 6562090"/>
              <a:gd name="connsiteY2748" fmla="*/ 3891112 h 6028288"/>
              <a:gd name="connsiteX2749" fmla="*/ 5724284 w 6562090"/>
              <a:gd name="connsiteY2749" fmla="*/ 3928501 h 6028288"/>
              <a:gd name="connsiteX2750" fmla="*/ 5719602 w 6562090"/>
              <a:gd name="connsiteY2750" fmla="*/ 3933174 h 6028288"/>
              <a:gd name="connsiteX2751" fmla="*/ 5691519 w 6562090"/>
              <a:gd name="connsiteY2751" fmla="*/ 3947194 h 6028288"/>
              <a:gd name="connsiteX2752" fmla="*/ 5705561 w 6562090"/>
              <a:gd name="connsiteY2752" fmla="*/ 3989256 h 6028288"/>
              <a:gd name="connsiteX2753" fmla="*/ 5691519 w 6562090"/>
              <a:gd name="connsiteY2753" fmla="*/ 3989256 h 6028288"/>
              <a:gd name="connsiteX2754" fmla="*/ 5705561 w 6562090"/>
              <a:gd name="connsiteY2754" fmla="*/ 4045340 h 6028288"/>
              <a:gd name="connsiteX2755" fmla="*/ 5705561 w 6562090"/>
              <a:gd name="connsiteY2755" fmla="*/ 4017298 h 6028288"/>
              <a:gd name="connsiteX2756" fmla="*/ 5719602 w 6562090"/>
              <a:gd name="connsiteY2756" fmla="*/ 4003278 h 6028288"/>
              <a:gd name="connsiteX2757" fmla="*/ 5705561 w 6562090"/>
              <a:gd name="connsiteY2757" fmla="*/ 3975236 h 6028288"/>
              <a:gd name="connsiteX2758" fmla="*/ 5719602 w 6562090"/>
              <a:gd name="connsiteY2758" fmla="*/ 3989256 h 6028288"/>
              <a:gd name="connsiteX2759" fmla="*/ 5733644 w 6562090"/>
              <a:gd name="connsiteY2759" fmla="*/ 3989256 h 6028288"/>
              <a:gd name="connsiteX2760" fmla="*/ 5761725 w 6562090"/>
              <a:gd name="connsiteY2760" fmla="*/ 4003278 h 6028288"/>
              <a:gd name="connsiteX2761" fmla="*/ 5769916 w 6562090"/>
              <a:gd name="connsiteY2761" fmla="*/ 4003278 h 6028288"/>
              <a:gd name="connsiteX2762" fmla="*/ 5771638 w 6562090"/>
              <a:gd name="connsiteY2762" fmla="*/ 4006223 h 6028288"/>
              <a:gd name="connsiteX2763" fmla="*/ 5763482 w 6562090"/>
              <a:gd name="connsiteY2763" fmla="*/ 4012041 h 6028288"/>
              <a:gd name="connsiteX2764" fmla="*/ 5761725 w 6562090"/>
              <a:gd name="connsiteY2764" fmla="*/ 4031318 h 6028288"/>
              <a:gd name="connsiteX2765" fmla="*/ 5761725 w 6562090"/>
              <a:gd name="connsiteY2765" fmla="*/ 4029566 h 6028288"/>
              <a:gd name="connsiteX2766" fmla="*/ 5761725 w 6562090"/>
              <a:gd name="connsiteY2766" fmla="*/ 4026060 h 6028288"/>
              <a:gd name="connsiteX2767" fmla="*/ 5761725 w 6562090"/>
              <a:gd name="connsiteY2767" fmla="*/ 4017298 h 6028288"/>
              <a:gd name="connsiteX2768" fmla="*/ 5747686 w 6562090"/>
              <a:gd name="connsiteY2768" fmla="*/ 4031318 h 6028288"/>
              <a:gd name="connsiteX2769" fmla="*/ 5747686 w 6562090"/>
              <a:gd name="connsiteY2769" fmla="*/ 4059360 h 6028288"/>
              <a:gd name="connsiteX2770" fmla="*/ 5775767 w 6562090"/>
              <a:gd name="connsiteY2770" fmla="*/ 4045340 h 6028288"/>
              <a:gd name="connsiteX2771" fmla="*/ 5803850 w 6562090"/>
              <a:gd name="connsiteY2771" fmla="*/ 4059360 h 6028288"/>
              <a:gd name="connsiteX2772" fmla="*/ 5803850 w 6562090"/>
              <a:gd name="connsiteY2772" fmla="*/ 4045340 h 6028288"/>
              <a:gd name="connsiteX2773" fmla="*/ 5831934 w 6562090"/>
              <a:gd name="connsiteY2773" fmla="*/ 4031318 h 6028288"/>
              <a:gd name="connsiteX2774" fmla="*/ 5831934 w 6562090"/>
              <a:gd name="connsiteY2774" fmla="*/ 4045340 h 6028288"/>
              <a:gd name="connsiteX2775" fmla="*/ 5817892 w 6562090"/>
              <a:gd name="connsiteY2775" fmla="*/ 4045340 h 6028288"/>
              <a:gd name="connsiteX2776" fmla="*/ 5831934 w 6562090"/>
              <a:gd name="connsiteY2776" fmla="*/ 4059360 h 6028288"/>
              <a:gd name="connsiteX2777" fmla="*/ 5817892 w 6562090"/>
              <a:gd name="connsiteY2777" fmla="*/ 4059360 h 6028288"/>
              <a:gd name="connsiteX2778" fmla="*/ 5831934 w 6562090"/>
              <a:gd name="connsiteY2778" fmla="*/ 4073380 h 6028288"/>
              <a:gd name="connsiteX2779" fmla="*/ 5817892 w 6562090"/>
              <a:gd name="connsiteY2779" fmla="*/ 4101422 h 6028288"/>
              <a:gd name="connsiteX2780" fmla="*/ 5819648 w 6562090"/>
              <a:gd name="connsiteY2780" fmla="*/ 4108433 h 6028288"/>
              <a:gd name="connsiteX2781" fmla="*/ 5820654 w 6562090"/>
              <a:gd name="connsiteY2781" fmla="*/ 4109006 h 6028288"/>
              <a:gd name="connsiteX2782" fmla="*/ 5823603 w 6562090"/>
              <a:gd name="connsiteY2782" fmla="*/ 4117106 h 6028288"/>
              <a:gd name="connsiteX2783" fmla="*/ 5819868 w 6562090"/>
              <a:gd name="connsiteY2783" fmla="*/ 4117852 h 6028288"/>
              <a:gd name="connsiteX2784" fmla="*/ 5817892 w 6562090"/>
              <a:gd name="connsiteY2784" fmla="*/ 4143483 h 6028288"/>
              <a:gd name="connsiteX2785" fmla="*/ 5809116 w 6562090"/>
              <a:gd name="connsiteY2785" fmla="*/ 4143483 h 6028288"/>
              <a:gd name="connsiteX2786" fmla="*/ 5803850 w 6562090"/>
              <a:gd name="connsiteY2786" fmla="*/ 4143483 h 6028288"/>
              <a:gd name="connsiteX2787" fmla="*/ 5789808 w 6562090"/>
              <a:gd name="connsiteY2787" fmla="*/ 4087399 h 6028288"/>
              <a:gd name="connsiteX2788" fmla="*/ 5775767 w 6562090"/>
              <a:gd name="connsiteY2788" fmla="*/ 4101422 h 6028288"/>
              <a:gd name="connsiteX2789" fmla="*/ 5789808 w 6562090"/>
              <a:gd name="connsiteY2789" fmla="*/ 4115441 h 6028288"/>
              <a:gd name="connsiteX2790" fmla="*/ 5789808 w 6562090"/>
              <a:gd name="connsiteY2790" fmla="*/ 4143483 h 6028288"/>
              <a:gd name="connsiteX2791" fmla="*/ 5761725 w 6562090"/>
              <a:gd name="connsiteY2791" fmla="*/ 4129461 h 6028288"/>
              <a:gd name="connsiteX2792" fmla="*/ 5761725 w 6562090"/>
              <a:gd name="connsiteY2792" fmla="*/ 4171523 h 6028288"/>
              <a:gd name="connsiteX2793" fmla="*/ 5803850 w 6562090"/>
              <a:gd name="connsiteY2793" fmla="*/ 4157503 h 6028288"/>
              <a:gd name="connsiteX2794" fmla="*/ 5803850 w 6562090"/>
              <a:gd name="connsiteY2794" fmla="*/ 4199565 h 6028288"/>
              <a:gd name="connsiteX2795" fmla="*/ 5789808 w 6562090"/>
              <a:gd name="connsiteY2795" fmla="*/ 4185545 h 6028288"/>
              <a:gd name="connsiteX2796" fmla="*/ 5817892 w 6562090"/>
              <a:gd name="connsiteY2796" fmla="*/ 4241627 h 6028288"/>
              <a:gd name="connsiteX2797" fmla="*/ 5807477 w 6562090"/>
              <a:gd name="connsiteY2797" fmla="*/ 4238854 h 6028288"/>
              <a:gd name="connsiteX2798" fmla="*/ 5806044 w 6562090"/>
              <a:gd name="connsiteY2798" fmla="*/ 4237683 h 6028288"/>
              <a:gd name="connsiteX2799" fmla="*/ 5805662 w 6562090"/>
              <a:gd name="connsiteY2799" fmla="*/ 4238370 h 6028288"/>
              <a:gd name="connsiteX2800" fmla="*/ 5799578 w 6562090"/>
              <a:gd name="connsiteY2800" fmla="*/ 4236750 h 6028288"/>
              <a:gd name="connsiteX2801" fmla="*/ 5791564 w 6562090"/>
              <a:gd name="connsiteY2801" fmla="*/ 4227605 h 6028288"/>
              <a:gd name="connsiteX2802" fmla="*/ 5789808 w 6562090"/>
              <a:gd name="connsiteY2802" fmla="*/ 4213585 h 6028288"/>
              <a:gd name="connsiteX2803" fmla="*/ 5775767 w 6562090"/>
              <a:gd name="connsiteY2803" fmla="*/ 4227605 h 6028288"/>
              <a:gd name="connsiteX2804" fmla="*/ 5791564 w 6562090"/>
              <a:gd name="connsiteY2804" fmla="*/ 4234616 h 6028288"/>
              <a:gd name="connsiteX2805" fmla="*/ 5799578 w 6562090"/>
              <a:gd name="connsiteY2805" fmla="*/ 4236750 h 6028288"/>
              <a:gd name="connsiteX2806" fmla="*/ 5803850 w 6562090"/>
              <a:gd name="connsiteY2806" fmla="*/ 4241627 h 6028288"/>
              <a:gd name="connsiteX2807" fmla="*/ 5805662 w 6562090"/>
              <a:gd name="connsiteY2807" fmla="*/ 4238370 h 6028288"/>
              <a:gd name="connsiteX2808" fmla="*/ 5807477 w 6562090"/>
              <a:gd name="connsiteY2808" fmla="*/ 4238854 h 6028288"/>
              <a:gd name="connsiteX2809" fmla="*/ 5810871 w 6562090"/>
              <a:gd name="connsiteY2809" fmla="*/ 4241627 h 6028288"/>
              <a:gd name="connsiteX2810" fmla="*/ 5817892 w 6562090"/>
              <a:gd name="connsiteY2810" fmla="*/ 4241627 h 6028288"/>
              <a:gd name="connsiteX2811" fmla="*/ 5803850 w 6562090"/>
              <a:gd name="connsiteY2811" fmla="*/ 4269667 h 6028288"/>
              <a:gd name="connsiteX2812" fmla="*/ 5817892 w 6562090"/>
              <a:gd name="connsiteY2812" fmla="*/ 4269667 h 6028288"/>
              <a:gd name="connsiteX2813" fmla="*/ 5824912 w 6562090"/>
              <a:gd name="connsiteY2813" fmla="*/ 4260904 h 6028288"/>
              <a:gd name="connsiteX2814" fmla="*/ 5830440 w 6562090"/>
              <a:gd name="connsiteY2814" fmla="*/ 4245730 h 6028288"/>
              <a:gd name="connsiteX2815" fmla="*/ 5822045 w 6562090"/>
              <a:gd name="connsiteY2815" fmla="*/ 4250527 h 6028288"/>
              <a:gd name="connsiteX2816" fmla="*/ 5820320 w 6562090"/>
              <a:gd name="connsiteY2816" fmla="*/ 4257427 h 6028288"/>
              <a:gd name="connsiteX2817" fmla="*/ 5820320 w 6562090"/>
              <a:gd name="connsiteY2817" fmla="*/ 4243627 h 6028288"/>
              <a:gd name="connsiteX2818" fmla="*/ 5822045 w 6562090"/>
              <a:gd name="connsiteY2818" fmla="*/ 4243627 h 6028288"/>
              <a:gd name="connsiteX2819" fmla="*/ 5831206 w 6562090"/>
              <a:gd name="connsiteY2819" fmla="*/ 4243627 h 6028288"/>
              <a:gd name="connsiteX2820" fmla="*/ 5831934 w 6562090"/>
              <a:gd name="connsiteY2820" fmla="*/ 4241627 h 6028288"/>
              <a:gd name="connsiteX2821" fmla="*/ 5831934 w 6562090"/>
              <a:gd name="connsiteY2821" fmla="*/ 4243627 h 6028288"/>
              <a:gd name="connsiteX2822" fmla="*/ 5834120 w 6562090"/>
              <a:gd name="connsiteY2822" fmla="*/ 4243627 h 6028288"/>
              <a:gd name="connsiteX2823" fmla="*/ 5831934 w 6562090"/>
              <a:gd name="connsiteY2823" fmla="*/ 4244876 h 6028288"/>
              <a:gd name="connsiteX2824" fmla="*/ 5831934 w 6562090"/>
              <a:gd name="connsiteY2824" fmla="*/ 4255647 h 6028288"/>
              <a:gd name="connsiteX2825" fmla="*/ 5831934 w 6562090"/>
              <a:gd name="connsiteY2825" fmla="*/ 4269667 h 6028288"/>
              <a:gd name="connsiteX2826" fmla="*/ 5803850 w 6562090"/>
              <a:gd name="connsiteY2826" fmla="*/ 4283689 h 6028288"/>
              <a:gd name="connsiteX2827" fmla="*/ 5817892 w 6562090"/>
              <a:gd name="connsiteY2827" fmla="*/ 4297709 h 6028288"/>
              <a:gd name="connsiteX2828" fmla="*/ 5803850 w 6562090"/>
              <a:gd name="connsiteY2828" fmla="*/ 4311729 h 6028288"/>
              <a:gd name="connsiteX2829" fmla="*/ 5817892 w 6562090"/>
              <a:gd name="connsiteY2829" fmla="*/ 4325749 h 6028288"/>
              <a:gd name="connsiteX2830" fmla="*/ 5803850 w 6562090"/>
              <a:gd name="connsiteY2830" fmla="*/ 4339771 h 6028288"/>
              <a:gd name="connsiteX2831" fmla="*/ 5817892 w 6562090"/>
              <a:gd name="connsiteY2831" fmla="*/ 4367811 h 6028288"/>
              <a:gd name="connsiteX2832" fmla="*/ 5831934 w 6562090"/>
              <a:gd name="connsiteY2832" fmla="*/ 4339771 h 6028288"/>
              <a:gd name="connsiteX2833" fmla="*/ 5817892 w 6562090"/>
              <a:gd name="connsiteY2833" fmla="*/ 4311729 h 6028288"/>
              <a:gd name="connsiteX2834" fmla="*/ 5831934 w 6562090"/>
              <a:gd name="connsiteY2834" fmla="*/ 4325749 h 6028288"/>
              <a:gd name="connsiteX2835" fmla="*/ 5845975 w 6562090"/>
              <a:gd name="connsiteY2835" fmla="*/ 4353791 h 6028288"/>
              <a:gd name="connsiteX2836" fmla="*/ 5860016 w 6562090"/>
              <a:gd name="connsiteY2836" fmla="*/ 4325749 h 6028288"/>
              <a:gd name="connsiteX2837" fmla="*/ 5874058 w 6562090"/>
              <a:gd name="connsiteY2837" fmla="*/ 4325749 h 6028288"/>
              <a:gd name="connsiteX2838" fmla="*/ 5860016 w 6562090"/>
              <a:gd name="connsiteY2838" fmla="*/ 4353791 h 6028288"/>
              <a:gd name="connsiteX2839" fmla="*/ 5874058 w 6562090"/>
              <a:gd name="connsiteY2839" fmla="*/ 4311729 h 6028288"/>
              <a:gd name="connsiteX2840" fmla="*/ 5868792 w 6562090"/>
              <a:gd name="connsiteY2840" fmla="*/ 4292452 h 6028288"/>
              <a:gd name="connsiteX2841" fmla="*/ 5873991 w 6562090"/>
              <a:gd name="connsiteY2841" fmla="*/ 4283800 h 6028288"/>
              <a:gd name="connsiteX2842" fmla="*/ 5861720 w 6562090"/>
              <a:gd name="connsiteY2842" fmla="*/ 4285028 h 6028288"/>
              <a:gd name="connsiteX2843" fmla="*/ 5861720 w 6562090"/>
              <a:gd name="connsiteY2843" fmla="*/ 4243627 h 6028288"/>
              <a:gd name="connsiteX2844" fmla="*/ 5875521 w 6562090"/>
              <a:gd name="connsiteY2844" fmla="*/ 4243627 h 6028288"/>
              <a:gd name="connsiteX2845" fmla="*/ 5882421 w 6562090"/>
              <a:gd name="connsiteY2845" fmla="*/ 4243627 h 6028288"/>
              <a:gd name="connsiteX2846" fmla="*/ 5875521 w 6562090"/>
              <a:gd name="connsiteY2846" fmla="*/ 4257427 h 6028288"/>
              <a:gd name="connsiteX2847" fmla="*/ 5875521 w 6562090"/>
              <a:gd name="connsiteY2847" fmla="*/ 4271227 h 6028288"/>
              <a:gd name="connsiteX2848" fmla="*/ 5878972 w 6562090"/>
              <a:gd name="connsiteY2848" fmla="*/ 4283302 h 6028288"/>
              <a:gd name="connsiteX2849" fmla="*/ 5874234 w 6562090"/>
              <a:gd name="connsiteY2849" fmla="*/ 4283776 h 6028288"/>
              <a:gd name="connsiteX2850" fmla="*/ 5891610 w 6562090"/>
              <a:gd name="connsiteY2850" fmla="*/ 4292452 h 6028288"/>
              <a:gd name="connsiteX2851" fmla="*/ 5888100 w 6562090"/>
              <a:gd name="connsiteY2851" fmla="*/ 4311729 h 6028288"/>
              <a:gd name="connsiteX2852" fmla="*/ 5916184 w 6562090"/>
              <a:gd name="connsiteY2852" fmla="*/ 4311729 h 6028288"/>
              <a:gd name="connsiteX2853" fmla="*/ 5914588 w 6562090"/>
              <a:gd name="connsiteY2853" fmla="*/ 4322881 h 6028288"/>
              <a:gd name="connsiteX2854" fmla="*/ 5913990 w 6562090"/>
              <a:gd name="connsiteY2854" fmla="*/ 4321806 h 6028288"/>
              <a:gd name="connsiteX2855" fmla="*/ 5910649 w 6562090"/>
              <a:gd name="connsiteY2855" fmla="*/ 4324535 h 6028288"/>
              <a:gd name="connsiteX2856" fmla="*/ 5902142 w 6562090"/>
              <a:gd name="connsiteY2856" fmla="*/ 4325749 h 6028288"/>
              <a:gd name="connsiteX2857" fmla="*/ 5909163 w 6562090"/>
              <a:gd name="connsiteY2857" fmla="*/ 4325750 h 6028288"/>
              <a:gd name="connsiteX2858" fmla="*/ 5910649 w 6562090"/>
              <a:gd name="connsiteY2858" fmla="*/ 4324535 h 6028288"/>
              <a:gd name="connsiteX2859" fmla="*/ 5914429 w 6562090"/>
              <a:gd name="connsiteY2859" fmla="*/ 4323996 h 6028288"/>
              <a:gd name="connsiteX2860" fmla="*/ 5914588 w 6562090"/>
              <a:gd name="connsiteY2860" fmla="*/ 4322881 h 6028288"/>
              <a:gd name="connsiteX2861" fmla="*/ 5916184 w 6562090"/>
              <a:gd name="connsiteY2861" fmla="*/ 4325749 h 6028288"/>
              <a:gd name="connsiteX2862" fmla="*/ 5930225 w 6562090"/>
              <a:gd name="connsiteY2862" fmla="*/ 4339771 h 6028288"/>
              <a:gd name="connsiteX2863" fmla="*/ 5919878 w 6562090"/>
              <a:gd name="connsiteY2863" fmla="*/ 4352685 h 6028288"/>
              <a:gd name="connsiteX2864" fmla="*/ 5902142 w 6562090"/>
              <a:gd name="connsiteY2864" fmla="*/ 4353791 h 6028288"/>
              <a:gd name="connsiteX2865" fmla="*/ 5916184 w 6562090"/>
              <a:gd name="connsiteY2865" fmla="*/ 4357296 h 6028288"/>
              <a:gd name="connsiteX2866" fmla="*/ 5919878 w 6562090"/>
              <a:gd name="connsiteY2866" fmla="*/ 4352685 h 6028288"/>
              <a:gd name="connsiteX2867" fmla="*/ 5930225 w 6562090"/>
              <a:gd name="connsiteY2867" fmla="*/ 4352039 h 6028288"/>
              <a:gd name="connsiteX2868" fmla="*/ 5958306 w 6562090"/>
              <a:gd name="connsiteY2868" fmla="*/ 4339771 h 6028288"/>
              <a:gd name="connsiteX2869" fmla="*/ 5972348 w 6562090"/>
              <a:gd name="connsiteY2869" fmla="*/ 4367811 h 6028288"/>
              <a:gd name="connsiteX2870" fmla="*/ 5944264 w 6562090"/>
              <a:gd name="connsiteY2870" fmla="*/ 4395853 h 6028288"/>
              <a:gd name="connsiteX2871" fmla="*/ 5958306 w 6562090"/>
              <a:gd name="connsiteY2871" fmla="*/ 4409873 h 6028288"/>
              <a:gd name="connsiteX2872" fmla="*/ 5958306 w 6562090"/>
              <a:gd name="connsiteY2872" fmla="*/ 4437915 h 6028288"/>
              <a:gd name="connsiteX2873" fmla="*/ 5972348 w 6562090"/>
              <a:gd name="connsiteY2873" fmla="*/ 4423895 h 6028288"/>
              <a:gd name="connsiteX2874" fmla="*/ 5972348 w 6562090"/>
              <a:gd name="connsiteY2874" fmla="*/ 4437915 h 6028288"/>
              <a:gd name="connsiteX2875" fmla="*/ 6000431 w 6562090"/>
              <a:gd name="connsiteY2875" fmla="*/ 4437915 h 6028288"/>
              <a:gd name="connsiteX2876" fmla="*/ 6042556 w 6562090"/>
              <a:gd name="connsiteY2876" fmla="*/ 4479977 h 6028288"/>
              <a:gd name="connsiteX2877" fmla="*/ 6014472 w 6562090"/>
              <a:gd name="connsiteY2877" fmla="*/ 4437915 h 6028288"/>
              <a:gd name="connsiteX2878" fmla="*/ 6014472 w 6562090"/>
              <a:gd name="connsiteY2878" fmla="*/ 4395853 h 6028288"/>
              <a:gd name="connsiteX2879" fmla="*/ 6042556 w 6562090"/>
              <a:gd name="connsiteY2879" fmla="*/ 4395853 h 6028288"/>
              <a:gd name="connsiteX2880" fmla="*/ 6042556 w 6562090"/>
              <a:gd name="connsiteY2880" fmla="*/ 4409873 h 6028288"/>
              <a:gd name="connsiteX2881" fmla="*/ 6056598 w 6562090"/>
              <a:gd name="connsiteY2881" fmla="*/ 4395853 h 6028288"/>
              <a:gd name="connsiteX2882" fmla="*/ 6070639 w 6562090"/>
              <a:gd name="connsiteY2882" fmla="*/ 4437915 h 6028288"/>
              <a:gd name="connsiteX2883" fmla="*/ 6042556 w 6562090"/>
              <a:gd name="connsiteY2883" fmla="*/ 4437915 h 6028288"/>
              <a:gd name="connsiteX2884" fmla="*/ 6042556 w 6562090"/>
              <a:gd name="connsiteY2884" fmla="*/ 4451935 h 6028288"/>
              <a:gd name="connsiteX2885" fmla="*/ 6070639 w 6562090"/>
              <a:gd name="connsiteY2885" fmla="*/ 4437915 h 6028288"/>
              <a:gd name="connsiteX2886" fmla="*/ 6098720 w 6562090"/>
              <a:gd name="connsiteY2886" fmla="*/ 4465954 h 6028288"/>
              <a:gd name="connsiteX2887" fmla="*/ 6112764 w 6562090"/>
              <a:gd name="connsiteY2887" fmla="*/ 4451935 h 6028288"/>
              <a:gd name="connsiteX2888" fmla="*/ 6112764 w 6562090"/>
              <a:gd name="connsiteY2888" fmla="*/ 4437915 h 6028288"/>
              <a:gd name="connsiteX2889" fmla="*/ 6084681 w 6562090"/>
              <a:gd name="connsiteY2889" fmla="*/ 4423895 h 6028288"/>
              <a:gd name="connsiteX2890" fmla="*/ 6084681 w 6562090"/>
              <a:gd name="connsiteY2890" fmla="*/ 4409873 h 6028288"/>
              <a:gd name="connsiteX2891" fmla="*/ 6098720 w 6562090"/>
              <a:gd name="connsiteY2891" fmla="*/ 4409873 h 6028288"/>
              <a:gd name="connsiteX2892" fmla="*/ 6112764 w 6562090"/>
              <a:gd name="connsiteY2892" fmla="*/ 4423895 h 6028288"/>
              <a:gd name="connsiteX2893" fmla="*/ 6140845 w 6562090"/>
              <a:gd name="connsiteY2893" fmla="*/ 4409873 h 6028288"/>
              <a:gd name="connsiteX2894" fmla="*/ 6182970 w 6562090"/>
              <a:gd name="connsiteY2894" fmla="*/ 4465954 h 6028288"/>
              <a:gd name="connsiteX2895" fmla="*/ 6168928 w 6562090"/>
              <a:gd name="connsiteY2895" fmla="*/ 4465954 h 6028288"/>
              <a:gd name="connsiteX2896" fmla="*/ 6182970 w 6562090"/>
              <a:gd name="connsiteY2896" fmla="*/ 4522038 h 6028288"/>
              <a:gd name="connsiteX2897" fmla="*/ 6239136 w 6562090"/>
              <a:gd name="connsiteY2897" fmla="*/ 4578120 h 6028288"/>
              <a:gd name="connsiteX2898" fmla="*/ 6267220 w 6562090"/>
              <a:gd name="connsiteY2898" fmla="*/ 4553584 h 6028288"/>
              <a:gd name="connsiteX2899" fmla="*/ 6281098 w 6562090"/>
              <a:gd name="connsiteY2899" fmla="*/ 4551852 h 6028288"/>
              <a:gd name="connsiteX2900" fmla="*/ 6279506 w 6562090"/>
              <a:gd name="connsiteY2900" fmla="*/ 4569358 h 6028288"/>
              <a:gd name="connsiteX2901" fmla="*/ 6267220 w 6562090"/>
              <a:gd name="connsiteY2901" fmla="*/ 4578120 h 6028288"/>
              <a:gd name="connsiteX2902" fmla="*/ 6295303 w 6562090"/>
              <a:gd name="connsiteY2902" fmla="*/ 4620182 h 6028288"/>
              <a:gd name="connsiteX2903" fmla="*/ 6323384 w 6562090"/>
              <a:gd name="connsiteY2903" fmla="*/ 4634202 h 6028288"/>
              <a:gd name="connsiteX2904" fmla="*/ 6351468 w 6562090"/>
              <a:gd name="connsiteY2904" fmla="*/ 4662244 h 6028288"/>
              <a:gd name="connsiteX2905" fmla="*/ 6337426 w 6562090"/>
              <a:gd name="connsiteY2905" fmla="*/ 4676264 h 6028288"/>
              <a:gd name="connsiteX2906" fmla="*/ 6365509 w 6562090"/>
              <a:gd name="connsiteY2906" fmla="*/ 4676264 h 6028288"/>
              <a:gd name="connsiteX2907" fmla="*/ 6379551 w 6562090"/>
              <a:gd name="connsiteY2907" fmla="*/ 4690284 h 6028288"/>
              <a:gd name="connsiteX2908" fmla="*/ 6379551 w 6562090"/>
              <a:gd name="connsiteY2908" fmla="*/ 4676264 h 6028288"/>
              <a:gd name="connsiteX2909" fmla="*/ 6407634 w 6562090"/>
              <a:gd name="connsiteY2909" fmla="*/ 4690284 h 6028288"/>
              <a:gd name="connsiteX2910" fmla="*/ 6393592 w 6562090"/>
              <a:gd name="connsiteY2910" fmla="*/ 4690284 h 6028288"/>
              <a:gd name="connsiteX2911" fmla="*/ 6379551 w 6562090"/>
              <a:gd name="connsiteY2911" fmla="*/ 4718326 h 6028288"/>
              <a:gd name="connsiteX2912" fmla="*/ 6463798 w 6562090"/>
              <a:gd name="connsiteY2912" fmla="*/ 4732346 h 6028288"/>
              <a:gd name="connsiteX2913" fmla="*/ 6491882 w 6562090"/>
              <a:gd name="connsiteY2913" fmla="*/ 4718326 h 6028288"/>
              <a:gd name="connsiteX2914" fmla="*/ 6491882 w 6562090"/>
              <a:gd name="connsiteY2914" fmla="*/ 4732346 h 6028288"/>
              <a:gd name="connsiteX2915" fmla="*/ 6505924 w 6562090"/>
              <a:gd name="connsiteY2915" fmla="*/ 4732346 h 6028288"/>
              <a:gd name="connsiteX2916" fmla="*/ 6519965 w 6562090"/>
              <a:gd name="connsiteY2916" fmla="*/ 4746366 h 6028288"/>
              <a:gd name="connsiteX2917" fmla="*/ 6505924 w 6562090"/>
              <a:gd name="connsiteY2917" fmla="*/ 4746366 h 6028288"/>
              <a:gd name="connsiteX2918" fmla="*/ 6463798 w 6562090"/>
              <a:gd name="connsiteY2918" fmla="*/ 4760388 h 6028288"/>
              <a:gd name="connsiteX2919" fmla="*/ 6463798 w 6562090"/>
              <a:gd name="connsiteY2919" fmla="*/ 4746366 h 6028288"/>
              <a:gd name="connsiteX2920" fmla="*/ 6407634 w 6562090"/>
              <a:gd name="connsiteY2920" fmla="*/ 4732346 h 6028288"/>
              <a:gd name="connsiteX2921" fmla="*/ 6407634 w 6562090"/>
              <a:gd name="connsiteY2921" fmla="*/ 4746366 h 6028288"/>
              <a:gd name="connsiteX2922" fmla="*/ 6365509 w 6562090"/>
              <a:gd name="connsiteY2922" fmla="*/ 4746366 h 6028288"/>
              <a:gd name="connsiteX2923" fmla="*/ 6379551 w 6562090"/>
              <a:gd name="connsiteY2923" fmla="*/ 4816470 h 6028288"/>
              <a:gd name="connsiteX2924" fmla="*/ 6407634 w 6562090"/>
              <a:gd name="connsiteY2924" fmla="*/ 4830489 h 6028288"/>
              <a:gd name="connsiteX2925" fmla="*/ 6477842 w 6562090"/>
              <a:gd name="connsiteY2925" fmla="*/ 4844509 h 6028288"/>
              <a:gd name="connsiteX2926" fmla="*/ 6477842 w 6562090"/>
              <a:gd name="connsiteY2926" fmla="*/ 4858531 h 6028288"/>
              <a:gd name="connsiteX2927" fmla="*/ 6491882 w 6562090"/>
              <a:gd name="connsiteY2927" fmla="*/ 4872551 h 6028288"/>
              <a:gd name="connsiteX2928" fmla="*/ 6548048 w 6562090"/>
              <a:gd name="connsiteY2928" fmla="*/ 4900593 h 6028288"/>
              <a:gd name="connsiteX2929" fmla="*/ 6548048 w 6562090"/>
              <a:gd name="connsiteY2929" fmla="*/ 4886571 h 6028288"/>
              <a:gd name="connsiteX2930" fmla="*/ 6562090 w 6562090"/>
              <a:gd name="connsiteY2930" fmla="*/ 4900593 h 6028288"/>
              <a:gd name="connsiteX2931" fmla="*/ 6548048 w 6562090"/>
              <a:gd name="connsiteY2931" fmla="*/ 4914613 h 6028288"/>
              <a:gd name="connsiteX2932" fmla="*/ 6534006 w 6562090"/>
              <a:gd name="connsiteY2932" fmla="*/ 4900593 h 6028288"/>
              <a:gd name="connsiteX2933" fmla="*/ 6463798 w 6562090"/>
              <a:gd name="connsiteY2933" fmla="*/ 4858531 h 6028288"/>
              <a:gd name="connsiteX2934" fmla="*/ 6435718 w 6562090"/>
              <a:gd name="connsiteY2934" fmla="*/ 4858531 h 6028288"/>
              <a:gd name="connsiteX2935" fmla="*/ 6421676 w 6562090"/>
              <a:gd name="connsiteY2935" fmla="*/ 4858531 h 6028288"/>
              <a:gd name="connsiteX2936" fmla="*/ 6407634 w 6562090"/>
              <a:gd name="connsiteY2936" fmla="*/ 4900593 h 6028288"/>
              <a:gd name="connsiteX2937" fmla="*/ 6393592 w 6562090"/>
              <a:gd name="connsiteY2937" fmla="*/ 4928633 h 6028288"/>
              <a:gd name="connsiteX2938" fmla="*/ 6365509 w 6562090"/>
              <a:gd name="connsiteY2938" fmla="*/ 4900593 h 6028288"/>
              <a:gd name="connsiteX2939" fmla="*/ 6379551 w 6562090"/>
              <a:gd name="connsiteY2939" fmla="*/ 4858531 h 6028288"/>
              <a:gd name="connsiteX2940" fmla="*/ 6337426 w 6562090"/>
              <a:gd name="connsiteY2940" fmla="*/ 4830489 h 6028288"/>
              <a:gd name="connsiteX2941" fmla="*/ 6309342 w 6562090"/>
              <a:gd name="connsiteY2941" fmla="*/ 4886571 h 6028288"/>
              <a:gd name="connsiteX2942" fmla="*/ 6307760 w 6562090"/>
              <a:gd name="connsiteY2942" fmla="*/ 4873934 h 6028288"/>
              <a:gd name="connsiteX2943" fmla="*/ 6309342 w 6562090"/>
              <a:gd name="connsiteY2943" fmla="*/ 4872551 h 6028288"/>
              <a:gd name="connsiteX2944" fmla="*/ 6307704 w 6562090"/>
              <a:gd name="connsiteY2944" fmla="*/ 4873486 h 6028288"/>
              <a:gd name="connsiteX2945" fmla="*/ 6307589 w 6562090"/>
              <a:gd name="connsiteY2945" fmla="*/ 4872551 h 6028288"/>
              <a:gd name="connsiteX2946" fmla="*/ 6295303 w 6562090"/>
              <a:gd name="connsiteY2946" fmla="*/ 4858531 h 6028288"/>
              <a:gd name="connsiteX2947" fmla="*/ 6290038 w 6562090"/>
              <a:gd name="connsiteY2947" fmla="*/ 4867294 h 6028288"/>
              <a:gd name="connsiteX2948" fmla="*/ 6294840 w 6562090"/>
              <a:gd name="connsiteY2948" fmla="*/ 4884876 h 6028288"/>
              <a:gd name="connsiteX2949" fmla="*/ 6281260 w 6562090"/>
              <a:gd name="connsiteY2949" fmla="*/ 4886571 h 6028288"/>
              <a:gd name="connsiteX2950" fmla="*/ 6309342 w 6562090"/>
              <a:gd name="connsiteY2950" fmla="*/ 4914613 h 6028288"/>
              <a:gd name="connsiteX2951" fmla="*/ 6337426 w 6562090"/>
              <a:gd name="connsiteY2951" fmla="*/ 4928633 h 6028288"/>
              <a:gd name="connsiteX2952" fmla="*/ 6337426 w 6562090"/>
              <a:gd name="connsiteY2952" fmla="*/ 4956675 h 6028288"/>
              <a:gd name="connsiteX2953" fmla="*/ 6323384 w 6562090"/>
              <a:gd name="connsiteY2953" fmla="*/ 4970695 h 6028288"/>
              <a:gd name="connsiteX2954" fmla="*/ 6351468 w 6562090"/>
              <a:gd name="connsiteY2954" fmla="*/ 5008084 h 6028288"/>
              <a:gd name="connsiteX2955" fmla="*/ 6351468 w 6562090"/>
              <a:gd name="connsiteY2955" fmla="*/ 5036124 h 6028288"/>
              <a:gd name="connsiteX2956" fmla="*/ 6365509 w 6562090"/>
              <a:gd name="connsiteY2956" fmla="*/ 5008084 h 6028288"/>
              <a:gd name="connsiteX2957" fmla="*/ 6393592 w 6562090"/>
              <a:gd name="connsiteY2957" fmla="*/ 5022104 h 6028288"/>
              <a:gd name="connsiteX2958" fmla="*/ 6400784 w 6562090"/>
              <a:gd name="connsiteY2958" fmla="*/ 5017316 h 6028288"/>
              <a:gd name="connsiteX2959" fmla="*/ 6405878 w 6562090"/>
              <a:gd name="connsiteY2959" fmla="*/ 5023856 h 6028288"/>
              <a:gd name="connsiteX2960" fmla="*/ 6407634 w 6562090"/>
              <a:gd name="connsiteY2960" fmla="*/ 5050144 h 6028288"/>
              <a:gd name="connsiteX2961" fmla="*/ 6435718 w 6562090"/>
              <a:gd name="connsiteY2961" fmla="*/ 5050144 h 6028288"/>
              <a:gd name="connsiteX2962" fmla="*/ 6505924 w 6562090"/>
              <a:gd name="connsiteY2962" fmla="*/ 5176330 h 6028288"/>
              <a:gd name="connsiteX2963" fmla="*/ 6517157 w 6562090"/>
              <a:gd name="connsiteY2963" fmla="*/ 5177931 h 6028288"/>
              <a:gd name="connsiteX2964" fmla="*/ 6507680 w 6562090"/>
              <a:gd name="connsiteY2964" fmla="*/ 5183341 h 6028288"/>
              <a:gd name="connsiteX2965" fmla="*/ 6505924 w 6562090"/>
              <a:gd name="connsiteY2965" fmla="*/ 5190350 h 6028288"/>
              <a:gd name="connsiteX2966" fmla="*/ 6477842 w 6562090"/>
              <a:gd name="connsiteY2966" fmla="*/ 5218392 h 6028288"/>
              <a:gd name="connsiteX2967" fmla="*/ 6435718 w 6562090"/>
              <a:gd name="connsiteY2967" fmla="*/ 5218392 h 6028288"/>
              <a:gd name="connsiteX2968" fmla="*/ 6421676 w 6562090"/>
              <a:gd name="connsiteY2968" fmla="*/ 5260453 h 6028288"/>
              <a:gd name="connsiteX2969" fmla="*/ 6393592 w 6562090"/>
              <a:gd name="connsiteY2969" fmla="*/ 5232412 h 6028288"/>
              <a:gd name="connsiteX2970" fmla="*/ 6421676 w 6562090"/>
              <a:gd name="connsiteY2970" fmla="*/ 5218392 h 6028288"/>
              <a:gd name="connsiteX2971" fmla="*/ 6393592 w 6562090"/>
              <a:gd name="connsiteY2971" fmla="*/ 5218392 h 6028288"/>
              <a:gd name="connsiteX2972" fmla="*/ 6351468 w 6562090"/>
              <a:gd name="connsiteY2972" fmla="*/ 5204372 h 6028288"/>
              <a:gd name="connsiteX2973" fmla="*/ 6337426 w 6562090"/>
              <a:gd name="connsiteY2973" fmla="*/ 5106228 h 6028288"/>
              <a:gd name="connsiteX2974" fmla="*/ 6351468 w 6562090"/>
              <a:gd name="connsiteY2974" fmla="*/ 5120248 h 6028288"/>
              <a:gd name="connsiteX2975" fmla="*/ 6393592 w 6562090"/>
              <a:gd name="connsiteY2975" fmla="*/ 5078186 h 6028288"/>
              <a:gd name="connsiteX2976" fmla="*/ 6365509 w 6562090"/>
              <a:gd name="connsiteY2976" fmla="*/ 5050144 h 6028288"/>
              <a:gd name="connsiteX2977" fmla="*/ 6379551 w 6562090"/>
              <a:gd name="connsiteY2977" fmla="*/ 5036124 h 6028288"/>
              <a:gd name="connsiteX2978" fmla="*/ 6351468 w 6562090"/>
              <a:gd name="connsiteY2978" fmla="*/ 5050144 h 6028288"/>
              <a:gd name="connsiteX2979" fmla="*/ 6309342 w 6562090"/>
              <a:gd name="connsiteY2979" fmla="*/ 5050144 h 6028288"/>
              <a:gd name="connsiteX2980" fmla="*/ 6323384 w 6562090"/>
              <a:gd name="connsiteY2980" fmla="*/ 5064166 h 6028288"/>
              <a:gd name="connsiteX2981" fmla="*/ 6333915 w 6562090"/>
              <a:gd name="connsiteY2981" fmla="*/ 5092207 h 6028288"/>
              <a:gd name="connsiteX2982" fmla="*/ 6326600 w 6562090"/>
              <a:gd name="connsiteY2982" fmla="*/ 5111685 h 6028288"/>
              <a:gd name="connsiteX2983" fmla="*/ 6319874 w 6562090"/>
              <a:gd name="connsiteY2983" fmla="*/ 5106228 h 6028288"/>
              <a:gd name="connsiteX2984" fmla="*/ 6295303 w 6562090"/>
              <a:gd name="connsiteY2984" fmla="*/ 5092206 h 6028288"/>
              <a:gd name="connsiteX2985" fmla="*/ 6295303 w 6562090"/>
              <a:gd name="connsiteY2985" fmla="*/ 5106228 h 6028288"/>
              <a:gd name="connsiteX2986" fmla="*/ 6281260 w 6562090"/>
              <a:gd name="connsiteY2986" fmla="*/ 5064166 h 6028288"/>
              <a:gd name="connsiteX2987" fmla="*/ 6253178 w 6562090"/>
              <a:gd name="connsiteY2987" fmla="*/ 5036124 h 6028288"/>
              <a:gd name="connsiteX2988" fmla="*/ 6239136 w 6562090"/>
              <a:gd name="connsiteY2988" fmla="*/ 5064166 h 6028288"/>
              <a:gd name="connsiteX2989" fmla="*/ 6225095 w 6562090"/>
              <a:gd name="connsiteY2989" fmla="*/ 5050144 h 6028288"/>
              <a:gd name="connsiteX2990" fmla="*/ 6225095 w 6562090"/>
              <a:gd name="connsiteY2990" fmla="*/ 5064166 h 6028288"/>
              <a:gd name="connsiteX2991" fmla="*/ 6197012 w 6562090"/>
              <a:gd name="connsiteY2991" fmla="*/ 5064166 h 6028288"/>
              <a:gd name="connsiteX2992" fmla="*/ 6197012 w 6562090"/>
              <a:gd name="connsiteY2992" fmla="*/ 5050144 h 6028288"/>
              <a:gd name="connsiteX2993" fmla="*/ 6182970 w 6562090"/>
              <a:gd name="connsiteY2993" fmla="*/ 5036124 h 6028288"/>
              <a:gd name="connsiteX2994" fmla="*/ 6197012 w 6562090"/>
              <a:gd name="connsiteY2994" fmla="*/ 5064166 h 6028288"/>
              <a:gd name="connsiteX2995" fmla="*/ 6168928 w 6562090"/>
              <a:gd name="connsiteY2995" fmla="*/ 5064166 h 6028288"/>
              <a:gd name="connsiteX2996" fmla="*/ 6168928 w 6562090"/>
              <a:gd name="connsiteY2996" fmla="*/ 5050144 h 6028288"/>
              <a:gd name="connsiteX2997" fmla="*/ 6154887 w 6562090"/>
              <a:gd name="connsiteY2997" fmla="*/ 5064166 h 6028288"/>
              <a:gd name="connsiteX2998" fmla="*/ 6126804 w 6562090"/>
              <a:gd name="connsiteY2998" fmla="*/ 5064166 h 6028288"/>
              <a:gd name="connsiteX2999" fmla="*/ 6112764 w 6562090"/>
              <a:gd name="connsiteY2999" fmla="*/ 5064166 h 6028288"/>
              <a:gd name="connsiteX3000" fmla="*/ 6114517 w 6562090"/>
              <a:gd name="connsiteY3000" fmla="*/ 5046640 h 6028288"/>
              <a:gd name="connsiteX3001" fmla="*/ 6121057 w 6562090"/>
              <a:gd name="connsiteY3001" fmla="*/ 5044875 h 6028288"/>
              <a:gd name="connsiteX3002" fmla="*/ 6126804 w 6562090"/>
              <a:gd name="connsiteY3002" fmla="*/ 5050144 h 6028288"/>
              <a:gd name="connsiteX3003" fmla="*/ 6122635 w 6562090"/>
              <a:gd name="connsiteY3003" fmla="*/ 5044449 h 6028288"/>
              <a:gd name="connsiteX3004" fmla="*/ 6121057 w 6562090"/>
              <a:gd name="connsiteY3004" fmla="*/ 5044875 h 6028288"/>
              <a:gd name="connsiteX3005" fmla="*/ 6116054 w 6562090"/>
              <a:gd name="connsiteY3005" fmla="*/ 5040287 h 6028288"/>
              <a:gd name="connsiteX3006" fmla="*/ 6070639 w 6562090"/>
              <a:gd name="connsiteY3006" fmla="*/ 5050144 h 6028288"/>
              <a:gd name="connsiteX3007" fmla="*/ 6070639 w 6562090"/>
              <a:gd name="connsiteY3007" fmla="*/ 5036124 h 6028288"/>
              <a:gd name="connsiteX3008" fmla="*/ 6070811 w 6562090"/>
              <a:gd name="connsiteY3008" fmla="*/ 5036124 h 6028288"/>
              <a:gd name="connsiteX3009" fmla="*/ 6065278 w 6562090"/>
              <a:gd name="connsiteY3009" fmla="*/ 5031973 h 6028288"/>
              <a:gd name="connsiteX3010" fmla="*/ 6058378 w 6562090"/>
              <a:gd name="connsiteY3010" fmla="*/ 5037150 h 6028288"/>
              <a:gd name="connsiteX3011" fmla="*/ 6072178 w 6562090"/>
              <a:gd name="connsiteY3011" fmla="*/ 5023350 h 6028288"/>
              <a:gd name="connsiteX3012" fmla="*/ 6072178 w 6562090"/>
              <a:gd name="connsiteY3012" fmla="*/ 5025073 h 6028288"/>
              <a:gd name="connsiteX3013" fmla="*/ 6072178 w 6562090"/>
              <a:gd name="connsiteY3013" fmla="*/ 5036124 h 6028288"/>
              <a:gd name="connsiteX3014" fmla="*/ 6072395 w 6562090"/>
              <a:gd name="connsiteY3014" fmla="*/ 5036124 h 6028288"/>
              <a:gd name="connsiteX3015" fmla="*/ 6084681 w 6562090"/>
              <a:gd name="connsiteY3015" fmla="*/ 5036124 h 6028288"/>
              <a:gd name="connsiteX3016" fmla="*/ 6098720 w 6562090"/>
              <a:gd name="connsiteY3016" fmla="*/ 5022104 h 6028288"/>
              <a:gd name="connsiteX3017" fmla="*/ 6098720 w 6562090"/>
              <a:gd name="connsiteY3017" fmla="*/ 5036124 h 6028288"/>
              <a:gd name="connsiteX3018" fmla="*/ 6098720 w 6562090"/>
              <a:gd name="connsiteY3018" fmla="*/ 4984715 h 6028288"/>
              <a:gd name="connsiteX3019" fmla="*/ 6098720 w 6562090"/>
              <a:gd name="connsiteY3019" fmla="*/ 5008084 h 6028288"/>
              <a:gd name="connsiteX3020" fmla="*/ 6084681 w 6562090"/>
              <a:gd name="connsiteY3020" fmla="*/ 4994062 h 6028288"/>
              <a:gd name="connsiteX3021" fmla="*/ 6070639 w 6562090"/>
              <a:gd name="connsiteY3021" fmla="*/ 5008084 h 6028288"/>
              <a:gd name="connsiteX3022" fmla="*/ 6070639 w 6562090"/>
              <a:gd name="connsiteY3022" fmla="*/ 5006330 h 6028288"/>
              <a:gd name="connsiteX3023" fmla="*/ 6070639 w 6562090"/>
              <a:gd name="connsiteY3023" fmla="*/ 4995381 h 6028288"/>
              <a:gd name="connsiteX3024" fmla="*/ 6063070 w 6562090"/>
              <a:gd name="connsiteY3024" fmla="*/ 4994062 h 6028288"/>
              <a:gd name="connsiteX3025" fmla="*/ 6056598 w 6562090"/>
              <a:gd name="connsiteY3025" fmla="*/ 4994062 h 6028288"/>
              <a:gd name="connsiteX3026" fmla="*/ 6042556 w 6562090"/>
              <a:gd name="connsiteY3026" fmla="*/ 5022104 h 6028288"/>
              <a:gd name="connsiteX3027" fmla="*/ 6000431 w 6562090"/>
              <a:gd name="connsiteY3027" fmla="*/ 5008084 h 6028288"/>
              <a:gd name="connsiteX3028" fmla="*/ 6028514 w 6562090"/>
              <a:gd name="connsiteY3028" fmla="*/ 5022104 h 6028288"/>
              <a:gd name="connsiteX3029" fmla="*/ 6028514 w 6562090"/>
              <a:gd name="connsiteY3029" fmla="*/ 5036124 h 6028288"/>
              <a:gd name="connsiteX3030" fmla="*/ 6014472 w 6562090"/>
              <a:gd name="connsiteY3030" fmla="*/ 5064166 h 6028288"/>
              <a:gd name="connsiteX3031" fmla="*/ 5972348 w 6562090"/>
              <a:gd name="connsiteY3031" fmla="*/ 5050144 h 6028288"/>
              <a:gd name="connsiteX3032" fmla="*/ 5944264 w 6562090"/>
              <a:gd name="connsiteY3032" fmla="*/ 5064166 h 6028288"/>
              <a:gd name="connsiteX3033" fmla="*/ 5930225 w 6562090"/>
              <a:gd name="connsiteY3033" fmla="*/ 5036124 h 6028288"/>
              <a:gd name="connsiteX3034" fmla="*/ 5944264 w 6562090"/>
              <a:gd name="connsiteY3034" fmla="*/ 5036124 h 6028288"/>
              <a:gd name="connsiteX3035" fmla="*/ 5944264 w 6562090"/>
              <a:gd name="connsiteY3035" fmla="*/ 5022104 h 6028288"/>
              <a:gd name="connsiteX3036" fmla="*/ 5958306 w 6562090"/>
              <a:gd name="connsiteY3036" fmla="*/ 5050144 h 6028288"/>
              <a:gd name="connsiteX3037" fmla="*/ 6000431 w 6562090"/>
              <a:gd name="connsiteY3037" fmla="*/ 4984715 h 6028288"/>
              <a:gd name="connsiteX3038" fmla="*/ 6000431 w 6562090"/>
              <a:gd name="connsiteY3038" fmla="*/ 4994062 h 6028288"/>
              <a:gd name="connsiteX3039" fmla="*/ 6028514 w 6562090"/>
              <a:gd name="connsiteY3039" fmla="*/ 4956090 h 6028288"/>
              <a:gd name="connsiteX3040" fmla="*/ 6039606 w 6562090"/>
              <a:gd name="connsiteY3040" fmla="*/ 4939708 h 6028288"/>
              <a:gd name="connsiteX3041" fmla="*/ 6042556 w 6562090"/>
              <a:gd name="connsiteY3041" fmla="*/ 4942655 h 6028288"/>
              <a:gd name="connsiteX3042" fmla="*/ 6040454 w 6562090"/>
              <a:gd name="connsiteY3042" fmla="*/ 4938456 h 6028288"/>
              <a:gd name="connsiteX3043" fmla="*/ 6056598 w 6562090"/>
              <a:gd name="connsiteY3043" fmla="*/ 4914613 h 6028288"/>
              <a:gd name="connsiteX3044" fmla="*/ 6042556 w 6562090"/>
              <a:gd name="connsiteY3044" fmla="*/ 4914613 h 6028288"/>
              <a:gd name="connsiteX3045" fmla="*/ 6028514 w 6562090"/>
              <a:gd name="connsiteY3045" fmla="*/ 4914613 h 6028288"/>
              <a:gd name="connsiteX3046" fmla="*/ 6035536 w 6562090"/>
              <a:gd name="connsiteY3046" fmla="*/ 4928633 h 6028288"/>
              <a:gd name="connsiteX3047" fmla="*/ 6040454 w 6562090"/>
              <a:gd name="connsiteY3047" fmla="*/ 4938456 h 6028288"/>
              <a:gd name="connsiteX3048" fmla="*/ 6039606 w 6562090"/>
              <a:gd name="connsiteY3048" fmla="*/ 4939708 h 6028288"/>
              <a:gd name="connsiteX3049" fmla="*/ 6028514 w 6562090"/>
              <a:gd name="connsiteY3049" fmla="*/ 4928633 h 6028288"/>
              <a:gd name="connsiteX3050" fmla="*/ 6014472 w 6562090"/>
              <a:gd name="connsiteY3050" fmla="*/ 4914613 h 6028288"/>
              <a:gd name="connsiteX3051" fmla="*/ 6015274 w 6562090"/>
              <a:gd name="connsiteY3051" fmla="*/ 4917819 h 6028288"/>
              <a:gd name="connsiteX3052" fmla="*/ 6009206 w 6562090"/>
              <a:gd name="connsiteY3052" fmla="*/ 4912862 h 6028288"/>
              <a:gd name="connsiteX3053" fmla="*/ 6000431 w 6562090"/>
              <a:gd name="connsiteY3053" fmla="*/ 4886571 h 6028288"/>
              <a:gd name="connsiteX3054" fmla="*/ 6000431 w 6562090"/>
              <a:gd name="connsiteY3054" fmla="*/ 4928633 h 6028288"/>
              <a:gd name="connsiteX3055" fmla="*/ 6014472 w 6562090"/>
              <a:gd name="connsiteY3055" fmla="*/ 4942655 h 6028288"/>
              <a:gd name="connsiteX3056" fmla="*/ 6000431 w 6562090"/>
              <a:gd name="connsiteY3056" fmla="*/ 4970695 h 6028288"/>
              <a:gd name="connsiteX3057" fmla="*/ 6014472 w 6562090"/>
              <a:gd name="connsiteY3057" fmla="*/ 4956675 h 6028288"/>
              <a:gd name="connsiteX3058" fmla="*/ 5972348 w 6562090"/>
              <a:gd name="connsiteY3058" fmla="*/ 4956675 h 6028288"/>
              <a:gd name="connsiteX3059" fmla="*/ 5972348 w 6562090"/>
              <a:gd name="connsiteY3059" fmla="*/ 4984715 h 6028288"/>
              <a:gd name="connsiteX3060" fmla="*/ 5916184 w 6562090"/>
              <a:gd name="connsiteY3060" fmla="*/ 5036124 h 6028288"/>
              <a:gd name="connsiteX3061" fmla="*/ 5944264 w 6562090"/>
              <a:gd name="connsiteY3061" fmla="*/ 5176330 h 6028288"/>
              <a:gd name="connsiteX3062" fmla="*/ 5930225 w 6562090"/>
              <a:gd name="connsiteY3062" fmla="*/ 5190350 h 6028288"/>
              <a:gd name="connsiteX3063" fmla="*/ 5902142 w 6562090"/>
              <a:gd name="connsiteY3063" fmla="*/ 5176330 h 6028288"/>
              <a:gd name="connsiteX3064" fmla="*/ 5902142 w 6562090"/>
              <a:gd name="connsiteY3064" fmla="*/ 5134268 h 6028288"/>
              <a:gd name="connsiteX3065" fmla="*/ 5860016 w 6562090"/>
              <a:gd name="connsiteY3065" fmla="*/ 5106228 h 6028288"/>
              <a:gd name="connsiteX3066" fmla="*/ 5874058 w 6562090"/>
              <a:gd name="connsiteY3066" fmla="*/ 5092206 h 6028288"/>
              <a:gd name="connsiteX3067" fmla="*/ 5803850 w 6562090"/>
              <a:gd name="connsiteY3067" fmla="*/ 5050144 h 6028288"/>
              <a:gd name="connsiteX3068" fmla="*/ 5803850 w 6562090"/>
              <a:gd name="connsiteY3068" fmla="*/ 5022104 h 6028288"/>
              <a:gd name="connsiteX3069" fmla="*/ 5789808 w 6562090"/>
              <a:gd name="connsiteY3069" fmla="*/ 5050144 h 6028288"/>
              <a:gd name="connsiteX3070" fmla="*/ 5775767 w 6562090"/>
              <a:gd name="connsiteY3070" fmla="*/ 5036124 h 6028288"/>
              <a:gd name="connsiteX3071" fmla="*/ 5789808 w 6562090"/>
              <a:gd name="connsiteY3071" fmla="*/ 5050144 h 6028288"/>
              <a:gd name="connsiteX3072" fmla="*/ 5761725 w 6562090"/>
              <a:gd name="connsiteY3072" fmla="*/ 5064166 h 6028288"/>
              <a:gd name="connsiteX3073" fmla="*/ 5789808 w 6562090"/>
              <a:gd name="connsiteY3073" fmla="*/ 5064166 h 6028288"/>
              <a:gd name="connsiteX3074" fmla="*/ 5775767 w 6562090"/>
              <a:gd name="connsiteY3074" fmla="*/ 5078186 h 6028288"/>
              <a:gd name="connsiteX3075" fmla="*/ 5775767 w 6562090"/>
              <a:gd name="connsiteY3075" fmla="*/ 5092206 h 6028288"/>
              <a:gd name="connsiteX3076" fmla="*/ 5803850 w 6562090"/>
              <a:gd name="connsiteY3076" fmla="*/ 5092206 h 6028288"/>
              <a:gd name="connsiteX3077" fmla="*/ 5817892 w 6562090"/>
              <a:gd name="connsiteY3077" fmla="*/ 5092206 h 6028288"/>
              <a:gd name="connsiteX3078" fmla="*/ 5817892 w 6562090"/>
              <a:gd name="connsiteY3078" fmla="*/ 5106228 h 6028288"/>
              <a:gd name="connsiteX3079" fmla="*/ 5817892 w 6562090"/>
              <a:gd name="connsiteY3079" fmla="*/ 5120248 h 6028288"/>
              <a:gd name="connsiteX3080" fmla="*/ 5814381 w 6562090"/>
              <a:gd name="connsiteY3080" fmla="*/ 5139526 h 6028288"/>
              <a:gd name="connsiteX3081" fmla="*/ 5817402 w 6562090"/>
              <a:gd name="connsiteY3081" fmla="*/ 5144992 h 6028288"/>
              <a:gd name="connsiteX3082" fmla="*/ 5812626 w 6562090"/>
              <a:gd name="connsiteY3082" fmla="*/ 5139526 h 6028288"/>
              <a:gd name="connsiteX3083" fmla="*/ 5803850 w 6562090"/>
              <a:gd name="connsiteY3083" fmla="*/ 5120248 h 6028288"/>
              <a:gd name="connsiteX3084" fmla="*/ 5761725 w 6562090"/>
              <a:gd name="connsiteY3084" fmla="*/ 5120248 h 6028288"/>
              <a:gd name="connsiteX3085" fmla="*/ 5747686 w 6562090"/>
              <a:gd name="connsiteY3085" fmla="*/ 5106228 h 6028288"/>
              <a:gd name="connsiteX3086" fmla="*/ 5747686 w 6562090"/>
              <a:gd name="connsiteY3086" fmla="*/ 5132516 h 6028288"/>
              <a:gd name="connsiteX3087" fmla="*/ 5706196 w 6562090"/>
              <a:gd name="connsiteY3087" fmla="*/ 5148053 h 6028288"/>
              <a:gd name="connsiteX3088" fmla="*/ 5706467 w 6562090"/>
              <a:gd name="connsiteY3088" fmla="*/ 5149279 h 6028288"/>
              <a:gd name="connsiteX3089" fmla="*/ 5678866 w 6562090"/>
              <a:gd name="connsiteY3089" fmla="*/ 5149279 h 6028288"/>
              <a:gd name="connsiteX3090" fmla="*/ 5692666 w 6562090"/>
              <a:gd name="connsiteY3090" fmla="*/ 5133753 h 6028288"/>
              <a:gd name="connsiteX3091" fmla="*/ 5704742 w 6562090"/>
              <a:gd name="connsiteY3091" fmla="*/ 5141516 h 6028288"/>
              <a:gd name="connsiteX3092" fmla="*/ 5706063 w 6562090"/>
              <a:gd name="connsiteY3092" fmla="*/ 5147455 h 6028288"/>
              <a:gd name="connsiteX3093" fmla="*/ 5726622 w 6562090"/>
              <a:gd name="connsiteY3093" fmla="*/ 5113237 h 6028288"/>
              <a:gd name="connsiteX3094" fmla="*/ 5729372 w 6562090"/>
              <a:gd name="connsiteY3094" fmla="*/ 5108666 h 6028288"/>
              <a:gd name="connsiteX3095" fmla="*/ 5733644 w 6562090"/>
              <a:gd name="connsiteY3095" fmla="*/ 5109731 h 6028288"/>
              <a:gd name="connsiteX3096" fmla="*/ 5747686 w 6562090"/>
              <a:gd name="connsiteY3096" fmla="*/ 5092206 h 6028288"/>
              <a:gd name="connsiteX3097" fmla="*/ 5739849 w 6562090"/>
              <a:gd name="connsiteY3097" fmla="*/ 5091228 h 6028288"/>
              <a:gd name="connsiteX3098" fmla="*/ 5747686 w 6562090"/>
              <a:gd name="connsiteY3098" fmla="*/ 5078186 h 6028288"/>
              <a:gd name="connsiteX3099" fmla="*/ 5737812 w 6562090"/>
              <a:gd name="connsiteY3099" fmla="*/ 5038754 h 6028288"/>
              <a:gd name="connsiteX3100" fmla="*/ 5735850 w 6562090"/>
              <a:gd name="connsiteY3100" fmla="*/ 5039980 h 6028288"/>
              <a:gd name="connsiteX3101" fmla="*/ 5733644 w 6562090"/>
              <a:gd name="connsiteY3101" fmla="*/ 5036124 h 6028288"/>
              <a:gd name="connsiteX3102" fmla="*/ 5727642 w 6562090"/>
              <a:gd name="connsiteY3102" fmla="*/ 5045117 h 6028288"/>
              <a:gd name="connsiteX3103" fmla="*/ 5719602 w 6562090"/>
              <a:gd name="connsiteY3103" fmla="*/ 5050144 h 6028288"/>
              <a:gd name="connsiteX3104" fmla="*/ 5719602 w 6562090"/>
              <a:gd name="connsiteY3104" fmla="*/ 5036124 h 6028288"/>
              <a:gd name="connsiteX3105" fmla="*/ 5691519 w 6562090"/>
              <a:gd name="connsiteY3105" fmla="*/ 5064166 h 6028288"/>
              <a:gd name="connsiteX3106" fmla="*/ 5705561 w 6562090"/>
              <a:gd name="connsiteY3106" fmla="*/ 5078186 h 6028288"/>
              <a:gd name="connsiteX3107" fmla="*/ 5719602 w 6562090"/>
              <a:gd name="connsiteY3107" fmla="*/ 5057155 h 6028288"/>
              <a:gd name="connsiteX3108" fmla="*/ 5727642 w 6562090"/>
              <a:gd name="connsiteY3108" fmla="*/ 5045117 h 6028288"/>
              <a:gd name="connsiteX3109" fmla="*/ 5735850 w 6562090"/>
              <a:gd name="connsiteY3109" fmla="*/ 5039980 h 6028288"/>
              <a:gd name="connsiteX3110" fmla="*/ 5740664 w 6562090"/>
              <a:gd name="connsiteY3110" fmla="*/ 5048392 h 6028288"/>
              <a:gd name="connsiteX3111" fmla="*/ 5747686 w 6562090"/>
              <a:gd name="connsiteY3111" fmla="*/ 5050144 h 6028288"/>
              <a:gd name="connsiteX3112" fmla="*/ 5747686 w 6562090"/>
              <a:gd name="connsiteY3112" fmla="*/ 5078186 h 6028288"/>
              <a:gd name="connsiteX3113" fmla="*/ 5719602 w 6562090"/>
              <a:gd name="connsiteY3113" fmla="*/ 5078186 h 6028288"/>
              <a:gd name="connsiteX3114" fmla="*/ 5691519 w 6562090"/>
              <a:gd name="connsiteY3114" fmla="*/ 5106228 h 6028288"/>
              <a:gd name="connsiteX3115" fmla="*/ 5691519 w 6562090"/>
              <a:gd name="connsiteY3115" fmla="*/ 5134268 h 6028288"/>
              <a:gd name="connsiteX3116" fmla="*/ 5677478 w 6562090"/>
              <a:gd name="connsiteY3116" fmla="*/ 5134268 h 6028288"/>
              <a:gd name="connsiteX3117" fmla="*/ 5663436 w 6562090"/>
              <a:gd name="connsiteY3117" fmla="*/ 5148290 h 6028288"/>
              <a:gd name="connsiteX3118" fmla="*/ 5663436 w 6562090"/>
              <a:gd name="connsiteY3118" fmla="*/ 5120248 h 6028288"/>
              <a:gd name="connsiteX3119" fmla="*/ 5649394 w 6562090"/>
              <a:gd name="connsiteY3119" fmla="*/ 5134268 h 6028288"/>
              <a:gd name="connsiteX3120" fmla="*/ 5649394 w 6562090"/>
              <a:gd name="connsiteY3120" fmla="*/ 5120248 h 6028288"/>
              <a:gd name="connsiteX3121" fmla="*/ 5635914 w 6562090"/>
              <a:gd name="connsiteY3121" fmla="*/ 5126976 h 6028288"/>
              <a:gd name="connsiteX3122" fmla="*/ 5635352 w 6562090"/>
              <a:gd name="connsiteY3122" fmla="*/ 5120248 h 6028288"/>
              <a:gd name="connsiteX3123" fmla="*/ 5632112 w 6562090"/>
              <a:gd name="connsiteY3123" fmla="*/ 5128876 h 6028288"/>
              <a:gd name="connsiteX3124" fmla="*/ 5631843 w 6562090"/>
              <a:gd name="connsiteY3124" fmla="*/ 5129011 h 6028288"/>
              <a:gd name="connsiteX3125" fmla="*/ 5631914 w 6562090"/>
              <a:gd name="connsiteY3125" fmla="*/ 5129404 h 6028288"/>
              <a:gd name="connsiteX3126" fmla="*/ 5630087 w 6562090"/>
              <a:gd name="connsiteY3126" fmla="*/ 5134268 h 6028288"/>
              <a:gd name="connsiteX3127" fmla="*/ 5635352 w 6562090"/>
              <a:gd name="connsiteY3127" fmla="*/ 5148290 h 6028288"/>
              <a:gd name="connsiteX3128" fmla="*/ 5631914 w 6562090"/>
              <a:gd name="connsiteY3128" fmla="*/ 5129404 h 6028288"/>
              <a:gd name="connsiteX3129" fmla="*/ 5632112 w 6562090"/>
              <a:gd name="connsiteY3129" fmla="*/ 5128876 h 6028288"/>
              <a:gd name="connsiteX3130" fmla="*/ 5635914 w 6562090"/>
              <a:gd name="connsiteY3130" fmla="*/ 5126976 h 6028288"/>
              <a:gd name="connsiteX3131" fmla="*/ 5637108 w 6562090"/>
              <a:gd name="connsiteY3131" fmla="*/ 5141279 h 6028288"/>
              <a:gd name="connsiteX3132" fmla="*/ 5649394 w 6562090"/>
              <a:gd name="connsiteY3132" fmla="*/ 5162310 h 6028288"/>
              <a:gd name="connsiteX3133" fmla="*/ 5607270 w 6562090"/>
              <a:gd name="connsiteY3133" fmla="*/ 5176330 h 6028288"/>
              <a:gd name="connsiteX3134" fmla="*/ 5593228 w 6562090"/>
              <a:gd name="connsiteY3134" fmla="*/ 5148290 h 6028288"/>
              <a:gd name="connsiteX3135" fmla="*/ 5579186 w 6562090"/>
              <a:gd name="connsiteY3135" fmla="*/ 5148290 h 6028288"/>
              <a:gd name="connsiteX3136" fmla="*/ 5565146 w 6562090"/>
              <a:gd name="connsiteY3136" fmla="*/ 5148290 h 6028288"/>
              <a:gd name="connsiteX3137" fmla="*/ 5579186 w 6562090"/>
              <a:gd name="connsiteY3137" fmla="*/ 5162310 h 6028288"/>
              <a:gd name="connsiteX3138" fmla="*/ 5551105 w 6562090"/>
              <a:gd name="connsiteY3138" fmla="*/ 5148290 h 6028288"/>
              <a:gd name="connsiteX3139" fmla="*/ 5565146 w 6562090"/>
              <a:gd name="connsiteY3139" fmla="*/ 5162310 h 6028288"/>
              <a:gd name="connsiteX3140" fmla="*/ 5537064 w 6562090"/>
              <a:gd name="connsiteY3140" fmla="*/ 5148290 h 6028288"/>
              <a:gd name="connsiteX3141" fmla="*/ 5523022 w 6562090"/>
              <a:gd name="connsiteY3141" fmla="*/ 5162310 h 6028288"/>
              <a:gd name="connsiteX3142" fmla="*/ 5523022 w 6562090"/>
              <a:gd name="connsiteY3142" fmla="*/ 5148290 h 6028288"/>
              <a:gd name="connsiteX3143" fmla="*/ 5508980 w 6562090"/>
              <a:gd name="connsiteY3143" fmla="*/ 5148290 h 6028288"/>
              <a:gd name="connsiteX3144" fmla="*/ 5494938 w 6562090"/>
              <a:gd name="connsiteY3144" fmla="*/ 5106228 h 6028288"/>
              <a:gd name="connsiteX3145" fmla="*/ 5494938 w 6562090"/>
              <a:gd name="connsiteY3145" fmla="*/ 5092206 h 6028288"/>
              <a:gd name="connsiteX3146" fmla="*/ 5508980 w 6562090"/>
              <a:gd name="connsiteY3146" fmla="*/ 5092206 h 6028288"/>
              <a:gd name="connsiteX3147" fmla="*/ 5494938 w 6562090"/>
              <a:gd name="connsiteY3147" fmla="*/ 5078186 h 6028288"/>
              <a:gd name="connsiteX3148" fmla="*/ 5523022 w 6562090"/>
              <a:gd name="connsiteY3148" fmla="*/ 5078186 h 6028288"/>
              <a:gd name="connsiteX3149" fmla="*/ 5523022 w 6562090"/>
              <a:gd name="connsiteY3149" fmla="*/ 5050144 h 6028288"/>
              <a:gd name="connsiteX3150" fmla="*/ 5508980 w 6562090"/>
              <a:gd name="connsiteY3150" fmla="*/ 5036124 h 6028288"/>
              <a:gd name="connsiteX3151" fmla="*/ 5523022 w 6562090"/>
              <a:gd name="connsiteY3151" fmla="*/ 5022104 h 6028288"/>
              <a:gd name="connsiteX3152" fmla="*/ 5480897 w 6562090"/>
              <a:gd name="connsiteY3152" fmla="*/ 5036124 h 6028288"/>
              <a:gd name="connsiteX3153" fmla="*/ 5466855 w 6562090"/>
              <a:gd name="connsiteY3153" fmla="*/ 5036124 h 6028288"/>
              <a:gd name="connsiteX3154" fmla="*/ 5494938 w 6562090"/>
              <a:gd name="connsiteY3154" fmla="*/ 5022104 h 6028288"/>
              <a:gd name="connsiteX3155" fmla="*/ 5466855 w 6562090"/>
              <a:gd name="connsiteY3155" fmla="*/ 5008084 h 6028288"/>
              <a:gd name="connsiteX3156" fmla="*/ 5481920 w 6562090"/>
              <a:gd name="connsiteY3156" fmla="*/ 5008084 h 6028288"/>
              <a:gd name="connsiteX3157" fmla="*/ 5478758 w 6562090"/>
              <a:gd name="connsiteY3157" fmla="*/ 4992039 h 6028288"/>
              <a:gd name="connsiteX3158" fmla="*/ 5496010 w 6562090"/>
              <a:gd name="connsiteY3158" fmla="*/ 4985397 h 6028288"/>
              <a:gd name="connsiteX3159" fmla="*/ 5483935 w 6562090"/>
              <a:gd name="connsiteY3159" fmla="*/ 4995662 h 6028288"/>
              <a:gd name="connsiteX3160" fmla="*/ 5482392 w 6562090"/>
              <a:gd name="connsiteY3160" fmla="*/ 5008084 h 6028288"/>
              <a:gd name="connsiteX3161" fmla="*/ 5508980 w 6562090"/>
              <a:gd name="connsiteY3161" fmla="*/ 5008084 h 6028288"/>
              <a:gd name="connsiteX3162" fmla="*/ 5510297 w 6562090"/>
              <a:gd name="connsiteY3162" fmla="*/ 4992165 h 6028288"/>
              <a:gd name="connsiteX3163" fmla="*/ 5503644 w 6562090"/>
              <a:gd name="connsiteY3163" fmla="*/ 4984702 h 6028288"/>
              <a:gd name="connsiteX3164" fmla="*/ 5496012 w 6562090"/>
              <a:gd name="connsiteY3164" fmla="*/ 4985397 h 6028288"/>
              <a:gd name="connsiteX3165" fmla="*/ 5499682 w 6562090"/>
              <a:gd name="connsiteY3165" fmla="*/ 4980257 h 6028288"/>
              <a:gd name="connsiteX3166" fmla="*/ 5498448 w 6562090"/>
              <a:gd name="connsiteY3166" fmla="*/ 4978873 h 6028288"/>
              <a:gd name="connsiteX3167" fmla="*/ 5466855 w 6562090"/>
              <a:gd name="connsiteY3167" fmla="*/ 4956675 h 6028288"/>
              <a:gd name="connsiteX3168" fmla="*/ 5452814 w 6562090"/>
              <a:gd name="connsiteY3168" fmla="*/ 4984715 h 6028288"/>
              <a:gd name="connsiteX3169" fmla="*/ 5452814 w 6562090"/>
              <a:gd name="connsiteY3169" fmla="*/ 4970695 h 6028288"/>
              <a:gd name="connsiteX3170" fmla="*/ 5426486 w 6562090"/>
              <a:gd name="connsiteY3170" fmla="*/ 4977704 h 6028288"/>
              <a:gd name="connsiteX3171" fmla="*/ 5418756 w 6562090"/>
              <a:gd name="connsiteY3171" fmla="*/ 4981135 h 6028288"/>
              <a:gd name="connsiteX3172" fmla="*/ 5424730 w 6562090"/>
              <a:gd name="connsiteY3172" fmla="*/ 4970695 h 6028288"/>
              <a:gd name="connsiteX3173" fmla="*/ 5396647 w 6562090"/>
              <a:gd name="connsiteY3173" fmla="*/ 4984715 h 6028288"/>
              <a:gd name="connsiteX3174" fmla="*/ 5390080 w 6562090"/>
              <a:gd name="connsiteY3174" fmla="*/ 4971597 h 6028288"/>
              <a:gd name="connsiteX3175" fmla="*/ 5382158 w 6562090"/>
              <a:gd name="connsiteY3175" fmla="*/ 4971597 h 6028288"/>
              <a:gd name="connsiteX3176" fmla="*/ 5386476 w 6562090"/>
              <a:gd name="connsiteY3176" fmla="*/ 4964399 h 6028288"/>
              <a:gd name="connsiteX3177" fmla="*/ 5382608 w 6562090"/>
              <a:gd name="connsiteY3177" fmla="*/ 4956675 h 6028288"/>
              <a:gd name="connsiteX3178" fmla="*/ 5354524 w 6562090"/>
              <a:gd name="connsiteY3178" fmla="*/ 4956675 h 6028288"/>
              <a:gd name="connsiteX3179" fmla="*/ 5354524 w 6562090"/>
              <a:gd name="connsiteY3179" fmla="*/ 4900593 h 6028288"/>
              <a:gd name="connsiteX3180" fmla="*/ 5326441 w 6562090"/>
              <a:gd name="connsiteY3180" fmla="*/ 4900593 h 6028288"/>
              <a:gd name="connsiteX3181" fmla="*/ 5340482 w 6562090"/>
              <a:gd name="connsiteY3181" fmla="*/ 4928633 h 6028288"/>
              <a:gd name="connsiteX3182" fmla="*/ 5326441 w 6562090"/>
              <a:gd name="connsiteY3182" fmla="*/ 4928633 h 6028288"/>
              <a:gd name="connsiteX3183" fmla="*/ 5312400 w 6562090"/>
              <a:gd name="connsiteY3183" fmla="*/ 4900593 h 6028288"/>
              <a:gd name="connsiteX3184" fmla="*/ 5340482 w 6562090"/>
              <a:gd name="connsiteY3184" fmla="*/ 4872551 h 6028288"/>
              <a:gd name="connsiteX3185" fmla="*/ 5326441 w 6562090"/>
              <a:gd name="connsiteY3185" fmla="*/ 4872551 h 6028288"/>
              <a:gd name="connsiteX3186" fmla="*/ 5326441 w 6562090"/>
              <a:gd name="connsiteY3186" fmla="*/ 4858531 h 6028288"/>
              <a:gd name="connsiteX3187" fmla="*/ 5354524 w 6562090"/>
              <a:gd name="connsiteY3187" fmla="*/ 4858531 h 6028288"/>
              <a:gd name="connsiteX3188" fmla="*/ 5352116 w 6562090"/>
              <a:gd name="connsiteY3188" fmla="*/ 4846152 h 6028288"/>
              <a:gd name="connsiteX3189" fmla="*/ 5368566 w 6562090"/>
              <a:gd name="connsiteY3189" fmla="*/ 4844509 h 6028288"/>
              <a:gd name="connsiteX3190" fmla="*/ 5382608 w 6562090"/>
              <a:gd name="connsiteY3190" fmla="*/ 4830489 h 6028288"/>
              <a:gd name="connsiteX3191" fmla="*/ 5354524 w 6562090"/>
              <a:gd name="connsiteY3191" fmla="*/ 4802450 h 6028288"/>
              <a:gd name="connsiteX3192" fmla="*/ 5340482 w 6562090"/>
              <a:gd name="connsiteY3192" fmla="*/ 4788428 h 6028288"/>
              <a:gd name="connsiteX3193" fmla="*/ 5354524 w 6562090"/>
              <a:gd name="connsiteY3193" fmla="*/ 4760388 h 6028288"/>
              <a:gd name="connsiteX3194" fmla="*/ 5366810 w 6562090"/>
              <a:gd name="connsiteY3194" fmla="*/ 4744614 h 6028288"/>
              <a:gd name="connsiteX3195" fmla="*/ 5368472 w 6562090"/>
              <a:gd name="connsiteY3195" fmla="*/ 4719738 h 6028288"/>
              <a:gd name="connsiteX3196" fmla="*/ 5368355 w 6562090"/>
              <a:gd name="connsiteY3196" fmla="*/ 4719738 h 6028288"/>
              <a:gd name="connsiteX3197" fmla="*/ 5368548 w 6562090"/>
              <a:gd name="connsiteY3197" fmla="*/ 4718574 h 6028288"/>
              <a:gd name="connsiteX3198" fmla="*/ 5368566 w 6562090"/>
              <a:gd name="connsiteY3198" fmla="*/ 4718326 h 6028288"/>
              <a:gd name="connsiteX3199" fmla="*/ 5368590 w 6562090"/>
              <a:gd name="connsiteY3199" fmla="*/ 4718326 h 6028288"/>
              <a:gd name="connsiteX3200" fmla="*/ 5369594 w 6562090"/>
              <a:gd name="connsiteY3200" fmla="*/ 4712306 h 6028288"/>
              <a:gd name="connsiteX3201" fmla="*/ 5354524 w 6562090"/>
              <a:gd name="connsiteY3201" fmla="*/ 4718326 h 6028288"/>
              <a:gd name="connsiteX3202" fmla="*/ 5326441 w 6562090"/>
              <a:gd name="connsiteY3202" fmla="*/ 4718326 h 6028288"/>
              <a:gd name="connsiteX3203" fmla="*/ 5312400 w 6562090"/>
              <a:gd name="connsiteY3203" fmla="*/ 4732346 h 6028288"/>
              <a:gd name="connsiteX3204" fmla="*/ 5312400 w 6562090"/>
              <a:gd name="connsiteY3204" fmla="*/ 4718326 h 6028288"/>
              <a:gd name="connsiteX3205" fmla="*/ 5312400 w 6562090"/>
              <a:gd name="connsiteY3205" fmla="*/ 4704304 h 6028288"/>
              <a:gd name="connsiteX3206" fmla="*/ 5228150 w 6562090"/>
              <a:gd name="connsiteY3206" fmla="*/ 4746366 h 6028288"/>
              <a:gd name="connsiteX3207" fmla="*/ 5235170 w 6562090"/>
              <a:gd name="connsiteY3207" fmla="*/ 4760387 h 6028288"/>
              <a:gd name="connsiteX3208" fmla="*/ 5239256 w 6562090"/>
              <a:gd name="connsiteY3208" fmla="*/ 4768547 h 6028288"/>
              <a:gd name="connsiteX3209" fmla="*/ 5233415 w 6562090"/>
              <a:gd name="connsiteY3209" fmla="*/ 4769150 h 6028288"/>
              <a:gd name="connsiteX3210" fmla="*/ 5214108 w 6562090"/>
              <a:gd name="connsiteY3210" fmla="*/ 4774408 h 6028288"/>
              <a:gd name="connsiteX3211" fmla="*/ 5228150 w 6562090"/>
              <a:gd name="connsiteY3211" fmla="*/ 4732346 h 6028288"/>
              <a:gd name="connsiteX3212" fmla="*/ 5214108 w 6562090"/>
              <a:gd name="connsiteY3212" fmla="*/ 4746366 h 6028288"/>
              <a:gd name="connsiteX3213" fmla="*/ 5214108 w 6562090"/>
              <a:gd name="connsiteY3213" fmla="*/ 4746524 h 6028288"/>
              <a:gd name="connsiteX3214" fmla="*/ 5216553 w 6562090"/>
              <a:gd name="connsiteY3214" fmla="*/ 4747339 h 6028288"/>
              <a:gd name="connsiteX3215" fmla="*/ 5214108 w 6562090"/>
              <a:gd name="connsiteY3215" fmla="*/ 4748037 h 6028288"/>
              <a:gd name="connsiteX3216" fmla="*/ 5214108 w 6562090"/>
              <a:gd name="connsiteY3216" fmla="*/ 4760388 h 6028288"/>
              <a:gd name="connsiteX3217" fmla="*/ 5214108 w 6562090"/>
              <a:gd name="connsiteY3217" fmla="*/ 4774408 h 6028288"/>
              <a:gd name="connsiteX3218" fmla="*/ 5129860 w 6562090"/>
              <a:gd name="connsiteY3218" fmla="*/ 4774408 h 6028288"/>
              <a:gd name="connsiteX3219" fmla="*/ 5114064 w 6562090"/>
              <a:gd name="connsiteY3219" fmla="*/ 4802447 h 6028288"/>
              <a:gd name="connsiteX3220" fmla="*/ 5091866 w 6562090"/>
              <a:gd name="connsiteY3220" fmla="*/ 4826091 h 6028288"/>
              <a:gd name="connsiteX3221" fmla="*/ 5087735 w 6562090"/>
              <a:gd name="connsiteY3221" fmla="*/ 4816470 h 6028288"/>
              <a:gd name="connsiteX3222" fmla="*/ 5073694 w 6562090"/>
              <a:gd name="connsiteY3222" fmla="*/ 4816470 h 6028288"/>
              <a:gd name="connsiteX3223" fmla="*/ 5073694 w 6562090"/>
              <a:gd name="connsiteY3223" fmla="*/ 4844509 h 6028288"/>
              <a:gd name="connsiteX3224" fmla="*/ 5059654 w 6562090"/>
              <a:gd name="connsiteY3224" fmla="*/ 4830489 h 6028288"/>
              <a:gd name="connsiteX3225" fmla="*/ 5031571 w 6562090"/>
              <a:gd name="connsiteY3225" fmla="*/ 4816470 h 6028288"/>
              <a:gd name="connsiteX3226" fmla="*/ 5017529 w 6562090"/>
              <a:gd name="connsiteY3226" fmla="*/ 4788428 h 6028288"/>
              <a:gd name="connsiteX3227" fmla="*/ 5031571 w 6562090"/>
              <a:gd name="connsiteY3227" fmla="*/ 4802450 h 6028288"/>
              <a:gd name="connsiteX3228" fmla="*/ 5031571 w 6562090"/>
              <a:gd name="connsiteY3228" fmla="*/ 4774408 h 6028288"/>
              <a:gd name="connsiteX3229" fmla="*/ 5003488 w 6562090"/>
              <a:gd name="connsiteY3229" fmla="*/ 4746366 h 6028288"/>
              <a:gd name="connsiteX3230" fmla="*/ 4975404 w 6562090"/>
              <a:gd name="connsiteY3230" fmla="*/ 4732346 h 6028288"/>
              <a:gd name="connsiteX3231" fmla="*/ 4961362 w 6562090"/>
              <a:gd name="connsiteY3231" fmla="*/ 4704304 h 6028288"/>
              <a:gd name="connsiteX3232" fmla="*/ 4961362 w 6562090"/>
              <a:gd name="connsiteY3232" fmla="*/ 4690284 h 6028288"/>
              <a:gd name="connsiteX3233" fmla="*/ 4947321 w 6562090"/>
              <a:gd name="connsiteY3233" fmla="*/ 4704304 h 6028288"/>
              <a:gd name="connsiteX3234" fmla="*/ 4919238 w 6562090"/>
              <a:gd name="connsiteY3234" fmla="*/ 4732346 h 6028288"/>
              <a:gd name="connsiteX3235" fmla="*/ 4919238 w 6562090"/>
              <a:gd name="connsiteY3235" fmla="*/ 4690284 h 6028288"/>
              <a:gd name="connsiteX3236" fmla="*/ 4910462 w 6562090"/>
              <a:gd name="connsiteY3236" fmla="*/ 4690284 h 6028288"/>
              <a:gd name="connsiteX3237" fmla="*/ 4891778 w 6562090"/>
              <a:gd name="connsiteY3237" fmla="*/ 4690284 h 6028288"/>
              <a:gd name="connsiteX3238" fmla="*/ 4892241 w 6562090"/>
              <a:gd name="connsiteY3238" fmla="*/ 4692138 h 6028288"/>
              <a:gd name="connsiteX3239" fmla="*/ 4878440 w 6562090"/>
              <a:gd name="connsiteY3239" fmla="*/ 4692138 h 6028288"/>
              <a:gd name="connsiteX3240" fmla="*/ 4878440 w 6562090"/>
              <a:gd name="connsiteY3240" fmla="*/ 4678337 h 6028288"/>
              <a:gd name="connsiteX3241" fmla="*/ 4878443 w 6562090"/>
              <a:gd name="connsiteY3241" fmla="*/ 4678337 h 6028288"/>
              <a:gd name="connsiteX3242" fmla="*/ 4890518 w 6562090"/>
              <a:gd name="connsiteY3242" fmla="*/ 4685237 h 6028288"/>
              <a:gd name="connsiteX3243" fmla="*/ 4891468 w 6562090"/>
              <a:gd name="connsiteY3243" fmla="*/ 4689039 h 6028288"/>
              <a:gd name="connsiteX3244" fmla="*/ 4892910 w 6562090"/>
              <a:gd name="connsiteY3244" fmla="*/ 4683275 h 6028288"/>
              <a:gd name="connsiteX3245" fmla="*/ 4905196 w 6562090"/>
              <a:gd name="connsiteY3245" fmla="*/ 4676264 h 6028288"/>
              <a:gd name="connsiteX3246" fmla="*/ 4933280 w 6562090"/>
              <a:gd name="connsiteY3246" fmla="*/ 4648222 h 6028288"/>
              <a:gd name="connsiteX3247" fmla="*/ 4961362 w 6562090"/>
              <a:gd name="connsiteY3247" fmla="*/ 4634202 h 6028288"/>
              <a:gd name="connsiteX3248" fmla="*/ 4947321 w 6562090"/>
              <a:gd name="connsiteY3248" fmla="*/ 4634202 h 6028288"/>
              <a:gd name="connsiteX3249" fmla="*/ 4947321 w 6562090"/>
              <a:gd name="connsiteY3249" fmla="*/ 4632448 h 6028288"/>
              <a:gd name="connsiteX3250" fmla="*/ 4947321 w 6562090"/>
              <a:gd name="connsiteY3250" fmla="*/ 4620873 h 6028288"/>
              <a:gd name="connsiteX3251" fmla="*/ 4946671 w 6562090"/>
              <a:gd name="connsiteY3251" fmla="*/ 4621193 h 6028288"/>
              <a:gd name="connsiteX3252" fmla="*/ 4931526 w 6562090"/>
              <a:gd name="connsiteY3252" fmla="*/ 4644716 h 6028288"/>
              <a:gd name="connsiteX3253" fmla="*/ 4905196 w 6562090"/>
              <a:gd name="connsiteY3253" fmla="*/ 4648222 h 6028288"/>
              <a:gd name="connsiteX3254" fmla="*/ 4905196 w 6562090"/>
              <a:gd name="connsiteY3254" fmla="*/ 4634202 h 6028288"/>
              <a:gd name="connsiteX3255" fmla="*/ 4877115 w 6562090"/>
              <a:gd name="connsiteY3255" fmla="*/ 4634202 h 6028288"/>
              <a:gd name="connsiteX3256" fmla="*/ 4891154 w 6562090"/>
              <a:gd name="connsiteY3256" fmla="*/ 4620182 h 6028288"/>
              <a:gd name="connsiteX3257" fmla="*/ 4886421 w 6562090"/>
              <a:gd name="connsiteY3257" fmla="*/ 4615696 h 6028288"/>
              <a:gd name="connsiteX3258" fmla="*/ 4878443 w 6562090"/>
              <a:gd name="connsiteY3258" fmla="*/ 4619687 h 6028288"/>
              <a:gd name="connsiteX3259" fmla="*/ 4878443 w 6562090"/>
              <a:gd name="connsiteY3259" fmla="*/ 4611102 h 6028288"/>
              <a:gd name="connsiteX3260" fmla="*/ 4864827 w 6562090"/>
              <a:gd name="connsiteY3260" fmla="*/ 4607914 h 6028288"/>
              <a:gd name="connsiteX3261" fmla="*/ 4849032 w 6562090"/>
              <a:gd name="connsiteY3261" fmla="*/ 4606160 h 6028288"/>
              <a:gd name="connsiteX3262" fmla="*/ 4806907 w 6562090"/>
              <a:gd name="connsiteY3262" fmla="*/ 4620182 h 6028288"/>
              <a:gd name="connsiteX3263" fmla="*/ 4820948 w 6562090"/>
              <a:gd name="connsiteY3263" fmla="*/ 4662244 h 6028288"/>
              <a:gd name="connsiteX3264" fmla="*/ 4820948 w 6562090"/>
              <a:gd name="connsiteY3264" fmla="*/ 4648222 h 6028288"/>
              <a:gd name="connsiteX3265" fmla="*/ 4834990 w 6562090"/>
              <a:gd name="connsiteY3265" fmla="*/ 4648222 h 6028288"/>
              <a:gd name="connsiteX3266" fmla="*/ 4849032 w 6562090"/>
              <a:gd name="connsiteY3266" fmla="*/ 4690284 h 6028288"/>
              <a:gd name="connsiteX3267" fmla="*/ 4792865 w 6562090"/>
              <a:gd name="connsiteY3267" fmla="*/ 4690284 h 6028288"/>
              <a:gd name="connsiteX3268" fmla="*/ 4778824 w 6562090"/>
              <a:gd name="connsiteY3268" fmla="*/ 4662244 h 6028288"/>
              <a:gd name="connsiteX3269" fmla="*/ 4764782 w 6562090"/>
              <a:gd name="connsiteY3269" fmla="*/ 4690284 h 6028288"/>
              <a:gd name="connsiteX3270" fmla="*/ 4736698 w 6562090"/>
              <a:gd name="connsiteY3270" fmla="*/ 4676264 h 6028288"/>
              <a:gd name="connsiteX3271" fmla="*/ 4708616 w 6562090"/>
              <a:gd name="connsiteY3271" fmla="*/ 4662244 h 6028288"/>
              <a:gd name="connsiteX3272" fmla="*/ 4694576 w 6562090"/>
              <a:gd name="connsiteY3272" fmla="*/ 4690284 h 6028288"/>
              <a:gd name="connsiteX3273" fmla="*/ 4680534 w 6562090"/>
              <a:gd name="connsiteY3273" fmla="*/ 4704304 h 6028288"/>
              <a:gd name="connsiteX3274" fmla="*/ 4666492 w 6562090"/>
              <a:gd name="connsiteY3274" fmla="*/ 4704304 h 6028288"/>
              <a:gd name="connsiteX3275" fmla="*/ 4652451 w 6562090"/>
              <a:gd name="connsiteY3275" fmla="*/ 4662244 h 6028288"/>
              <a:gd name="connsiteX3276" fmla="*/ 4638410 w 6562090"/>
              <a:gd name="connsiteY3276" fmla="*/ 4662244 h 6028288"/>
              <a:gd name="connsiteX3277" fmla="*/ 4624368 w 6562090"/>
              <a:gd name="connsiteY3277" fmla="*/ 4676264 h 6028288"/>
              <a:gd name="connsiteX3278" fmla="*/ 4638410 w 6562090"/>
              <a:gd name="connsiteY3278" fmla="*/ 4676264 h 6028288"/>
              <a:gd name="connsiteX3279" fmla="*/ 4638410 w 6562090"/>
              <a:gd name="connsiteY3279" fmla="*/ 4690284 h 6028288"/>
              <a:gd name="connsiteX3280" fmla="*/ 4652451 w 6562090"/>
              <a:gd name="connsiteY3280" fmla="*/ 4690284 h 6028288"/>
              <a:gd name="connsiteX3281" fmla="*/ 4624368 w 6562090"/>
              <a:gd name="connsiteY3281" fmla="*/ 4704304 h 6028288"/>
              <a:gd name="connsiteX3282" fmla="*/ 4610326 w 6562090"/>
              <a:gd name="connsiteY3282" fmla="*/ 4690284 h 6028288"/>
              <a:gd name="connsiteX3283" fmla="*/ 4596284 w 6562090"/>
              <a:gd name="connsiteY3283" fmla="*/ 4704304 h 6028288"/>
              <a:gd name="connsiteX3284" fmla="*/ 4610326 w 6562090"/>
              <a:gd name="connsiteY3284" fmla="*/ 4760388 h 6028288"/>
              <a:gd name="connsiteX3285" fmla="*/ 4582242 w 6562090"/>
              <a:gd name="connsiteY3285" fmla="*/ 4746366 h 6028288"/>
              <a:gd name="connsiteX3286" fmla="*/ 4596284 w 6562090"/>
              <a:gd name="connsiteY3286" fmla="*/ 4746366 h 6028288"/>
              <a:gd name="connsiteX3287" fmla="*/ 4582242 w 6562090"/>
              <a:gd name="connsiteY3287" fmla="*/ 4690284 h 6028288"/>
              <a:gd name="connsiteX3288" fmla="*/ 4582158 w 6562090"/>
              <a:gd name="connsiteY3288" fmla="*/ 4690432 h 6028288"/>
              <a:gd name="connsiteX3289" fmla="*/ 4581732 w 6562090"/>
              <a:gd name="connsiteY3289" fmla="*/ 4692138 h 6028288"/>
              <a:gd name="connsiteX3290" fmla="*/ 4581102 w 6562090"/>
              <a:gd name="connsiteY3290" fmla="*/ 4692277 h 6028288"/>
              <a:gd name="connsiteX3291" fmla="*/ 4575223 w 6562090"/>
              <a:gd name="connsiteY3291" fmla="*/ 4702552 h 6028288"/>
              <a:gd name="connsiteX3292" fmla="*/ 4568201 w 6562090"/>
              <a:gd name="connsiteY3292" fmla="*/ 4704304 h 6028288"/>
              <a:gd name="connsiteX3293" fmla="*/ 4554160 w 6562090"/>
              <a:gd name="connsiteY3293" fmla="*/ 4718326 h 6028288"/>
              <a:gd name="connsiteX3294" fmla="*/ 4554160 w 6562090"/>
              <a:gd name="connsiteY3294" fmla="*/ 4690284 h 6028288"/>
              <a:gd name="connsiteX3295" fmla="*/ 4554160 w 6562090"/>
              <a:gd name="connsiteY3295" fmla="*/ 4662244 h 6028288"/>
              <a:gd name="connsiteX3296" fmla="*/ 4554160 w 6562090"/>
              <a:gd name="connsiteY3296" fmla="*/ 4676264 h 6028288"/>
              <a:gd name="connsiteX3297" fmla="*/ 4540118 w 6562090"/>
              <a:gd name="connsiteY3297" fmla="*/ 4690284 h 6028288"/>
              <a:gd name="connsiteX3298" fmla="*/ 4526078 w 6562090"/>
              <a:gd name="connsiteY3298" fmla="*/ 4676264 h 6028288"/>
              <a:gd name="connsiteX3299" fmla="*/ 4540118 w 6562090"/>
              <a:gd name="connsiteY3299" fmla="*/ 4732346 h 6028288"/>
              <a:gd name="connsiteX3300" fmla="*/ 4526078 w 6562090"/>
              <a:gd name="connsiteY3300" fmla="*/ 4760388 h 6028288"/>
              <a:gd name="connsiteX3301" fmla="*/ 4512036 w 6562090"/>
              <a:gd name="connsiteY3301" fmla="*/ 4760388 h 6028288"/>
              <a:gd name="connsiteX3302" fmla="*/ 4483954 w 6562090"/>
              <a:gd name="connsiteY3302" fmla="*/ 4746366 h 6028288"/>
              <a:gd name="connsiteX3303" fmla="*/ 4483954 w 6562090"/>
              <a:gd name="connsiteY3303" fmla="*/ 4760388 h 6028288"/>
              <a:gd name="connsiteX3304" fmla="*/ 4512036 w 6562090"/>
              <a:gd name="connsiteY3304" fmla="*/ 4774408 h 6028288"/>
              <a:gd name="connsiteX3305" fmla="*/ 4512036 w 6562090"/>
              <a:gd name="connsiteY3305" fmla="*/ 4802450 h 6028288"/>
              <a:gd name="connsiteX3306" fmla="*/ 4512036 w 6562090"/>
              <a:gd name="connsiteY3306" fmla="*/ 4788428 h 6028288"/>
              <a:gd name="connsiteX3307" fmla="*/ 4512036 w 6562090"/>
              <a:gd name="connsiteY3307" fmla="*/ 4802450 h 6028288"/>
              <a:gd name="connsiteX3308" fmla="*/ 4512036 w 6562090"/>
              <a:gd name="connsiteY3308" fmla="*/ 4804201 h 6028288"/>
              <a:gd name="connsiteX3309" fmla="*/ 4512036 w 6562090"/>
              <a:gd name="connsiteY3309" fmla="*/ 4830489 h 6028288"/>
              <a:gd name="connsiteX3310" fmla="*/ 4526078 w 6562090"/>
              <a:gd name="connsiteY3310" fmla="*/ 4802450 h 6028288"/>
              <a:gd name="connsiteX3311" fmla="*/ 4540118 w 6562090"/>
              <a:gd name="connsiteY3311" fmla="*/ 4802450 h 6028288"/>
              <a:gd name="connsiteX3312" fmla="*/ 4540118 w 6562090"/>
              <a:gd name="connsiteY3312" fmla="*/ 4816470 h 6028288"/>
              <a:gd name="connsiteX3313" fmla="*/ 4554160 w 6562090"/>
              <a:gd name="connsiteY3313" fmla="*/ 4816470 h 6028288"/>
              <a:gd name="connsiteX3314" fmla="*/ 4568201 w 6562090"/>
              <a:gd name="connsiteY3314" fmla="*/ 4830489 h 6028288"/>
              <a:gd name="connsiteX3315" fmla="*/ 4554160 w 6562090"/>
              <a:gd name="connsiteY3315" fmla="*/ 4872551 h 6028288"/>
              <a:gd name="connsiteX3316" fmla="*/ 4540118 w 6562090"/>
              <a:gd name="connsiteY3316" fmla="*/ 4844509 h 6028288"/>
              <a:gd name="connsiteX3317" fmla="*/ 4469912 w 6562090"/>
              <a:gd name="connsiteY3317" fmla="*/ 4858531 h 6028288"/>
              <a:gd name="connsiteX3318" fmla="*/ 4469912 w 6562090"/>
              <a:gd name="connsiteY3318" fmla="*/ 4844509 h 6028288"/>
              <a:gd name="connsiteX3319" fmla="*/ 4483954 w 6562090"/>
              <a:gd name="connsiteY3319" fmla="*/ 4816470 h 6028288"/>
              <a:gd name="connsiteX3320" fmla="*/ 4469912 w 6562090"/>
              <a:gd name="connsiteY3320" fmla="*/ 4788428 h 6028288"/>
              <a:gd name="connsiteX3321" fmla="*/ 4455870 w 6562090"/>
              <a:gd name="connsiteY3321" fmla="*/ 4802450 h 6028288"/>
              <a:gd name="connsiteX3322" fmla="*/ 4441828 w 6562090"/>
              <a:gd name="connsiteY3322" fmla="*/ 4802450 h 6028288"/>
              <a:gd name="connsiteX3323" fmla="*/ 4441828 w 6562090"/>
              <a:gd name="connsiteY3323" fmla="*/ 4760388 h 6028288"/>
              <a:gd name="connsiteX3324" fmla="*/ 4427787 w 6562090"/>
              <a:gd name="connsiteY3324" fmla="*/ 4788428 h 6028288"/>
              <a:gd name="connsiteX3325" fmla="*/ 4385662 w 6562090"/>
              <a:gd name="connsiteY3325" fmla="*/ 4858531 h 6028288"/>
              <a:gd name="connsiteX3326" fmla="*/ 4385662 w 6562090"/>
              <a:gd name="connsiteY3326" fmla="*/ 4844509 h 6028288"/>
              <a:gd name="connsiteX3327" fmla="*/ 4371620 w 6562090"/>
              <a:gd name="connsiteY3327" fmla="*/ 4830489 h 6028288"/>
              <a:gd name="connsiteX3328" fmla="*/ 4371620 w 6562090"/>
              <a:gd name="connsiteY3328" fmla="*/ 4844509 h 6028288"/>
              <a:gd name="connsiteX3329" fmla="*/ 4357578 w 6562090"/>
              <a:gd name="connsiteY3329" fmla="*/ 4830489 h 6028288"/>
              <a:gd name="connsiteX3330" fmla="*/ 4385662 w 6562090"/>
              <a:gd name="connsiteY3330" fmla="*/ 4816470 h 6028288"/>
              <a:gd name="connsiteX3331" fmla="*/ 4385662 w 6562090"/>
              <a:gd name="connsiteY3331" fmla="*/ 4774408 h 6028288"/>
              <a:gd name="connsiteX3332" fmla="*/ 4371620 w 6562090"/>
              <a:gd name="connsiteY3332" fmla="*/ 4774408 h 6028288"/>
              <a:gd name="connsiteX3333" fmla="*/ 4371620 w 6562090"/>
              <a:gd name="connsiteY3333" fmla="*/ 4802450 h 6028288"/>
              <a:gd name="connsiteX3334" fmla="*/ 4343539 w 6562090"/>
              <a:gd name="connsiteY3334" fmla="*/ 4760388 h 6028288"/>
              <a:gd name="connsiteX3335" fmla="*/ 4328311 w 6562090"/>
              <a:gd name="connsiteY3335" fmla="*/ 4771445 h 6028288"/>
              <a:gd name="connsiteX3336" fmla="*/ 4318966 w 6562090"/>
              <a:gd name="connsiteY3336" fmla="*/ 4748119 h 6028288"/>
              <a:gd name="connsiteX3337" fmla="*/ 4329498 w 6562090"/>
              <a:gd name="connsiteY3337" fmla="*/ 4732346 h 6028288"/>
              <a:gd name="connsiteX3338" fmla="*/ 4315456 w 6562090"/>
              <a:gd name="connsiteY3338" fmla="*/ 4676264 h 6028288"/>
              <a:gd name="connsiteX3339" fmla="*/ 4278012 w 6562090"/>
              <a:gd name="connsiteY3339" fmla="*/ 4690284 h 6028288"/>
              <a:gd name="connsiteX3340" fmla="*/ 4292052 w 6562090"/>
              <a:gd name="connsiteY3340" fmla="*/ 4704304 h 6028288"/>
              <a:gd name="connsiteX3341" fmla="*/ 4292052 w 6562090"/>
              <a:gd name="connsiteY3341" fmla="*/ 4718326 h 6028288"/>
              <a:gd name="connsiteX3342" fmla="*/ 4293808 w 6562090"/>
              <a:gd name="connsiteY3342" fmla="*/ 4718326 h 6028288"/>
              <a:gd name="connsiteX3343" fmla="*/ 4296688 w 6562090"/>
              <a:gd name="connsiteY3343" fmla="*/ 4718326 h 6028288"/>
              <a:gd name="connsiteX3344" fmla="*/ 4297318 w 6562090"/>
              <a:gd name="connsiteY3344" fmla="*/ 4720077 h 6028288"/>
              <a:gd name="connsiteX3345" fmla="*/ 4292052 w 6562090"/>
              <a:gd name="connsiteY3345" fmla="*/ 4732346 h 6028288"/>
              <a:gd name="connsiteX3346" fmla="*/ 4306094 w 6562090"/>
              <a:gd name="connsiteY3346" fmla="*/ 4746366 h 6028288"/>
              <a:gd name="connsiteX3347" fmla="*/ 4306094 w 6562090"/>
              <a:gd name="connsiteY3347" fmla="*/ 4774408 h 6028288"/>
              <a:gd name="connsiteX3348" fmla="*/ 4263970 w 6562090"/>
              <a:gd name="connsiteY3348" fmla="*/ 4788428 h 6028288"/>
              <a:gd name="connsiteX3349" fmla="*/ 4235888 w 6562090"/>
              <a:gd name="connsiteY3349" fmla="*/ 4830489 h 6028288"/>
              <a:gd name="connsiteX3350" fmla="*/ 4235888 w 6562090"/>
              <a:gd name="connsiteY3350" fmla="*/ 4802450 h 6028288"/>
              <a:gd name="connsiteX3351" fmla="*/ 4235888 w 6562090"/>
              <a:gd name="connsiteY3351" fmla="*/ 4746366 h 6028288"/>
              <a:gd name="connsiteX3352" fmla="*/ 4249929 w 6562090"/>
              <a:gd name="connsiteY3352" fmla="*/ 4704304 h 6028288"/>
              <a:gd name="connsiteX3353" fmla="*/ 4221846 w 6562090"/>
              <a:gd name="connsiteY3353" fmla="*/ 4718326 h 6028288"/>
              <a:gd name="connsiteX3354" fmla="*/ 4193762 w 6562090"/>
              <a:gd name="connsiteY3354" fmla="*/ 4718326 h 6028288"/>
              <a:gd name="connsiteX3355" fmla="*/ 4193762 w 6562090"/>
              <a:gd name="connsiteY3355" fmla="*/ 4760388 h 6028288"/>
              <a:gd name="connsiteX3356" fmla="*/ 4179721 w 6562090"/>
              <a:gd name="connsiteY3356" fmla="*/ 4732346 h 6028288"/>
              <a:gd name="connsiteX3357" fmla="*/ 4179721 w 6562090"/>
              <a:gd name="connsiteY3357" fmla="*/ 4746366 h 6028288"/>
              <a:gd name="connsiteX3358" fmla="*/ 4165679 w 6562090"/>
              <a:gd name="connsiteY3358" fmla="*/ 4830489 h 6028288"/>
              <a:gd name="connsiteX3359" fmla="*/ 4179721 w 6562090"/>
              <a:gd name="connsiteY3359" fmla="*/ 4816470 h 6028288"/>
              <a:gd name="connsiteX3360" fmla="*/ 4179721 w 6562090"/>
              <a:gd name="connsiteY3360" fmla="*/ 4830489 h 6028288"/>
              <a:gd name="connsiteX3361" fmla="*/ 4193762 w 6562090"/>
              <a:gd name="connsiteY3361" fmla="*/ 4830489 h 6028288"/>
              <a:gd name="connsiteX3362" fmla="*/ 4193762 w 6562090"/>
              <a:gd name="connsiteY3362" fmla="*/ 4816470 h 6028288"/>
              <a:gd name="connsiteX3363" fmla="*/ 4207804 w 6562090"/>
              <a:gd name="connsiteY3363" fmla="*/ 4830489 h 6028288"/>
              <a:gd name="connsiteX3364" fmla="*/ 4221846 w 6562090"/>
              <a:gd name="connsiteY3364" fmla="*/ 4830489 h 6028288"/>
              <a:gd name="connsiteX3365" fmla="*/ 4207804 w 6562090"/>
              <a:gd name="connsiteY3365" fmla="*/ 4872551 h 6028288"/>
              <a:gd name="connsiteX3366" fmla="*/ 4221846 w 6562090"/>
              <a:gd name="connsiteY3366" fmla="*/ 4858531 h 6028288"/>
              <a:gd name="connsiteX3367" fmla="*/ 4235888 w 6562090"/>
              <a:gd name="connsiteY3367" fmla="*/ 4830489 h 6028288"/>
              <a:gd name="connsiteX3368" fmla="*/ 4249929 w 6562090"/>
              <a:gd name="connsiteY3368" fmla="*/ 4858531 h 6028288"/>
              <a:gd name="connsiteX3369" fmla="*/ 4249929 w 6562090"/>
              <a:gd name="connsiteY3369" fmla="*/ 4886571 h 6028288"/>
              <a:gd name="connsiteX3370" fmla="*/ 4249929 w 6562090"/>
              <a:gd name="connsiteY3370" fmla="*/ 4900593 h 6028288"/>
              <a:gd name="connsiteX3371" fmla="*/ 4278012 w 6562090"/>
              <a:gd name="connsiteY3371" fmla="*/ 4858531 h 6028288"/>
              <a:gd name="connsiteX3372" fmla="*/ 4292052 w 6562090"/>
              <a:gd name="connsiteY3372" fmla="*/ 4858531 h 6028288"/>
              <a:gd name="connsiteX3373" fmla="*/ 4292052 w 6562090"/>
              <a:gd name="connsiteY3373" fmla="*/ 4872551 h 6028288"/>
              <a:gd name="connsiteX3374" fmla="*/ 4292052 w 6562090"/>
              <a:gd name="connsiteY3374" fmla="*/ 4928633 h 6028288"/>
              <a:gd name="connsiteX3375" fmla="*/ 4306094 w 6562090"/>
              <a:gd name="connsiteY3375" fmla="*/ 4942655 h 6028288"/>
              <a:gd name="connsiteX3376" fmla="*/ 4292052 w 6562090"/>
              <a:gd name="connsiteY3376" fmla="*/ 4956675 h 6028288"/>
              <a:gd name="connsiteX3377" fmla="*/ 4329498 w 6562090"/>
              <a:gd name="connsiteY3377" fmla="*/ 4970695 h 6028288"/>
              <a:gd name="connsiteX3378" fmla="*/ 4315456 w 6562090"/>
              <a:gd name="connsiteY3378" fmla="*/ 4984715 h 6028288"/>
              <a:gd name="connsiteX3379" fmla="*/ 4263970 w 6562090"/>
              <a:gd name="connsiteY3379" fmla="*/ 4970695 h 6028288"/>
              <a:gd name="connsiteX3380" fmla="*/ 4263970 w 6562090"/>
              <a:gd name="connsiteY3380" fmla="*/ 4956675 h 6028288"/>
              <a:gd name="connsiteX3381" fmla="*/ 4249929 w 6562090"/>
              <a:gd name="connsiteY3381" fmla="*/ 4956675 h 6028288"/>
              <a:gd name="connsiteX3382" fmla="*/ 4263970 w 6562090"/>
              <a:gd name="connsiteY3382" fmla="*/ 4928633 h 6028288"/>
              <a:gd name="connsiteX3383" fmla="*/ 4249929 w 6562090"/>
              <a:gd name="connsiteY3383" fmla="*/ 4942655 h 6028288"/>
              <a:gd name="connsiteX3384" fmla="*/ 4249929 w 6562090"/>
              <a:gd name="connsiteY3384" fmla="*/ 4940901 h 6028288"/>
              <a:gd name="connsiteX3385" fmla="*/ 4249929 w 6562090"/>
              <a:gd name="connsiteY3385" fmla="*/ 4930196 h 6028288"/>
              <a:gd name="connsiteX3386" fmla="*/ 4248796 w 6562090"/>
              <a:gd name="connsiteY3386" fmla="*/ 4930196 h 6028288"/>
              <a:gd name="connsiteX3387" fmla="*/ 4237860 w 6562090"/>
              <a:gd name="connsiteY3387" fmla="*/ 4945283 h 6028288"/>
              <a:gd name="connsiteX3388" fmla="*/ 4235888 w 6562090"/>
              <a:gd name="connsiteY3388" fmla="*/ 4984715 h 6028288"/>
              <a:gd name="connsiteX3389" fmla="*/ 4263970 w 6562090"/>
              <a:gd name="connsiteY3389" fmla="*/ 4984715 h 6028288"/>
              <a:gd name="connsiteX3390" fmla="*/ 4263970 w 6562090"/>
              <a:gd name="connsiteY3390" fmla="*/ 5022104 h 6028288"/>
              <a:gd name="connsiteX3391" fmla="*/ 4306094 w 6562090"/>
              <a:gd name="connsiteY3391" fmla="*/ 5036124 h 6028288"/>
              <a:gd name="connsiteX3392" fmla="*/ 4315456 w 6562090"/>
              <a:gd name="connsiteY3392" fmla="*/ 5022104 h 6028288"/>
              <a:gd name="connsiteX3393" fmla="*/ 4315456 w 6562090"/>
              <a:gd name="connsiteY3393" fmla="*/ 5050144 h 6028288"/>
              <a:gd name="connsiteX3394" fmla="*/ 4329498 w 6562090"/>
              <a:gd name="connsiteY3394" fmla="*/ 5064166 h 6028288"/>
              <a:gd name="connsiteX3395" fmla="*/ 4292052 w 6562090"/>
              <a:gd name="connsiteY3395" fmla="*/ 5064166 h 6028288"/>
              <a:gd name="connsiteX3396" fmla="*/ 4306094 w 6562090"/>
              <a:gd name="connsiteY3396" fmla="*/ 5050144 h 6028288"/>
              <a:gd name="connsiteX3397" fmla="*/ 4292052 w 6562090"/>
              <a:gd name="connsiteY3397" fmla="*/ 5064166 h 6028288"/>
              <a:gd name="connsiteX3398" fmla="*/ 4263970 w 6562090"/>
              <a:gd name="connsiteY3398" fmla="*/ 5064166 h 6028288"/>
              <a:gd name="connsiteX3399" fmla="*/ 4278012 w 6562090"/>
              <a:gd name="connsiteY3399" fmla="*/ 5050144 h 6028288"/>
              <a:gd name="connsiteX3400" fmla="*/ 4235888 w 6562090"/>
              <a:gd name="connsiteY3400" fmla="*/ 5022104 h 6028288"/>
              <a:gd name="connsiteX3401" fmla="*/ 4235888 w 6562090"/>
              <a:gd name="connsiteY3401" fmla="*/ 5036124 h 6028288"/>
              <a:gd name="connsiteX3402" fmla="*/ 4207804 w 6562090"/>
              <a:gd name="connsiteY3402" fmla="*/ 5022104 h 6028288"/>
              <a:gd name="connsiteX3403" fmla="*/ 4207804 w 6562090"/>
              <a:gd name="connsiteY3403" fmla="*/ 5064166 h 6028288"/>
              <a:gd name="connsiteX3404" fmla="*/ 4207804 w 6562090"/>
              <a:gd name="connsiteY3404" fmla="*/ 5036124 h 6028288"/>
              <a:gd name="connsiteX3405" fmla="*/ 4193762 w 6562090"/>
              <a:gd name="connsiteY3405" fmla="*/ 5036124 h 6028288"/>
              <a:gd name="connsiteX3406" fmla="*/ 4179721 w 6562090"/>
              <a:gd name="connsiteY3406" fmla="*/ 5050144 h 6028288"/>
              <a:gd name="connsiteX3407" fmla="*/ 4193762 w 6562090"/>
              <a:gd name="connsiteY3407" fmla="*/ 5078186 h 6028288"/>
              <a:gd name="connsiteX3408" fmla="*/ 4207804 w 6562090"/>
              <a:gd name="connsiteY3408" fmla="*/ 5078186 h 6028288"/>
              <a:gd name="connsiteX3409" fmla="*/ 4263970 w 6562090"/>
              <a:gd name="connsiteY3409" fmla="*/ 5092206 h 6028288"/>
              <a:gd name="connsiteX3410" fmla="*/ 4235888 w 6562090"/>
              <a:gd name="connsiteY3410" fmla="*/ 5078186 h 6028288"/>
              <a:gd name="connsiteX3411" fmla="*/ 4263970 w 6562090"/>
              <a:gd name="connsiteY3411" fmla="*/ 5050144 h 6028288"/>
              <a:gd name="connsiteX3412" fmla="*/ 4278012 w 6562090"/>
              <a:gd name="connsiteY3412" fmla="*/ 5092206 h 6028288"/>
              <a:gd name="connsiteX3413" fmla="*/ 4263970 w 6562090"/>
              <a:gd name="connsiteY3413" fmla="*/ 5120248 h 6028288"/>
              <a:gd name="connsiteX3414" fmla="*/ 4272746 w 6562090"/>
              <a:gd name="connsiteY3414" fmla="*/ 5127257 h 6028288"/>
              <a:gd name="connsiteX3415" fmla="*/ 4286846 w 6562090"/>
              <a:gd name="connsiteY3415" fmla="*/ 5132377 h 6028288"/>
              <a:gd name="connsiteX3416" fmla="*/ 4286788 w 6562090"/>
              <a:gd name="connsiteY3416" fmla="*/ 5132516 h 6028288"/>
              <a:gd name="connsiteX3417" fmla="*/ 4292052 w 6562090"/>
              <a:gd name="connsiteY3417" fmla="*/ 5134268 h 6028288"/>
              <a:gd name="connsiteX3418" fmla="*/ 4286846 w 6562090"/>
              <a:gd name="connsiteY3418" fmla="*/ 5132377 h 6028288"/>
              <a:gd name="connsiteX3419" fmla="*/ 4292052 w 6562090"/>
              <a:gd name="connsiteY3419" fmla="*/ 5120248 h 6028288"/>
              <a:gd name="connsiteX3420" fmla="*/ 4315456 w 6562090"/>
              <a:gd name="connsiteY3420" fmla="*/ 5134268 h 6028288"/>
              <a:gd name="connsiteX3421" fmla="*/ 4292052 w 6562090"/>
              <a:gd name="connsiteY3421" fmla="*/ 5148290 h 6028288"/>
              <a:gd name="connsiteX3422" fmla="*/ 4292052 w 6562090"/>
              <a:gd name="connsiteY3422" fmla="*/ 5176330 h 6028288"/>
              <a:gd name="connsiteX3423" fmla="*/ 4263970 w 6562090"/>
              <a:gd name="connsiteY3423" fmla="*/ 5148290 h 6028288"/>
              <a:gd name="connsiteX3424" fmla="*/ 4263970 w 6562090"/>
              <a:gd name="connsiteY3424" fmla="*/ 5134268 h 6028288"/>
              <a:gd name="connsiteX3425" fmla="*/ 4249929 w 6562090"/>
              <a:gd name="connsiteY3425" fmla="*/ 5134268 h 6028288"/>
              <a:gd name="connsiteX3426" fmla="*/ 4292052 w 6562090"/>
              <a:gd name="connsiteY3426" fmla="*/ 5190350 h 6028288"/>
              <a:gd name="connsiteX3427" fmla="*/ 4292052 w 6562090"/>
              <a:gd name="connsiteY3427" fmla="*/ 5204372 h 6028288"/>
              <a:gd name="connsiteX3428" fmla="*/ 4292052 w 6562090"/>
              <a:gd name="connsiteY3428" fmla="*/ 5218392 h 6028288"/>
              <a:gd name="connsiteX3429" fmla="*/ 4292052 w 6562090"/>
              <a:gd name="connsiteY3429" fmla="*/ 5232412 h 6028288"/>
              <a:gd name="connsiteX3430" fmla="*/ 4329498 w 6562090"/>
              <a:gd name="connsiteY3430" fmla="*/ 5232412 h 6028288"/>
              <a:gd name="connsiteX3431" fmla="*/ 4315456 w 6562090"/>
              <a:gd name="connsiteY3431" fmla="*/ 5246434 h 6028288"/>
              <a:gd name="connsiteX3432" fmla="*/ 4306094 w 6562090"/>
              <a:gd name="connsiteY3432" fmla="*/ 5246434 h 6028288"/>
              <a:gd name="connsiteX3433" fmla="*/ 4306094 w 6562090"/>
              <a:gd name="connsiteY3433" fmla="*/ 5288493 h 6028288"/>
              <a:gd name="connsiteX3434" fmla="*/ 4292052 w 6562090"/>
              <a:gd name="connsiteY3434" fmla="*/ 5260453 h 6028288"/>
              <a:gd name="connsiteX3435" fmla="*/ 4292052 w 6562090"/>
              <a:gd name="connsiteY3435" fmla="*/ 5302515 h 6028288"/>
              <a:gd name="connsiteX3436" fmla="*/ 4263970 w 6562090"/>
              <a:gd name="connsiteY3436" fmla="*/ 5316535 h 6028288"/>
              <a:gd name="connsiteX3437" fmla="*/ 4278012 w 6562090"/>
              <a:gd name="connsiteY3437" fmla="*/ 5330555 h 6028288"/>
              <a:gd name="connsiteX3438" fmla="*/ 4256948 w 6562090"/>
              <a:gd name="connsiteY3438" fmla="*/ 5339318 h 6028288"/>
              <a:gd name="connsiteX3439" fmla="*/ 4236609 w 6562090"/>
              <a:gd name="connsiteY3439" fmla="*/ 5357934 h 6028288"/>
              <a:gd name="connsiteX3440" fmla="*/ 4236722 w 6562090"/>
              <a:gd name="connsiteY3440" fmla="*/ 5358008 h 6028288"/>
              <a:gd name="connsiteX3441" fmla="*/ 4236483 w 6562090"/>
              <a:gd name="connsiteY3441" fmla="*/ 5358052 h 6028288"/>
              <a:gd name="connsiteX3442" fmla="*/ 4235888 w 6562090"/>
              <a:gd name="connsiteY3442" fmla="*/ 5358597 h 6028288"/>
              <a:gd name="connsiteX3443" fmla="*/ 4263970 w 6562090"/>
              <a:gd name="connsiteY3443" fmla="*/ 5344577 h 6028288"/>
              <a:gd name="connsiteX3444" fmla="*/ 4263970 w 6562090"/>
              <a:gd name="connsiteY3444" fmla="*/ 5372617 h 6028288"/>
              <a:gd name="connsiteX3445" fmla="*/ 4221846 w 6562090"/>
              <a:gd name="connsiteY3445" fmla="*/ 5372617 h 6028288"/>
              <a:gd name="connsiteX3446" fmla="*/ 4235888 w 6562090"/>
              <a:gd name="connsiteY3446" fmla="*/ 5372617 h 6028288"/>
              <a:gd name="connsiteX3447" fmla="*/ 4207804 w 6562090"/>
              <a:gd name="connsiteY3447" fmla="*/ 5372617 h 6028288"/>
              <a:gd name="connsiteX3448" fmla="*/ 4151638 w 6562090"/>
              <a:gd name="connsiteY3448" fmla="*/ 5302515 h 6028288"/>
              <a:gd name="connsiteX3449" fmla="*/ 4151638 w 6562090"/>
              <a:gd name="connsiteY3449" fmla="*/ 5274473 h 6028288"/>
              <a:gd name="connsiteX3450" fmla="*/ 4165679 w 6562090"/>
              <a:gd name="connsiteY3450" fmla="*/ 5288493 h 6028288"/>
              <a:gd name="connsiteX3451" fmla="*/ 4165679 w 6562090"/>
              <a:gd name="connsiteY3451" fmla="*/ 5302515 h 6028288"/>
              <a:gd name="connsiteX3452" fmla="*/ 4165679 w 6562090"/>
              <a:gd name="connsiteY3452" fmla="*/ 5260453 h 6028288"/>
              <a:gd name="connsiteX3453" fmla="*/ 4154709 w 6562090"/>
              <a:gd name="connsiteY3453" fmla="*/ 5258860 h 6028288"/>
              <a:gd name="connsiteX3454" fmla="*/ 4153393 w 6562090"/>
              <a:gd name="connsiteY3454" fmla="*/ 5256948 h 6028288"/>
              <a:gd name="connsiteX3455" fmla="*/ 4153612 w 6562090"/>
              <a:gd name="connsiteY3455" fmla="*/ 5258701 h 6028288"/>
              <a:gd name="connsiteX3456" fmla="*/ 4154709 w 6562090"/>
              <a:gd name="connsiteY3456" fmla="*/ 5258860 h 6028288"/>
              <a:gd name="connsiteX3457" fmla="*/ 4155806 w 6562090"/>
              <a:gd name="connsiteY3457" fmla="*/ 5260454 h 6028288"/>
              <a:gd name="connsiteX3458" fmla="*/ 4151638 w 6562090"/>
              <a:gd name="connsiteY3458" fmla="*/ 5274473 h 6028288"/>
              <a:gd name="connsiteX3459" fmla="*/ 4123554 w 6562090"/>
              <a:gd name="connsiteY3459" fmla="*/ 5302515 h 6028288"/>
              <a:gd name="connsiteX3460" fmla="*/ 4137596 w 6562090"/>
              <a:gd name="connsiteY3460" fmla="*/ 5302515 h 6028288"/>
              <a:gd name="connsiteX3461" fmla="*/ 4137596 w 6562090"/>
              <a:gd name="connsiteY3461" fmla="*/ 5316535 h 6028288"/>
              <a:gd name="connsiteX3462" fmla="*/ 4123554 w 6562090"/>
              <a:gd name="connsiteY3462" fmla="*/ 5330555 h 6028288"/>
              <a:gd name="connsiteX3463" fmla="*/ 4116534 w 6562090"/>
              <a:gd name="connsiteY3463" fmla="*/ 5295504 h 6028288"/>
              <a:gd name="connsiteX3464" fmla="*/ 4111977 w 6562090"/>
              <a:gd name="connsiteY3464" fmla="*/ 5287087 h 6028288"/>
              <a:gd name="connsiteX3465" fmla="*/ 4121800 w 6562090"/>
              <a:gd name="connsiteY3465" fmla="*/ 5281484 h 6028288"/>
              <a:gd name="connsiteX3466" fmla="*/ 4123554 w 6562090"/>
              <a:gd name="connsiteY3466" fmla="*/ 5274473 h 6028288"/>
              <a:gd name="connsiteX3467" fmla="*/ 4114778 w 6562090"/>
              <a:gd name="connsiteY3467" fmla="*/ 5262205 h 6028288"/>
              <a:gd name="connsiteX3468" fmla="*/ 4110323 w 6562090"/>
              <a:gd name="connsiteY3468" fmla="*/ 5261801 h 6028288"/>
              <a:gd name="connsiteX3469" fmla="*/ 4109512 w 6562090"/>
              <a:gd name="connsiteY3469" fmla="*/ 5260453 h 6028288"/>
              <a:gd name="connsiteX3470" fmla="*/ 4109395 w 6562090"/>
              <a:gd name="connsiteY3470" fmla="*/ 5261716 h 6028288"/>
              <a:gd name="connsiteX3471" fmla="*/ 4095473 w 6562090"/>
              <a:gd name="connsiteY3471" fmla="*/ 5260453 h 6028288"/>
              <a:gd name="connsiteX3472" fmla="*/ 4109512 w 6562090"/>
              <a:gd name="connsiteY3472" fmla="*/ 5246434 h 6028288"/>
              <a:gd name="connsiteX3473" fmla="*/ 4109512 w 6562090"/>
              <a:gd name="connsiteY3473" fmla="*/ 5218392 h 6028288"/>
              <a:gd name="connsiteX3474" fmla="*/ 4095473 w 6562090"/>
              <a:gd name="connsiteY3474" fmla="*/ 5218392 h 6028288"/>
              <a:gd name="connsiteX3475" fmla="*/ 4109512 w 6562090"/>
              <a:gd name="connsiteY3475" fmla="*/ 5176330 h 6028288"/>
              <a:gd name="connsiteX3476" fmla="*/ 4081432 w 6562090"/>
              <a:gd name="connsiteY3476" fmla="*/ 5148290 h 6028288"/>
              <a:gd name="connsiteX3477" fmla="*/ 4095473 w 6562090"/>
              <a:gd name="connsiteY3477" fmla="*/ 5162310 h 6028288"/>
              <a:gd name="connsiteX3478" fmla="*/ 4081432 w 6562090"/>
              <a:gd name="connsiteY3478" fmla="*/ 5190350 h 6028288"/>
              <a:gd name="connsiteX3479" fmla="*/ 4067390 w 6562090"/>
              <a:gd name="connsiteY3479" fmla="*/ 5176330 h 6028288"/>
              <a:gd name="connsiteX3480" fmla="*/ 4067390 w 6562090"/>
              <a:gd name="connsiteY3480" fmla="*/ 5190350 h 6028288"/>
              <a:gd name="connsiteX3481" fmla="*/ 4053348 w 6562090"/>
              <a:gd name="connsiteY3481" fmla="*/ 5190350 h 6028288"/>
              <a:gd name="connsiteX3482" fmla="*/ 4039306 w 6562090"/>
              <a:gd name="connsiteY3482" fmla="*/ 5148290 h 6028288"/>
              <a:gd name="connsiteX3483" fmla="*/ 4039306 w 6562090"/>
              <a:gd name="connsiteY3483" fmla="*/ 5162310 h 6028288"/>
              <a:gd name="connsiteX3484" fmla="*/ 4011223 w 6562090"/>
              <a:gd name="connsiteY3484" fmla="*/ 5162310 h 6028288"/>
              <a:gd name="connsiteX3485" fmla="*/ 4025265 w 6562090"/>
              <a:gd name="connsiteY3485" fmla="*/ 5148290 h 6028288"/>
              <a:gd name="connsiteX3486" fmla="*/ 4011223 w 6562090"/>
              <a:gd name="connsiteY3486" fmla="*/ 5134268 h 6028288"/>
              <a:gd name="connsiteX3487" fmla="*/ 3983140 w 6562090"/>
              <a:gd name="connsiteY3487" fmla="*/ 5134268 h 6028288"/>
              <a:gd name="connsiteX3488" fmla="*/ 3983140 w 6562090"/>
              <a:gd name="connsiteY3488" fmla="*/ 5120248 h 6028288"/>
              <a:gd name="connsiteX3489" fmla="*/ 3955057 w 6562090"/>
              <a:gd name="connsiteY3489" fmla="*/ 5148290 h 6028288"/>
              <a:gd name="connsiteX3490" fmla="*/ 3955057 w 6562090"/>
              <a:gd name="connsiteY3490" fmla="*/ 5162310 h 6028288"/>
              <a:gd name="connsiteX3491" fmla="*/ 3941015 w 6562090"/>
              <a:gd name="connsiteY3491" fmla="*/ 5162310 h 6028288"/>
              <a:gd name="connsiteX3492" fmla="*/ 3955057 w 6562090"/>
              <a:gd name="connsiteY3492" fmla="*/ 5092206 h 6028288"/>
              <a:gd name="connsiteX3493" fmla="*/ 3997182 w 6562090"/>
              <a:gd name="connsiteY3493" fmla="*/ 5106228 h 6028288"/>
              <a:gd name="connsiteX3494" fmla="*/ 3983140 w 6562090"/>
              <a:gd name="connsiteY3494" fmla="*/ 5092206 h 6028288"/>
              <a:gd name="connsiteX3495" fmla="*/ 4011223 w 6562090"/>
              <a:gd name="connsiteY3495" fmla="*/ 5092206 h 6028288"/>
              <a:gd name="connsiteX3496" fmla="*/ 4019999 w 6562090"/>
              <a:gd name="connsiteY3496" fmla="*/ 5078186 h 6028288"/>
              <a:gd name="connsiteX3497" fmla="*/ 4034575 w 6562090"/>
              <a:gd name="connsiteY3497" fmla="*/ 5067602 h 6028288"/>
              <a:gd name="connsiteX3498" fmla="*/ 4035358 w 6562090"/>
              <a:gd name="connsiteY3498" fmla="*/ 5067889 h 6028288"/>
              <a:gd name="connsiteX3499" fmla="*/ 4035016 w 6562090"/>
              <a:gd name="connsiteY3499" fmla="*/ 5067280 h 6028288"/>
              <a:gd name="connsiteX3500" fmla="*/ 4039306 w 6562090"/>
              <a:gd name="connsiteY3500" fmla="*/ 5064166 h 6028288"/>
              <a:gd name="connsiteX3501" fmla="*/ 4037553 w 6562090"/>
              <a:gd name="connsiteY3501" fmla="*/ 5064166 h 6028288"/>
              <a:gd name="connsiteX3502" fmla="*/ 4033269 w 6562090"/>
              <a:gd name="connsiteY3502" fmla="*/ 5064166 h 6028288"/>
              <a:gd name="connsiteX3503" fmla="*/ 4032287 w 6562090"/>
              <a:gd name="connsiteY3503" fmla="*/ 5062412 h 6028288"/>
              <a:gd name="connsiteX3504" fmla="*/ 4039306 w 6562090"/>
              <a:gd name="connsiteY3504" fmla="*/ 5050144 h 6028288"/>
              <a:gd name="connsiteX3505" fmla="*/ 4025265 w 6562090"/>
              <a:gd name="connsiteY3505" fmla="*/ 5050144 h 6028288"/>
              <a:gd name="connsiteX3506" fmla="*/ 3997182 w 6562090"/>
              <a:gd name="connsiteY3506" fmla="*/ 5050144 h 6028288"/>
              <a:gd name="connsiteX3507" fmla="*/ 3995428 w 6562090"/>
              <a:gd name="connsiteY3507" fmla="*/ 5064166 h 6028288"/>
              <a:gd name="connsiteX3508" fmla="*/ 3983777 w 6562090"/>
              <a:gd name="connsiteY3508" fmla="*/ 5077460 h 6028288"/>
              <a:gd name="connsiteX3509" fmla="*/ 3984866 w 6562090"/>
              <a:gd name="connsiteY3509" fmla="*/ 5078549 h 6028288"/>
              <a:gd name="connsiteX3510" fmla="*/ 3983190 w 6562090"/>
              <a:gd name="connsiteY3510" fmla="*/ 5078130 h 6028288"/>
              <a:gd name="connsiteX3511" fmla="*/ 3983140 w 6562090"/>
              <a:gd name="connsiteY3511" fmla="*/ 5078186 h 6028288"/>
              <a:gd name="connsiteX3512" fmla="*/ 3983164 w 6562090"/>
              <a:gd name="connsiteY3512" fmla="*/ 5078123 h 6028288"/>
              <a:gd name="connsiteX3513" fmla="*/ 3977966 w 6562090"/>
              <a:gd name="connsiteY3513" fmla="*/ 5076823 h 6028288"/>
              <a:gd name="connsiteX3514" fmla="*/ 3974523 w 6562090"/>
              <a:gd name="connsiteY3514" fmla="*/ 5070797 h 6028288"/>
              <a:gd name="connsiteX3515" fmla="*/ 3974364 w 6562090"/>
              <a:gd name="connsiteY3515" fmla="*/ 5071175 h 6028288"/>
              <a:gd name="connsiteX3516" fmla="*/ 3955057 w 6562090"/>
              <a:gd name="connsiteY3516" fmla="*/ 5092206 h 6028288"/>
              <a:gd name="connsiteX3517" fmla="*/ 3949791 w 6562090"/>
              <a:gd name="connsiteY3517" fmla="*/ 5069423 h 6028288"/>
              <a:gd name="connsiteX3518" fmla="*/ 3954019 w 6562090"/>
              <a:gd name="connsiteY3518" fmla="*/ 5042688 h 6028288"/>
              <a:gd name="connsiteX3519" fmla="*/ 3955057 w 6562090"/>
              <a:gd name="connsiteY3519" fmla="*/ 5042854 h 6028288"/>
              <a:gd name="connsiteX3520" fmla="*/ 3955057 w 6562090"/>
              <a:gd name="connsiteY3520" fmla="*/ 5050144 h 6028288"/>
              <a:gd name="connsiteX3521" fmla="*/ 3969098 w 6562090"/>
              <a:gd name="connsiteY3521" fmla="*/ 5050144 h 6028288"/>
              <a:gd name="connsiteX3522" fmla="*/ 3956812 w 6562090"/>
              <a:gd name="connsiteY3522" fmla="*/ 5043134 h 6028288"/>
              <a:gd name="connsiteX3523" fmla="*/ 3955057 w 6562090"/>
              <a:gd name="connsiteY3523" fmla="*/ 5042854 h 6028288"/>
              <a:gd name="connsiteX3524" fmla="*/ 3955057 w 6562090"/>
              <a:gd name="connsiteY3524" fmla="*/ 5037877 h 6028288"/>
              <a:gd name="connsiteX3525" fmla="*/ 3955057 w 6562090"/>
              <a:gd name="connsiteY3525" fmla="*/ 5036124 h 6028288"/>
              <a:gd name="connsiteX3526" fmla="*/ 3969098 w 6562090"/>
              <a:gd name="connsiteY3526" fmla="*/ 5036124 h 6028288"/>
              <a:gd name="connsiteX3527" fmla="*/ 3941015 w 6562090"/>
              <a:gd name="connsiteY3527" fmla="*/ 5008084 h 6028288"/>
              <a:gd name="connsiteX3528" fmla="*/ 3955057 w 6562090"/>
              <a:gd name="connsiteY3528" fmla="*/ 4984715 h 6028288"/>
              <a:gd name="connsiteX3529" fmla="*/ 3969098 w 6562090"/>
              <a:gd name="connsiteY3529" fmla="*/ 5008084 h 6028288"/>
              <a:gd name="connsiteX3530" fmla="*/ 3988406 w 6562090"/>
              <a:gd name="connsiteY3530" fmla="*/ 4998152 h 6028288"/>
              <a:gd name="connsiteX3531" fmla="*/ 3997151 w 6562090"/>
              <a:gd name="connsiteY3531" fmla="*/ 4970791 h 6028288"/>
              <a:gd name="connsiteX3532" fmla="*/ 3997086 w 6562090"/>
              <a:gd name="connsiteY3532" fmla="*/ 4970786 h 6028288"/>
              <a:gd name="connsiteX3533" fmla="*/ 3988845 w 6562090"/>
              <a:gd name="connsiteY3533" fmla="*/ 4978801 h 6028288"/>
              <a:gd name="connsiteX3534" fmla="*/ 3969098 w 6562090"/>
              <a:gd name="connsiteY3534" fmla="*/ 4984715 h 6028288"/>
              <a:gd name="connsiteX3535" fmla="*/ 3969098 w 6562090"/>
              <a:gd name="connsiteY3535" fmla="*/ 4970695 h 6028288"/>
              <a:gd name="connsiteX3536" fmla="*/ 3941015 w 6562090"/>
              <a:gd name="connsiteY3536" fmla="*/ 4984715 h 6028288"/>
              <a:gd name="connsiteX3537" fmla="*/ 3936082 w 6562090"/>
              <a:gd name="connsiteY3537" fmla="*/ 4981020 h 6028288"/>
              <a:gd name="connsiteX3538" fmla="*/ 3938822 w 6562090"/>
              <a:gd name="connsiteY3538" fmla="*/ 4980773 h 6028288"/>
              <a:gd name="connsiteX3539" fmla="*/ 3941015 w 6562090"/>
              <a:gd name="connsiteY3539" fmla="*/ 4970695 h 6028288"/>
              <a:gd name="connsiteX3540" fmla="*/ 3926974 w 6562090"/>
              <a:gd name="connsiteY3540" fmla="*/ 4970695 h 6028288"/>
              <a:gd name="connsiteX3541" fmla="*/ 3926974 w 6562090"/>
              <a:gd name="connsiteY3541" fmla="*/ 4942655 h 6028288"/>
              <a:gd name="connsiteX3542" fmla="*/ 3941015 w 6562090"/>
              <a:gd name="connsiteY3542" fmla="*/ 4914613 h 6028288"/>
              <a:gd name="connsiteX3543" fmla="*/ 3870809 w 6562090"/>
              <a:gd name="connsiteY3543" fmla="*/ 4984715 h 6028288"/>
              <a:gd name="connsiteX3544" fmla="*/ 3898892 w 6562090"/>
              <a:gd name="connsiteY3544" fmla="*/ 4994062 h 6028288"/>
              <a:gd name="connsiteX3545" fmla="*/ 3884851 w 6562090"/>
              <a:gd name="connsiteY3545" fmla="*/ 5036124 h 6028288"/>
              <a:gd name="connsiteX3546" fmla="*/ 3856768 w 6562090"/>
              <a:gd name="connsiteY3546" fmla="*/ 5008084 h 6028288"/>
              <a:gd name="connsiteX3547" fmla="*/ 3870809 w 6562090"/>
              <a:gd name="connsiteY3547" fmla="*/ 5036124 h 6028288"/>
              <a:gd name="connsiteX3548" fmla="*/ 3856768 w 6562090"/>
              <a:gd name="connsiteY3548" fmla="*/ 5064166 h 6028288"/>
              <a:gd name="connsiteX3549" fmla="*/ 3870809 w 6562090"/>
              <a:gd name="connsiteY3549" fmla="*/ 5050144 h 6028288"/>
              <a:gd name="connsiteX3550" fmla="*/ 3870809 w 6562090"/>
              <a:gd name="connsiteY3550" fmla="*/ 5078186 h 6028288"/>
              <a:gd name="connsiteX3551" fmla="*/ 3856768 w 6562090"/>
              <a:gd name="connsiteY3551" fmla="*/ 5078186 h 6028288"/>
              <a:gd name="connsiteX3552" fmla="*/ 3884851 w 6562090"/>
              <a:gd name="connsiteY3552" fmla="*/ 5078186 h 6028288"/>
              <a:gd name="connsiteX3553" fmla="*/ 3884851 w 6562090"/>
              <a:gd name="connsiteY3553" fmla="*/ 5120248 h 6028288"/>
              <a:gd name="connsiteX3554" fmla="*/ 3870809 w 6562090"/>
              <a:gd name="connsiteY3554" fmla="*/ 5120248 h 6028288"/>
              <a:gd name="connsiteX3555" fmla="*/ 3884851 w 6562090"/>
              <a:gd name="connsiteY3555" fmla="*/ 5162310 h 6028288"/>
              <a:gd name="connsiteX3556" fmla="*/ 3870809 w 6562090"/>
              <a:gd name="connsiteY3556" fmla="*/ 5162310 h 6028288"/>
              <a:gd name="connsiteX3557" fmla="*/ 3856768 w 6562090"/>
              <a:gd name="connsiteY3557" fmla="*/ 5148290 h 6028288"/>
              <a:gd name="connsiteX3558" fmla="*/ 3842726 w 6562090"/>
              <a:gd name="connsiteY3558" fmla="*/ 5148290 h 6028288"/>
              <a:gd name="connsiteX3559" fmla="*/ 3856768 w 6562090"/>
              <a:gd name="connsiteY3559" fmla="*/ 5190350 h 6028288"/>
              <a:gd name="connsiteX3560" fmla="*/ 3856768 w 6562090"/>
              <a:gd name="connsiteY3560" fmla="*/ 5204372 h 6028288"/>
              <a:gd name="connsiteX3561" fmla="*/ 3856768 w 6562090"/>
              <a:gd name="connsiteY3561" fmla="*/ 5232412 h 6028288"/>
              <a:gd name="connsiteX3562" fmla="*/ 3870809 w 6562090"/>
              <a:gd name="connsiteY3562" fmla="*/ 5232412 h 6028288"/>
              <a:gd name="connsiteX3563" fmla="*/ 3842726 w 6562090"/>
              <a:gd name="connsiteY3563" fmla="*/ 5246434 h 6028288"/>
              <a:gd name="connsiteX3564" fmla="*/ 3856768 w 6562090"/>
              <a:gd name="connsiteY3564" fmla="*/ 5260453 h 6028288"/>
              <a:gd name="connsiteX3565" fmla="*/ 3870809 w 6562090"/>
              <a:gd name="connsiteY3565" fmla="*/ 5246434 h 6028288"/>
              <a:gd name="connsiteX3566" fmla="*/ 3870809 w 6562090"/>
              <a:gd name="connsiteY3566" fmla="*/ 5274473 h 6028288"/>
              <a:gd name="connsiteX3567" fmla="*/ 3842726 w 6562090"/>
              <a:gd name="connsiteY3567" fmla="*/ 5288493 h 6028288"/>
              <a:gd name="connsiteX3568" fmla="*/ 3828684 w 6562090"/>
              <a:gd name="connsiteY3568" fmla="*/ 5386639 h 6028288"/>
              <a:gd name="connsiteX3569" fmla="*/ 3828684 w 6562090"/>
              <a:gd name="connsiteY3569" fmla="*/ 5328804 h 6028288"/>
              <a:gd name="connsiteX3570" fmla="*/ 3828684 w 6562090"/>
              <a:gd name="connsiteY3570" fmla="*/ 5246434 h 6028288"/>
              <a:gd name="connsiteX3571" fmla="*/ 3800601 w 6562090"/>
              <a:gd name="connsiteY3571" fmla="*/ 5260453 h 6028288"/>
              <a:gd name="connsiteX3572" fmla="*/ 3814642 w 6562090"/>
              <a:gd name="connsiteY3572" fmla="*/ 5260453 h 6028288"/>
              <a:gd name="connsiteX3573" fmla="*/ 3800601 w 6562090"/>
              <a:gd name="connsiteY3573" fmla="*/ 5274473 h 6028288"/>
              <a:gd name="connsiteX3574" fmla="*/ 3800601 w 6562090"/>
              <a:gd name="connsiteY3574" fmla="*/ 5288493 h 6028288"/>
              <a:gd name="connsiteX3575" fmla="*/ 3814642 w 6562090"/>
              <a:gd name="connsiteY3575" fmla="*/ 5316535 h 6028288"/>
              <a:gd name="connsiteX3576" fmla="*/ 3800601 w 6562090"/>
              <a:gd name="connsiteY3576" fmla="*/ 5330555 h 6028288"/>
              <a:gd name="connsiteX3577" fmla="*/ 3786559 w 6562090"/>
              <a:gd name="connsiteY3577" fmla="*/ 5302515 h 6028288"/>
              <a:gd name="connsiteX3578" fmla="*/ 3772518 w 6562090"/>
              <a:gd name="connsiteY3578" fmla="*/ 5274473 h 6028288"/>
              <a:gd name="connsiteX3579" fmla="*/ 3767252 w 6562090"/>
              <a:gd name="connsiteY3579" fmla="*/ 5274473 h 6028288"/>
              <a:gd name="connsiteX3580" fmla="*/ 3758476 w 6562090"/>
              <a:gd name="connsiteY3580" fmla="*/ 5274473 h 6028288"/>
              <a:gd name="connsiteX3581" fmla="*/ 3744436 w 6562090"/>
              <a:gd name="connsiteY3581" fmla="*/ 5274473 h 6028288"/>
              <a:gd name="connsiteX3582" fmla="*/ 3730395 w 6562090"/>
              <a:gd name="connsiteY3582" fmla="*/ 5260453 h 6028288"/>
              <a:gd name="connsiteX3583" fmla="*/ 3688270 w 6562090"/>
              <a:gd name="connsiteY3583" fmla="*/ 5344577 h 6028288"/>
              <a:gd name="connsiteX3584" fmla="*/ 3674228 w 6562090"/>
              <a:gd name="connsiteY3584" fmla="*/ 5372617 h 6028288"/>
              <a:gd name="connsiteX3585" fmla="*/ 3661943 w 6562090"/>
              <a:gd name="connsiteY3585" fmla="*/ 5372617 h 6028288"/>
              <a:gd name="connsiteX3586" fmla="*/ 3660467 w 6562090"/>
              <a:gd name="connsiteY3586" fmla="*/ 5372617 h 6028288"/>
              <a:gd name="connsiteX3587" fmla="*/ 3658830 w 6562090"/>
              <a:gd name="connsiteY3587" fmla="*/ 5387335 h 6028288"/>
              <a:gd name="connsiteX3588" fmla="*/ 3646756 w 6562090"/>
              <a:gd name="connsiteY3588" fmla="*/ 5402861 h 6028288"/>
              <a:gd name="connsiteX3589" fmla="*/ 3648481 w 6562090"/>
              <a:gd name="connsiteY3589" fmla="*/ 5387335 h 6028288"/>
              <a:gd name="connsiteX3590" fmla="*/ 3660187 w 6562090"/>
              <a:gd name="connsiteY3590" fmla="*/ 5372282 h 6028288"/>
              <a:gd name="connsiteX3591" fmla="*/ 3660187 w 6562090"/>
              <a:gd name="connsiteY3591" fmla="*/ 5344575 h 6028288"/>
              <a:gd name="connsiteX3592" fmla="*/ 3660187 w 6562090"/>
              <a:gd name="connsiteY3592" fmla="*/ 5316535 h 6028288"/>
              <a:gd name="connsiteX3593" fmla="*/ 3674228 w 6562090"/>
              <a:gd name="connsiteY3593" fmla="*/ 5302515 h 6028288"/>
              <a:gd name="connsiteX3594" fmla="*/ 3674228 w 6562090"/>
              <a:gd name="connsiteY3594" fmla="*/ 5232412 h 6028288"/>
              <a:gd name="connsiteX3595" fmla="*/ 3688270 w 6562090"/>
              <a:gd name="connsiteY3595" fmla="*/ 5246434 h 6028288"/>
              <a:gd name="connsiteX3596" fmla="*/ 3674228 w 6562090"/>
              <a:gd name="connsiteY3596" fmla="*/ 5176330 h 6028288"/>
              <a:gd name="connsiteX3597" fmla="*/ 3659748 w 6562090"/>
              <a:gd name="connsiteY3597" fmla="*/ 5183121 h 6028288"/>
              <a:gd name="connsiteX3598" fmla="*/ 3658013 w 6562090"/>
              <a:gd name="connsiteY3598" fmla="*/ 5187335 h 6028288"/>
              <a:gd name="connsiteX3599" fmla="*/ 3652288 w 6562090"/>
              <a:gd name="connsiteY3599" fmla="*/ 5179396 h 6028288"/>
              <a:gd name="connsiteX3600" fmla="*/ 3660187 w 6562090"/>
              <a:gd name="connsiteY3600" fmla="*/ 5120248 h 6028288"/>
              <a:gd name="connsiteX3601" fmla="*/ 3646145 w 6562090"/>
              <a:gd name="connsiteY3601" fmla="*/ 5092206 h 6028288"/>
              <a:gd name="connsiteX3602" fmla="*/ 3646145 w 6562090"/>
              <a:gd name="connsiteY3602" fmla="*/ 5064166 h 6028288"/>
              <a:gd name="connsiteX3603" fmla="*/ 3632104 w 6562090"/>
              <a:gd name="connsiteY3603" fmla="*/ 5050144 h 6028288"/>
              <a:gd name="connsiteX3604" fmla="*/ 3618062 w 6562090"/>
              <a:gd name="connsiteY3604" fmla="*/ 4984715 h 6028288"/>
              <a:gd name="connsiteX3605" fmla="*/ 3646145 w 6562090"/>
              <a:gd name="connsiteY3605" fmla="*/ 4984715 h 6028288"/>
              <a:gd name="connsiteX3606" fmla="*/ 3646145 w 6562090"/>
              <a:gd name="connsiteY3606" fmla="*/ 4994062 h 6028288"/>
              <a:gd name="connsiteX3607" fmla="*/ 3660187 w 6562090"/>
              <a:gd name="connsiteY3607" fmla="*/ 4994062 h 6028288"/>
              <a:gd name="connsiteX3608" fmla="*/ 3632104 w 6562090"/>
              <a:gd name="connsiteY3608" fmla="*/ 4928633 h 6028288"/>
              <a:gd name="connsiteX3609" fmla="*/ 3632104 w 6562090"/>
              <a:gd name="connsiteY3609" fmla="*/ 4942655 h 6028288"/>
              <a:gd name="connsiteX3610" fmla="*/ 3505731 w 6562090"/>
              <a:gd name="connsiteY3610" fmla="*/ 4900593 h 6028288"/>
              <a:gd name="connsiteX3611" fmla="*/ 3477648 w 6562090"/>
              <a:gd name="connsiteY3611" fmla="*/ 4900593 h 6028288"/>
              <a:gd name="connsiteX3612" fmla="*/ 3477648 w 6562090"/>
              <a:gd name="connsiteY3612" fmla="*/ 4830489 h 6028288"/>
              <a:gd name="connsiteX3613" fmla="*/ 3463606 w 6562090"/>
              <a:gd name="connsiteY3613" fmla="*/ 4816470 h 6028288"/>
              <a:gd name="connsiteX3614" fmla="*/ 3465125 w 6562090"/>
              <a:gd name="connsiteY3614" fmla="*/ 4811923 h 6028288"/>
              <a:gd name="connsiteX3615" fmla="*/ 3477648 w 6562090"/>
              <a:gd name="connsiteY3615" fmla="*/ 4816470 h 6028288"/>
              <a:gd name="connsiteX3616" fmla="*/ 3465362 w 6562090"/>
              <a:gd name="connsiteY3616" fmla="*/ 4811212 h 6028288"/>
              <a:gd name="connsiteX3617" fmla="*/ 3465125 w 6562090"/>
              <a:gd name="connsiteY3617" fmla="*/ 4811923 h 6028288"/>
              <a:gd name="connsiteX3618" fmla="*/ 3458340 w 6562090"/>
              <a:gd name="connsiteY3618" fmla="*/ 4809458 h 6028288"/>
              <a:gd name="connsiteX3619" fmla="*/ 3449564 w 6562090"/>
              <a:gd name="connsiteY3619" fmla="*/ 4802450 h 6028288"/>
              <a:gd name="connsiteX3620" fmla="*/ 3463606 w 6562090"/>
              <a:gd name="connsiteY3620" fmla="*/ 4774408 h 6028288"/>
              <a:gd name="connsiteX3621" fmla="*/ 3379358 w 6562090"/>
              <a:gd name="connsiteY3621" fmla="*/ 4648222 h 6028288"/>
              <a:gd name="connsiteX3622" fmla="*/ 3379358 w 6562090"/>
              <a:gd name="connsiteY3622" fmla="*/ 4634202 h 6028288"/>
              <a:gd name="connsiteX3623" fmla="*/ 3365317 w 6562090"/>
              <a:gd name="connsiteY3623" fmla="*/ 4592140 h 6028288"/>
              <a:gd name="connsiteX3624" fmla="*/ 3393398 w 6562090"/>
              <a:gd name="connsiteY3624" fmla="*/ 4620182 h 6028288"/>
              <a:gd name="connsiteX3625" fmla="*/ 3421481 w 6562090"/>
              <a:gd name="connsiteY3625" fmla="*/ 4648222 h 6028288"/>
              <a:gd name="connsiteX3626" fmla="*/ 3448880 w 6562090"/>
              <a:gd name="connsiteY3626" fmla="*/ 4674486 h 6028288"/>
              <a:gd name="connsiteX3627" fmla="*/ 3449564 w 6562090"/>
              <a:gd name="connsiteY3627" fmla="*/ 4676264 h 6028288"/>
              <a:gd name="connsiteX3628" fmla="*/ 3450382 w 6562090"/>
              <a:gd name="connsiteY3628" fmla="*/ 4675925 h 6028288"/>
              <a:gd name="connsiteX3629" fmla="*/ 3465362 w 6562090"/>
              <a:gd name="connsiteY3629" fmla="*/ 4690284 h 6028288"/>
              <a:gd name="connsiteX3630" fmla="*/ 3519772 w 6562090"/>
              <a:gd name="connsiteY3630" fmla="*/ 4690284 h 6028288"/>
              <a:gd name="connsiteX3631" fmla="*/ 3491689 w 6562090"/>
              <a:gd name="connsiteY3631" fmla="*/ 4648222 h 6028288"/>
              <a:gd name="connsiteX3632" fmla="*/ 3470628 w 6562090"/>
              <a:gd name="connsiteY3632" fmla="*/ 4667501 h 6028288"/>
              <a:gd name="connsiteX3633" fmla="*/ 3450382 w 6562090"/>
              <a:gd name="connsiteY3633" fmla="*/ 4675925 h 6028288"/>
              <a:gd name="connsiteX3634" fmla="*/ 3448880 w 6562090"/>
              <a:gd name="connsiteY3634" fmla="*/ 4674486 h 6028288"/>
              <a:gd name="connsiteX3635" fmla="*/ 3432013 w 6562090"/>
              <a:gd name="connsiteY3635" fmla="*/ 4630697 h 6028288"/>
              <a:gd name="connsiteX3636" fmla="*/ 3393398 w 6562090"/>
              <a:gd name="connsiteY3636" fmla="*/ 4606160 h 6028288"/>
              <a:gd name="connsiteX3637" fmla="*/ 3393398 w 6562090"/>
              <a:gd name="connsiteY3637" fmla="*/ 4605886 h 6028288"/>
              <a:gd name="connsiteX3638" fmla="*/ 3393174 w 6562090"/>
              <a:gd name="connsiteY3638" fmla="*/ 4605886 h 6028288"/>
              <a:gd name="connsiteX3639" fmla="*/ 3381099 w 6562090"/>
              <a:gd name="connsiteY3639" fmla="*/ 4605886 h 6028288"/>
              <a:gd name="connsiteX3640" fmla="*/ 3381099 w 6562090"/>
              <a:gd name="connsiteY3640" fmla="*/ 4578285 h 6028288"/>
              <a:gd name="connsiteX3641" fmla="*/ 3387999 w 6562090"/>
              <a:gd name="connsiteY3641" fmla="*/ 4586909 h 6028288"/>
              <a:gd name="connsiteX3642" fmla="*/ 3393398 w 6562090"/>
              <a:gd name="connsiteY3642" fmla="*/ 4601757 h 6028288"/>
              <a:gd name="connsiteX3643" fmla="*/ 3393398 w 6562090"/>
              <a:gd name="connsiteY3643" fmla="*/ 4578120 h 6028288"/>
              <a:gd name="connsiteX3644" fmla="*/ 3393398 w 6562090"/>
              <a:gd name="connsiteY3644" fmla="*/ 4550078 h 6028288"/>
              <a:gd name="connsiteX3645" fmla="*/ 3491689 w 6562090"/>
              <a:gd name="connsiteY3645" fmla="*/ 4606160 h 6028288"/>
              <a:gd name="connsiteX3646" fmla="*/ 3505731 w 6562090"/>
              <a:gd name="connsiteY3646" fmla="*/ 4634202 h 6028288"/>
              <a:gd name="connsiteX3647" fmla="*/ 3505731 w 6562090"/>
              <a:gd name="connsiteY3647" fmla="*/ 4620182 h 6028288"/>
              <a:gd name="connsiteX3648" fmla="*/ 3491689 w 6562090"/>
              <a:gd name="connsiteY3648" fmla="*/ 4606160 h 6028288"/>
              <a:gd name="connsiteX3649" fmla="*/ 3477648 w 6562090"/>
              <a:gd name="connsiteY3649" fmla="*/ 4522038 h 6028288"/>
              <a:gd name="connsiteX3650" fmla="*/ 3421481 w 6562090"/>
              <a:gd name="connsiteY3650" fmla="*/ 4465954 h 6028288"/>
              <a:gd name="connsiteX3651" fmla="*/ 3393398 w 6562090"/>
              <a:gd name="connsiteY3651" fmla="*/ 4508016 h 6028288"/>
              <a:gd name="connsiteX3652" fmla="*/ 3365317 w 6562090"/>
              <a:gd name="connsiteY3652" fmla="*/ 4578120 h 6028288"/>
              <a:gd name="connsiteX3653" fmla="*/ 3323192 w 6562090"/>
              <a:gd name="connsiteY3653" fmla="*/ 4606160 h 6028288"/>
              <a:gd name="connsiteX3654" fmla="*/ 3323192 w 6562090"/>
              <a:gd name="connsiteY3654" fmla="*/ 4592140 h 6028288"/>
              <a:gd name="connsiteX3655" fmla="*/ 3267025 w 6562090"/>
              <a:gd name="connsiteY3655" fmla="*/ 4550078 h 6028288"/>
              <a:gd name="connsiteX3656" fmla="*/ 3267025 w 6562090"/>
              <a:gd name="connsiteY3656" fmla="*/ 4564100 h 6028288"/>
              <a:gd name="connsiteX3657" fmla="*/ 3238942 w 6562090"/>
              <a:gd name="connsiteY3657" fmla="*/ 4578120 h 6028288"/>
              <a:gd name="connsiteX3658" fmla="*/ 3211830 w 6562090"/>
              <a:gd name="connsiteY3658" fmla="*/ 4591655 h 6028288"/>
              <a:gd name="connsiteX3659" fmla="*/ 3212043 w 6562090"/>
              <a:gd name="connsiteY3659" fmla="*/ 4592086 h 6028288"/>
              <a:gd name="connsiteX3660" fmla="*/ 3211752 w 6562090"/>
              <a:gd name="connsiteY3660" fmla="*/ 4591695 h 6028288"/>
              <a:gd name="connsiteX3661" fmla="*/ 3210861 w 6562090"/>
              <a:gd name="connsiteY3661" fmla="*/ 4592140 h 6028288"/>
              <a:gd name="connsiteX3662" fmla="*/ 3252984 w 6562090"/>
              <a:gd name="connsiteY3662" fmla="*/ 4634202 h 6028288"/>
              <a:gd name="connsiteX3663" fmla="*/ 3281067 w 6562090"/>
              <a:gd name="connsiteY3663" fmla="*/ 4704304 h 6028288"/>
              <a:gd name="connsiteX3664" fmla="*/ 3295108 w 6562090"/>
              <a:gd name="connsiteY3664" fmla="*/ 4718326 h 6028288"/>
              <a:gd name="connsiteX3665" fmla="*/ 3252984 w 6562090"/>
              <a:gd name="connsiteY3665" fmla="*/ 4718326 h 6028288"/>
              <a:gd name="connsiteX3666" fmla="*/ 3238942 w 6562090"/>
              <a:gd name="connsiteY3666" fmla="*/ 4704304 h 6028288"/>
              <a:gd name="connsiteX3667" fmla="*/ 3223146 w 6562090"/>
              <a:gd name="connsiteY3667" fmla="*/ 4663996 h 6028288"/>
              <a:gd name="connsiteX3668" fmla="*/ 3198564 w 6562090"/>
              <a:gd name="connsiteY3668" fmla="*/ 4636178 h 6028288"/>
              <a:gd name="connsiteX3669" fmla="*/ 3198573 w 6562090"/>
              <a:gd name="connsiteY3669" fmla="*/ 4636173 h 6028288"/>
              <a:gd name="connsiteX3670" fmla="*/ 3196819 w 6562090"/>
              <a:gd name="connsiteY3670" fmla="*/ 4634202 h 6028288"/>
              <a:gd name="connsiteX3671" fmla="*/ 3198564 w 6562090"/>
              <a:gd name="connsiteY3671" fmla="*/ 4636178 h 6028288"/>
              <a:gd name="connsiteX3672" fmla="*/ 3189797 w 6562090"/>
              <a:gd name="connsiteY3672" fmla="*/ 4639459 h 6028288"/>
              <a:gd name="connsiteX3673" fmla="*/ 3181302 w 6562090"/>
              <a:gd name="connsiteY3673" fmla="*/ 4640096 h 6028288"/>
              <a:gd name="connsiteX3674" fmla="*/ 3182778 w 6562090"/>
              <a:gd name="connsiteY3674" fmla="*/ 4634202 h 6028288"/>
              <a:gd name="connsiteX3675" fmla="*/ 3181022 w 6562090"/>
              <a:gd name="connsiteY3675" fmla="*/ 4640116 h 6028288"/>
              <a:gd name="connsiteX3676" fmla="*/ 3181302 w 6562090"/>
              <a:gd name="connsiteY3676" fmla="*/ 4640096 h 6028288"/>
              <a:gd name="connsiteX3677" fmla="*/ 3177512 w 6562090"/>
              <a:gd name="connsiteY3677" fmla="*/ 4655233 h 6028288"/>
              <a:gd name="connsiteX3678" fmla="*/ 3224900 w 6562090"/>
              <a:gd name="connsiteY3678" fmla="*/ 4718326 h 6028288"/>
              <a:gd name="connsiteX3679" fmla="*/ 3238942 w 6562090"/>
              <a:gd name="connsiteY3679" fmla="*/ 4718326 h 6028288"/>
              <a:gd name="connsiteX3680" fmla="*/ 3224900 w 6562090"/>
              <a:gd name="connsiteY3680" fmla="*/ 4746366 h 6028288"/>
              <a:gd name="connsiteX3681" fmla="*/ 3168736 w 6562090"/>
              <a:gd name="connsiteY3681" fmla="*/ 4690284 h 6028288"/>
              <a:gd name="connsiteX3682" fmla="*/ 3182778 w 6562090"/>
              <a:gd name="connsiteY3682" fmla="*/ 4676264 h 6028288"/>
              <a:gd name="connsiteX3683" fmla="*/ 3168736 w 6562090"/>
              <a:gd name="connsiteY3683" fmla="*/ 4690284 h 6028288"/>
              <a:gd name="connsiteX3684" fmla="*/ 3126611 w 6562090"/>
              <a:gd name="connsiteY3684" fmla="*/ 4648222 h 6028288"/>
              <a:gd name="connsiteX3685" fmla="*/ 3112569 w 6562090"/>
              <a:gd name="connsiteY3685" fmla="*/ 4662244 h 6028288"/>
              <a:gd name="connsiteX3686" fmla="*/ 3098528 w 6562090"/>
              <a:gd name="connsiteY3686" fmla="*/ 4620182 h 6028288"/>
              <a:gd name="connsiteX3687" fmla="*/ 3042361 w 6562090"/>
              <a:gd name="connsiteY3687" fmla="*/ 4676264 h 6028288"/>
              <a:gd name="connsiteX3688" fmla="*/ 3042361 w 6562090"/>
              <a:gd name="connsiteY3688" fmla="*/ 4648222 h 6028288"/>
              <a:gd name="connsiteX3689" fmla="*/ 3070444 w 6562090"/>
              <a:gd name="connsiteY3689" fmla="*/ 4606160 h 6028288"/>
              <a:gd name="connsiteX3690" fmla="*/ 3028320 w 6562090"/>
              <a:gd name="connsiteY3690" fmla="*/ 4550078 h 6028288"/>
              <a:gd name="connsiteX3691" fmla="*/ 2986195 w 6562090"/>
              <a:gd name="connsiteY3691" fmla="*/ 4536058 h 6028288"/>
              <a:gd name="connsiteX3692" fmla="*/ 3000236 w 6562090"/>
              <a:gd name="connsiteY3692" fmla="*/ 4508016 h 6028288"/>
              <a:gd name="connsiteX3693" fmla="*/ 2972153 w 6562090"/>
              <a:gd name="connsiteY3693" fmla="*/ 4493996 h 6028288"/>
              <a:gd name="connsiteX3694" fmla="*/ 2944072 w 6562090"/>
              <a:gd name="connsiteY3694" fmla="*/ 4465954 h 6028288"/>
              <a:gd name="connsiteX3695" fmla="*/ 2958111 w 6562090"/>
              <a:gd name="connsiteY3695" fmla="*/ 4479977 h 6028288"/>
              <a:gd name="connsiteX3696" fmla="*/ 2930030 w 6562090"/>
              <a:gd name="connsiteY3696" fmla="*/ 4536058 h 6028288"/>
              <a:gd name="connsiteX3697" fmla="*/ 2915989 w 6562090"/>
              <a:gd name="connsiteY3697" fmla="*/ 4536058 h 6028288"/>
              <a:gd name="connsiteX3698" fmla="*/ 2901947 w 6562090"/>
              <a:gd name="connsiteY3698" fmla="*/ 4578120 h 6028288"/>
              <a:gd name="connsiteX3699" fmla="*/ 2845780 w 6562090"/>
              <a:gd name="connsiteY3699" fmla="*/ 4676264 h 6028288"/>
              <a:gd name="connsiteX3700" fmla="*/ 2775572 w 6562090"/>
              <a:gd name="connsiteY3700" fmla="*/ 4774408 h 6028288"/>
              <a:gd name="connsiteX3701" fmla="*/ 2775572 w 6562090"/>
              <a:gd name="connsiteY3701" fmla="*/ 4746366 h 6028288"/>
              <a:gd name="connsiteX3702" fmla="*/ 2789614 w 6562090"/>
              <a:gd name="connsiteY3702" fmla="*/ 4746366 h 6028288"/>
              <a:gd name="connsiteX3703" fmla="*/ 2789614 w 6562090"/>
              <a:gd name="connsiteY3703" fmla="*/ 4718326 h 6028288"/>
              <a:gd name="connsiteX3704" fmla="*/ 2663241 w 6562090"/>
              <a:gd name="connsiteY3704" fmla="*/ 4760388 h 6028288"/>
              <a:gd name="connsiteX3705" fmla="*/ 2677283 w 6562090"/>
              <a:gd name="connsiteY3705" fmla="*/ 4746366 h 6028288"/>
              <a:gd name="connsiteX3706" fmla="*/ 2635158 w 6562090"/>
              <a:gd name="connsiteY3706" fmla="*/ 4746366 h 6028288"/>
              <a:gd name="connsiteX3707" fmla="*/ 2480702 w 6562090"/>
              <a:gd name="connsiteY3707" fmla="*/ 4802450 h 6028288"/>
              <a:gd name="connsiteX3708" fmla="*/ 2410496 w 6562090"/>
              <a:gd name="connsiteY3708" fmla="*/ 4914613 h 6028288"/>
              <a:gd name="connsiteX3709" fmla="*/ 2354330 w 6562090"/>
              <a:gd name="connsiteY3709" fmla="*/ 4942655 h 6028288"/>
              <a:gd name="connsiteX3710" fmla="*/ 2326246 w 6562090"/>
              <a:gd name="connsiteY3710" fmla="*/ 4984715 h 6028288"/>
              <a:gd name="connsiteX3711" fmla="*/ 2298163 w 6562090"/>
              <a:gd name="connsiteY3711" fmla="*/ 5022104 h 6028288"/>
              <a:gd name="connsiteX3712" fmla="*/ 2256038 w 6562090"/>
              <a:gd name="connsiteY3712" fmla="*/ 5036124 h 6028288"/>
              <a:gd name="connsiteX3713" fmla="*/ 2199874 w 6562090"/>
              <a:gd name="connsiteY3713" fmla="*/ 5120248 h 6028288"/>
              <a:gd name="connsiteX3714" fmla="*/ 2143707 w 6562090"/>
              <a:gd name="connsiteY3714" fmla="*/ 5176330 h 6028288"/>
              <a:gd name="connsiteX3715" fmla="*/ 2087541 w 6562090"/>
              <a:gd name="connsiteY3715" fmla="*/ 5232412 h 6028288"/>
              <a:gd name="connsiteX3716" fmla="*/ 2031376 w 6562090"/>
              <a:gd name="connsiteY3716" fmla="*/ 5302515 h 6028288"/>
              <a:gd name="connsiteX3717" fmla="*/ 1989251 w 6562090"/>
              <a:gd name="connsiteY3717" fmla="*/ 5372617 h 6028288"/>
              <a:gd name="connsiteX3718" fmla="*/ 1947126 w 6562090"/>
              <a:gd name="connsiteY3718" fmla="*/ 5400659 h 6028288"/>
              <a:gd name="connsiteX3719" fmla="*/ 1806712 w 6562090"/>
              <a:gd name="connsiteY3719" fmla="*/ 5484783 h 6028288"/>
              <a:gd name="connsiteX3720" fmla="*/ 1680340 w 6562090"/>
              <a:gd name="connsiteY3720" fmla="*/ 5484783 h 6028288"/>
              <a:gd name="connsiteX3721" fmla="*/ 1596090 w 6562090"/>
              <a:gd name="connsiteY3721" fmla="*/ 5540865 h 6028288"/>
              <a:gd name="connsiteX3722" fmla="*/ 1596090 w 6562090"/>
              <a:gd name="connsiteY3722" fmla="*/ 5526845 h 6028288"/>
              <a:gd name="connsiteX3723" fmla="*/ 1553965 w 6562090"/>
              <a:gd name="connsiteY3723" fmla="*/ 5512823 h 6028288"/>
              <a:gd name="connsiteX3724" fmla="*/ 1539923 w 6562090"/>
              <a:gd name="connsiteY3724" fmla="*/ 5512823 h 6028288"/>
              <a:gd name="connsiteX3725" fmla="*/ 1427592 w 6562090"/>
              <a:gd name="connsiteY3725" fmla="*/ 5414679 h 6028288"/>
              <a:gd name="connsiteX3726" fmla="*/ 1413551 w 6562090"/>
              <a:gd name="connsiteY3726" fmla="*/ 5288493 h 6028288"/>
              <a:gd name="connsiteX3727" fmla="*/ 1427592 w 6562090"/>
              <a:gd name="connsiteY3727" fmla="*/ 5232412 h 6028288"/>
              <a:gd name="connsiteX3728" fmla="*/ 1427592 w 6562090"/>
              <a:gd name="connsiteY3728" fmla="*/ 5218392 h 6028288"/>
              <a:gd name="connsiteX3729" fmla="*/ 1427592 w 6562090"/>
              <a:gd name="connsiteY3729" fmla="*/ 5204372 h 6028288"/>
              <a:gd name="connsiteX3730" fmla="*/ 1497800 w 6562090"/>
              <a:gd name="connsiteY3730" fmla="*/ 5134268 h 6028288"/>
              <a:gd name="connsiteX3731" fmla="*/ 1483759 w 6562090"/>
              <a:gd name="connsiteY3731" fmla="*/ 5134268 h 6028288"/>
              <a:gd name="connsiteX3732" fmla="*/ 1483759 w 6562090"/>
              <a:gd name="connsiteY3732" fmla="*/ 5106228 h 6028288"/>
              <a:gd name="connsiteX3733" fmla="*/ 1497800 w 6562090"/>
              <a:gd name="connsiteY3733" fmla="*/ 5106228 h 6028288"/>
              <a:gd name="connsiteX3734" fmla="*/ 1497800 w 6562090"/>
              <a:gd name="connsiteY3734" fmla="*/ 5120248 h 6028288"/>
              <a:gd name="connsiteX3735" fmla="*/ 1525882 w 6562090"/>
              <a:gd name="connsiteY3735" fmla="*/ 5092206 h 6028288"/>
              <a:gd name="connsiteX3736" fmla="*/ 1539923 w 6562090"/>
              <a:gd name="connsiteY3736" fmla="*/ 5106228 h 6028288"/>
              <a:gd name="connsiteX3737" fmla="*/ 1568006 w 6562090"/>
              <a:gd name="connsiteY3737" fmla="*/ 5064166 h 6028288"/>
              <a:gd name="connsiteX3738" fmla="*/ 1624173 w 6562090"/>
              <a:gd name="connsiteY3738" fmla="*/ 5064166 h 6028288"/>
              <a:gd name="connsiteX3739" fmla="*/ 1624173 w 6562090"/>
              <a:gd name="connsiteY3739" fmla="*/ 5050144 h 6028288"/>
              <a:gd name="connsiteX3740" fmla="*/ 1652256 w 6562090"/>
              <a:gd name="connsiteY3740" fmla="*/ 5064166 h 6028288"/>
              <a:gd name="connsiteX3741" fmla="*/ 1652256 w 6562090"/>
              <a:gd name="connsiteY3741" fmla="*/ 5050144 h 6028288"/>
              <a:gd name="connsiteX3742" fmla="*/ 1694379 w 6562090"/>
              <a:gd name="connsiteY3742" fmla="*/ 5036124 h 6028288"/>
              <a:gd name="connsiteX3743" fmla="*/ 1750546 w 6562090"/>
              <a:gd name="connsiteY3743" fmla="*/ 5036124 h 6028288"/>
              <a:gd name="connsiteX3744" fmla="*/ 1764587 w 6562090"/>
              <a:gd name="connsiteY3744" fmla="*/ 5008084 h 6028288"/>
              <a:gd name="connsiteX3745" fmla="*/ 1792671 w 6562090"/>
              <a:gd name="connsiteY3745" fmla="*/ 5036124 h 6028288"/>
              <a:gd name="connsiteX3746" fmla="*/ 1876918 w 6562090"/>
              <a:gd name="connsiteY3746" fmla="*/ 4942655 h 6028288"/>
              <a:gd name="connsiteX3747" fmla="*/ 1890960 w 6562090"/>
              <a:gd name="connsiteY3747" fmla="*/ 4956675 h 6028288"/>
              <a:gd name="connsiteX3748" fmla="*/ 1975210 w 6562090"/>
              <a:gd name="connsiteY3748" fmla="*/ 4844509 h 6028288"/>
              <a:gd name="connsiteX3749" fmla="*/ 2003293 w 6562090"/>
              <a:gd name="connsiteY3749" fmla="*/ 4788428 h 6028288"/>
              <a:gd name="connsiteX3750" fmla="*/ 2017335 w 6562090"/>
              <a:gd name="connsiteY3750" fmla="*/ 4760388 h 6028288"/>
              <a:gd name="connsiteX3751" fmla="*/ 2073499 w 6562090"/>
              <a:gd name="connsiteY3751" fmla="*/ 4704304 h 6028288"/>
              <a:gd name="connsiteX3752" fmla="*/ 2073499 w 6562090"/>
              <a:gd name="connsiteY3752" fmla="*/ 4690284 h 6028288"/>
              <a:gd name="connsiteX3753" fmla="*/ 2115624 w 6562090"/>
              <a:gd name="connsiteY3753" fmla="*/ 4634202 h 6028288"/>
              <a:gd name="connsiteX3754" fmla="*/ 2199874 w 6562090"/>
              <a:gd name="connsiteY3754" fmla="*/ 4550078 h 6028288"/>
              <a:gd name="connsiteX3755" fmla="*/ 2227957 w 6562090"/>
              <a:gd name="connsiteY3755" fmla="*/ 4550078 h 6028288"/>
              <a:gd name="connsiteX3756" fmla="*/ 2270080 w 6562090"/>
              <a:gd name="connsiteY3756" fmla="*/ 4493996 h 6028288"/>
              <a:gd name="connsiteX3757" fmla="*/ 2354330 w 6562090"/>
              <a:gd name="connsiteY3757" fmla="*/ 4423895 h 6028288"/>
              <a:gd name="connsiteX3758" fmla="*/ 2410496 w 6562090"/>
              <a:gd name="connsiteY3758" fmla="*/ 4367811 h 6028288"/>
              <a:gd name="connsiteX3759" fmla="*/ 2368371 w 6562090"/>
              <a:gd name="connsiteY3759" fmla="*/ 4325749 h 6028288"/>
              <a:gd name="connsiteX3760" fmla="*/ 2438577 w 6562090"/>
              <a:gd name="connsiteY3760" fmla="*/ 4241627 h 6028288"/>
              <a:gd name="connsiteX3761" fmla="*/ 2480702 w 6562090"/>
              <a:gd name="connsiteY3761" fmla="*/ 4283689 h 6028288"/>
              <a:gd name="connsiteX3762" fmla="*/ 2508785 w 6562090"/>
              <a:gd name="connsiteY3762" fmla="*/ 4241627 h 6028288"/>
              <a:gd name="connsiteX3763" fmla="*/ 2550910 w 6562090"/>
              <a:gd name="connsiteY3763" fmla="*/ 4171523 h 6028288"/>
              <a:gd name="connsiteX3764" fmla="*/ 2607075 w 6562090"/>
              <a:gd name="connsiteY3764" fmla="*/ 4129461 h 6028288"/>
              <a:gd name="connsiteX3765" fmla="*/ 2663241 w 6562090"/>
              <a:gd name="connsiteY3765" fmla="*/ 4129461 h 6028288"/>
              <a:gd name="connsiteX3766" fmla="*/ 2733449 w 6562090"/>
              <a:gd name="connsiteY3766" fmla="*/ 4059360 h 6028288"/>
              <a:gd name="connsiteX3767" fmla="*/ 2789614 w 6562090"/>
              <a:gd name="connsiteY3767" fmla="*/ 4031318 h 6028288"/>
              <a:gd name="connsiteX3768" fmla="*/ 2817697 w 6562090"/>
              <a:gd name="connsiteY3768" fmla="*/ 3961216 h 6028288"/>
              <a:gd name="connsiteX3769" fmla="*/ 2789614 w 6562090"/>
              <a:gd name="connsiteY3769" fmla="*/ 3947194 h 6028288"/>
              <a:gd name="connsiteX3770" fmla="*/ 2733449 w 6562090"/>
              <a:gd name="connsiteY3770" fmla="*/ 3849050 h 6028288"/>
              <a:gd name="connsiteX3771" fmla="*/ 2691325 w 6562090"/>
              <a:gd name="connsiteY3771" fmla="*/ 3835030 h 6028288"/>
              <a:gd name="connsiteX3772" fmla="*/ 2677283 w 6562090"/>
              <a:gd name="connsiteY3772" fmla="*/ 3811663 h 6028288"/>
              <a:gd name="connsiteX3773" fmla="*/ 2663241 w 6562090"/>
              <a:gd name="connsiteY3773" fmla="*/ 3811663 h 6028288"/>
              <a:gd name="connsiteX3774" fmla="*/ 2649200 w 6562090"/>
              <a:gd name="connsiteY3774" fmla="*/ 3835030 h 6028288"/>
              <a:gd name="connsiteX3775" fmla="*/ 2635158 w 6562090"/>
              <a:gd name="connsiteY3775" fmla="*/ 3835030 h 6028288"/>
              <a:gd name="connsiteX3776" fmla="*/ 2649200 w 6562090"/>
              <a:gd name="connsiteY3776" fmla="*/ 3769601 h 6028288"/>
              <a:gd name="connsiteX3777" fmla="*/ 2593035 w 6562090"/>
              <a:gd name="connsiteY3777" fmla="*/ 3741559 h 6028288"/>
              <a:gd name="connsiteX3778" fmla="*/ 2593035 w 6562090"/>
              <a:gd name="connsiteY3778" fmla="*/ 3699499 h 6028288"/>
              <a:gd name="connsiteX3779" fmla="*/ 2564952 w 6562090"/>
              <a:gd name="connsiteY3779" fmla="*/ 3713519 h 6028288"/>
              <a:gd name="connsiteX3780" fmla="*/ 2522827 w 6562090"/>
              <a:gd name="connsiteY3780" fmla="*/ 3699499 h 6028288"/>
              <a:gd name="connsiteX3781" fmla="*/ 2508785 w 6562090"/>
              <a:gd name="connsiteY3781" fmla="*/ 3727539 h 6028288"/>
              <a:gd name="connsiteX3782" fmla="*/ 2480702 w 6562090"/>
              <a:gd name="connsiteY3782" fmla="*/ 3755581 h 6028288"/>
              <a:gd name="connsiteX3783" fmla="*/ 2452619 w 6562090"/>
              <a:gd name="connsiteY3783" fmla="*/ 3769601 h 6028288"/>
              <a:gd name="connsiteX3784" fmla="*/ 2424536 w 6562090"/>
              <a:gd name="connsiteY3784" fmla="*/ 3769601 h 6028288"/>
              <a:gd name="connsiteX3785" fmla="*/ 2396454 w 6562090"/>
              <a:gd name="connsiteY3785" fmla="*/ 3811663 h 6028288"/>
              <a:gd name="connsiteX3786" fmla="*/ 2340288 w 6562090"/>
              <a:gd name="connsiteY3786" fmla="*/ 3849050 h 6028288"/>
              <a:gd name="connsiteX3787" fmla="*/ 2312205 w 6562090"/>
              <a:gd name="connsiteY3787" fmla="*/ 3877092 h 6028288"/>
              <a:gd name="connsiteX3788" fmla="*/ 2298163 w 6562090"/>
              <a:gd name="connsiteY3788" fmla="*/ 3933174 h 6028288"/>
              <a:gd name="connsiteX3789" fmla="*/ 2256038 w 6562090"/>
              <a:gd name="connsiteY3789" fmla="*/ 4017298 h 6028288"/>
              <a:gd name="connsiteX3790" fmla="*/ 2171790 w 6562090"/>
              <a:gd name="connsiteY3790" fmla="*/ 4101422 h 6028288"/>
              <a:gd name="connsiteX3791" fmla="*/ 2129665 w 6562090"/>
              <a:gd name="connsiteY3791" fmla="*/ 4171523 h 6028288"/>
              <a:gd name="connsiteX3792" fmla="*/ 2087541 w 6562090"/>
              <a:gd name="connsiteY3792" fmla="*/ 4255647 h 6028288"/>
              <a:gd name="connsiteX3793" fmla="*/ 2045418 w 6562090"/>
              <a:gd name="connsiteY3793" fmla="*/ 4297709 h 6028288"/>
              <a:gd name="connsiteX3794" fmla="*/ 2031376 w 6562090"/>
              <a:gd name="connsiteY3794" fmla="*/ 4297709 h 6028288"/>
              <a:gd name="connsiteX3795" fmla="*/ 2003293 w 6562090"/>
              <a:gd name="connsiteY3795" fmla="*/ 4311729 h 6028288"/>
              <a:gd name="connsiteX3796" fmla="*/ 1905001 w 6562090"/>
              <a:gd name="connsiteY3796" fmla="*/ 4339771 h 6028288"/>
              <a:gd name="connsiteX3797" fmla="*/ 1890960 w 6562090"/>
              <a:gd name="connsiteY3797" fmla="*/ 4325749 h 6028288"/>
              <a:gd name="connsiteX3798" fmla="*/ 1806712 w 6562090"/>
              <a:gd name="connsiteY3798" fmla="*/ 4325749 h 6028288"/>
              <a:gd name="connsiteX3799" fmla="*/ 1708421 w 6562090"/>
              <a:gd name="connsiteY3799" fmla="*/ 4185545 h 6028288"/>
              <a:gd name="connsiteX3800" fmla="*/ 1708421 w 6562090"/>
              <a:gd name="connsiteY3800" fmla="*/ 4129461 h 6028288"/>
              <a:gd name="connsiteX3801" fmla="*/ 1708421 w 6562090"/>
              <a:gd name="connsiteY3801" fmla="*/ 4115441 h 6028288"/>
              <a:gd name="connsiteX3802" fmla="*/ 1722462 w 6562090"/>
              <a:gd name="connsiteY3802" fmla="*/ 4087399 h 6028288"/>
              <a:gd name="connsiteX3803" fmla="*/ 1722462 w 6562090"/>
              <a:gd name="connsiteY3803" fmla="*/ 4059360 h 6028288"/>
              <a:gd name="connsiteX3804" fmla="*/ 1764587 w 6562090"/>
              <a:gd name="connsiteY3804" fmla="*/ 3975236 h 6028288"/>
              <a:gd name="connsiteX3805" fmla="*/ 1806712 w 6562090"/>
              <a:gd name="connsiteY3805" fmla="*/ 3919154 h 6028288"/>
              <a:gd name="connsiteX3806" fmla="*/ 1905001 w 6562090"/>
              <a:gd name="connsiteY3806" fmla="*/ 3905134 h 6028288"/>
              <a:gd name="connsiteX3807" fmla="*/ 1905001 w 6562090"/>
              <a:gd name="connsiteY3807" fmla="*/ 3891112 h 6028288"/>
              <a:gd name="connsiteX3808" fmla="*/ 1919043 w 6562090"/>
              <a:gd name="connsiteY3808" fmla="*/ 3905134 h 6028288"/>
              <a:gd name="connsiteX3809" fmla="*/ 1975210 w 6562090"/>
              <a:gd name="connsiteY3809" fmla="*/ 3863072 h 6028288"/>
              <a:gd name="connsiteX3810" fmla="*/ 1989251 w 6562090"/>
              <a:gd name="connsiteY3810" fmla="*/ 3835030 h 6028288"/>
              <a:gd name="connsiteX3811" fmla="*/ 2087541 w 6562090"/>
              <a:gd name="connsiteY3811" fmla="*/ 3671457 h 6028288"/>
              <a:gd name="connsiteX3812" fmla="*/ 2115624 w 6562090"/>
              <a:gd name="connsiteY3812" fmla="*/ 3657438 h 6028288"/>
              <a:gd name="connsiteX3813" fmla="*/ 2171790 w 6562090"/>
              <a:gd name="connsiteY3813" fmla="*/ 3601356 h 6028288"/>
              <a:gd name="connsiteX3814" fmla="*/ 2199874 w 6562090"/>
              <a:gd name="connsiteY3814" fmla="*/ 3545272 h 6028288"/>
              <a:gd name="connsiteX3815" fmla="*/ 2213915 w 6562090"/>
              <a:gd name="connsiteY3815" fmla="*/ 3559294 h 6028288"/>
              <a:gd name="connsiteX3816" fmla="*/ 2270080 w 6562090"/>
              <a:gd name="connsiteY3816" fmla="*/ 3489190 h 6028288"/>
              <a:gd name="connsiteX3817" fmla="*/ 2284121 w 6562090"/>
              <a:gd name="connsiteY3817" fmla="*/ 3475170 h 6028288"/>
              <a:gd name="connsiteX3818" fmla="*/ 2298163 w 6562090"/>
              <a:gd name="connsiteY3818" fmla="*/ 3489190 h 6028288"/>
              <a:gd name="connsiteX3819" fmla="*/ 2368371 w 6562090"/>
              <a:gd name="connsiteY3819" fmla="*/ 3447128 h 6028288"/>
              <a:gd name="connsiteX3820" fmla="*/ 2382413 w 6562090"/>
              <a:gd name="connsiteY3820" fmla="*/ 3447128 h 6028288"/>
              <a:gd name="connsiteX3821" fmla="*/ 2438577 w 6562090"/>
              <a:gd name="connsiteY3821" fmla="*/ 3433108 h 6028288"/>
              <a:gd name="connsiteX3822" fmla="*/ 2508785 w 6562090"/>
              <a:gd name="connsiteY3822" fmla="*/ 3419088 h 6028288"/>
              <a:gd name="connsiteX3823" fmla="*/ 2578994 w 6562090"/>
              <a:gd name="connsiteY3823" fmla="*/ 3278883 h 6028288"/>
              <a:gd name="connsiteX3824" fmla="*/ 2578994 w 6562090"/>
              <a:gd name="connsiteY3824" fmla="*/ 3194759 h 6028288"/>
              <a:gd name="connsiteX3825" fmla="*/ 2607075 w 6562090"/>
              <a:gd name="connsiteY3825" fmla="*/ 3110635 h 6028288"/>
              <a:gd name="connsiteX3826" fmla="*/ 2649200 w 6562090"/>
              <a:gd name="connsiteY3826" fmla="*/ 2984452 h 6028288"/>
              <a:gd name="connsiteX3827" fmla="*/ 2635158 w 6562090"/>
              <a:gd name="connsiteY3827" fmla="*/ 2914348 h 6028288"/>
              <a:gd name="connsiteX3828" fmla="*/ 2649200 w 6562090"/>
              <a:gd name="connsiteY3828" fmla="*/ 2914348 h 6028288"/>
              <a:gd name="connsiteX3829" fmla="*/ 2635158 w 6562090"/>
              <a:gd name="connsiteY3829" fmla="*/ 2900328 h 6028288"/>
              <a:gd name="connsiteX3830" fmla="*/ 2649200 w 6562090"/>
              <a:gd name="connsiteY3830" fmla="*/ 2844246 h 6028288"/>
              <a:gd name="connsiteX3831" fmla="*/ 2761533 w 6562090"/>
              <a:gd name="connsiteY3831" fmla="*/ 2816204 h 6028288"/>
              <a:gd name="connsiteX3832" fmla="*/ 2761533 w 6562090"/>
              <a:gd name="connsiteY3832" fmla="*/ 2788162 h 6028288"/>
              <a:gd name="connsiteX3833" fmla="*/ 2761533 w 6562090"/>
              <a:gd name="connsiteY3833" fmla="*/ 2802184 h 6028288"/>
              <a:gd name="connsiteX3834" fmla="*/ 2775572 w 6562090"/>
              <a:gd name="connsiteY3834" fmla="*/ 2788162 h 6028288"/>
              <a:gd name="connsiteX3835" fmla="*/ 2803655 w 6562090"/>
              <a:gd name="connsiteY3835" fmla="*/ 2788162 h 6028288"/>
              <a:gd name="connsiteX3836" fmla="*/ 2817697 w 6562090"/>
              <a:gd name="connsiteY3836" fmla="*/ 2802184 h 6028288"/>
              <a:gd name="connsiteX3837" fmla="*/ 2817697 w 6562090"/>
              <a:gd name="connsiteY3837" fmla="*/ 2788162 h 6028288"/>
              <a:gd name="connsiteX3838" fmla="*/ 2859822 w 6562090"/>
              <a:gd name="connsiteY3838" fmla="*/ 2788162 h 6028288"/>
              <a:gd name="connsiteX3839" fmla="*/ 2859822 w 6562090"/>
              <a:gd name="connsiteY3839" fmla="*/ 2802184 h 6028288"/>
              <a:gd name="connsiteX3840" fmla="*/ 2901947 w 6562090"/>
              <a:gd name="connsiteY3840" fmla="*/ 2788162 h 6028288"/>
              <a:gd name="connsiteX3841" fmla="*/ 2887905 w 6562090"/>
              <a:gd name="connsiteY3841" fmla="*/ 2760122 h 6028288"/>
              <a:gd name="connsiteX3842" fmla="*/ 2915989 w 6562090"/>
              <a:gd name="connsiteY3842" fmla="*/ 2760122 h 6028288"/>
              <a:gd name="connsiteX3843" fmla="*/ 2901947 w 6562090"/>
              <a:gd name="connsiteY3843" fmla="*/ 2746102 h 6028288"/>
              <a:gd name="connsiteX3844" fmla="*/ 2944072 w 6562090"/>
              <a:gd name="connsiteY3844" fmla="*/ 2732081 h 6028288"/>
              <a:gd name="connsiteX3845" fmla="*/ 2944072 w 6562090"/>
              <a:gd name="connsiteY3845" fmla="*/ 2774142 h 6028288"/>
              <a:gd name="connsiteX3846" fmla="*/ 3042361 w 6562090"/>
              <a:gd name="connsiteY3846" fmla="*/ 2690018 h 6028288"/>
              <a:gd name="connsiteX3847" fmla="*/ 3028320 w 6562090"/>
              <a:gd name="connsiteY3847" fmla="*/ 2675999 h 6028288"/>
              <a:gd name="connsiteX3848" fmla="*/ 2901947 w 6562090"/>
              <a:gd name="connsiteY3848" fmla="*/ 2582528 h 6028288"/>
              <a:gd name="connsiteX3849" fmla="*/ 2915989 w 6562090"/>
              <a:gd name="connsiteY3849" fmla="*/ 2568508 h 6028288"/>
              <a:gd name="connsiteX3850" fmla="*/ 2944072 w 6562090"/>
              <a:gd name="connsiteY3850" fmla="*/ 2582528 h 6028288"/>
              <a:gd name="connsiteX3851" fmla="*/ 2944072 w 6562090"/>
              <a:gd name="connsiteY3851" fmla="*/ 2554488 h 6028288"/>
              <a:gd name="connsiteX3852" fmla="*/ 2958111 w 6562090"/>
              <a:gd name="connsiteY3852" fmla="*/ 2554488 h 6028288"/>
              <a:gd name="connsiteX3853" fmla="*/ 2972153 w 6562090"/>
              <a:gd name="connsiteY3853" fmla="*/ 2554488 h 6028288"/>
              <a:gd name="connsiteX3854" fmla="*/ 2972153 w 6562090"/>
              <a:gd name="connsiteY3854" fmla="*/ 2484384 h 6028288"/>
              <a:gd name="connsiteX3855" fmla="*/ 3000236 w 6562090"/>
              <a:gd name="connsiteY3855" fmla="*/ 2470364 h 6028288"/>
              <a:gd name="connsiteX3856" fmla="*/ 2986195 w 6562090"/>
              <a:gd name="connsiteY3856" fmla="*/ 2428302 h 6028288"/>
              <a:gd name="connsiteX3857" fmla="*/ 2958111 w 6562090"/>
              <a:gd name="connsiteY3857" fmla="*/ 2372220 h 6028288"/>
              <a:gd name="connsiteX3858" fmla="*/ 2944072 w 6562090"/>
              <a:gd name="connsiteY3858" fmla="*/ 2372220 h 6028288"/>
              <a:gd name="connsiteX3859" fmla="*/ 2944072 w 6562090"/>
              <a:gd name="connsiteY3859" fmla="*/ 2358200 h 6028288"/>
              <a:gd name="connsiteX3860" fmla="*/ 2887905 w 6562090"/>
              <a:gd name="connsiteY3860" fmla="*/ 2316138 h 6028288"/>
              <a:gd name="connsiteX3861" fmla="*/ 2803655 w 6562090"/>
              <a:gd name="connsiteY3861" fmla="*/ 2288097 h 6028288"/>
              <a:gd name="connsiteX3862" fmla="*/ 2789614 w 6562090"/>
              <a:gd name="connsiteY3862" fmla="*/ 2232015 h 6028288"/>
              <a:gd name="connsiteX3863" fmla="*/ 2706216 w 6562090"/>
              <a:gd name="connsiteY3863" fmla="*/ 2232015 h 6028288"/>
              <a:gd name="connsiteX3864" fmla="*/ 2706244 w 6562090"/>
              <a:gd name="connsiteY3864" fmla="*/ 2231575 h 6028288"/>
              <a:gd name="connsiteX3865" fmla="*/ 2761533 w 6562090"/>
              <a:gd name="connsiteY3865" fmla="*/ 2203973 h 6028288"/>
              <a:gd name="connsiteX3866" fmla="*/ 2719408 w 6562090"/>
              <a:gd name="connsiteY3866" fmla="*/ 2147891 h 6028288"/>
              <a:gd name="connsiteX3867" fmla="*/ 2635158 w 6562090"/>
              <a:gd name="connsiteY3867" fmla="*/ 2063767 h 6028288"/>
              <a:gd name="connsiteX3868" fmla="*/ 2621116 w 6562090"/>
              <a:gd name="connsiteY3868" fmla="*/ 2035727 h 6028288"/>
              <a:gd name="connsiteX3869" fmla="*/ 2649200 w 6562090"/>
              <a:gd name="connsiteY3869" fmla="*/ 2105829 h 6028288"/>
              <a:gd name="connsiteX3870" fmla="*/ 2578994 w 6562090"/>
              <a:gd name="connsiteY3870" fmla="*/ 2091809 h 6028288"/>
              <a:gd name="connsiteX3871" fmla="*/ 2326246 w 6562090"/>
              <a:gd name="connsiteY3871" fmla="*/ 1909542 h 6028288"/>
              <a:gd name="connsiteX3872" fmla="*/ 2340288 w 6562090"/>
              <a:gd name="connsiteY3872" fmla="*/ 1895522 h 6028288"/>
              <a:gd name="connsiteX3873" fmla="*/ 2298163 w 6562090"/>
              <a:gd name="connsiteY3873" fmla="*/ 1867480 h 6028288"/>
              <a:gd name="connsiteX3874" fmla="*/ 2326246 w 6562090"/>
              <a:gd name="connsiteY3874" fmla="*/ 1867480 h 6028288"/>
              <a:gd name="connsiteX3875" fmla="*/ 2410496 w 6562090"/>
              <a:gd name="connsiteY3875" fmla="*/ 1797378 h 6028288"/>
              <a:gd name="connsiteX3876" fmla="*/ 2354330 w 6562090"/>
              <a:gd name="connsiteY3876" fmla="*/ 1727274 h 6028288"/>
              <a:gd name="connsiteX3877" fmla="*/ 2256038 w 6562090"/>
              <a:gd name="connsiteY3877" fmla="*/ 1671192 h 6028288"/>
              <a:gd name="connsiteX3878" fmla="*/ 2270080 w 6562090"/>
              <a:gd name="connsiteY3878" fmla="*/ 1671192 h 6028288"/>
              <a:gd name="connsiteX3879" fmla="*/ 2284121 w 6562090"/>
              <a:gd name="connsiteY3879" fmla="*/ 1657172 h 6028288"/>
              <a:gd name="connsiteX3880" fmla="*/ 2256038 w 6562090"/>
              <a:gd name="connsiteY3880" fmla="*/ 1671192 h 6028288"/>
              <a:gd name="connsiteX3881" fmla="*/ 2213915 w 6562090"/>
              <a:gd name="connsiteY3881" fmla="*/ 1629130 h 6028288"/>
              <a:gd name="connsiteX3882" fmla="*/ 2213915 w 6562090"/>
              <a:gd name="connsiteY3882" fmla="*/ 1643152 h 6028288"/>
              <a:gd name="connsiteX3883" fmla="*/ 2199874 w 6562090"/>
              <a:gd name="connsiteY3883" fmla="*/ 1629130 h 6028288"/>
              <a:gd name="connsiteX3884" fmla="*/ 2213915 w 6562090"/>
              <a:gd name="connsiteY3884" fmla="*/ 1615110 h 6028288"/>
              <a:gd name="connsiteX3885" fmla="*/ 2201629 w 6562090"/>
              <a:gd name="connsiteY3885" fmla="*/ 1609853 h 6028288"/>
              <a:gd name="connsiteX3886" fmla="*/ 2196816 w 6562090"/>
              <a:gd name="connsiteY3886" fmla="*/ 1612736 h 6028288"/>
              <a:gd name="connsiteX3887" fmla="*/ 2184077 w 6562090"/>
              <a:gd name="connsiteY3887" fmla="*/ 1602843 h 6028288"/>
              <a:gd name="connsiteX3888" fmla="*/ 2157749 w 6562090"/>
              <a:gd name="connsiteY3888" fmla="*/ 1601090 h 6028288"/>
              <a:gd name="connsiteX3889" fmla="*/ 2115624 w 6562090"/>
              <a:gd name="connsiteY3889" fmla="*/ 1573048 h 6028288"/>
              <a:gd name="connsiteX3890" fmla="*/ 2111016 w 6562090"/>
              <a:gd name="connsiteY3890" fmla="*/ 1562315 h 6028288"/>
              <a:gd name="connsiteX3891" fmla="*/ 2115624 w 6562090"/>
              <a:gd name="connsiteY3891" fmla="*/ 1559029 h 6028288"/>
              <a:gd name="connsiteX3892" fmla="*/ 2110358 w 6562090"/>
              <a:gd name="connsiteY3892" fmla="*/ 1560780 h 6028288"/>
              <a:gd name="connsiteX3893" fmla="*/ 2111016 w 6562090"/>
              <a:gd name="connsiteY3893" fmla="*/ 1562315 h 6028288"/>
              <a:gd name="connsiteX3894" fmla="*/ 2103338 w 6562090"/>
              <a:gd name="connsiteY3894" fmla="*/ 1567791 h 6028288"/>
              <a:gd name="connsiteX3895" fmla="*/ 2101582 w 6562090"/>
              <a:gd name="connsiteY3895" fmla="*/ 1587068 h 6028288"/>
              <a:gd name="connsiteX3896" fmla="*/ 2087541 w 6562090"/>
              <a:gd name="connsiteY3896" fmla="*/ 1559029 h 6028288"/>
              <a:gd name="connsiteX3897" fmla="*/ 2092806 w 6562090"/>
              <a:gd name="connsiteY3897" fmla="*/ 1545009 h 6028288"/>
              <a:gd name="connsiteX3898" fmla="*/ 2087710 w 6562090"/>
              <a:gd name="connsiteY3898" fmla="*/ 1531439 h 6028288"/>
              <a:gd name="connsiteX3899" fmla="*/ 2087310 w 6562090"/>
              <a:gd name="connsiteY3899" fmla="*/ 1531847 h 6028288"/>
              <a:gd name="connsiteX3900" fmla="*/ 2087310 w 6562090"/>
              <a:gd name="connsiteY3900" fmla="*/ 1503753 h 6028288"/>
              <a:gd name="connsiteX3901" fmla="*/ 2059709 w 6562090"/>
              <a:gd name="connsiteY3901" fmla="*/ 1494388 h 6028288"/>
              <a:gd name="connsiteX3902" fmla="*/ 2073510 w 6562090"/>
              <a:gd name="connsiteY3902" fmla="*/ 1503753 h 6028288"/>
              <a:gd name="connsiteX3903" fmla="*/ 2059709 w 6562090"/>
              <a:gd name="connsiteY3903" fmla="*/ 1466294 h 6028288"/>
              <a:gd name="connsiteX3904" fmla="*/ 2114911 w 6562090"/>
              <a:gd name="connsiteY3904" fmla="*/ 1503753 h 6028288"/>
              <a:gd name="connsiteX3905" fmla="*/ 2114911 w 6562090"/>
              <a:gd name="connsiteY3905" fmla="*/ 1517799 h 6028288"/>
              <a:gd name="connsiteX3906" fmla="*/ 2101111 w 6562090"/>
              <a:gd name="connsiteY3906" fmla="*/ 1517799 h 6028288"/>
              <a:gd name="connsiteX3907" fmla="*/ 2094210 w 6562090"/>
              <a:gd name="connsiteY3907" fmla="*/ 1524823 h 6028288"/>
              <a:gd name="connsiteX3908" fmla="*/ 2088156 w 6562090"/>
              <a:gd name="connsiteY3908" fmla="*/ 1530987 h 6028288"/>
              <a:gd name="connsiteX3909" fmla="*/ 2091053 w 6562090"/>
              <a:gd name="connsiteY3909" fmla="*/ 1530987 h 6028288"/>
              <a:gd name="connsiteX3910" fmla="*/ 2115624 w 6562090"/>
              <a:gd name="connsiteY3910" fmla="*/ 1530987 h 6028288"/>
              <a:gd name="connsiteX3911" fmla="*/ 2129665 w 6562090"/>
              <a:gd name="connsiteY3911" fmla="*/ 1493599 h 6028288"/>
              <a:gd name="connsiteX3912" fmla="*/ 2143707 w 6562090"/>
              <a:gd name="connsiteY3912" fmla="*/ 1530987 h 6028288"/>
              <a:gd name="connsiteX3913" fmla="*/ 2171790 w 6562090"/>
              <a:gd name="connsiteY3913" fmla="*/ 1545009 h 6028288"/>
              <a:gd name="connsiteX3914" fmla="*/ 2213915 w 6562090"/>
              <a:gd name="connsiteY3914" fmla="*/ 1573048 h 6028288"/>
              <a:gd name="connsiteX3915" fmla="*/ 2213915 w 6562090"/>
              <a:gd name="connsiteY3915" fmla="*/ 1601090 h 6028288"/>
              <a:gd name="connsiteX3916" fmla="*/ 2241996 w 6562090"/>
              <a:gd name="connsiteY3916" fmla="*/ 1601090 h 6028288"/>
              <a:gd name="connsiteX3917" fmla="*/ 2270080 w 6562090"/>
              <a:gd name="connsiteY3917" fmla="*/ 1629130 h 6028288"/>
              <a:gd name="connsiteX3918" fmla="*/ 2298163 w 6562090"/>
              <a:gd name="connsiteY3918" fmla="*/ 1657172 h 6028288"/>
              <a:gd name="connsiteX3919" fmla="*/ 2298163 w 6562090"/>
              <a:gd name="connsiteY3919" fmla="*/ 1671192 h 6028288"/>
              <a:gd name="connsiteX3920" fmla="*/ 2354330 w 6562090"/>
              <a:gd name="connsiteY3920" fmla="*/ 1699234 h 6028288"/>
              <a:gd name="connsiteX3921" fmla="*/ 2368371 w 6562090"/>
              <a:gd name="connsiteY3921" fmla="*/ 1699234 h 6028288"/>
              <a:gd name="connsiteX3922" fmla="*/ 2396454 w 6562090"/>
              <a:gd name="connsiteY3922" fmla="*/ 1727274 h 6028288"/>
              <a:gd name="connsiteX3923" fmla="*/ 2410496 w 6562090"/>
              <a:gd name="connsiteY3923" fmla="*/ 1727274 h 6028288"/>
              <a:gd name="connsiteX3924" fmla="*/ 2438577 w 6562090"/>
              <a:gd name="connsiteY3924" fmla="*/ 1755316 h 6028288"/>
              <a:gd name="connsiteX3925" fmla="*/ 2480702 w 6562090"/>
              <a:gd name="connsiteY3925" fmla="*/ 1769336 h 6028288"/>
              <a:gd name="connsiteX3926" fmla="*/ 2607075 w 6562090"/>
              <a:gd name="connsiteY3926" fmla="*/ 1853460 h 6028288"/>
              <a:gd name="connsiteX3927" fmla="*/ 2705366 w 6562090"/>
              <a:gd name="connsiteY3927" fmla="*/ 1895522 h 6028288"/>
              <a:gd name="connsiteX3928" fmla="*/ 2789614 w 6562090"/>
              <a:gd name="connsiteY3928" fmla="*/ 1937584 h 6028288"/>
              <a:gd name="connsiteX3929" fmla="*/ 2803655 w 6562090"/>
              <a:gd name="connsiteY3929" fmla="*/ 1909542 h 6028288"/>
              <a:gd name="connsiteX3930" fmla="*/ 2873864 w 6562090"/>
              <a:gd name="connsiteY3930" fmla="*/ 1965623 h 6028288"/>
              <a:gd name="connsiteX3931" fmla="*/ 2944072 w 6562090"/>
              <a:gd name="connsiteY3931" fmla="*/ 2007685 h 6028288"/>
              <a:gd name="connsiteX3932" fmla="*/ 2986195 w 6562090"/>
              <a:gd name="connsiteY3932" fmla="*/ 2035727 h 6028288"/>
              <a:gd name="connsiteX3933" fmla="*/ 3014278 w 6562090"/>
              <a:gd name="connsiteY3933" fmla="*/ 2035727 h 6028288"/>
              <a:gd name="connsiteX3934" fmla="*/ 3028320 w 6562090"/>
              <a:gd name="connsiteY3934" fmla="*/ 2007685 h 6028288"/>
              <a:gd name="connsiteX3935" fmla="*/ 3056403 w 6562090"/>
              <a:gd name="connsiteY3935" fmla="*/ 1993665 h 6028288"/>
              <a:gd name="connsiteX3936" fmla="*/ 3014278 w 6562090"/>
              <a:gd name="connsiteY3936" fmla="*/ 1937584 h 6028288"/>
              <a:gd name="connsiteX3937" fmla="*/ 3014278 w 6562090"/>
              <a:gd name="connsiteY3937" fmla="*/ 1923561 h 6028288"/>
              <a:gd name="connsiteX3938" fmla="*/ 2972153 w 6562090"/>
              <a:gd name="connsiteY3938" fmla="*/ 1867480 h 6028288"/>
              <a:gd name="connsiteX3939" fmla="*/ 2972153 w 6562090"/>
              <a:gd name="connsiteY3939" fmla="*/ 1811398 h 6028288"/>
              <a:gd name="connsiteX3940" fmla="*/ 2986195 w 6562090"/>
              <a:gd name="connsiteY3940" fmla="*/ 1783358 h 6028288"/>
              <a:gd name="connsiteX3941" fmla="*/ 3014278 w 6562090"/>
              <a:gd name="connsiteY3941" fmla="*/ 1755316 h 6028288"/>
              <a:gd name="connsiteX3942" fmla="*/ 2984441 w 6562090"/>
              <a:gd name="connsiteY3942" fmla="*/ 1713254 h 6028288"/>
              <a:gd name="connsiteX3943" fmla="*/ 2946041 w 6562090"/>
              <a:gd name="connsiteY3943" fmla="*/ 1673244 h 6028288"/>
              <a:gd name="connsiteX3944" fmla="*/ 2925036 w 6562090"/>
              <a:gd name="connsiteY3944" fmla="*/ 1669849 h 6028288"/>
              <a:gd name="connsiteX3945" fmla="*/ 2915334 w 6562090"/>
              <a:gd name="connsiteY3945" fmla="*/ 1645699 h 6028288"/>
              <a:gd name="connsiteX3946" fmla="*/ 2936680 w 6562090"/>
              <a:gd name="connsiteY3946" fmla="*/ 1659500 h 6028288"/>
              <a:gd name="connsiteX3947" fmla="*/ 2945424 w 6562090"/>
              <a:gd name="connsiteY3947" fmla="*/ 1671935 h 6028288"/>
              <a:gd name="connsiteX3948" fmla="*/ 2979175 w 6562090"/>
              <a:gd name="connsiteY3948" fmla="*/ 1690471 h 6028288"/>
              <a:gd name="connsiteX3949" fmla="*/ 3014278 w 6562090"/>
              <a:gd name="connsiteY3949" fmla="*/ 1699234 h 6028288"/>
              <a:gd name="connsiteX3950" fmla="*/ 3028320 w 6562090"/>
              <a:gd name="connsiteY3950" fmla="*/ 1671192 h 6028288"/>
              <a:gd name="connsiteX3951" fmla="*/ 3056403 w 6562090"/>
              <a:gd name="connsiteY3951" fmla="*/ 1643152 h 6028288"/>
              <a:gd name="connsiteX3952" fmla="*/ 3084486 w 6562090"/>
              <a:gd name="connsiteY3952" fmla="*/ 1643152 h 6028288"/>
              <a:gd name="connsiteX3953" fmla="*/ 3154694 w 6562090"/>
              <a:gd name="connsiteY3953" fmla="*/ 1559029 h 6028288"/>
              <a:gd name="connsiteX3954" fmla="*/ 3112569 w 6562090"/>
              <a:gd name="connsiteY3954" fmla="*/ 1479577 h 6028288"/>
              <a:gd name="connsiteX3955" fmla="*/ 3056403 w 6562090"/>
              <a:gd name="connsiteY3955" fmla="*/ 1437518 h 6028288"/>
              <a:gd name="connsiteX3956" fmla="*/ 3070444 w 6562090"/>
              <a:gd name="connsiteY3956" fmla="*/ 1437518 h 6028288"/>
              <a:gd name="connsiteX3957" fmla="*/ 3070444 w 6562090"/>
              <a:gd name="connsiteY3957" fmla="*/ 1423496 h 6028288"/>
              <a:gd name="connsiteX3958" fmla="*/ 3070444 w 6562090"/>
              <a:gd name="connsiteY3958" fmla="*/ 1381434 h 6028288"/>
              <a:gd name="connsiteX3959" fmla="*/ 3056403 w 6562090"/>
              <a:gd name="connsiteY3959" fmla="*/ 1339372 h 6028288"/>
              <a:gd name="connsiteX3960" fmla="*/ 3126611 w 6562090"/>
              <a:gd name="connsiteY3960" fmla="*/ 1199168 h 6028288"/>
              <a:gd name="connsiteX3961" fmla="*/ 3126611 w 6562090"/>
              <a:gd name="connsiteY3961" fmla="*/ 1171126 h 6028288"/>
              <a:gd name="connsiteX3962" fmla="*/ 3182778 w 6562090"/>
              <a:gd name="connsiteY3962" fmla="*/ 1129064 h 6028288"/>
              <a:gd name="connsiteX3963" fmla="*/ 3196819 w 6562090"/>
              <a:gd name="connsiteY3963" fmla="*/ 1101023 h 6028288"/>
              <a:gd name="connsiteX3964" fmla="*/ 3252984 w 6562090"/>
              <a:gd name="connsiteY3964" fmla="*/ 1072983 h 6028288"/>
              <a:gd name="connsiteX3965" fmla="*/ 2832947 w 6562090"/>
              <a:gd name="connsiteY3965" fmla="*/ 1072983 h 6028288"/>
              <a:gd name="connsiteX3966" fmla="*/ 2832947 w 6562090"/>
              <a:gd name="connsiteY3966" fmla="*/ 1101049 h 6028288"/>
              <a:gd name="connsiteX3967" fmla="*/ 2945558 w 6562090"/>
              <a:gd name="connsiteY3967" fmla="*/ 1157178 h 6028288"/>
              <a:gd name="connsiteX3968" fmla="*/ 2973711 w 6562090"/>
              <a:gd name="connsiteY3968" fmla="*/ 1199277 h 6028288"/>
              <a:gd name="connsiteX3969" fmla="*/ 2987788 w 6562090"/>
              <a:gd name="connsiteY3969" fmla="*/ 1269439 h 6028288"/>
              <a:gd name="connsiteX3970" fmla="*/ 2987788 w 6562090"/>
              <a:gd name="connsiteY3970" fmla="*/ 1339602 h 6028288"/>
              <a:gd name="connsiteX3971" fmla="*/ 2959635 w 6562090"/>
              <a:gd name="connsiteY3971" fmla="*/ 1437831 h 6028288"/>
              <a:gd name="connsiteX3972" fmla="*/ 2959635 w 6562090"/>
              <a:gd name="connsiteY3972" fmla="*/ 1451863 h 6028288"/>
              <a:gd name="connsiteX3973" fmla="*/ 2959635 w 6562090"/>
              <a:gd name="connsiteY3973" fmla="*/ 1465896 h 6028288"/>
              <a:gd name="connsiteX3974" fmla="*/ 2945558 w 6562090"/>
              <a:gd name="connsiteY3974" fmla="*/ 1451863 h 6028288"/>
              <a:gd name="connsiteX3975" fmla="*/ 2931482 w 6562090"/>
              <a:gd name="connsiteY3975" fmla="*/ 1517349 h 6028288"/>
              <a:gd name="connsiteX3976" fmla="*/ 2959635 w 6562090"/>
              <a:gd name="connsiteY3976" fmla="*/ 1517349 h 6028288"/>
              <a:gd name="connsiteX3977" fmla="*/ 2959635 w 6562090"/>
              <a:gd name="connsiteY3977" fmla="*/ 1545415 h 6028288"/>
              <a:gd name="connsiteX3978" fmla="*/ 2945558 w 6562090"/>
              <a:gd name="connsiteY3978" fmla="*/ 1531382 h 6028288"/>
              <a:gd name="connsiteX3979" fmla="*/ 2931482 w 6562090"/>
              <a:gd name="connsiteY3979" fmla="*/ 1559448 h 6028288"/>
              <a:gd name="connsiteX3980" fmla="*/ 2903329 w 6562090"/>
              <a:gd name="connsiteY3980" fmla="*/ 1517349 h 6028288"/>
              <a:gd name="connsiteX3981" fmla="*/ 2917406 w 6562090"/>
              <a:gd name="connsiteY3981" fmla="*/ 1479929 h 6028288"/>
              <a:gd name="connsiteX3982" fmla="*/ 2889253 w 6562090"/>
              <a:gd name="connsiteY3982" fmla="*/ 1479929 h 6028288"/>
              <a:gd name="connsiteX3983" fmla="*/ 2861100 w 6562090"/>
              <a:gd name="connsiteY3983" fmla="*/ 1493962 h 6028288"/>
              <a:gd name="connsiteX3984" fmla="*/ 2649954 w 6562090"/>
              <a:gd name="connsiteY3984" fmla="*/ 1395734 h 6028288"/>
              <a:gd name="connsiteX3985" fmla="*/ 2734412 w 6562090"/>
              <a:gd name="connsiteY3985" fmla="*/ 1143145 h 6028288"/>
              <a:gd name="connsiteX3986" fmla="*/ 2790718 w 6562090"/>
              <a:gd name="connsiteY3986" fmla="*/ 1101049 h 6028288"/>
              <a:gd name="connsiteX3987" fmla="*/ 2832947 w 6562090"/>
              <a:gd name="connsiteY3987" fmla="*/ 1072983 h 6028288"/>
              <a:gd name="connsiteX3988" fmla="*/ 6189107 w 6562090"/>
              <a:gd name="connsiteY3988" fmla="*/ 1060033 h 6028288"/>
              <a:gd name="connsiteX3989" fmla="*/ 6255030 w 6562090"/>
              <a:gd name="connsiteY3989" fmla="*/ 1143825 h 6028288"/>
              <a:gd name="connsiteX3990" fmla="*/ 6240964 w 6562090"/>
              <a:gd name="connsiteY3990" fmla="*/ 1199946 h 6028288"/>
              <a:gd name="connsiteX3991" fmla="*/ 6170636 w 6562090"/>
              <a:gd name="connsiteY3991" fmla="*/ 1242039 h 6028288"/>
              <a:gd name="connsiteX3992" fmla="*/ 6114372 w 6562090"/>
              <a:gd name="connsiteY3992" fmla="*/ 1087702 h 6028288"/>
              <a:gd name="connsiteX3993" fmla="*/ 6154152 w 6562090"/>
              <a:gd name="connsiteY3993" fmla="*/ 1060958 h 6028288"/>
              <a:gd name="connsiteX3994" fmla="*/ 6189107 w 6562090"/>
              <a:gd name="connsiteY3994" fmla="*/ 1060033 h 6028288"/>
              <a:gd name="connsiteX3995" fmla="*/ 1990840 w 6562090"/>
              <a:gd name="connsiteY3995" fmla="*/ 864864 h 6028288"/>
              <a:gd name="connsiteX3996" fmla="*/ 1992718 w 6562090"/>
              <a:gd name="connsiteY3996" fmla="*/ 871953 h 6028288"/>
              <a:gd name="connsiteX3997" fmla="*/ 1992581 w 6562090"/>
              <a:gd name="connsiteY3997" fmla="*/ 871875 h 6028288"/>
              <a:gd name="connsiteX3998" fmla="*/ 1990840 w 6562090"/>
              <a:gd name="connsiteY3998" fmla="*/ 864864 h 6028288"/>
              <a:gd name="connsiteX3999" fmla="*/ 2147588 w 6562090"/>
              <a:gd name="connsiteY3999" fmla="*/ 508373 h 6028288"/>
              <a:gd name="connsiteX4000" fmla="*/ 2158038 w 6562090"/>
              <a:gd name="connsiteY4000" fmla="*/ 514288 h 6028288"/>
              <a:gd name="connsiteX4001" fmla="*/ 2199837 w 6562090"/>
              <a:gd name="connsiteY4001" fmla="*/ 528312 h 6028288"/>
              <a:gd name="connsiteX4002" fmla="*/ 2227703 w 6562090"/>
              <a:gd name="connsiteY4002" fmla="*/ 528312 h 6028288"/>
              <a:gd name="connsiteX4003" fmla="*/ 2255569 w 6562090"/>
              <a:gd name="connsiteY4003" fmla="*/ 556359 h 6028288"/>
              <a:gd name="connsiteX4004" fmla="*/ 2325236 w 6562090"/>
              <a:gd name="connsiteY4004" fmla="*/ 640495 h 6028288"/>
              <a:gd name="connsiteX4005" fmla="*/ 2339169 w 6562090"/>
              <a:gd name="connsiteY4005" fmla="*/ 766703 h 6028288"/>
              <a:gd name="connsiteX4006" fmla="*/ 2325236 w 6562090"/>
              <a:gd name="connsiteY4006" fmla="*/ 766703 h 6028288"/>
              <a:gd name="connsiteX4007" fmla="*/ 2227703 w 6562090"/>
              <a:gd name="connsiteY4007" fmla="*/ 850840 h 6028288"/>
              <a:gd name="connsiteX4008" fmla="*/ 2199837 w 6562090"/>
              <a:gd name="connsiteY4008" fmla="*/ 878886 h 6028288"/>
              <a:gd name="connsiteX4009" fmla="*/ 2171971 w 6562090"/>
              <a:gd name="connsiteY4009" fmla="*/ 878886 h 6028288"/>
              <a:gd name="connsiteX4010" fmla="*/ 2144105 w 6562090"/>
              <a:gd name="connsiteY4010" fmla="*/ 892910 h 6028288"/>
              <a:gd name="connsiteX4011" fmla="*/ 2088371 w 6562090"/>
              <a:gd name="connsiteY4011" fmla="*/ 892910 h 6028288"/>
              <a:gd name="connsiteX4012" fmla="*/ 2074438 w 6562090"/>
              <a:gd name="connsiteY4012" fmla="*/ 892910 h 6028288"/>
              <a:gd name="connsiteX4013" fmla="*/ 2032639 w 6562090"/>
              <a:gd name="connsiteY4013" fmla="*/ 934979 h 6028288"/>
              <a:gd name="connsiteX4014" fmla="*/ 2004773 w 6562090"/>
              <a:gd name="connsiteY4014" fmla="*/ 906932 h 6028288"/>
              <a:gd name="connsiteX4015" fmla="*/ 1997805 w 6562090"/>
              <a:gd name="connsiteY4015" fmla="*/ 891156 h 6028288"/>
              <a:gd name="connsiteX4016" fmla="*/ 1992718 w 6562090"/>
              <a:gd name="connsiteY4016" fmla="*/ 871953 h 6028288"/>
              <a:gd name="connsiteX4017" fmla="*/ 2004773 w 6562090"/>
              <a:gd name="connsiteY4017" fmla="*/ 878886 h 6028288"/>
              <a:gd name="connsiteX4018" fmla="*/ 2004773 w 6562090"/>
              <a:gd name="connsiteY4018" fmla="*/ 822795 h 6028288"/>
              <a:gd name="connsiteX4019" fmla="*/ 2018706 w 6562090"/>
              <a:gd name="connsiteY4019" fmla="*/ 808771 h 6028288"/>
              <a:gd name="connsiteX4020" fmla="*/ 2004773 w 6562090"/>
              <a:gd name="connsiteY4020" fmla="*/ 794749 h 6028288"/>
              <a:gd name="connsiteX4021" fmla="*/ 1990840 w 6562090"/>
              <a:gd name="connsiteY4021" fmla="*/ 654517 h 6028288"/>
              <a:gd name="connsiteX4022" fmla="*/ 2102304 w 6562090"/>
              <a:gd name="connsiteY4022" fmla="*/ 514288 h 6028288"/>
              <a:gd name="connsiteX4023" fmla="*/ 2116239 w 6562090"/>
              <a:gd name="connsiteY4023" fmla="*/ 514288 h 6028288"/>
              <a:gd name="connsiteX4024" fmla="*/ 2137137 w 6562090"/>
              <a:gd name="connsiteY4024" fmla="*/ 509031 h 6028288"/>
              <a:gd name="connsiteX4025" fmla="*/ 2147588 w 6562090"/>
              <a:gd name="connsiteY4025" fmla="*/ 508373 h 6028288"/>
              <a:gd name="connsiteX4026" fmla="*/ 3534281 w 6562090"/>
              <a:gd name="connsiteY4026" fmla="*/ 224258 h 6028288"/>
              <a:gd name="connsiteX4027" fmla="*/ 3563262 w 6562090"/>
              <a:gd name="connsiteY4027" fmla="*/ 307060 h 6028288"/>
              <a:gd name="connsiteX4028" fmla="*/ 3534281 w 6562090"/>
              <a:gd name="connsiteY4028" fmla="*/ 224258 h 6028288"/>
              <a:gd name="connsiteX4029" fmla="*/ 2887734 w 6562090"/>
              <a:gd name="connsiteY4029" fmla="*/ 82803 h 6028288"/>
              <a:gd name="connsiteX4030" fmla="*/ 2873933 w 6562090"/>
              <a:gd name="connsiteY4030" fmla="*/ 126792 h 6028288"/>
              <a:gd name="connsiteX4031" fmla="*/ 2846332 w 6562090"/>
              <a:gd name="connsiteY4031" fmla="*/ 126792 h 6028288"/>
              <a:gd name="connsiteX4032" fmla="*/ 2846332 w 6562090"/>
              <a:gd name="connsiteY4032" fmla="*/ 97466 h 6028288"/>
              <a:gd name="connsiteX4033" fmla="*/ 2860133 w 6562090"/>
              <a:gd name="connsiteY4033" fmla="*/ 112129 h 6028288"/>
              <a:gd name="connsiteX4034" fmla="*/ 2887734 w 6562090"/>
              <a:gd name="connsiteY4034" fmla="*/ 82803 h 6028288"/>
              <a:gd name="connsiteX4035" fmla="*/ 2059709 w 6562090"/>
              <a:gd name="connsiteY4035" fmla="*/ 69002 h 6028288"/>
              <a:gd name="connsiteX4036" fmla="*/ 2087310 w 6562090"/>
              <a:gd name="connsiteY4036" fmla="*/ 154762 h 6028288"/>
              <a:gd name="connsiteX4037" fmla="*/ 2059709 w 6562090"/>
              <a:gd name="connsiteY4037" fmla="*/ 69002 h 6028288"/>
              <a:gd name="connsiteX4038" fmla="*/ 2635877 w 6562090"/>
              <a:gd name="connsiteY4038" fmla="*/ 0 h 6028288"/>
              <a:gd name="connsiteX4039" fmla="*/ 2649678 w 6562090"/>
              <a:gd name="connsiteY4039" fmla="*/ 0 h 6028288"/>
              <a:gd name="connsiteX4040" fmla="*/ 2635877 w 6562090"/>
              <a:gd name="connsiteY4040" fmla="*/ 0 h 602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</a:cxnLst>
            <a:rect l="l" t="t" r="r" b="b"/>
            <a:pathLst>
              <a:path w="6562090" h="6028288">
                <a:moveTo>
                  <a:pt x="1934356" y="5892773"/>
                </a:moveTo>
                <a:cubicBezTo>
                  <a:pt x="1948730" y="5920950"/>
                  <a:pt x="1948730" y="5949126"/>
                  <a:pt x="1934356" y="5963214"/>
                </a:cubicBezTo>
                <a:cubicBezTo>
                  <a:pt x="1934356" y="5977301"/>
                  <a:pt x="1934356" y="5963214"/>
                  <a:pt x="1948730" y="5963214"/>
                </a:cubicBezTo>
                <a:cubicBezTo>
                  <a:pt x="1963107" y="6019565"/>
                  <a:pt x="1876855" y="6061829"/>
                  <a:pt x="1876855" y="5991390"/>
                </a:cubicBezTo>
                <a:cubicBezTo>
                  <a:pt x="1876855" y="5977301"/>
                  <a:pt x="1891229" y="5977301"/>
                  <a:pt x="1891229" y="5963214"/>
                </a:cubicBezTo>
                <a:cubicBezTo>
                  <a:pt x="1891229" y="5949126"/>
                  <a:pt x="1876855" y="5935037"/>
                  <a:pt x="1876855" y="5906862"/>
                </a:cubicBezTo>
                <a:cubicBezTo>
                  <a:pt x="1905606" y="5906862"/>
                  <a:pt x="1919980" y="5920950"/>
                  <a:pt x="1934356" y="5892773"/>
                </a:cubicBezTo>
                <a:close/>
                <a:moveTo>
                  <a:pt x="3098191" y="5878972"/>
                </a:moveTo>
                <a:cubicBezTo>
                  <a:pt x="3098191" y="5878972"/>
                  <a:pt x="3098191" y="5878972"/>
                  <a:pt x="3111991" y="5878972"/>
                </a:cubicBezTo>
                <a:cubicBezTo>
                  <a:pt x="3111991" y="5892773"/>
                  <a:pt x="3098191" y="5892773"/>
                  <a:pt x="3098191" y="5906573"/>
                </a:cubicBezTo>
                <a:cubicBezTo>
                  <a:pt x="3084390" y="5892773"/>
                  <a:pt x="3084390" y="5906573"/>
                  <a:pt x="3070590" y="5892773"/>
                </a:cubicBezTo>
                <a:cubicBezTo>
                  <a:pt x="3084390" y="5878972"/>
                  <a:pt x="3098191" y="5892773"/>
                  <a:pt x="3098191" y="5878972"/>
                </a:cubicBezTo>
                <a:close/>
                <a:moveTo>
                  <a:pt x="3308646" y="5806521"/>
                </a:moveTo>
                <a:cubicBezTo>
                  <a:pt x="3322446" y="5821471"/>
                  <a:pt x="3322446" y="5836422"/>
                  <a:pt x="3322446" y="5806521"/>
                </a:cubicBezTo>
                <a:cubicBezTo>
                  <a:pt x="3336247" y="5821471"/>
                  <a:pt x="3322446" y="5836422"/>
                  <a:pt x="3322446" y="5836422"/>
                </a:cubicBezTo>
                <a:cubicBezTo>
                  <a:pt x="3322446" y="5851374"/>
                  <a:pt x="3336247" y="5821471"/>
                  <a:pt x="3322446" y="5851374"/>
                </a:cubicBezTo>
                <a:cubicBezTo>
                  <a:pt x="3308646" y="5836422"/>
                  <a:pt x="3322446" y="5821471"/>
                  <a:pt x="3308646" y="5806521"/>
                </a:cubicBezTo>
                <a:close/>
                <a:moveTo>
                  <a:pt x="3353498" y="5778921"/>
                </a:moveTo>
                <a:cubicBezTo>
                  <a:pt x="3353498" y="5778921"/>
                  <a:pt x="3322446" y="5806521"/>
                  <a:pt x="3353498" y="5806521"/>
                </a:cubicBezTo>
                <a:cubicBezTo>
                  <a:pt x="3353498" y="5806521"/>
                  <a:pt x="3353498" y="5806521"/>
                  <a:pt x="3337972" y="5806521"/>
                </a:cubicBezTo>
                <a:cubicBezTo>
                  <a:pt x="3337972" y="5806521"/>
                  <a:pt x="3337972" y="5806521"/>
                  <a:pt x="3322446" y="5792721"/>
                </a:cubicBezTo>
                <a:cubicBezTo>
                  <a:pt x="3322446" y="5778921"/>
                  <a:pt x="3337972" y="5778921"/>
                  <a:pt x="3353498" y="5778921"/>
                </a:cubicBezTo>
                <a:close/>
                <a:moveTo>
                  <a:pt x="2818732" y="5778921"/>
                </a:moveTo>
                <a:cubicBezTo>
                  <a:pt x="2832532" y="5793584"/>
                  <a:pt x="2818732" y="5808247"/>
                  <a:pt x="2818732" y="5837573"/>
                </a:cubicBezTo>
                <a:cubicBezTo>
                  <a:pt x="2804931" y="5822910"/>
                  <a:pt x="2818732" y="5808247"/>
                  <a:pt x="2804931" y="5793584"/>
                </a:cubicBezTo>
                <a:cubicBezTo>
                  <a:pt x="2818732" y="5793584"/>
                  <a:pt x="2818732" y="5793584"/>
                  <a:pt x="2818732" y="5778921"/>
                </a:cubicBezTo>
                <a:close/>
                <a:moveTo>
                  <a:pt x="2594476" y="5737519"/>
                </a:moveTo>
                <a:cubicBezTo>
                  <a:pt x="2608277" y="5765120"/>
                  <a:pt x="2622077" y="5792721"/>
                  <a:pt x="2580676" y="5820322"/>
                </a:cubicBezTo>
                <a:cubicBezTo>
                  <a:pt x="2580676" y="5806521"/>
                  <a:pt x="2580676" y="5820322"/>
                  <a:pt x="2566875" y="5806521"/>
                </a:cubicBezTo>
                <a:cubicBezTo>
                  <a:pt x="2553075" y="5806521"/>
                  <a:pt x="2553075" y="5778921"/>
                  <a:pt x="2553075" y="5751320"/>
                </a:cubicBezTo>
                <a:cubicBezTo>
                  <a:pt x="2566875" y="5751320"/>
                  <a:pt x="2580676" y="5751320"/>
                  <a:pt x="2594476" y="5737519"/>
                </a:cubicBezTo>
                <a:close/>
                <a:moveTo>
                  <a:pt x="3343793" y="5733853"/>
                </a:moveTo>
                <a:cubicBezTo>
                  <a:pt x="3345950" y="5733207"/>
                  <a:pt x="3349184" y="5734069"/>
                  <a:pt x="3353496" y="5737519"/>
                </a:cubicBezTo>
                <a:cubicBezTo>
                  <a:pt x="3353496" y="5737519"/>
                  <a:pt x="3353496" y="5737519"/>
                  <a:pt x="3353496" y="5751320"/>
                </a:cubicBezTo>
                <a:cubicBezTo>
                  <a:pt x="3340559" y="5751320"/>
                  <a:pt x="3337325" y="5735794"/>
                  <a:pt x="3343793" y="5733853"/>
                </a:cubicBezTo>
                <a:close/>
                <a:moveTo>
                  <a:pt x="2846332" y="5723719"/>
                </a:moveTo>
                <a:cubicBezTo>
                  <a:pt x="2860133" y="5723719"/>
                  <a:pt x="2846332" y="5737519"/>
                  <a:pt x="2846332" y="5751320"/>
                </a:cubicBezTo>
                <a:cubicBezTo>
                  <a:pt x="2846332" y="5765120"/>
                  <a:pt x="2832532" y="5751320"/>
                  <a:pt x="2832532" y="5765120"/>
                </a:cubicBezTo>
                <a:cubicBezTo>
                  <a:pt x="2818732" y="5765120"/>
                  <a:pt x="2818732" y="5751320"/>
                  <a:pt x="2818732" y="5751320"/>
                </a:cubicBezTo>
                <a:cubicBezTo>
                  <a:pt x="2832532" y="5751320"/>
                  <a:pt x="2832532" y="5737519"/>
                  <a:pt x="2846332" y="5723719"/>
                </a:cubicBezTo>
                <a:close/>
                <a:moveTo>
                  <a:pt x="3322446" y="5696118"/>
                </a:moveTo>
                <a:cubicBezTo>
                  <a:pt x="3336247" y="5696118"/>
                  <a:pt x="3336247" y="5696118"/>
                  <a:pt x="3322446" y="5709919"/>
                </a:cubicBezTo>
                <a:cubicBezTo>
                  <a:pt x="3322446" y="5709919"/>
                  <a:pt x="3322446" y="5709919"/>
                  <a:pt x="3322446" y="5696118"/>
                </a:cubicBezTo>
                <a:close/>
                <a:moveTo>
                  <a:pt x="2873933" y="5682318"/>
                </a:moveTo>
                <a:cubicBezTo>
                  <a:pt x="2901534" y="5682318"/>
                  <a:pt x="2887734" y="5709919"/>
                  <a:pt x="2887734" y="5709919"/>
                </a:cubicBezTo>
                <a:cubicBezTo>
                  <a:pt x="2873933" y="5709919"/>
                  <a:pt x="2873933" y="5696118"/>
                  <a:pt x="2873933" y="5709919"/>
                </a:cubicBezTo>
                <a:cubicBezTo>
                  <a:pt x="2873933" y="5709919"/>
                  <a:pt x="2873933" y="5709919"/>
                  <a:pt x="2873933" y="5682318"/>
                </a:cubicBezTo>
                <a:close/>
                <a:moveTo>
                  <a:pt x="2915334" y="5613316"/>
                </a:moveTo>
                <a:cubicBezTo>
                  <a:pt x="2915334" y="5613316"/>
                  <a:pt x="2915334" y="5613316"/>
                  <a:pt x="2929135" y="5613316"/>
                </a:cubicBezTo>
                <a:cubicBezTo>
                  <a:pt x="2929135" y="5627116"/>
                  <a:pt x="2915334" y="5627116"/>
                  <a:pt x="2929135" y="5627116"/>
                </a:cubicBezTo>
                <a:cubicBezTo>
                  <a:pt x="2929135" y="5640917"/>
                  <a:pt x="2915334" y="5640917"/>
                  <a:pt x="2901534" y="5640917"/>
                </a:cubicBezTo>
                <a:cubicBezTo>
                  <a:pt x="2901534" y="5627116"/>
                  <a:pt x="2915334" y="5627116"/>
                  <a:pt x="2915334" y="5613316"/>
                </a:cubicBezTo>
                <a:close/>
                <a:moveTo>
                  <a:pt x="2874316" y="5598750"/>
                </a:moveTo>
                <a:lnTo>
                  <a:pt x="2886727" y="5603997"/>
                </a:lnTo>
                <a:cubicBezTo>
                  <a:pt x="2888501" y="5602247"/>
                  <a:pt x="2888501" y="5598750"/>
                  <a:pt x="2888501" y="5598750"/>
                </a:cubicBezTo>
                <a:cubicBezTo>
                  <a:pt x="2902684" y="5626734"/>
                  <a:pt x="2888501" y="5626734"/>
                  <a:pt x="2888501" y="5640727"/>
                </a:cubicBezTo>
                <a:cubicBezTo>
                  <a:pt x="2874316" y="5626734"/>
                  <a:pt x="2874316" y="5640727"/>
                  <a:pt x="2860133" y="5654719"/>
                </a:cubicBezTo>
                <a:close/>
                <a:moveTo>
                  <a:pt x="2777330" y="5596064"/>
                </a:moveTo>
                <a:cubicBezTo>
                  <a:pt x="2777330" y="5611590"/>
                  <a:pt x="2763530" y="5611590"/>
                  <a:pt x="2763530" y="5627116"/>
                </a:cubicBezTo>
                <a:cubicBezTo>
                  <a:pt x="2749730" y="5611590"/>
                  <a:pt x="2763530" y="5596064"/>
                  <a:pt x="2777330" y="5596064"/>
                </a:cubicBezTo>
                <a:close/>
                <a:moveTo>
                  <a:pt x="4526530" y="5554663"/>
                </a:moveTo>
                <a:cubicBezTo>
                  <a:pt x="4526530" y="5554663"/>
                  <a:pt x="4526530" y="5554663"/>
                  <a:pt x="4540331" y="5554663"/>
                </a:cubicBezTo>
                <a:cubicBezTo>
                  <a:pt x="4526530" y="5554663"/>
                  <a:pt x="4512730" y="5568463"/>
                  <a:pt x="4526530" y="5568463"/>
                </a:cubicBezTo>
                <a:cubicBezTo>
                  <a:pt x="4526530" y="5568463"/>
                  <a:pt x="4526530" y="5568463"/>
                  <a:pt x="4512730" y="5568463"/>
                </a:cubicBezTo>
                <a:cubicBezTo>
                  <a:pt x="4512730" y="5554663"/>
                  <a:pt x="4526530" y="5554663"/>
                  <a:pt x="4526530" y="5554663"/>
                </a:cubicBezTo>
                <a:close/>
                <a:moveTo>
                  <a:pt x="2931052" y="5514798"/>
                </a:moveTo>
                <a:lnTo>
                  <a:pt x="2935255" y="5516352"/>
                </a:lnTo>
                <a:lnTo>
                  <a:pt x="2934038" y="5519953"/>
                </a:lnTo>
                <a:close/>
                <a:moveTo>
                  <a:pt x="2916869" y="5500804"/>
                </a:moveTo>
                <a:cubicBezTo>
                  <a:pt x="2931052" y="5500804"/>
                  <a:pt x="2931052" y="5514798"/>
                  <a:pt x="2931052" y="5528790"/>
                </a:cubicBezTo>
                <a:lnTo>
                  <a:pt x="2934038" y="5519953"/>
                </a:lnTo>
                <a:lnTo>
                  <a:pt x="2938143" y="5527040"/>
                </a:lnTo>
                <a:cubicBezTo>
                  <a:pt x="2941690" y="5528790"/>
                  <a:pt x="2945235" y="5528790"/>
                  <a:pt x="2945235" y="5528790"/>
                </a:cubicBezTo>
                <a:cubicBezTo>
                  <a:pt x="2945235" y="5528790"/>
                  <a:pt x="2931052" y="5528790"/>
                  <a:pt x="2916869" y="5542782"/>
                </a:cubicBezTo>
                <a:cubicBezTo>
                  <a:pt x="2916869" y="5542782"/>
                  <a:pt x="2931052" y="5528790"/>
                  <a:pt x="2945235" y="5542782"/>
                </a:cubicBezTo>
                <a:cubicBezTo>
                  <a:pt x="2931052" y="5556773"/>
                  <a:pt x="2916869" y="5584759"/>
                  <a:pt x="2902684" y="5598750"/>
                </a:cubicBezTo>
                <a:cubicBezTo>
                  <a:pt x="2902684" y="5570765"/>
                  <a:pt x="2902684" y="5598750"/>
                  <a:pt x="2888501" y="5584759"/>
                </a:cubicBezTo>
                <a:cubicBezTo>
                  <a:pt x="2888501" y="5591754"/>
                  <a:pt x="2884954" y="5595251"/>
                  <a:pt x="2881409" y="5597001"/>
                </a:cubicBezTo>
                <a:lnTo>
                  <a:pt x="2874316" y="5598750"/>
                </a:lnTo>
                <a:lnTo>
                  <a:pt x="2876089" y="5591754"/>
                </a:lnTo>
                <a:cubicBezTo>
                  <a:pt x="2884954" y="5570765"/>
                  <a:pt x="2895592" y="5549777"/>
                  <a:pt x="2902684" y="5528790"/>
                </a:cubicBezTo>
                <a:cubicBezTo>
                  <a:pt x="2902684" y="5542782"/>
                  <a:pt x="2916869" y="5528790"/>
                  <a:pt x="2916869" y="5528790"/>
                </a:cubicBezTo>
                <a:cubicBezTo>
                  <a:pt x="2931052" y="5514798"/>
                  <a:pt x="2916869" y="5514798"/>
                  <a:pt x="2916869" y="5500804"/>
                </a:cubicBezTo>
                <a:close/>
                <a:moveTo>
                  <a:pt x="4209124" y="5485663"/>
                </a:moveTo>
                <a:cubicBezTo>
                  <a:pt x="4195323" y="5499463"/>
                  <a:pt x="4195323" y="5499463"/>
                  <a:pt x="4222924" y="5499463"/>
                </a:cubicBezTo>
                <a:cubicBezTo>
                  <a:pt x="4209124" y="5499463"/>
                  <a:pt x="4209124" y="5499463"/>
                  <a:pt x="4209124" y="5513264"/>
                </a:cubicBezTo>
                <a:cubicBezTo>
                  <a:pt x="4209124" y="5499463"/>
                  <a:pt x="4209124" y="5513264"/>
                  <a:pt x="4195323" y="5513264"/>
                </a:cubicBezTo>
                <a:cubicBezTo>
                  <a:pt x="4195323" y="5499463"/>
                  <a:pt x="4195323" y="5485663"/>
                  <a:pt x="4209124" y="5485663"/>
                </a:cubicBezTo>
                <a:close/>
                <a:moveTo>
                  <a:pt x="4429928" y="5471860"/>
                </a:moveTo>
                <a:cubicBezTo>
                  <a:pt x="4429928" y="5485661"/>
                  <a:pt x="4443728" y="5485661"/>
                  <a:pt x="4457528" y="5485661"/>
                </a:cubicBezTo>
                <a:cubicBezTo>
                  <a:pt x="4457528" y="5485661"/>
                  <a:pt x="4457528" y="5485661"/>
                  <a:pt x="4443728" y="5485661"/>
                </a:cubicBezTo>
                <a:cubicBezTo>
                  <a:pt x="4443728" y="5485661"/>
                  <a:pt x="4457528" y="5499461"/>
                  <a:pt x="4443728" y="5499461"/>
                </a:cubicBezTo>
                <a:cubicBezTo>
                  <a:pt x="4443728" y="5499461"/>
                  <a:pt x="4443728" y="5485661"/>
                  <a:pt x="4416127" y="5485661"/>
                </a:cubicBezTo>
                <a:cubicBezTo>
                  <a:pt x="4416127" y="5485661"/>
                  <a:pt x="4429928" y="5485661"/>
                  <a:pt x="4429928" y="5471860"/>
                </a:cubicBezTo>
                <a:close/>
                <a:moveTo>
                  <a:pt x="243231" y="5459786"/>
                </a:moveTo>
                <a:cubicBezTo>
                  <a:pt x="255306" y="5461509"/>
                  <a:pt x="265657" y="5471860"/>
                  <a:pt x="265657" y="5499461"/>
                </a:cubicBezTo>
                <a:cubicBezTo>
                  <a:pt x="251857" y="5513262"/>
                  <a:pt x="210456" y="5513262"/>
                  <a:pt x="196655" y="5499461"/>
                </a:cubicBezTo>
                <a:cubicBezTo>
                  <a:pt x="196655" y="5485661"/>
                  <a:pt x="210456" y="5471860"/>
                  <a:pt x="210456" y="5471860"/>
                </a:cubicBezTo>
                <a:cubicBezTo>
                  <a:pt x="217356" y="5464960"/>
                  <a:pt x="231156" y="5458060"/>
                  <a:pt x="243231" y="5459786"/>
                </a:cubicBezTo>
                <a:close/>
                <a:moveTo>
                  <a:pt x="4109069" y="5458060"/>
                </a:moveTo>
                <a:cubicBezTo>
                  <a:pt x="4122870" y="5458060"/>
                  <a:pt x="4122870" y="5485661"/>
                  <a:pt x="4109069" y="5485661"/>
                </a:cubicBezTo>
                <a:cubicBezTo>
                  <a:pt x="4109069" y="5471860"/>
                  <a:pt x="4109069" y="5458060"/>
                  <a:pt x="4109069" y="5458060"/>
                </a:cubicBezTo>
                <a:close/>
                <a:moveTo>
                  <a:pt x="4381412" y="5452238"/>
                </a:moveTo>
                <a:cubicBezTo>
                  <a:pt x="4384647" y="5451591"/>
                  <a:pt x="4387666" y="5452021"/>
                  <a:pt x="4390254" y="5452883"/>
                </a:cubicBezTo>
                <a:cubicBezTo>
                  <a:pt x="4395428" y="5454609"/>
                  <a:pt x="4398878" y="5458060"/>
                  <a:pt x="4398878" y="5458060"/>
                </a:cubicBezTo>
                <a:cubicBezTo>
                  <a:pt x="4398878" y="5458060"/>
                  <a:pt x="4398878" y="5458060"/>
                  <a:pt x="4398878" y="5471860"/>
                </a:cubicBezTo>
                <a:lnTo>
                  <a:pt x="4385630" y="5460266"/>
                </a:lnTo>
                <a:lnTo>
                  <a:pt x="4386803" y="5464962"/>
                </a:lnTo>
                <a:cubicBezTo>
                  <a:pt x="4388528" y="5468411"/>
                  <a:pt x="4391978" y="5471863"/>
                  <a:pt x="4398878" y="5471863"/>
                </a:cubicBezTo>
                <a:cubicBezTo>
                  <a:pt x="4398878" y="5471863"/>
                  <a:pt x="4398878" y="5485663"/>
                  <a:pt x="4385078" y="5485663"/>
                </a:cubicBezTo>
                <a:cubicBezTo>
                  <a:pt x="4385078" y="5499463"/>
                  <a:pt x="4371277" y="5471863"/>
                  <a:pt x="4371277" y="5471863"/>
                </a:cubicBezTo>
                <a:cubicBezTo>
                  <a:pt x="4371277" y="5471863"/>
                  <a:pt x="4371277" y="5471863"/>
                  <a:pt x="4373002" y="5470137"/>
                </a:cubicBezTo>
                <a:lnTo>
                  <a:pt x="4383548" y="5459592"/>
                </a:lnTo>
                <a:lnTo>
                  <a:pt x="4371277" y="5458060"/>
                </a:lnTo>
                <a:cubicBezTo>
                  <a:pt x="4374727" y="5454610"/>
                  <a:pt x="4378177" y="5452885"/>
                  <a:pt x="4381412" y="5452238"/>
                </a:cubicBezTo>
                <a:close/>
                <a:moveTo>
                  <a:pt x="4316076" y="5444262"/>
                </a:moveTo>
                <a:cubicBezTo>
                  <a:pt x="4371277" y="5444262"/>
                  <a:pt x="4316076" y="5458062"/>
                  <a:pt x="4316076" y="5444262"/>
                </a:cubicBezTo>
                <a:close/>
                <a:moveTo>
                  <a:pt x="4236724" y="5444262"/>
                </a:moveTo>
                <a:cubicBezTo>
                  <a:pt x="4236724" y="5444262"/>
                  <a:pt x="4236724" y="5444262"/>
                  <a:pt x="4250524" y="5444262"/>
                </a:cubicBezTo>
                <a:cubicBezTo>
                  <a:pt x="4250524" y="5444262"/>
                  <a:pt x="4250524" y="5444262"/>
                  <a:pt x="4264325" y="5444262"/>
                </a:cubicBezTo>
                <a:cubicBezTo>
                  <a:pt x="4250524" y="5458062"/>
                  <a:pt x="4250524" y="5458062"/>
                  <a:pt x="4250524" y="5471863"/>
                </a:cubicBezTo>
                <a:cubicBezTo>
                  <a:pt x="4236724" y="5471863"/>
                  <a:pt x="4250524" y="5458062"/>
                  <a:pt x="4236724" y="5444262"/>
                </a:cubicBezTo>
                <a:close/>
                <a:moveTo>
                  <a:pt x="3646756" y="5444260"/>
                </a:moveTo>
                <a:cubicBezTo>
                  <a:pt x="3646756" y="5444260"/>
                  <a:pt x="3646756" y="5444260"/>
                  <a:pt x="3660556" y="5444260"/>
                </a:cubicBezTo>
                <a:cubicBezTo>
                  <a:pt x="3660556" y="5444260"/>
                  <a:pt x="3660556" y="5444260"/>
                  <a:pt x="3646756" y="5458060"/>
                </a:cubicBezTo>
                <a:cubicBezTo>
                  <a:pt x="3632955" y="5444260"/>
                  <a:pt x="3646756" y="5444260"/>
                  <a:pt x="3646756" y="5444260"/>
                </a:cubicBezTo>
                <a:close/>
                <a:moveTo>
                  <a:pt x="2947451" y="5438933"/>
                </a:moveTo>
                <a:cubicBezTo>
                  <a:pt x="2948781" y="5438277"/>
                  <a:pt x="2950555" y="5438714"/>
                  <a:pt x="2952328" y="5439589"/>
                </a:cubicBezTo>
                <a:cubicBezTo>
                  <a:pt x="2955873" y="5441339"/>
                  <a:pt x="2959420" y="5444836"/>
                  <a:pt x="2959420" y="5444836"/>
                </a:cubicBezTo>
                <a:cubicBezTo>
                  <a:pt x="2987788" y="5472821"/>
                  <a:pt x="2945235" y="5486813"/>
                  <a:pt x="2959420" y="5514798"/>
                </a:cubicBezTo>
                <a:cubicBezTo>
                  <a:pt x="2952328" y="5514798"/>
                  <a:pt x="2948781" y="5518295"/>
                  <a:pt x="2945235" y="5520045"/>
                </a:cubicBezTo>
                <a:lnTo>
                  <a:pt x="2935255" y="5516352"/>
                </a:lnTo>
                <a:lnTo>
                  <a:pt x="2938143" y="5507802"/>
                </a:lnTo>
                <a:cubicBezTo>
                  <a:pt x="2941690" y="5500804"/>
                  <a:pt x="2945235" y="5493809"/>
                  <a:pt x="2945235" y="5486813"/>
                </a:cubicBezTo>
                <a:cubicBezTo>
                  <a:pt x="2945235" y="5486813"/>
                  <a:pt x="2945235" y="5486813"/>
                  <a:pt x="2945235" y="5472821"/>
                </a:cubicBezTo>
                <a:cubicBezTo>
                  <a:pt x="2945235" y="5472821"/>
                  <a:pt x="2931052" y="5444836"/>
                  <a:pt x="2945235" y="5444836"/>
                </a:cubicBezTo>
                <a:cubicBezTo>
                  <a:pt x="2945235" y="5441338"/>
                  <a:pt x="2946121" y="5439589"/>
                  <a:pt x="2947451" y="5438933"/>
                </a:cubicBezTo>
                <a:close/>
                <a:moveTo>
                  <a:pt x="4234768" y="5421878"/>
                </a:moveTo>
                <a:lnTo>
                  <a:pt x="4233840" y="5424353"/>
                </a:lnTo>
                <a:lnTo>
                  <a:pt x="4233058" y="5422699"/>
                </a:lnTo>
                <a:close/>
                <a:moveTo>
                  <a:pt x="4238449" y="5420111"/>
                </a:moveTo>
                <a:cubicBezTo>
                  <a:pt x="4243624" y="5420111"/>
                  <a:pt x="4250524" y="5423561"/>
                  <a:pt x="4250524" y="5430461"/>
                </a:cubicBezTo>
                <a:cubicBezTo>
                  <a:pt x="4250524" y="5430461"/>
                  <a:pt x="4236724" y="5430461"/>
                  <a:pt x="4236724" y="5444262"/>
                </a:cubicBezTo>
                <a:cubicBezTo>
                  <a:pt x="4229824" y="5437362"/>
                  <a:pt x="4229824" y="5433911"/>
                  <a:pt x="4231549" y="5430461"/>
                </a:cubicBezTo>
                <a:lnTo>
                  <a:pt x="4233840" y="5424353"/>
                </a:lnTo>
                <a:lnTo>
                  <a:pt x="4236724" y="5430461"/>
                </a:lnTo>
                <a:lnTo>
                  <a:pt x="4236724" y="5420939"/>
                </a:lnTo>
                <a:close/>
                <a:moveTo>
                  <a:pt x="4236724" y="5416661"/>
                </a:moveTo>
                <a:cubicBezTo>
                  <a:pt x="4236724" y="5416661"/>
                  <a:pt x="4236724" y="5416661"/>
                  <a:pt x="4236724" y="5418386"/>
                </a:cubicBezTo>
                <a:lnTo>
                  <a:pt x="4236724" y="5420939"/>
                </a:lnTo>
                <a:lnTo>
                  <a:pt x="4234768" y="5421878"/>
                </a:lnTo>
                <a:close/>
                <a:moveTo>
                  <a:pt x="3652578" y="5407170"/>
                </a:moveTo>
                <a:cubicBezTo>
                  <a:pt x="3654519" y="5407170"/>
                  <a:pt x="3657107" y="5409759"/>
                  <a:pt x="3660556" y="5416659"/>
                </a:cubicBezTo>
                <a:cubicBezTo>
                  <a:pt x="3646756" y="5416659"/>
                  <a:pt x="3674356" y="5444260"/>
                  <a:pt x="3646756" y="5430459"/>
                </a:cubicBezTo>
                <a:cubicBezTo>
                  <a:pt x="3646756" y="5430459"/>
                  <a:pt x="3646756" y="5407170"/>
                  <a:pt x="3652578" y="5407170"/>
                </a:cubicBezTo>
                <a:close/>
                <a:moveTo>
                  <a:pt x="2959420" y="5402861"/>
                </a:moveTo>
                <a:cubicBezTo>
                  <a:pt x="2973603" y="5402861"/>
                  <a:pt x="2973603" y="5416852"/>
                  <a:pt x="2987788" y="5402861"/>
                </a:cubicBezTo>
                <a:cubicBezTo>
                  <a:pt x="2987788" y="5416852"/>
                  <a:pt x="2973603" y="5444836"/>
                  <a:pt x="2959420" y="5444836"/>
                </a:cubicBezTo>
                <a:cubicBezTo>
                  <a:pt x="2959420" y="5430844"/>
                  <a:pt x="2959420" y="5416852"/>
                  <a:pt x="2959420" y="5402861"/>
                </a:cubicBezTo>
                <a:close/>
                <a:moveTo>
                  <a:pt x="3827863" y="5402233"/>
                </a:moveTo>
                <a:lnTo>
                  <a:pt x="3826930" y="5419936"/>
                </a:lnTo>
                <a:lnTo>
                  <a:pt x="3817276" y="5437838"/>
                </a:lnTo>
                <a:lnTo>
                  <a:pt x="3816398" y="5437462"/>
                </a:lnTo>
                <a:cubicBezTo>
                  <a:pt x="3814642" y="5439215"/>
                  <a:pt x="3814642" y="5442721"/>
                  <a:pt x="3814642" y="5442721"/>
                </a:cubicBezTo>
                <a:lnTo>
                  <a:pt x="3817276" y="5437838"/>
                </a:lnTo>
                <a:lnTo>
                  <a:pt x="3828684" y="5442721"/>
                </a:lnTo>
                <a:cubicBezTo>
                  <a:pt x="3828684" y="5456741"/>
                  <a:pt x="3828684" y="5456741"/>
                  <a:pt x="3828684" y="5484783"/>
                </a:cubicBezTo>
                <a:cubicBezTo>
                  <a:pt x="3814642" y="5484783"/>
                  <a:pt x="3814642" y="5512823"/>
                  <a:pt x="3800601" y="5512823"/>
                </a:cubicBezTo>
                <a:cubicBezTo>
                  <a:pt x="3800601" y="5498803"/>
                  <a:pt x="3800601" y="5484783"/>
                  <a:pt x="3786559" y="5470761"/>
                </a:cubicBezTo>
                <a:cubicBezTo>
                  <a:pt x="3800601" y="5470761"/>
                  <a:pt x="3804113" y="5456741"/>
                  <a:pt x="3807623" y="5440967"/>
                </a:cubicBezTo>
                <a:close/>
                <a:moveTo>
                  <a:pt x="3828684" y="5386639"/>
                </a:moveTo>
                <a:lnTo>
                  <a:pt x="3828684" y="5400659"/>
                </a:lnTo>
                <a:lnTo>
                  <a:pt x="3827863" y="5402233"/>
                </a:lnTo>
                <a:close/>
                <a:moveTo>
                  <a:pt x="4207804" y="5372617"/>
                </a:moveTo>
                <a:cubicBezTo>
                  <a:pt x="4221846" y="5414679"/>
                  <a:pt x="4235888" y="5428699"/>
                  <a:pt x="4207804" y="5442721"/>
                </a:cubicBezTo>
                <a:cubicBezTo>
                  <a:pt x="4207804" y="5442721"/>
                  <a:pt x="4193762" y="5414679"/>
                  <a:pt x="4207804" y="5414679"/>
                </a:cubicBezTo>
                <a:cubicBezTo>
                  <a:pt x="4207804" y="5400659"/>
                  <a:pt x="4179721" y="5400659"/>
                  <a:pt x="4179721" y="5400659"/>
                </a:cubicBezTo>
                <a:cubicBezTo>
                  <a:pt x="4179721" y="5400659"/>
                  <a:pt x="4193762" y="5386639"/>
                  <a:pt x="4207804" y="5386639"/>
                </a:cubicBezTo>
                <a:cubicBezTo>
                  <a:pt x="4207804" y="5386639"/>
                  <a:pt x="4207804" y="5386639"/>
                  <a:pt x="4207804" y="5372617"/>
                </a:cubicBezTo>
                <a:close/>
                <a:moveTo>
                  <a:pt x="4398878" y="5358008"/>
                </a:moveTo>
                <a:cubicBezTo>
                  <a:pt x="4416127" y="5358008"/>
                  <a:pt x="4416127" y="5358008"/>
                  <a:pt x="4416127" y="5358008"/>
                </a:cubicBezTo>
                <a:cubicBezTo>
                  <a:pt x="4416127" y="5371809"/>
                  <a:pt x="4416127" y="5371809"/>
                  <a:pt x="4416127" y="5371809"/>
                </a:cubicBezTo>
                <a:cubicBezTo>
                  <a:pt x="4398878" y="5371809"/>
                  <a:pt x="4398878" y="5371809"/>
                  <a:pt x="4398878" y="5358008"/>
                </a:cubicBezTo>
                <a:close/>
                <a:moveTo>
                  <a:pt x="4385940" y="5358008"/>
                </a:moveTo>
                <a:cubicBezTo>
                  <a:pt x="4400604" y="5358008"/>
                  <a:pt x="4400604" y="5372958"/>
                  <a:pt x="4400604" y="5387908"/>
                </a:cubicBezTo>
                <a:cubicBezTo>
                  <a:pt x="4400604" y="5372958"/>
                  <a:pt x="4415266" y="5387908"/>
                  <a:pt x="4415266" y="5372958"/>
                </a:cubicBezTo>
                <a:cubicBezTo>
                  <a:pt x="4415266" y="5387908"/>
                  <a:pt x="4429930" y="5387908"/>
                  <a:pt x="4429930" y="5387908"/>
                </a:cubicBezTo>
                <a:cubicBezTo>
                  <a:pt x="4415266" y="5402861"/>
                  <a:pt x="4400604" y="5372958"/>
                  <a:pt x="4400604" y="5402861"/>
                </a:cubicBezTo>
                <a:cubicBezTo>
                  <a:pt x="4385940" y="5387908"/>
                  <a:pt x="4371277" y="5372958"/>
                  <a:pt x="4385940" y="5358008"/>
                </a:cubicBezTo>
                <a:close/>
                <a:moveTo>
                  <a:pt x="2004508" y="5358008"/>
                </a:moveTo>
                <a:cubicBezTo>
                  <a:pt x="2004508" y="5358008"/>
                  <a:pt x="1990707" y="5371809"/>
                  <a:pt x="2004508" y="5371809"/>
                </a:cubicBezTo>
                <a:cubicBezTo>
                  <a:pt x="2004508" y="5371809"/>
                  <a:pt x="2004508" y="5371809"/>
                  <a:pt x="1990707" y="5371809"/>
                </a:cubicBezTo>
                <a:cubicBezTo>
                  <a:pt x="1990707" y="5358008"/>
                  <a:pt x="1990707" y="5358008"/>
                  <a:pt x="2004508" y="5358008"/>
                </a:cubicBezTo>
                <a:close/>
                <a:moveTo>
                  <a:pt x="4540331" y="5344208"/>
                </a:moveTo>
                <a:cubicBezTo>
                  <a:pt x="4540331" y="5344208"/>
                  <a:pt x="4540331" y="5351108"/>
                  <a:pt x="4540331" y="5356283"/>
                </a:cubicBezTo>
                <a:lnTo>
                  <a:pt x="4540331" y="5358008"/>
                </a:lnTo>
                <a:cubicBezTo>
                  <a:pt x="4543781" y="5358008"/>
                  <a:pt x="4544643" y="5358008"/>
                  <a:pt x="4544212" y="5358224"/>
                </a:cubicBezTo>
                <a:lnTo>
                  <a:pt x="4540331" y="5359733"/>
                </a:lnTo>
                <a:lnTo>
                  <a:pt x="4540331" y="5359733"/>
                </a:lnTo>
                <a:cubicBezTo>
                  <a:pt x="4536881" y="5361458"/>
                  <a:pt x="4533431" y="5364909"/>
                  <a:pt x="4540331" y="5371809"/>
                </a:cubicBezTo>
                <a:cubicBezTo>
                  <a:pt x="4540331" y="5358008"/>
                  <a:pt x="4512730" y="5371809"/>
                  <a:pt x="4526530" y="5358008"/>
                </a:cubicBezTo>
                <a:cubicBezTo>
                  <a:pt x="4540331" y="5371809"/>
                  <a:pt x="4526530" y="5358008"/>
                  <a:pt x="4540331" y="5344208"/>
                </a:cubicBezTo>
                <a:close/>
                <a:moveTo>
                  <a:pt x="4416127" y="5344208"/>
                </a:moveTo>
                <a:cubicBezTo>
                  <a:pt x="4429928" y="5344208"/>
                  <a:pt x="4429928" y="5344208"/>
                  <a:pt x="4443728" y="5344208"/>
                </a:cubicBezTo>
                <a:cubicBezTo>
                  <a:pt x="4443728" y="5358008"/>
                  <a:pt x="4429928" y="5344208"/>
                  <a:pt x="4429928" y="5358008"/>
                </a:cubicBezTo>
                <a:cubicBezTo>
                  <a:pt x="4416127" y="5358008"/>
                  <a:pt x="4429928" y="5344208"/>
                  <a:pt x="4416127" y="5344208"/>
                </a:cubicBezTo>
                <a:close/>
                <a:moveTo>
                  <a:pt x="4329876" y="5344208"/>
                </a:moveTo>
                <a:cubicBezTo>
                  <a:pt x="4343676" y="5344208"/>
                  <a:pt x="4343676" y="5371809"/>
                  <a:pt x="4329876" y="5371809"/>
                </a:cubicBezTo>
                <a:cubicBezTo>
                  <a:pt x="4316076" y="5358008"/>
                  <a:pt x="4343676" y="5358008"/>
                  <a:pt x="4329876" y="5344208"/>
                </a:cubicBezTo>
                <a:close/>
                <a:moveTo>
                  <a:pt x="4081468" y="5344208"/>
                </a:moveTo>
                <a:cubicBezTo>
                  <a:pt x="4095269" y="5358008"/>
                  <a:pt x="4095269" y="5371809"/>
                  <a:pt x="4081468" y="5371809"/>
                </a:cubicBezTo>
                <a:cubicBezTo>
                  <a:pt x="4067668" y="5371809"/>
                  <a:pt x="4095269" y="5358008"/>
                  <a:pt x="4081468" y="5344208"/>
                </a:cubicBezTo>
                <a:close/>
                <a:moveTo>
                  <a:pt x="5820320" y="5330407"/>
                </a:moveTo>
                <a:cubicBezTo>
                  <a:pt x="5861720" y="5345071"/>
                  <a:pt x="5861720" y="5389060"/>
                  <a:pt x="5834120" y="5389060"/>
                </a:cubicBezTo>
                <a:cubicBezTo>
                  <a:pt x="5820320" y="5374397"/>
                  <a:pt x="5820320" y="5359734"/>
                  <a:pt x="5820320" y="5359734"/>
                </a:cubicBezTo>
                <a:cubicBezTo>
                  <a:pt x="5806519" y="5359734"/>
                  <a:pt x="5820320" y="5345071"/>
                  <a:pt x="5834120" y="5359734"/>
                </a:cubicBezTo>
                <a:cubicBezTo>
                  <a:pt x="5834120" y="5345071"/>
                  <a:pt x="5820320" y="5345071"/>
                  <a:pt x="5820320" y="5330407"/>
                </a:cubicBezTo>
                <a:close/>
                <a:moveTo>
                  <a:pt x="4166859" y="5316607"/>
                </a:moveTo>
                <a:cubicBezTo>
                  <a:pt x="4181522" y="5345588"/>
                  <a:pt x="4181522" y="5374569"/>
                  <a:pt x="4166859" y="5389060"/>
                </a:cubicBezTo>
                <a:cubicBezTo>
                  <a:pt x="4166859" y="5389060"/>
                  <a:pt x="4166859" y="5389060"/>
                  <a:pt x="4166859" y="5374569"/>
                </a:cubicBezTo>
                <a:cubicBezTo>
                  <a:pt x="4152196" y="5374569"/>
                  <a:pt x="4166859" y="5374569"/>
                  <a:pt x="4152196" y="5360079"/>
                </a:cubicBezTo>
                <a:cubicBezTo>
                  <a:pt x="4152196" y="5360079"/>
                  <a:pt x="4152196" y="5360079"/>
                  <a:pt x="4152196" y="5374569"/>
                </a:cubicBezTo>
                <a:cubicBezTo>
                  <a:pt x="4152196" y="5360079"/>
                  <a:pt x="4137533" y="5360079"/>
                  <a:pt x="4122870" y="5360079"/>
                </a:cubicBezTo>
                <a:cubicBezTo>
                  <a:pt x="4137533" y="5345588"/>
                  <a:pt x="4166859" y="5345588"/>
                  <a:pt x="4166859" y="5316607"/>
                </a:cubicBezTo>
                <a:close/>
                <a:moveTo>
                  <a:pt x="4053868" y="5316607"/>
                </a:moveTo>
                <a:cubicBezTo>
                  <a:pt x="4067668" y="5316607"/>
                  <a:pt x="4067668" y="5316607"/>
                  <a:pt x="4067668" y="5316607"/>
                </a:cubicBezTo>
                <a:cubicBezTo>
                  <a:pt x="4067668" y="5316607"/>
                  <a:pt x="4067668" y="5316607"/>
                  <a:pt x="4067668" y="5330407"/>
                </a:cubicBezTo>
                <a:cubicBezTo>
                  <a:pt x="4067668" y="5330407"/>
                  <a:pt x="4067668" y="5330407"/>
                  <a:pt x="4053868" y="5330407"/>
                </a:cubicBezTo>
                <a:cubicBezTo>
                  <a:pt x="4067668" y="5316607"/>
                  <a:pt x="4053868" y="5330407"/>
                  <a:pt x="4053868" y="5316607"/>
                </a:cubicBezTo>
                <a:close/>
                <a:moveTo>
                  <a:pt x="4040067" y="5316607"/>
                </a:moveTo>
                <a:lnTo>
                  <a:pt x="4040067" y="5344208"/>
                </a:lnTo>
                <a:cubicBezTo>
                  <a:pt x="4040067" y="5330407"/>
                  <a:pt x="4012466" y="5316607"/>
                  <a:pt x="4040067" y="5316607"/>
                </a:cubicBezTo>
                <a:close/>
                <a:moveTo>
                  <a:pt x="4416127" y="5302807"/>
                </a:moveTo>
                <a:cubicBezTo>
                  <a:pt x="4400604" y="5316607"/>
                  <a:pt x="4400604" y="5302807"/>
                  <a:pt x="4400604" y="5316607"/>
                </a:cubicBezTo>
                <a:cubicBezTo>
                  <a:pt x="4385078" y="5316607"/>
                  <a:pt x="4385078" y="5316607"/>
                  <a:pt x="4385078" y="5316607"/>
                </a:cubicBezTo>
                <a:cubicBezTo>
                  <a:pt x="4400604" y="5316607"/>
                  <a:pt x="4385078" y="5302807"/>
                  <a:pt x="4416127" y="5302807"/>
                </a:cubicBezTo>
                <a:close/>
                <a:moveTo>
                  <a:pt x="4053868" y="5302807"/>
                </a:moveTo>
                <a:cubicBezTo>
                  <a:pt x="4067668" y="5302807"/>
                  <a:pt x="4067668" y="5316607"/>
                  <a:pt x="4053868" y="5316607"/>
                </a:cubicBezTo>
                <a:cubicBezTo>
                  <a:pt x="4053868" y="5316607"/>
                  <a:pt x="4053868" y="5316607"/>
                  <a:pt x="4053868" y="5302807"/>
                </a:cubicBezTo>
                <a:close/>
                <a:moveTo>
                  <a:pt x="3984866" y="5302807"/>
                </a:moveTo>
                <a:cubicBezTo>
                  <a:pt x="3998666" y="5316607"/>
                  <a:pt x="3984866" y="5316607"/>
                  <a:pt x="3984866" y="5330407"/>
                </a:cubicBezTo>
                <a:cubicBezTo>
                  <a:pt x="3971065" y="5316607"/>
                  <a:pt x="3984866" y="5302807"/>
                  <a:pt x="3984866" y="5302807"/>
                </a:cubicBezTo>
                <a:close/>
                <a:moveTo>
                  <a:pt x="5777905" y="5298925"/>
                </a:moveTo>
                <a:cubicBezTo>
                  <a:pt x="5780986" y="5298494"/>
                  <a:pt x="5785389" y="5299356"/>
                  <a:pt x="5792434" y="5302807"/>
                </a:cubicBezTo>
                <a:cubicBezTo>
                  <a:pt x="5778344" y="5316607"/>
                  <a:pt x="5792434" y="5316607"/>
                  <a:pt x="5806521" y="5316607"/>
                </a:cubicBezTo>
                <a:cubicBezTo>
                  <a:pt x="5806521" y="5330407"/>
                  <a:pt x="5792434" y="5316607"/>
                  <a:pt x="5792434" y="5330407"/>
                </a:cubicBezTo>
                <a:cubicBezTo>
                  <a:pt x="5792434" y="5316607"/>
                  <a:pt x="5778344" y="5316607"/>
                  <a:pt x="5764257" y="5302807"/>
                </a:cubicBezTo>
                <a:lnTo>
                  <a:pt x="5771301" y="5302807"/>
                </a:lnTo>
                <a:cubicBezTo>
                  <a:pt x="5773062" y="5301081"/>
                  <a:pt x="5774823" y="5299356"/>
                  <a:pt x="5777905" y="5298925"/>
                </a:cubicBezTo>
                <a:close/>
                <a:moveTo>
                  <a:pt x="6000479" y="5296984"/>
                </a:moveTo>
                <a:cubicBezTo>
                  <a:pt x="6002096" y="5297631"/>
                  <a:pt x="6003174" y="5299356"/>
                  <a:pt x="6003174" y="5302807"/>
                </a:cubicBezTo>
                <a:cubicBezTo>
                  <a:pt x="6003174" y="5302807"/>
                  <a:pt x="6003174" y="5302807"/>
                  <a:pt x="5985924" y="5302807"/>
                </a:cubicBezTo>
                <a:cubicBezTo>
                  <a:pt x="5985924" y="5302807"/>
                  <a:pt x="5990236" y="5299355"/>
                  <a:pt x="5994550" y="5297630"/>
                </a:cubicBezTo>
                <a:cubicBezTo>
                  <a:pt x="5996706" y="5296768"/>
                  <a:pt x="5998862" y="5296337"/>
                  <a:pt x="6000479" y="5296984"/>
                </a:cubicBezTo>
                <a:close/>
                <a:moveTo>
                  <a:pt x="2057553" y="5296984"/>
                </a:moveTo>
                <a:cubicBezTo>
                  <a:pt x="2058847" y="5297631"/>
                  <a:pt x="2059709" y="5299356"/>
                  <a:pt x="2059709" y="5302807"/>
                </a:cubicBezTo>
                <a:cubicBezTo>
                  <a:pt x="2059709" y="5302807"/>
                  <a:pt x="2059709" y="5302807"/>
                  <a:pt x="2045909" y="5302807"/>
                </a:cubicBezTo>
                <a:cubicBezTo>
                  <a:pt x="2045909" y="5302807"/>
                  <a:pt x="2049358" y="5299355"/>
                  <a:pt x="2052809" y="5297630"/>
                </a:cubicBezTo>
                <a:cubicBezTo>
                  <a:pt x="2054534" y="5296768"/>
                  <a:pt x="2056259" y="5296337"/>
                  <a:pt x="2057553" y="5296984"/>
                </a:cubicBezTo>
                <a:close/>
                <a:moveTo>
                  <a:pt x="4315214" y="5289006"/>
                </a:moveTo>
                <a:cubicBezTo>
                  <a:pt x="4315214" y="5302807"/>
                  <a:pt x="4329448" y="5302807"/>
                  <a:pt x="4343678" y="5302807"/>
                </a:cubicBezTo>
                <a:cubicBezTo>
                  <a:pt x="4343678" y="5302807"/>
                  <a:pt x="4343678" y="5316607"/>
                  <a:pt x="4343678" y="5330407"/>
                </a:cubicBezTo>
                <a:cubicBezTo>
                  <a:pt x="4329448" y="5330407"/>
                  <a:pt x="4343678" y="5344208"/>
                  <a:pt x="4329448" y="5330407"/>
                </a:cubicBezTo>
                <a:cubicBezTo>
                  <a:pt x="4343678" y="5316607"/>
                  <a:pt x="4305726" y="5316607"/>
                  <a:pt x="4315214" y="5289006"/>
                </a:cubicBezTo>
                <a:close/>
                <a:moveTo>
                  <a:pt x="4034461" y="5285125"/>
                </a:moveTo>
                <a:cubicBezTo>
                  <a:pt x="4040930" y="5286419"/>
                  <a:pt x="4043517" y="5299357"/>
                  <a:pt x="4053868" y="5289006"/>
                </a:cubicBezTo>
                <a:cubicBezTo>
                  <a:pt x="4053868" y="5302807"/>
                  <a:pt x="4040067" y="5302807"/>
                  <a:pt x="4040067" y="5302807"/>
                </a:cubicBezTo>
                <a:lnTo>
                  <a:pt x="4040067" y="5316607"/>
                </a:lnTo>
                <a:cubicBezTo>
                  <a:pt x="4026267" y="5302807"/>
                  <a:pt x="4026267" y="5302807"/>
                  <a:pt x="4026267" y="5289006"/>
                </a:cubicBezTo>
                <a:cubicBezTo>
                  <a:pt x="4029717" y="5285556"/>
                  <a:pt x="4032305" y="5284694"/>
                  <a:pt x="4034461" y="5285125"/>
                </a:cubicBezTo>
                <a:close/>
                <a:moveTo>
                  <a:pt x="4110595" y="5284534"/>
                </a:moveTo>
                <a:lnTo>
                  <a:pt x="4111977" y="5287087"/>
                </a:lnTo>
                <a:lnTo>
                  <a:pt x="4109512" y="5288493"/>
                </a:lnTo>
                <a:close/>
                <a:moveTo>
                  <a:pt x="4457744" y="5283184"/>
                </a:moveTo>
                <a:cubicBezTo>
                  <a:pt x="4457959" y="5282537"/>
                  <a:pt x="4458391" y="5282968"/>
                  <a:pt x="4459254" y="5283829"/>
                </a:cubicBezTo>
                <a:cubicBezTo>
                  <a:pt x="4460980" y="5285555"/>
                  <a:pt x="4464428" y="5289006"/>
                  <a:pt x="4471329" y="5289006"/>
                </a:cubicBezTo>
                <a:cubicBezTo>
                  <a:pt x="4471329" y="5289006"/>
                  <a:pt x="4457528" y="5289006"/>
                  <a:pt x="4457528" y="5302807"/>
                </a:cubicBezTo>
                <a:cubicBezTo>
                  <a:pt x="4443728" y="5302807"/>
                  <a:pt x="4457528" y="5289006"/>
                  <a:pt x="4457528" y="5289006"/>
                </a:cubicBezTo>
                <a:cubicBezTo>
                  <a:pt x="4457528" y="5285556"/>
                  <a:pt x="4457528" y="5283831"/>
                  <a:pt x="4457744" y="5283184"/>
                </a:cubicBezTo>
                <a:close/>
                <a:moveTo>
                  <a:pt x="5903122" y="5275206"/>
                </a:moveTo>
                <a:cubicBezTo>
                  <a:pt x="5916922" y="5275206"/>
                  <a:pt x="5916922" y="5289006"/>
                  <a:pt x="5916922" y="5302807"/>
                </a:cubicBezTo>
                <a:cubicBezTo>
                  <a:pt x="5916922" y="5302807"/>
                  <a:pt x="5903122" y="5289006"/>
                  <a:pt x="5903122" y="5275206"/>
                </a:cubicBezTo>
                <a:close/>
                <a:moveTo>
                  <a:pt x="4109395" y="5261716"/>
                </a:moveTo>
                <a:lnTo>
                  <a:pt x="4110323" y="5261801"/>
                </a:lnTo>
                <a:lnTo>
                  <a:pt x="4114778" y="5269216"/>
                </a:lnTo>
                <a:lnTo>
                  <a:pt x="4110595" y="5284534"/>
                </a:lnTo>
                <a:lnTo>
                  <a:pt x="4107759" y="5279294"/>
                </a:lnTo>
                <a:close/>
                <a:moveTo>
                  <a:pt x="5750170" y="5261405"/>
                </a:moveTo>
                <a:cubicBezTo>
                  <a:pt x="5764257" y="5261405"/>
                  <a:pt x="5764257" y="5261405"/>
                  <a:pt x="5764257" y="5261405"/>
                </a:cubicBezTo>
                <a:cubicBezTo>
                  <a:pt x="5778344" y="5261405"/>
                  <a:pt x="5778344" y="5261405"/>
                  <a:pt x="5778344" y="5261405"/>
                </a:cubicBezTo>
                <a:cubicBezTo>
                  <a:pt x="5778344" y="5261405"/>
                  <a:pt x="5778344" y="5264854"/>
                  <a:pt x="5780105" y="5270029"/>
                </a:cubicBezTo>
                <a:lnTo>
                  <a:pt x="5791840" y="5288091"/>
                </a:lnTo>
                <a:lnTo>
                  <a:pt x="5798974" y="5285555"/>
                </a:lnTo>
                <a:cubicBezTo>
                  <a:pt x="5804796" y="5289006"/>
                  <a:pt x="5812558" y="5295906"/>
                  <a:pt x="5820322" y="5302807"/>
                </a:cubicBezTo>
                <a:cubicBezTo>
                  <a:pt x="5804796" y="5302807"/>
                  <a:pt x="5800914" y="5299355"/>
                  <a:pt x="5798974" y="5295906"/>
                </a:cubicBezTo>
                <a:lnTo>
                  <a:pt x="5789496" y="5289165"/>
                </a:lnTo>
                <a:lnTo>
                  <a:pt x="5760736" y="5290730"/>
                </a:lnTo>
                <a:cubicBezTo>
                  <a:pt x="5753693" y="5289006"/>
                  <a:pt x="5750170" y="5289006"/>
                  <a:pt x="5750170" y="5302807"/>
                </a:cubicBezTo>
                <a:lnTo>
                  <a:pt x="5764257" y="5302807"/>
                </a:lnTo>
                <a:cubicBezTo>
                  <a:pt x="5764257" y="5316607"/>
                  <a:pt x="5764257" y="5330407"/>
                  <a:pt x="5764257" y="5344208"/>
                </a:cubicBezTo>
                <a:cubicBezTo>
                  <a:pt x="5764257" y="5344208"/>
                  <a:pt x="5764257" y="5344208"/>
                  <a:pt x="5750170" y="5344208"/>
                </a:cubicBezTo>
                <a:cubicBezTo>
                  <a:pt x="5750170" y="5330407"/>
                  <a:pt x="5764257" y="5330407"/>
                  <a:pt x="5750170" y="5316607"/>
                </a:cubicBezTo>
                <a:cubicBezTo>
                  <a:pt x="5750170" y="5330407"/>
                  <a:pt x="5750170" y="5302807"/>
                  <a:pt x="5736080" y="5289006"/>
                </a:cubicBezTo>
                <a:cubicBezTo>
                  <a:pt x="5750170" y="5289006"/>
                  <a:pt x="5750170" y="5261405"/>
                  <a:pt x="5750170" y="5261405"/>
                </a:cubicBezTo>
                <a:close/>
                <a:moveTo>
                  <a:pt x="4026267" y="5261405"/>
                </a:moveTo>
                <a:cubicBezTo>
                  <a:pt x="4026267" y="5275206"/>
                  <a:pt x="4012466" y="5289006"/>
                  <a:pt x="4012466" y="5289006"/>
                </a:cubicBezTo>
                <a:cubicBezTo>
                  <a:pt x="4012466" y="5289006"/>
                  <a:pt x="4012466" y="5275206"/>
                  <a:pt x="4026267" y="5261405"/>
                </a:cubicBezTo>
                <a:close/>
                <a:moveTo>
                  <a:pt x="3871011" y="5261405"/>
                </a:moveTo>
                <a:cubicBezTo>
                  <a:pt x="3884812" y="5275206"/>
                  <a:pt x="3884812" y="5275206"/>
                  <a:pt x="3884812" y="5289006"/>
                </a:cubicBezTo>
                <a:cubicBezTo>
                  <a:pt x="3871011" y="5289006"/>
                  <a:pt x="3871011" y="5275206"/>
                  <a:pt x="3871011" y="5261405"/>
                </a:cubicBezTo>
                <a:close/>
                <a:moveTo>
                  <a:pt x="3619155" y="5261405"/>
                </a:moveTo>
                <a:cubicBezTo>
                  <a:pt x="3632955" y="5261405"/>
                  <a:pt x="3632955" y="5275206"/>
                  <a:pt x="3632955" y="5289006"/>
                </a:cubicBezTo>
                <a:cubicBezTo>
                  <a:pt x="3619155" y="5275206"/>
                  <a:pt x="3619155" y="5275206"/>
                  <a:pt x="3619155" y="5261405"/>
                </a:cubicBezTo>
                <a:close/>
                <a:moveTo>
                  <a:pt x="4064545" y="5254375"/>
                </a:moveTo>
                <a:lnTo>
                  <a:pt x="4067668" y="5261405"/>
                </a:lnTo>
                <a:cubicBezTo>
                  <a:pt x="4060768" y="5254505"/>
                  <a:pt x="4060768" y="5254505"/>
                  <a:pt x="4064219" y="5254505"/>
                </a:cubicBezTo>
                <a:close/>
                <a:moveTo>
                  <a:pt x="6154978" y="5247605"/>
                </a:moveTo>
                <a:cubicBezTo>
                  <a:pt x="6168778" y="5247605"/>
                  <a:pt x="6168778" y="5261405"/>
                  <a:pt x="6168778" y="5261405"/>
                </a:cubicBezTo>
                <a:cubicBezTo>
                  <a:pt x="6168778" y="5261405"/>
                  <a:pt x="6154978" y="5261405"/>
                  <a:pt x="6154978" y="5247605"/>
                </a:cubicBezTo>
                <a:close/>
                <a:moveTo>
                  <a:pt x="3892792" y="5243939"/>
                </a:moveTo>
                <a:cubicBezTo>
                  <a:pt x="3898614" y="5245880"/>
                  <a:pt x="3898614" y="5261405"/>
                  <a:pt x="3898614" y="5261405"/>
                </a:cubicBezTo>
                <a:cubicBezTo>
                  <a:pt x="3884814" y="5261405"/>
                  <a:pt x="3898614" y="5247605"/>
                  <a:pt x="3884814" y="5247605"/>
                </a:cubicBezTo>
                <a:cubicBezTo>
                  <a:pt x="3888264" y="5244155"/>
                  <a:pt x="3890851" y="5243292"/>
                  <a:pt x="3892792" y="5243939"/>
                </a:cubicBezTo>
                <a:close/>
                <a:moveTo>
                  <a:pt x="5958324" y="5233805"/>
                </a:moveTo>
                <a:cubicBezTo>
                  <a:pt x="5972124" y="5233805"/>
                  <a:pt x="5972124" y="5233805"/>
                  <a:pt x="5972124" y="5233805"/>
                </a:cubicBezTo>
                <a:cubicBezTo>
                  <a:pt x="5972124" y="5233805"/>
                  <a:pt x="5985924" y="5233805"/>
                  <a:pt x="5972124" y="5247605"/>
                </a:cubicBezTo>
                <a:cubicBezTo>
                  <a:pt x="5972124" y="5247605"/>
                  <a:pt x="5972124" y="5247605"/>
                  <a:pt x="5958324" y="5233805"/>
                </a:cubicBezTo>
                <a:close/>
                <a:moveTo>
                  <a:pt x="4397139" y="5233059"/>
                </a:moveTo>
                <a:lnTo>
                  <a:pt x="4401180" y="5233805"/>
                </a:lnTo>
                <a:cubicBezTo>
                  <a:pt x="4401180" y="5247605"/>
                  <a:pt x="4386229" y="5247605"/>
                  <a:pt x="4386229" y="5247605"/>
                </a:cubicBezTo>
                <a:close/>
                <a:moveTo>
                  <a:pt x="3921940" y="5221712"/>
                </a:moveTo>
                <a:lnTo>
                  <a:pt x="3912414" y="5233805"/>
                </a:lnTo>
                <a:cubicBezTo>
                  <a:pt x="3912414" y="5226904"/>
                  <a:pt x="3916153" y="5223453"/>
                  <a:pt x="3921760" y="5221728"/>
                </a:cubicBezTo>
                <a:close/>
                <a:moveTo>
                  <a:pt x="4305724" y="5220004"/>
                </a:moveTo>
                <a:cubicBezTo>
                  <a:pt x="4305724" y="5220004"/>
                  <a:pt x="4305724" y="5220004"/>
                  <a:pt x="4316073" y="5220004"/>
                </a:cubicBezTo>
                <a:cubicBezTo>
                  <a:pt x="4316073" y="5233805"/>
                  <a:pt x="4305724" y="5220004"/>
                  <a:pt x="4305724" y="5220004"/>
                </a:cubicBezTo>
                <a:close/>
                <a:moveTo>
                  <a:pt x="4056024" y="5214182"/>
                </a:moveTo>
                <a:cubicBezTo>
                  <a:pt x="4057318" y="5213535"/>
                  <a:pt x="4059043" y="5213967"/>
                  <a:pt x="4060768" y="5214830"/>
                </a:cubicBezTo>
                <a:cubicBezTo>
                  <a:pt x="4064219" y="5216553"/>
                  <a:pt x="4067668" y="5220004"/>
                  <a:pt x="4067668" y="5220004"/>
                </a:cubicBezTo>
                <a:cubicBezTo>
                  <a:pt x="4081468" y="5220004"/>
                  <a:pt x="4053868" y="5247605"/>
                  <a:pt x="4081468" y="5247605"/>
                </a:cubicBezTo>
                <a:lnTo>
                  <a:pt x="4064545" y="5254375"/>
                </a:lnTo>
                <a:lnTo>
                  <a:pt x="4060768" y="5245879"/>
                </a:lnTo>
                <a:cubicBezTo>
                  <a:pt x="4060768" y="5237254"/>
                  <a:pt x="4060768" y="5226904"/>
                  <a:pt x="4053868" y="5220004"/>
                </a:cubicBezTo>
                <a:cubicBezTo>
                  <a:pt x="4053868" y="5216554"/>
                  <a:pt x="4054731" y="5214829"/>
                  <a:pt x="4056024" y="5214182"/>
                </a:cubicBezTo>
                <a:close/>
                <a:moveTo>
                  <a:pt x="5601831" y="5214182"/>
                </a:moveTo>
                <a:cubicBezTo>
                  <a:pt x="5604257" y="5213535"/>
                  <a:pt x="5606197" y="5213966"/>
                  <a:pt x="5608138" y="5214827"/>
                </a:cubicBezTo>
                <a:cubicBezTo>
                  <a:pt x="5612020" y="5216553"/>
                  <a:pt x="5615902" y="5220004"/>
                  <a:pt x="5623662" y="5220004"/>
                </a:cubicBezTo>
                <a:cubicBezTo>
                  <a:pt x="5623662" y="5220004"/>
                  <a:pt x="5608138" y="5220004"/>
                  <a:pt x="5623662" y="5233805"/>
                </a:cubicBezTo>
                <a:cubicBezTo>
                  <a:pt x="5592612" y="5233805"/>
                  <a:pt x="5608138" y="5233805"/>
                  <a:pt x="5592612" y="5220004"/>
                </a:cubicBezTo>
                <a:cubicBezTo>
                  <a:pt x="5596494" y="5216554"/>
                  <a:pt x="5599405" y="5214829"/>
                  <a:pt x="5601831" y="5214182"/>
                </a:cubicBezTo>
                <a:close/>
                <a:moveTo>
                  <a:pt x="5651552" y="5206204"/>
                </a:moveTo>
                <a:cubicBezTo>
                  <a:pt x="5665642" y="5206204"/>
                  <a:pt x="5651552" y="5206204"/>
                  <a:pt x="5651552" y="5220004"/>
                </a:cubicBezTo>
                <a:lnTo>
                  <a:pt x="5637465" y="5220004"/>
                </a:lnTo>
                <a:cubicBezTo>
                  <a:pt x="5637465" y="5206204"/>
                  <a:pt x="5651552" y="5206204"/>
                  <a:pt x="5651552" y="5206204"/>
                </a:cubicBezTo>
                <a:close/>
                <a:moveTo>
                  <a:pt x="4626584" y="5206204"/>
                </a:moveTo>
                <a:cubicBezTo>
                  <a:pt x="4640385" y="5206204"/>
                  <a:pt x="4626584" y="5220004"/>
                  <a:pt x="4640385" y="5220004"/>
                </a:cubicBezTo>
                <a:cubicBezTo>
                  <a:pt x="4640385" y="5220004"/>
                  <a:pt x="4640385" y="5220004"/>
                  <a:pt x="4626584" y="5220004"/>
                </a:cubicBezTo>
                <a:cubicBezTo>
                  <a:pt x="4626584" y="5206204"/>
                  <a:pt x="4626584" y="5206204"/>
                  <a:pt x="4626584" y="5206204"/>
                </a:cubicBezTo>
                <a:close/>
                <a:moveTo>
                  <a:pt x="4343676" y="5206204"/>
                </a:moveTo>
                <a:cubicBezTo>
                  <a:pt x="4357476" y="5206204"/>
                  <a:pt x="4343676" y="5220004"/>
                  <a:pt x="4371277" y="5206204"/>
                </a:cubicBezTo>
                <a:cubicBezTo>
                  <a:pt x="4371277" y="5233805"/>
                  <a:pt x="4371277" y="5247605"/>
                  <a:pt x="4357476" y="5275206"/>
                </a:cubicBezTo>
                <a:cubicBezTo>
                  <a:pt x="4343676" y="5275206"/>
                  <a:pt x="4329876" y="5275206"/>
                  <a:pt x="4329876" y="5275206"/>
                </a:cubicBezTo>
                <a:cubicBezTo>
                  <a:pt x="4343676" y="5261405"/>
                  <a:pt x="4343676" y="5233805"/>
                  <a:pt x="4343676" y="5206204"/>
                </a:cubicBezTo>
                <a:close/>
                <a:moveTo>
                  <a:pt x="3942317" y="5206204"/>
                </a:moveTo>
                <a:cubicBezTo>
                  <a:pt x="3957267" y="5206204"/>
                  <a:pt x="3942317" y="5220004"/>
                  <a:pt x="3957267" y="5233805"/>
                </a:cubicBezTo>
                <a:cubicBezTo>
                  <a:pt x="3957267" y="5233805"/>
                  <a:pt x="3942317" y="5233805"/>
                  <a:pt x="3942317" y="5247605"/>
                </a:cubicBezTo>
                <a:cubicBezTo>
                  <a:pt x="3942317" y="5247605"/>
                  <a:pt x="3942317" y="5247605"/>
                  <a:pt x="3942317" y="5233805"/>
                </a:cubicBezTo>
                <a:cubicBezTo>
                  <a:pt x="3942317" y="5220004"/>
                  <a:pt x="3927367" y="5261405"/>
                  <a:pt x="3912414" y="5233805"/>
                </a:cubicBezTo>
                <a:cubicBezTo>
                  <a:pt x="3927367" y="5233805"/>
                  <a:pt x="3927367" y="5233805"/>
                  <a:pt x="3942317" y="5220004"/>
                </a:cubicBezTo>
                <a:lnTo>
                  <a:pt x="3921940" y="5221712"/>
                </a:lnTo>
                <a:lnTo>
                  <a:pt x="3927365" y="5214830"/>
                </a:lnTo>
                <a:cubicBezTo>
                  <a:pt x="3934841" y="5213104"/>
                  <a:pt x="3942317" y="5213104"/>
                  <a:pt x="3942317" y="5206204"/>
                </a:cubicBezTo>
                <a:close/>
                <a:moveTo>
                  <a:pt x="3898614" y="5206204"/>
                </a:moveTo>
                <a:cubicBezTo>
                  <a:pt x="3898614" y="5206204"/>
                  <a:pt x="3898614" y="5206204"/>
                  <a:pt x="3900339" y="5206204"/>
                </a:cubicBezTo>
                <a:lnTo>
                  <a:pt x="3909378" y="5206204"/>
                </a:lnTo>
                <a:lnTo>
                  <a:pt x="3906593" y="5209869"/>
                </a:lnTo>
                <a:cubicBezTo>
                  <a:pt x="3904652" y="5210516"/>
                  <a:pt x="3902064" y="5209654"/>
                  <a:pt x="3898614" y="5206204"/>
                </a:cubicBezTo>
                <a:close/>
                <a:moveTo>
                  <a:pt x="3910689" y="5204478"/>
                </a:moveTo>
                <a:cubicBezTo>
                  <a:pt x="3912414" y="5206204"/>
                  <a:pt x="3912414" y="5206204"/>
                  <a:pt x="3912414" y="5206204"/>
                </a:cubicBezTo>
                <a:lnTo>
                  <a:pt x="3909378" y="5206204"/>
                </a:lnTo>
                <a:close/>
                <a:moveTo>
                  <a:pt x="5944523" y="5192403"/>
                </a:moveTo>
                <a:cubicBezTo>
                  <a:pt x="5958324" y="5192403"/>
                  <a:pt x="5958324" y="5206204"/>
                  <a:pt x="5958324" y="5206204"/>
                </a:cubicBezTo>
                <a:cubicBezTo>
                  <a:pt x="5958324" y="5220004"/>
                  <a:pt x="5944523" y="5206204"/>
                  <a:pt x="5944523" y="5206204"/>
                </a:cubicBezTo>
                <a:cubicBezTo>
                  <a:pt x="5944523" y="5206204"/>
                  <a:pt x="5944523" y="5206204"/>
                  <a:pt x="5944523" y="5192403"/>
                </a:cubicBezTo>
                <a:close/>
                <a:moveTo>
                  <a:pt x="5679729" y="5192403"/>
                </a:moveTo>
                <a:cubicBezTo>
                  <a:pt x="5679729" y="5195853"/>
                  <a:pt x="5678849" y="5196716"/>
                  <a:pt x="5677308" y="5196069"/>
                </a:cubicBezTo>
                <a:lnTo>
                  <a:pt x="5676822" y="5195658"/>
                </a:lnTo>
                <a:close/>
                <a:moveTo>
                  <a:pt x="4386229" y="5192403"/>
                </a:moveTo>
                <a:cubicBezTo>
                  <a:pt x="4393703" y="5206204"/>
                  <a:pt x="4401180" y="5216553"/>
                  <a:pt x="4403048" y="5225179"/>
                </a:cubicBezTo>
                <a:lnTo>
                  <a:pt x="4397139" y="5233059"/>
                </a:lnTo>
                <a:lnTo>
                  <a:pt x="4391834" y="5232079"/>
                </a:lnTo>
                <a:cubicBezTo>
                  <a:pt x="4389965" y="5230353"/>
                  <a:pt x="4386227" y="5226904"/>
                  <a:pt x="4371277" y="5220004"/>
                </a:cubicBezTo>
                <a:cubicBezTo>
                  <a:pt x="4386229" y="5220004"/>
                  <a:pt x="4386229" y="5233805"/>
                  <a:pt x="4386229" y="5220004"/>
                </a:cubicBezTo>
                <a:cubicBezTo>
                  <a:pt x="4386229" y="5220004"/>
                  <a:pt x="4371277" y="5206204"/>
                  <a:pt x="4386229" y="5192403"/>
                </a:cubicBezTo>
                <a:close/>
                <a:moveTo>
                  <a:pt x="4012466" y="5192403"/>
                </a:moveTo>
                <a:cubicBezTo>
                  <a:pt x="4026267" y="5206204"/>
                  <a:pt x="4012466" y="5206204"/>
                  <a:pt x="4012466" y="5220004"/>
                </a:cubicBezTo>
                <a:cubicBezTo>
                  <a:pt x="4026267" y="5206204"/>
                  <a:pt x="4026267" y="5206204"/>
                  <a:pt x="4026267" y="5206204"/>
                </a:cubicBezTo>
                <a:cubicBezTo>
                  <a:pt x="4026267" y="5220004"/>
                  <a:pt x="4040067" y="5220004"/>
                  <a:pt x="4040067" y="5220004"/>
                </a:cubicBezTo>
                <a:cubicBezTo>
                  <a:pt x="4040067" y="5233805"/>
                  <a:pt x="4040067" y="5233805"/>
                  <a:pt x="4026267" y="5247605"/>
                </a:cubicBezTo>
                <a:cubicBezTo>
                  <a:pt x="4026267" y="5233805"/>
                  <a:pt x="4026267" y="5233805"/>
                  <a:pt x="4012466" y="5233805"/>
                </a:cubicBezTo>
                <a:cubicBezTo>
                  <a:pt x="4012466" y="5220004"/>
                  <a:pt x="3998666" y="5220004"/>
                  <a:pt x="4012466" y="5192403"/>
                </a:cubicBezTo>
                <a:close/>
                <a:moveTo>
                  <a:pt x="3898614" y="5192403"/>
                </a:moveTo>
                <a:cubicBezTo>
                  <a:pt x="3898614" y="5192403"/>
                  <a:pt x="3912414" y="5206204"/>
                  <a:pt x="3912414" y="5192403"/>
                </a:cubicBezTo>
                <a:cubicBezTo>
                  <a:pt x="3912414" y="5192403"/>
                  <a:pt x="3912414" y="5199304"/>
                  <a:pt x="3910689" y="5204478"/>
                </a:cubicBezTo>
                <a:cubicBezTo>
                  <a:pt x="3908966" y="5202753"/>
                  <a:pt x="3905514" y="5199304"/>
                  <a:pt x="3898614" y="5192403"/>
                </a:cubicBezTo>
                <a:close/>
                <a:moveTo>
                  <a:pt x="3656518" y="5190970"/>
                </a:moveTo>
                <a:lnTo>
                  <a:pt x="3653166" y="5199113"/>
                </a:lnTo>
                <a:cubicBezTo>
                  <a:pt x="3649656" y="5211381"/>
                  <a:pt x="3646146" y="5225402"/>
                  <a:pt x="3632104" y="5232412"/>
                </a:cubicBezTo>
                <a:cubicBezTo>
                  <a:pt x="3632104" y="5218392"/>
                  <a:pt x="3632104" y="5218392"/>
                  <a:pt x="3632104" y="5218392"/>
                </a:cubicBezTo>
                <a:cubicBezTo>
                  <a:pt x="3642635" y="5207877"/>
                  <a:pt x="3637369" y="5197361"/>
                  <a:pt x="3645926" y="5192760"/>
                </a:cubicBezTo>
                <a:close/>
                <a:moveTo>
                  <a:pt x="3658013" y="5187335"/>
                </a:moveTo>
                <a:lnTo>
                  <a:pt x="3660187" y="5190350"/>
                </a:lnTo>
                <a:lnTo>
                  <a:pt x="3656518" y="5190970"/>
                </a:lnTo>
                <a:close/>
                <a:moveTo>
                  <a:pt x="2766352" y="5186581"/>
                </a:moveTo>
                <a:cubicBezTo>
                  <a:pt x="2769856" y="5187228"/>
                  <a:pt x="2773595" y="5188953"/>
                  <a:pt x="2777333" y="5192403"/>
                </a:cubicBezTo>
                <a:cubicBezTo>
                  <a:pt x="2762380" y="5220004"/>
                  <a:pt x="2747430" y="5233805"/>
                  <a:pt x="2732480" y="5261405"/>
                </a:cubicBezTo>
                <a:cubicBezTo>
                  <a:pt x="2732480" y="5247605"/>
                  <a:pt x="2747430" y="5220004"/>
                  <a:pt x="2747430" y="5192403"/>
                </a:cubicBezTo>
                <a:cubicBezTo>
                  <a:pt x="2747430" y="5192403"/>
                  <a:pt x="2751168" y="5188952"/>
                  <a:pt x="2756775" y="5187229"/>
                </a:cubicBezTo>
                <a:cubicBezTo>
                  <a:pt x="2759578" y="5186366"/>
                  <a:pt x="2762848" y="5185935"/>
                  <a:pt x="2766352" y="5186581"/>
                </a:cubicBezTo>
                <a:close/>
                <a:moveTo>
                  <a:pt x="5651552" y="5178603"/>
                </a:moveTo>
                <a:cubicBezTo>
                  <a:pt x="5658597" y="5178603"/>
                  <a:pt x="5665641" y="5185503"/>
                  <a:pt x="5670924" y="5190678"/>
                </a:cubicBezTo>
                <a:lnTo>
                  <a:pt x="5676822" y="5195658"/>
                </a:lnTo>
                <a:lnTo>
                  <a:pt x="5667403" y="5206204"/>
                </a:lnTo>
                <a:cubicBezTo>
                  <a:pt x="5665642" y="5209654"/>
                  <a:pt x="5665642" y="5213104"/>
                  <a:pt x="5665642" y="5220004"/>
                </a:cubicBezTo>
                <a:cubicBezTo>
                  <a:pt x="5658596" y="5220004"/>
                  <a:pt x="5655076" y="5220004"/>
                  <a:pt x="5651552" y="5220004"/>
                </a:cubicBezTo>
                <a:cubicBezTo>
                  <a:pt x="5665642" y="5206204"/>
                  <a:pt x="5665642" y="5192403"/>
                  <a:pt x="5651552" y="5178603"/>
                </a:cubicBezTo>
                <a:close/>
                <a:moveTo>
                  <a:pt x="4526532" y="5178603"/>
                </a:moveTo>
                <a:cubicBezTo>
                  <a:pt x="4526532" y="5192403"/>
                  <a:pt x="4540333" y="5206204"/>
                  <a:pt x="4526532" y="5206204"/>
                </a:cubicBezTo>
                <a:cubicBezTo>
                  <a:pt x="4526532" y="5220004"/>
                  <a:pt x="4540333" y="5206204"/>
                  <a:pt x="4540333" y="5220004"/>
                </a:cubicBezTo>
                <a:cubicBezTo>
                  <a:pt x="4540333" y="5220004"/>
                  <a:pt x="4512732" y="5220004"/>
                  <a:pt x="4498932" y="5233805"/>
                </a:cubicBezTo>
                <a:cubicBezTo>
                  <a:pt x="4498932" y="5220004"/>
                  <a:pt x="4498932" y="5220004"/>
                  <a:pt x="4512732" y="5220004"/>
                </a:cubicBezTo>
                <a:cubicBezTo>
                  <a:pt x="4498932" y="5220004"/>
                  <a:pt x="4512732" y="5206204"/>
                  <a:pt x="4512732" y="5192403"/>
                </a:cubicBezTo>
                <a:cubicBezTo>
                  <a:pt x="4526532" y="5192403"/>
                  <a:pt x="4512732" y="5206204"/>
                  <a:pt x="4512732" y="5206204"/>
                </a:cubicBezTo>
                <a:cubicBezTo>
                  <a:pt x="4526532" y="5206204"/>
                  <a:pt x="4526532" y="5192403"/>
                  <a:pt x="4526532" y="5178603"/>
                </a:cubicBezTo>
                <a:close/>
                <a:moveTo>
                  <a:pt x="4485132" y="5178603"/>
                </a:moveTo>
                <a:cubicBezTo>
                  <a:pt x="4498932" y="5178603"/>
                  <a:pt x="4471331" y="5192403"/>
                  <a:pt x="4485132" y="5206204"/>
                </a:cubicBezTo>
                <a:cubicBezTo>
                  <a:pt x="4471331" y="5206204"/>
                  <a:pt x="4485132" y="5192403"/>
                  <a:pt x="4485132" y="5178603"/>
                </a:cubicBezTo>
                <a:close/>
                <a:moveTo>
                  <a:pt x="4385078" y="5178603"/>
                </a:moveTo>
                <a:lnTo>
                  <a:pt x="4393438" y="5179664"/>
                </a:lnTo>
                <a:lnTo>
                  <a:pt x="4400604" y="5192403"/>
                </a:lnTo>
                <a:cubicBezTo>
                  <a:pt x="4400604" y="5192403"/>
                  <a:pt x="4400604" y="5192403"/>
                  <a:pt x="4398662" y="5192403"/>
                </a:cubicBezTo>
                <a:lnTo>
                  <a:pt x="4386229" y="5192403"/>
                </a:lnTo>
                <a:lnTo>
                  <a:pt x="4385078" y="5192403"/>
                </a:lnTo>
                <a:cubicBezTo>
                  <a:pt x="4385078" y="5192403"/>
                  <a:pt x="4385078" y="5192403"/>
                  <a:pt x="4385078" y="5178603"/>
                </a:cubicBezTo>
                <a:close/>
                <a:moveTo>
                  <a:pt x="3871013" y="5178603"/>
                </a:moveTo>
                <a:cubicBezTo>
                  <a:pt x="3884814" y="5178603"/>
                  <a:pt x="3898614" y="5192403"/>
                  <a:pt x="3884814" y="5206204"/>
                </a:cubicBezTo>
                <a:cubicBezTo>
                  <a:pt x="3884814" y="5206204"/>
                  <a:pt x="3884814" y="5206204"/>
                  <a:pt x="3898614" y="5206204"/>
                </a:cubicBezTo>
                <a:cubicBezTo>
                  <a:pt x="3898614" y="5206204"/>
                  <a:pt x="3898614" y="5206204"/>
                  <a:pt x="3898614" y="5220004"/>
                </a:cubicBezTo>
                <a:cubicBezTo>
                  <a:pt x="3884814" y="5220004"/>
                  <a:pt x="3884814" y="5206204"/>
                  <a:pt x="3871013" y="5220004"/>
                </a:cubicBezTo>
                <a:cubicBezTo>
                  <a:pt x="3884814" y="5206204"/>
                  <a:pt x="3857213" y="5192403"/>
                  <a:pt x="3871013" y="5178603"/>
                </a:cubicBezTo>
                <a:close/>
                <a:moveTo>
                  <a:pt x="6519965" y="5176330"/>
                </a:moveTo>
                <a:cubicBezTo>
                  <a:pt x="6519965" y="5190350"/>
                  <a:pt x="6519965" y="5190350"/>
                  <a:pt x="6519965" y="5190350"/>
                </a:cubicBezTo>
                <a:cubicBezTo>
                  <a:pt x="6519965" y="5183341"/>
                  <a:pt x="6519965" y="5179835"/>
                  <a:pt x="6518209" y="5178081"/>
                </a:cubicBezTo>
                <a:lnTo>
                  <a:pt x="6517157" y="5177931"/>
                </a:lnTo>
                <a:close/>
                <a:moveTo>
                  <a:pt x="5607270" y="5176330"/>
                </a:moveTo>
                <a:cubicBezTo>
                  <a:pt x="5607270" y="5190350"/>
                  <a:pt x="5621311" y="5190350"/>
                  <a:pt x="5621311" y="5190350"/>
                </a:cubicBezTo>
                <a:cubicBezTo>
                  <a:pt x="5621311" y="5204372"/>
                  <a:pt x="5607270" y="5190350"/>
                  <a:pt x="5607270" y="5190350"/>
                </a:cubicBezTo>
                <a:cubicBezTo>
                  <a:pt x="5607270" y="5190350"/>
                  <a:pt x="5607270" y="5190350"/>
                  <a:pt x="5607270" y="5204372"/>
                </a:cubicBezTo>
                <a:cubicBezTo>
                  <a:pt x="5607270" y="5190350"/>
                  <a:pt x="5593228" y="5204372"/>
                  <a:pt x="5593228" y="5190350"/>
                </a:cubicBezTo>
                <a:cubicBezTo>
                  <a:pt x="5607270" y="5176330"/>
                  <a:pt x="5607270" y="5176330"/>
                  <a:pt x="5607270" y="5176330"/>
                </a:cubicBezTo>
                <a:close/>
                <a:moveTo>
                  <a:pt x="5565146" y="5176330"/>
                </a:moveTo>
                <a:cubicBezTo>
                  <a:pt x="5579186" y="5176330"/>
                  <a:pt x="5579186" y="5176330"/>
                  <a:pt x="5579186" y="5176330"/>
                </a:cubicBezTo>
                <a:cubicBezTo>
                  <a:pt x="5579186" y="5176330"/>
                  <a:pt x="5579186" y="5190350"/>
                  <a:pt x="5593228" y="5190350"/>
                </a:cubicBezTo>
                <a:cubicBezTo>
                  <a:pt x="5593228" y="5190350"/>
                  <a:pt x="5593228" y="5218392"/>
                  <a:pt x="5579186" y="5218392"/>
                </a:cubicBezTo>
                <a:cubicBezTo>
                  <a:pt x="5579186" y="5176330"/>
                  <a:pt x="5579186" y="5190350"/>
                  <a:pt x="5565146" y="5176330"/>
                </a:cubicBezTo>
                <a:close/>
                <a:moveTo>
                  <a:pt x="4109512" y="5176330"/>
                </a:moveTo>
                <a:cubicBezTo>
                  <a:pt x="4109512" y="5176330"/>
                  <a:pt x="4109512" y="5176330"/>
                  <a:pt x="4109512" y="5190350"/>
                </a:cubicBezTo>
                <a:cubicBezTo>
                  <a:pt x="4109512" y="5190350"/>
                  <a:pt x="4095473" y="5204372"/>
                  <a:pt x="4081432" y="5204372"/>
                </a:cubicBezTo>
                <a:cubicBezTo>
                  <a:pt x="4067390" y="5204372"/>
                  <a:pt x="4095473" y="5190350"/>
                  <a:pt x="4081432" y="5190350"/>
                </a:cubicBezTo>
                <a:cubicBezTo>
                  <a:pt x="4081432" y="5176330"/>
                  <a:pt x="4095473" y="5176330"/>
                  <a:pt x="4109512" y="5176330"/>
                </a:cubicBezTo>
                <a:close/>
                <a:moveTo>
                  <a:pt x="4333077" y="5174937"/>
                </a:moveTo>
                <a:cubicBezTo>
                  <a:pt x="4336561" y="5174290"/>
                  <a:pt x="4340119" y="5175153"/>
                  <a:pt x="4343676" y="5178603"/>
                </a:cubicBezTo>
                <a:cubicBezTo>
                  <a:pt x="4343676" y="5192403"/>
                  <a:pt x="4329446" y="5192403"/>
                  <a:pt x="4329446" y="5192403"/>
                </a:cubicBezTo>
                <a:cubicBezTo>
                  <a:pt x="4315214" y="5206204"/>
                  <a:pt x="4343676" y="5192403"/>
                  <a:pt x="4329446" y="5206204"/>
                </a:cubicBezTo>
                <a:cubicBezTo>
                  <a:pt x="4315214" y="5206204"/>
                  <a:pt x="4329446" y="5178603"/>
                  <a:pt x="4315214" y="5206204"/>
                </a:cubicBezTo>
                <a:cubicBezTo>
                  <a:pt x="4305726" y="5206204"/>
                  <a:pt x="4305726" y="5206204"/>
                  <a:pt x="4305726" y="5192403"/>
                </a:cubicBezTo>
                <a:cubicBezTo>
                  <a:pt x="4312842" y="5192403"/>
                  <a:pt x="4322626" y="5176878"/>
                  <a:pt x="4333077" y="5174937"/>
                </a:cubicBezTo>
                <a:close/>
                <a:moveTo>
                  <a:pt x="5684710" y="5169349"/>
                </a:moveTo>
                <a:lnTo>
                  <a:pt x="5694392" y="5176877"/>
                </a:lnTo>
                <a:cubicBezTo>
                  <a:pt x="5692666" y="5178603"/>
                  <a:pt x="5685766" y="5178603"/>
                  <a:pt x="5678866" y="5178603"/>
                </a:cubicBezTo>
                <a:cubicBezTo>
                  <a:pt x="5678866" y="5178603"/>
                  <a:pt x="5678866" y="5175152"/>
                  <a:pt x="5680592" y="5171703"/>
                </a:cubicBezTo>
                <a:close/>
                <a:moveTo>
                  <a:pt x="5707906" y="5164803"/>
                </a:moveTo>
                <a:cubicBezTo>
                  <a:pt x="5736080" y="5192403"/>
                  <a:pt x="5736080" y="5206204"/>
                  <a:pt x="5736080" y="5233805"/>
                </a:cubicBezTo>
                <a:cubicBezTo>
                  <a:pt x="5736080" y="5247605"/>
                  <a:pt x="5721993" y="5247605"/>
                  <a:pt x="5721993" y="5261405"/>
                </a:cubicBezTo>
                <a:cubicBezTo>
                  <a:pt x="5736080" y="5261405"/>
                  <a:pt x="5750170" y="5275206"/>
                  <a:pt x="5736080" y="5289006"/>
                </a:cubicBezTo>
                <a:cubicBezTo>
                  <a:pt x="5707906" y="5302807"/>
                  <a:pt x="5707906" y="5275206"/>
                  <a:pt x="5693816" y="5275206"/>
                </a:cubicBezTo>
                <a:cubicBezTo>
                  <a:pt x="5693816" y="5261405"/>
                  <a:pt x="5693816" y="5261405"/>
                  <a:pt x="5693816" y="5261405"/>
                </a:cubicBezTo>
                <a:cubicBezTo>
                  <a:pt x="5679729" y="5247605"/>
                  <a:pt x="5693816" y="5261405"/>
                  <a:pt x="5679729" y="5261405"/>
                </a:cubicBezTo>
                <a:cubicBezTo>
                  <a:pt x="5679729" y="5261405"/>
                  <a:pt x="5665642" y="5261405"/>
                  <a:pt x="5679729" y="5247605"/>
                </a:cubicBezTo>
                <a:lnTo>
                  <a:pt x="5678866" y="5247605"/>
                </a:lnTo>
                <a:lnTo>
                  <a:pt x="5667402" y="5247605"/>
                </a:lnTo>
                <a:cubicBezTo>
                  <a:pt x="5665642" y="5247605"/>
                  <a:pt x="5665642" y="5247605"/>
                  <a:pt x="5665642" y="5247605"/>
                </a:cubicBezTo>
                <a:cubicBezTo>
                  <a:pt x="5665642" y="5247605"/>
                  <a:pt x="5665642" y="5247605"/>
                  <a:pt x="5651552" y="5247605"/>
                </a:cubicBezTo>
                <a:cubicBezTo>
                  <a:pt x="5651552" y="5233805"/>
                  <a:pt x="5665642" y="5233805"/>
                  <a:pt x="5665642" y="5220004"/>
                </a:cubicBezTo>
                <a:cubicBezTo>
                  <a:pt x="5679729" y="5220004"/>
                  <a:pt x="5679729" y="5220004"/>
                  <a:pt x="5679729" y="5220004"/>
                </a:cubicBezTo>
                <a:cubicBezTo>
                  <a:pt x="5679729" y="5220004"/>
                  <a:pt x="5679729" y="5220004"/>
                  <a:pt x="5681490" y="5220004"/>
                </a:cubicBezTo>
                <a:lnTo>
                  <a:pt x="5692666" y="5220004"/>
                </a:lnTo>
                <a:lnTo>
                  <a:pt x="5693816" y="5220004"/>
                </a:lnTo>
                <a:cubicBezTo>
                  <a:pt x="5679729" y="5206204"/>
                  <a:pt x="5679729" y="5206204"/>
                  <a:pt x="5679729" y="5192403"/>
                </a:cubicBezTo>
                <a:cubicBezTo>
                  <a:pt x="5693816" y="5192403"/>
                  <a:pt x="5693816" y="5192403"/>
                  <a:pt x="5693816" y="5192403"/>
                </a:cubicBezTo>
                <a:cubicBezTo>
                  <a:pt x="5693816" y="5192403"/>
                  <a:pt x="5693816" y="5192403"/>
                  <a:pt x="5693816" y="5206204"/>
                </a:cubicBezTo>
                <a:cubicBezTo>
                  <a:pt x="5707906" y="5192403"/>
                  <a:pt x="5707906" y="5178603"/>
                  <a:pt x="5707906" y="5164803"/>
                </a:cubicBezTo>
                <a:close/>
                <a:moveTo>
                  <a:pt x="5678866" y="5164803"/>
                </a:moveTo>
                <a:cubicBezTo>
                  <a:pt x="5692666" y="5164803"/>
                  <a:pt x="5692666" y="5164803"/>
                  <a:pt x="5692666" y="5164803"/>
                </a:cubicBezTo>
                <a:lnTo>
                  <a:pt x="5684710" y="5169349"/>
                </a:lnTo>
                <a:close/>
                <a:moveTo>
                  <a:pt x="4540333" y="5164803"/>
                </a:moveTo>
                <a:cubicBezTo>
                  <a:pt x="4554134" y="5178603"/>
                  <a:pt x="4567934" y="5178603"/>
                  <a:pt x="4567934" y="5192403"/>
                </a:cubicBezTo>
                <a:cubicBezTo>
                  <a:pt x="4554134" y="5206204"/>
                  <a:pt x="4540333" y="5192403"/>
                  <a:pt x="4540333" y="5164803"/>
                </a:cubicBezTo>
                <a:close/>
                <a:moveTo>
                  <a:pt x="4443728" y="5164803"/>
                </a:moveTo>
                <a:cubicBezTo>
                  <a:pt x="4457528" y="5164803"/>
                  <a:pt x="4457528" y="5178603"/>
                  <a:pt x="4457528" y="5178603"/>
                </a:cubicBezTo>
                <a:cubicBezTo>
                  <a:pt x="4443728" y="5192403"/>
                  <a:pt x="4443728" y="5178603"/>
                  <a:pt x="4443728" y="5192403"/>
                </a:cubicBezTo>
                <a:cubicBezTo>
                  <a:pt x="4443728" y="5178603"/>
                  <a:pt x="4429928" y="5178603"/>
                  <a:pt x="4443728" y="5164803"/>
                </a:cubicBezTo>
                <a:close/>
                <a:moveTo>
                  <a:pt x="4385078" y="5164803"/>
                </a:moveTo>
                <a:cubicBezTo>
                  <a:pt x="4385078" y="5164803"/>
                  <a:pt x="4385078" y="5164803"/>
                  <a:pt x="4400604" y="5164803"/>
                </a:cubicBezTo>
                <a:cubicBezTo>
                  <a:pt x="4385078" y="5178603"/>
                  <a:pt x="4416130" y="5178603"/>
                  <a:pt x="4400604" y="5192403"/>
                </a:cubicBezTo>
                <a:cubicBezTo>
                  <a:pt x="4400604" y="5185503"/>
                  <a:pt x="4400604" y="5182052"/>
                  <a:pt x="4398662" y="5180329"/>
                </a:cubicBezTo>
                <a:lnTo>
                  <a:pt x="4393438" y="5179664"/>
                </a:lnTo>
                <a:lnTo>
                  <a:pt x="4392840" y="5178603"/>
                </a:lnTo>
                <a:cubicBezTo>
                  <a:pt x="4388959" y="5175152"/>
                  <a:pt x="4385078" y="5171703"/>
                  <a:pt x="4385078" y="5164803"/>
                </a:cubicBezTo>
                <a:close/>
                <a:moveTo>
                  <a:pt x="3998666" y="5164803"/>
                </a:moveTo>
                <a:cubicBezTo>
                  <a:pt x="3984866" y="5178603"/>
                  <a:pt x="4012466" y="5164803"/>
                  <a:pt x="3998666" y="5192403"/>
                </a:cubicBezTo>
                <a:cubicBezTo>
                  <a:pt x="3998666" y="5178603"/>
                  <a:pt x="3984866" y="5192403"/>
                  <a:pt x="3984866" y="5192403"/>
                </a:cubicBezTo>
                <a:cubicBezTo>
                  <a:pt x="3984866" y="5178603"/>
                  <a:pt x="3984866" y="5164803"/>
                  <a:pt x="3998666" y="5164803"/>
                </a:cubicBezTo>
                <a:close/>
                <a:moveTo>
                  <a:pt x="3955057" y="5162310"/>
                </a:moveTo>
                <a:cubicBezTo>
                  <a:pt x="3955057" y="5165815"/>
                  <a:pt x="3955057" y="5169319"/>
                  <a:pt x="3955057" y="5176330"/>
                </a:cubicBezTo>
                <a:cubicBezTo>
                  <a:pt x="3941015" y="5176330"/>
                  <a:pt x="3955057" y="5162310"/>
                  <a:pt x="3955057" y="5162310"/>
                </a:cubicBezTo>
                <a:close/>
                <a:moveTo>
                  <a:pt x="4307341" y="5156527"/>
                </a:moveTo>
                <a:cubicBezTo>
                  <a:pt x="4308312" y="5155799"/>
                  <a:pt x="4309605" y="5156284"/>
                  <a:pt x="4310898" y="5157255"/>
                </a:cubicBezTo>
                <a:cubicBezTo>
                  <a:pt x="4313487" y="5159195"/>
                  <a:pt x="4316073" y="5163077"/>
                  <a:pt x="4316073" y="5163077"/>
                </a:cubicBezTo>
                <a:cubicBezTo>
                  <a:pt x="4316073" y="5163077"/>
                  <a:pt x="4316073" y="5163077"/>
                  <a:pt x="4316073" y="5178603"/>
                </a:cubicBezTo>
                <a:cubicBezTo>
                  <a:pt x="4305724" y="5178603"/>
                  <a:pt x="4316073" y="5163077"/>
                  <a:pt x="4305724" y="5163077"/>
                </a:cubicBezTo>
                <a:cubicBezTo>
                  <a:pt x="4305724" y="5159195"/>
                  <a:pt x="4306371" y="5157255"/>
                  <a:pt x="4307341" y="5156527"/>
                </a:cubicBezTo>
                <a:close/>
                <a:moveTo>
                  <a:pt x="4329876" y="5147553"/>
                </a:moveTo>
                <a:cubicBezTo>
                  <a:pt x="4343676" y="5164805"/>
                  <a:pt x="4329876" y="5164805"/>
                  <a:pt x="4316076" y="5164805"/>
                </a:cubicBezTo>
                <a:cubicBezTo>
                  <a:pt x="4316076" y="5147553"/>
                  <a:pt x="4329876" y="5147553"/>
                  <a:pt x="4329876" y="5147553"/>
                </a:cubicBezTo>
                <a:close/>
                <a:moveTo>
                  <a:pt x="6016974" y="5147551"/>
                </a:moveTo>
                <a:cubicBezTo>
                  <a:pt x="6030774" y="5147551"/>
                  <a:pt x="6030774" y="5164803"/>
                  <a:pt x="6030774" y="5164803"/>
                </a:cubicBezTo>
                <a:cubicBezTo>
                  <a:pt x="6016974" y="5164803"/>
                  <a:pt x="6016974" y="5164803"/>
                  <a:pt x="6016974" y="5147551"/>
                </a:cubicBezTo>
                <a:close/>
                <a:moveTo>
                  <a:pt x="4457528" y="5147551"/>
                </a:moveTo>
                <a:cubicBezTo>
                  <a:pt x="4443728" y="5164803"/>
                  <a:pt x="4443728" y="5147551"/>
                  <a:pt x="4429928" y="5164803"/>
                </a:cubicBezTo>
                <a:cubicBezTo>
                  <a:pt x="4429928" y="5147551"/>
                  <a:pt x="4443728" y="5147551"/>
                  <a:pt x="4457528" y="5147551"/>
                </a:cubicBezTo>
                <a:close/>
                <a:moveTo>
                  <a:pt x="5818227" y="5145937"/>
                </a:moveTo>
                <a:lnTo>
                  <a:pt x="5831934" y="5148290"/>
                </a:lnTo>
                <a:cubicBezTo>
                  <a:pt x="5828424" y="5151795"/>
                  <a:pt x="5824913" y="5151795"/>
                  <a:pt x="5821622" y="5149823"/>
                </a:cubicBezTo>
                <a:close/>
                <a:moveTo>
                  <a:pt x="5817402" y="5144992"/>
                </a:moveTo>
                <a:lnTo>
                  <a:pt x="5818227" y="5145937"/>
                </a:lnTo>
                <a:lnTo>
                  <a:pt x="5817892" y="5145880"/>
                </a:lnTo>
                <a:close/>
                <a:moveTo>
                  <a:pt x="4729224" y="5144910"/>
                </a:moveTo>
                <a:cubicBezTo>
                  <a:pt x="4731813" y="5146367"/>
                  <a:pt x="4726638" y="5160923"/>
                  <a:pt x="4736988" y="5149279"/>
                </a:cubicBezTo>
                <a:cubicBezTo>
                  <a:pt x="4750788" y="5164805"/>
                  <a:pt x="4723187" y="5149279"/>
                  <a:pt x="4723187" y="5164805"/>
                </a:cubicBezTo>
                <a:cubicBezTo>
                  <a:pt x="4723187" y="5164805"/>
                  <a:pt x="4723187" y="5164805"/>
                  <a:pt x="4723187" y="5149279"/>
                </a:cubicBezTo>
                <a:cubicBezTo>
                  <a:pt x="4726638" y="5145397"/>
                  <a:pt x="4728364" y="5144426"/>
                  <a:pt x="4729224" y="5144910"/>
                </a:cubicBezTo>
                <a:close/>
                <a:moveTo>
                  <a:pt x="4357476" y="5133753"/>
                </a:moveTo>
                <a:cubicBezTo>
                  <a:pt x="4357476" y="5137203"/>
                  <a:pt x="4356613" y="5138065"/>
                  <a:pt x="4355320" y="5137203"/>
                </a:cubicBezTo>
                <a:lnTo>
                  <a:pt x="4353353" y="5134342"/>
                </a:lnTo>
                <a:close/>
                <a:moveTo>
                  <a:pt x="4667986" y="5133751"/>
                </a:moveTo>
                <a:cubicBezTo>
                  <a:pt x="4681786" y="5133751"/>
                  <a:pt x="4667986" y="5149277"/>
                  <a:pt x="4667986" y="5164803"/>
                </a:cubicBezTo>
                <a:cubicBezTo>
                  <a:pt x="4667986" y="5164803"/>
                  <a:pt x="4654185" y="5149277"/>
                  <a:pt x="4667986" y="5133751"/>
                </a:cubicBezTo>
                <a:close/>
                <a:moveTo>
                  <a:pt x="4526530" y="5133751"/>
                </a:moveTo>
                <a:cubicBezTo>
                  <a:pt x="4540331" y="5133751"/>
                  <a:pt x="4526530" y="5149277"/>
                  <a:pt x="4540331" y="5149277"/>
                </a:cubicBezTo>
                <a:cubicBezTo>
                  <a:pt x="4526530" y="5149277"/>
                  <a:pt x="4526530" y="5164803"/>
                  <a:pt x="4512730" y="5164803"/>
                </a:cubicBezTo>
                <a:cubicBezTo>
                  <a:pt x="4512730" y="5133751"/>
                  <a:pt x="4526530" y="5149277"/>
                  <a:pt x="4526530" y="5133751"/>
                </a:cubicBezTo>
                <a:close/>
                <a:moveTo>
                  <a:pt x="4597958" y="5128594"/>
                </a:moveTo>
                <a:cubicBezTo>
                  <a:pt x="4599414" y="5127893"/>
                  <a:pt x="4601355" y="5128360"/>
                  <a:pt x="4603296" y="5129293"/>
                </a:cubicBezTo>
                <a:cubicBezTo>
                  <a:pt x="4607177" y="5131162"/>
                  <a:pt x="4611058" y="5134900"/>
                  <a:pt x="4611058" y="5134900"/>
                </a:cubicBezTo>
                <a:cubicBezTo>
                  <a:pt x="4611058" y="5134900"/>
                  <a:pt x="4595532" y="5164803"/>
                  <a:pt x="4626582" y="5149850"/>
                </a:cubicBezTo>
                <a:cubicBezTo>
                  <a:pt x="4611058" y="5164803"/>
                  <a:pt x="4611058" y="5164803"/>
                  <a:pt x="4595532" y="5164803"/>
                </a:cubicBezTo>
                <a:cubicBezTo>
                  <a:pt x="4595532" y="5164803"/>
                  <a:pt x="4611058" y="5134900"/>
                  <a:pt x="4595532" y="5134900"/>
                </a:cubicBezTo>
                <a:cubicBezTo>
                  <a:pt x="4595532" y="5131163"/>
                  <a:pt x="4596503" y="5129295"/>
                  <a:pt x="4597958" y="5128594"/>
                </a:cubicBezTo>
                <a:close/>
                <a:moveTo>
                  <a:pt x="5207577" y="5127931"/>
                </a:moveTo>
                <a:cubicBezTo>
                  <a:pt x="5209760" y="5128578"/>
                  <a:pt x="5212672" y="5130303"/>
                  <a:pt x="5216553" y="5133753"/>
                </a:cubicBezTo>
                <a:cubicBezTo>
                  <a:pt x="5216553" y="5147553"/>
                  <a:pt x="5185501" y="5147553"/>
                  <a:pt x="5185501" y="5133753"/>
                </a:cubicBezTo>
                <a:cubicBezTo>
                  <a:pt x="5201027" y="5133753"/>
                  <a:pt x="5185501" y="5133753"/>
                  <a:pt x="5201027" y="5133753"/>
                </a:cubicBezTo>
                <a:cubicBezTo>
                  <a:pt x="5201027" y="5133753"/>
                  <a:pt x="5201027" y="5130302"/>
                  <a:pt x="5202968" y="5128578"/>
                </a:cubicBezTo>
                <a:cubicBezTo>
                  <a:pt x="5203938" y="5127716"/>
                  <a:pt x="5205394" y="5127284"/>
                  <a:pt x="5207577" y="5127931"/>
                </a:cubicBezTo>
                <a:close/>
                <a:moveTo>
                  <a:pt x="4823239" y="5119950"/>
                </a:moveTo>
                <a:cubicBezTo>
                  <a:pt x="4823239" y="5119950"/>
                  <a:pt x="4823239" y="5119950"/>
                  <a:pt x="4807716" y="5133751"/>
                </a:cubicBezTo>
                <a:cubicBezTo>
                  <a:pt x="4807716" y="5119950"/>
                  <a:pt x="4792190" y="5119950"/>
                  <a:pt x="4823239" y="5119950"/>
                </a:cubicBezTo>
                <a:close/>
                <a:moveTo>
                  <a:pt x="4576640" y="5115069"/>
                </a:moveTo>
                <a:lnTo>
                  <a:pt x="4581734" y="5133753"/>
                </a:lnTo>
                <a:cubicBezTo>
                  <a:pt x="4567934" y="5133753"/>
                  <a:pt x="4567934" y="5133753"/>
                  <a:pt x="4567934" y="5133753"/>
                </a:cubicBezTo>
                <a:cubicBezTo>
                  <a:pt x="4567934" y="5133753"/>
                  <a:pt x="4567934" y="5133753"/>
                  <a:pt x="4567934" y="5119952"/>
                </a:cubicBezTo>
                <a:cubicBezTo>
                  <a:pt x="4574834" y="5119952"/>
                  <a:pt x="4574834" y="5119952"/>
                  <a:pt x="4574834" y="5118227"/>
                </a:cubicBezTo>
                <a:close/>
                <a:moveTo>
                  <a:pt x="5493802" y="5112774"/>
                </a:moveTo>
                <a:lnTo>
                  <a:pt x="5494284" y="5113050"/>
                </a:lnTo>
                <a:cubicBezTo>
                  <a:pt x="5496010" y="5116499"/>
                  <a:pt x="5496010" y="5119950"/>
                  <a:pt x="5496010" y="5119950"/>
                </a:cubicBezTo>
                <a:close/>
                <a:moveTo>
                  <a:pt x="6326600" y="5111685"/>
                </a:moveTo>
                <a:lnTo>
                  <a:pt x="6326894" y="5111924"/>
                </a:lnTo>
                <a:cubicBezTo>
                  <a:pt x="6327772" y="5114114"/>
                  <a:pt x="6326894" y="5116743"/>
                  <a:pt x="6323384" y="5120248"/>
                </a:cubicBezTo>
                <a:close/>
                <a:moveTo>
                  <a:pt x="4681786" y="5109599"/>
                </a:moveTo>
                <a:cubicBezTo>
                  <a:pt x="4685237" y="5109599"/>
                  <a:pt x="4688686" y="5113050"/>
                  <a:pt x="4695586" y="5119950"/>
                </a:cubicBezTo>
                <a:cubicBezTo>
                  <a:pt x="4695586" y="5133751"/>
                  <a:pt x="4681786" y="5119950"/>
                  <a:pt x="4681786" y="5133751"/>
                </a:cubicBezTo>
                <a:cubicBezTo>
                  <a:pt x="4667986" y="5133751"/>
                  <a:pt x="4695586" y="5119950"/>
                  <a:pt x="4667986" y="5119950"/>
                </a:cubicBezTo>
                <a:cubicBezTo>
                  <a:pt x="4674886" y="5113050"/>
                  <a:pt x="4678337" y="5109599"/>
                  <a:pt x="4681786" y="5109599"/>
                </a:cubicBezTo>
                <a:close/>
                <a:moveTo>
                  <a:pt x="4581734" y="5106152"/>
                </a:moveTo>
                <a:lnTo>
                  <a:pt x="4576640" y="5115069"/>
                </a:lnTo>
                <a:lnTo>
                  <a:pt x="4576560" y="5114776"/>
                </a:lnTo>
                <a:cubicBezTo>
                  <a:pt x="4578285" y="5109601"/>
                  <a:pt x="4581734" y="5106152"/>
                  <a:pt x="4581734" y="5106152"/>
                </a:cubicBezTo>
                <a:close/>
                <a:moveTo>
                  <a:pt x="182855" y="5106152"/>
                </a:moveTo>
                <a:cubicBezTo>
                  <a:pt x="196655" y="5106152"/>
                  <a:pt x="210456" y="5120446"/>
                  <a:pt x="224256" y="5134737"/>
                </a:cubicBezTo>
                <a:cubicBezTo>
                  <a:pt x="210456" y="5149031"/>
                  <a:pt x="210456" y="5120446"/>
                  <a:pt x="196655" y="5120446"/>
                </a:cubicBezTo>
                <a:cubicBezTo>
                  <a:pt x="196655" y="5134737"/>
                  <a:pt x="182855" y="5149031"/>
                  <a:pt x="196655" y="5149031"/>
                </a:cubicBezTo>
                <a:cubicBezTo>
                  <a:pt x="210456" y="5134737"/>
                  <a:pt x="210456" y="5149031"/>
                  <a:pt x="224256" y="5134737"/>
                </a:cubicBezTo>
                <a:cubicBezTo>
                  <a:pt x="238056" y="5149031"/>
                  <a:pt x="182855" y="5163325"/>
                  <a:pt x="210456" y="5191912"/>
                </a:cubicBezTo>
                <a:cubicBezTo>
                  <a:pt x="196655" y="5191912"/>
                  <a:pt x="182855" y="5191912"/>
                  <a:pt x="196655" y="5206206"/>
                </a:cubicBezTo>
                <a:cubicBezTo>
                  <a:pt x="182855" y="5206206"/>
                  <a:pt x="155254" y="5177618"/>
                  <a:pt x="155254" y="5163325"/>
                </a:cubicBezTo>
                <a:cubicBezTo>
                  <a:pt x="155254" y="5163325"/>
                  <a:pt x="155254" y="5163325"/>
                  <a:pt x="169055" y="5163325"/>
                </a:cubicBezTo>
                <a:cubicBezTo>
                  <a:pt x="141453" y="5134737"/>
                  <a:pt x="169055" y="5134737"/>
                  <a:pt x="182855" y="5106152"/>
                </a:cubicBezTo>
                <a:close/>
                <a:moveTo>
                  <a:pt x="4778389" y="5106150"/>
                </a:moveTo>
                <a:cubicBezTo>
                  <a:pt x="4792190" y="5106150"/>
                  <a:pt x="4764588" y="5119950"/>
                  <a:pt x="4778389" y="5119950"/>
                </a:cubicBezTo>
                <a:cubicBezTo>
                  <a:pt x="4764588" y="5133751"/>
                  <a:pt x="4764588" y="5106150"/>
                  <a:pt x="4778389" y="5106150"/>
                </a:cubicBezTo>
                <a:close/>
                <a:moveTo>
                  <a:pt x="4540331" y="5106150"/>
                </a:moveTo>
                <a:cubicBezTo>
                  <a:pt x="4554131" y="5106150"/>
                  <a:pt x="4554131" y="5106150"/>
                  <a:pt x="4554131" y="5106150"/>
                </a:cubicBezTo>
                <a:cubicBezTo>
                  <a:pt x="4554131" y="5119950"/>
                  <a:pt x="4554131" y="5106150"/>
                  <a:pt x="4540331" y="5119950"/>
                </a:cubicBezTo>
                <a:cubicBezTo>
                  <a:pt x="4540331" y="5106150"/>
                  <a:pt x="4540331" y="5106150"/>
                  <a:pt x="4540331" y="5106150"/>
                </a:cubicBezTo>
                <a:close/>
                <a:moveTo>
                  <a:pt x="5489110" y="5097524"/>
                </a:moveTo>
                <a:lnTo>
                  <a:pt x="5493802" y="5112774"/>
                </a:lnTo>
                <a:lnTo>
                  <a:pt x="5482210" y="5106150"/>
                </a:lnTo>
                <a:cubicBezTo>
                  <a:pt x="5482210" y="5099250"/>
                  <a:pt x="5485658" y="5095798"/>
                  <a:pt x="5489110" y="5097524"/>
                </a:cubicBezTo>
                <a:close/>
                <a:moveTo>
                  <a:pt x="5454608" y="5092352"/>
                </a:moveTo>
                <a:cubicBezTo>
                  <a:pt x="5454608" y="5092352"/>
                  <a:pt x="5454608" y="5106152"/>
                  <a:pt x="5440808" y="5106152"/>
                </a:cubicBezTo>
                <a:cubicBezTo>
                  <a:pt x="5440808" y="5106152"/>
                  <a:pt x="5440808" y="5106152"/>
                  <a:pt x="5440808" y="5119952"/>
                </a:cubicBezTo>
                <a:cubicBezTo>
                  <a:pt x="5427008" y="5119952"/>
                  <a:pt x="5427008" y="5106152"/>
                  <a:pt x="5428734" y="5094075"/>
                </a:cubicBezTo>
                <a:lnTo>
                  <a:pt x="5428834" y="5093447"/>
                </a:lnTo>
                <a:lnTo>
                  <a:pt x="5435634" y="5097526"/>
                </a:lnTo>
                <a:cubicBezTo>
                  <a:pt x="5440808" y="5095801"/>
                  <a:pt x="5447708" y="5092352"/>
                  <a:pt x="5454608" y="5092352"/>
                </a:cubicBezTo>
                <a:close/>
                <a:moveTo>
                  <a:pt x="5130299" y="5092352"/>
                </a:moveTo>
                <a:cubicBezTo>
                  <a:pt x="5130299" y="5092352"/>
                  <a:pt x="5157900" y="5119952"/>
                  <a:pt x="5130299" y="5106152"/>
                </a:cubicBezTo>
                <a:cubicBezTo>
                  <a:pt x="5130299" y="5106152"/>
                  <a:pt x="5130299" y="5106152"/>
                  <a:pt x="5130299" y="5092352"/>
                </a:cubicBezTo>
                <a:close/>
                <a:moveTo>
                  <a:pt x="4595534" y="5092352"/>
                </a:moveTo>
                <a:cubicBezTo>
                  <a:pt x="4611060" y="5106152"/>
                  <a:pt x="4626586" y="5106152"/>
                  <a:pt x="4626586" y="5119952"/>
                </a:cubicBezTo>
                <a:cubicBezTo>
                  <a:pt x="4611060" y="5119952"/>
                  <a:pt x="4595534" y="5106152"/>
                  <a:pt x="4595534" y="5119952"/>
                </a:cubicBezTo>
                <a:cubicBezTo>
                  <a:pt x="4595534" y="5119952"/>
                  <a:pt x="4595534" y="5106152"/>
                  <a:pt x="4595534" y="5092352"/>
                </a:cubicBezTo>
                <a:close/>
                <a:moveTo>
                  <a:pt x="4329876" y="5092352"/>
                </a:moveTo>
                <a:cubicBezTo>
                  <a:pt x="4329876" y="5106152"/>
                  <a:pt x="4329876" y="5119952"/>
                  <a:pt x="4343676" y="5106152"/>
                </a:cubicBezTo>
                <a:cubicBezTo>
                  <a:pt x="4343676" y="5119952"/>
                  <a:pt x="4329876" y="5119952"/>
                  <a:pt x="4343676" y="5119952"/>
                </a:cubicBezTo>
                <a:cubicBezTo>
                  <a:pt x="4343676" y="5119952"/>
                  <a:pt x="4343676" y="5119952"/>
                  <a:pt x="4343676" y="5106152"/>
                </a:cubicBezTo>
                <a:cubicBezTo>
                  <a:pt x="4343676" y="5113052"/>
                  <a:pt x="4347126" y="5123402"/>
                  <a:pt x="4350576" y="5130303"/>
                </a:cubicBezTo>
                <a:lnTo>
                  <a:pt x="4353353" y="5134342"/>
                </a:lnTo>
                <a:lnTo>
                  <a:pt x="4345401" y="5135478"/>
                </a:lnTo>
                <a:cubicBezTo>
                  <a:pt x="4343676" y="5137203"/>
                  <a:pt x="4343676" y="5140653"/>
                  <a:pt x="4343676" y="5147553"/>
                </a:cubicBezTo>
                <a:cubicBezTo>
                  <a:pt x="4343676" y="5147553"/>
                  <a:pt x="4343676" y="5147553"/>
                  <a:pt x="4343676" y="5133753"/>
                </a:cubicBezTo>
                <a:cubicBezTo>
                  <a:pt x="4329876" y="5147553"/>
                  <a:pt x="4329876" y="5133753"/>
                  <a:pt x="4329876" y="5133753"/>
                </a:cubicBezTo>
                <a:cubicBezTo>
                  <a:pt x="4316076" y="5133753"/>
                  <a:pt x="4329876" y="5133753"/>
                  <a:pt x="4316076" y="5133753"/>
                </a:cubicBezTo>
                <a:cubicBezTo>
                  <a:pt x="4343676" y="5119952"/>
                  <a:pt x="4316076" y="5106152"/>
                  <a:pt x="4329876" y="5092352"/>
                </a:cubicBezTo>
                <a:close/>
                <a:moveTo>
                  <a:pt x="4329876" y="5092352"/>
                </a:moveTo>
                <a:cubicBezTo>
                  <a:pt x="4329876" y="5092352"/>
                  <a:pt x="4343676" y="5092352"/>
                  <a:pt x="4343676" y="5106152"/>
                </a:cubicBezTo>
                <a:cubicBezTo>
                  <a:pt x="4329876" y="5106152"/>
                  <a:pt x="4329876" y="5106152"/>
                  <a:pt x="4329876" y="5092352"/>
                </a:cubicBezTo>
                <a:close/>
                <a:moveTo>
                  <a:pt x="4667986" y="5092349"/>
                </a:moveTo>
                <a:cubicBezTo>
                  <a:pt x="4681786" y="5106150"/>
                  <a:pt x="4681786" y="5092349"/>
                  <a:pt x="4681786" y="5092349"/>
                </a:cubicBezTo>
                <a:cubicBezTo>
                  <a:pt x="4681786" y="5092349"/>
                  <a:pt x="4681786" y="5092349"/>
                  <a:pt x="4681786" y="5106150"/>
                </a:cubicBezTo>
                <a:cubicBezTo>
                  <a:pt x="4681786" y="5106150"/>
                  <a:pt x="4681786" y="5106150"/>
                  <a:pt x="4667986" y="5106150"/>
                </a:cubicBezTo>
                <a:cubicBezTo>
                  <a:pt x="4667986" y="5106150"/>
                  <a:pt x="4667986" y="5106150"/>
                  <a:pt x="4667986" y="5092349"/>
                </a:cubicBezTo>
                <a:close/>
                <a:moveTo>
                  <a:pt x="4443728" y="5092349"/>
                </a:moveTo>
                <a:cubicBezTo>
                  <a:pt x="4457528" y="5106150"/>
                  <a:pt x="4457528" y="5119950"/>
                  <a:pt x="4443728" y="5119950"/>
                </a:cubicBezTo>
                <a:cubicBezTo>
                  <a:pt x="4443728" y="5106150"/>
                  <a:pt x="4443728" y="5106150"/>
                  <a:pt x="4443728" y="5092349"/>
                </a:cubicBezTo>
                <a:close/>
                <a:moveTo>
                  <a:pt x="5429388" y="5089972"/>
                </a:moveTo>
                <a:lnTo>
                  <a:pt x="5428834" y="5093447"/>
                </a:lnTo>
                <a:lnTo>
                  <a:pt x="5427008" y="5092352"/>
                </a:lnTo>
                <a:close/>
                <a:moveTo>
                  <a:pt x="6238917" y="5086292"/>
                </a:moveTo>
                <a:cubicBezTo>
                  <a:pt x="6239136" y="5086949"/>
                  <a:pt x="6239136" y="5088702"/>
                  <a:pt x="6239136" y="5092206"/>
                </a:cubicBezTo>
                <a:cubicBezTo>
                  <a:pt x="6239136" y="5092206"/>
                  <a:pt x="6235627" y="5092206"/>
                  <a:pt x="6230361" y="5092206"/>
                </a:cubicBezTo>
                <a:lnTo>
                  <a:pt x="6225095" y="5092206"/>
                </a:lnTo>
                <a:cubicBezTo>
                  <a:pt x="6232117" y="5092206"/>
                  <a:pt x="6235627" y="5088700"/>
                  <a:pt x="6237380" y="5086949"/>
                </a:cubicBezTo>
                <a:cubicBezTo>
                  <a:pt x="6238258" y="5086073"/>
                  <a:pt x="6238697" y="5085635"/>
                  <a:pt x="6238917" y="5086292"/>
                </a:cubicBezTo>
                <a:close/>
                <a:moveTo>
                  <a:pt x="4485132" y="5078551"/>
                </a:moveTo>
                <a:cubicBezTo>
                  <a:pt x="4498932" y="5092352"/>
                  <a:pt x="4471331" y="5119952"/>
                  <a:pt x="4485132" y="5133753"/>
                </a:cubicBezTo>
                <a:cubicBezTo>
                  <a:pt x="4471331" y="5133753"/>
                  <a:pt x="4485132" y="5106152"/>
                  <a:pt x="4471331" y="5106152"/>
                </a:cubicBezTo>
                <a:cubicBezTo>
                  <a:pt x="4471331" y="5106152"/>
                  <a:pt x="4471331" y="5106152"/>
                  <a:pt x="4471331" y="5092352"/>
                </a:cubicBezTo>
                <a:cubicBezTo>
                  <a:pt x="4485132" y="5119952"/>
                  <a:pt x="4471331" y="5064751"/>
                  <a:pt x="4485132" y="5078551"/>
                </a:cubicBezTo>
                <a:close/>
                <a:moveTo>
                  <a:pt x="5719602" y="5078186"/>
                </a:moveTo>
                <a:cubicBezTo>
                  <a:pt x="5726622" y="5085197"/>
                  <a:pt x="5730134" y="5088700"/>
                  <a:pt x="5733644" y="5090454"/>
                </a:cubicBezTo>
                <a:lnTo>
                  <a:pt x="5739849" y="5091228"/>
                </a:lnTo>
                <a:lnTo>
                  <a:pt x="5729372" y="5108666"/>
                </a:lnTo>
                <a:lnTo>
                  <a:pt x="5719602" y="5106228"/>
                </a:lnTo>
                <a:cubicBezTo>
                  <a:pt x="5719602" y="5092206"/>
                  <a:pt x="5719602" y="5092206"/>
                  <a:pt x="5719602" y="5078186"/>
                </a:cubicBezTo>
                <a:close/>
                <a:moveTo>
                  <a:pt x="5436711" y="5072729"/>
                </a:moveTo>
                <a:cubicBezTo>
                  <a:pt x="5439083" y="5073376"/>
                  <a:pt x="5440808" y="5075101"/>
                  <a:pt x="5440808" y="5078551"/>
                </a:cubicBezTo>
                <a:cubicBezTo>
                  <a:pt x="5440808" y="5078551"/>
                  <a:pt x="5440808" y="5078551"/>
                  <a:pt x="5439082" y="5080277"/>
                </a:cubicBezTo>
                <a:lnTo>
                  <a:pt x="5429388" y="5089972"/>
                </a:lnTo>
                <a:lnTo>
                  <a:pt x="5431104" y="5079197"/>
                </a:lnTo>
                <a:cubicBezTo>
                  <a:pt x="5431320" y="5075963"/>
                  <a:pt x="5430457" y="5075100"/>
                  <a:pt x="5427008" y="5078551"/>
                </a:cubicBezTo>
                <a:cubicBezTo>
                  <a:pt x="5420108" y="5078551"/>
                  <a:pt x="5423559" y="5075100"/>
                  <a:pt x="5428734" y="5073374"/>
                </a:cubicBezTo>
                <a:cubicBezTo>
                  <a:pt x="5431321" y="5072512"/>
                  <a:pt x="5434339" y="5072082"/>
                  <a:pt x="5436711" y="5072729"/>
                </a:cubicBezTo>
                <a:close/>
                <a:moveTo>
                  <a:pt x="5468409" y="5064751"/>
                </a:moveTo>
                <a:lnTo>
                  <a:pt x="5471860" y="5064751"/>
                </a:lnTo>
                <a:lnTo>
                  <a:pt x="5480484" y="5064751"/>
                </a:lnTo>
                <a:cubicBezTo>
                  <a:pt x="5482210" y="5064751"/>
                  <a:pt x="5482210" y="5064751"/>
                  <a:pt x="5482210" y="5064751"/>
                </a:cubicBezTo>
                <a:cubicBezTo>
                  <a:pt x="5482210" y="5064751"/>
                  <a:pt x="5482210" y="5078551"/>
                  <a:pt x="5482210" y="5092352"/>
                </a:cubicBezTo>
                <a:cubicBezTo>
                  <a:pt x="5482210" y="5092352"/>
                  <a:pt x="5478758" y="5088900"/>
                  <a:pt x="5475310" y="5083726"/>
                </a:cubicBezTo>
                <a:lnTo>
                  <a:pt x="5469663" y="5068202"/>
                </a:lnTo>
                <a:lnTo>
                  <a:pt x="5468409" y="5068202"/>
                </a:lnTo>
                <a:close/>
                <a:moveTo>
                  <a:pt x="6225095" y="5064166"/>
                </a:moveTo>
                <a:lnTo>
                  <a:pt x="6225095" y="5092206"/>
                </a:lnTo>
                <a:lnTo>
                  <a:pt x="6211054" y="5092206"/>
                </a:lnTo>
                <a:cubicBezTo>
                  <a:pt x="6225095" y="5078186"/>
                  <a:pt x="6211054" y="5064166"/>
                  <a:pt x="6225095" y="5064166"/>
                </a:cubicBezTo>
                <a:close/>
                <a:moveTo>
                  <a:pt x="4025265" y="5064166"/>
                </a:moveTo>
                <a:lnTo>
                  <a:pt x="4033269" y="5064166"/>
                </a:lnTo>
                <a:lnTo>
                  <a:pt x="4035016" y="5067280"/>
                </a:lnTo>
                <a:lnTo>
                  <a:pt x="4034575" y="5067602"/>
                </a:lnTo>
                <a:close/>
                <a:moveTo>
                  <a:pt x="4512732" y="5050950"/>
                </a:moveTo>
                <a:cubicBezTo>
                  <a:pt x="4512732" y="5050950"/>
                  <a:pt x="4512732" y="5050950"/>
                  <a:pt x="4512732" y="5064751"/>
                </a:cubicBezTo>
                <a:cubicBezTo>
                  <a:pt x="4512732" y="5078551"/>
                  <a:pt x="4498932" y="5050950"/>
                  <a:pt x="4512732" y="5050950"/>
                </a:cubicBezTo>
                <a:close/>
                <a:moveTo>
                  <a:pt x="4736988" y="5050948"/>
                </a:moveTo>
                <a:cubicBezTo>
                  <a:pt x="4750788" y="5050948"/>
                  <a:pt x="4750788" y="5064749"/>
                  <a:pt x="4736988" y="5078549"/>
                </a:cubicBezTo>
                <a:cubicBezTo>
                  <a:pt x="4736988" y="5064749"/>
                  <a:pt x="4736988" y="5064749"/>
                  <a:pt x="4736988" y="5064749"/>
                </a:cubicBezTo>
                <a:cubicBezTo>
                  <a:pt x="4736988" y="5050948"/>
                  <a:pt x="4723187" y="5050948"/>
                  <a:pt x="4736988" y="5050948"/>
                </a:cubicBezTo>
                <a:close/>
                <a:moveTo>
                  <a:pt x="3983140" y="5050144"/>
                </a:moveTo>
                <a:lnTo>
                  <a:pt x="3975286" y="5068969"/>
                </a:lnTo>
                <a:lnTo>
                  <a:pt x="3983140" y="5076823"/>
                </a:lnTo>
                <a:lnTo>
                  <a:pt x="3983512" y="5077195"/>
                </a:lnTo>
                <a:lnTo>
                  <a:pt x="3988406" y="5064164"/>
                </a:lnTo>
                <a:cubicBezTo>
                  <a:pt x="3990162" y="5057155"/>
                  <a:pt x="3990162" y="5050144"/>
                  <a:pt x="3983140" y="5050144"/>
                </a:cubicBezTo>
                <a:close/>
                <a:moveTo>
                  <a:pt x="4371277" y="5044817"/>
                </a:moveTo>
                <a:lnTo>
                  <a:pt x="4374728" y="5045774"/>
                </a:lnTo>
                <a:lnTo>
                  <a:pt x="4375336" y="5046891"/>
                </a:lnTo>
                <a:lnTo>
                  <a:pt x="4371277" y="5050950"/>
                </a:lnTo>
                <a:close/>
                <a:moveTo>
                  <a:pt x="4540333" y="5037150"/>
                </a:moveTo>
                <a:cubicBezTo>
                  <a:pt x="4540333" y="5050950"/>
                  <a:pt x="4554134" y="5037150"/>
                  <a:pt x="4554134" y="5037150"/>
                </a:cubicBezTo>
                <a:cubicBezTo>
                  <a:pt x="4554134" y="5050950"/>
                  <a:pt x="4540333" y="5064751"/>
                  <a:pt x="4526532" y="5064751"/>
                </a:cubicBezTo>
                <a:cubicBezTo>
                  <a:pt x="4526532" y="5050950"/>
                  <a:pt x="4540333" y="5064751"/>
                  <a:pt x="4540333" y="5050950"/>
                </a:cubicBezTo>
                <a:cubicBezTo>
                  <a:pt x="4540333" y="5050950"/>
                  <a:pt x="4526532" y="5050950"/>
                  <a:pt x="4540333" y="5037150"/>
                </a:cubicBezTo>
                <a:close/>
                <a:moveTo>
                  <a:pt x="4385078" y="5037150"/>
                </a:moveTo>
                <a:cubicBezTo>
                  <a:pt x="4385078" y="5050950"/>
                  <a:pt x="4398878" y="5050950"/>
                  <a:pt x="4398878" y="5037150"/>
                </a:cubicBezTo>
                <a:cubicBezTo>
                  <a:pt x="4398878" y="5050950"/>
                  <a:pt x="4398878" y="5064751"/>
                  <a:pt x="4385078" y="5064751"/>
                </a:cubicBezTo>
                <a:lnTo>
                  <a:pt x="4375336" y="5046891"/>
                </a:lnTo>
                <a:lnTo>
                  <a:pt x="4378177" y="5044050"/>
                </a:lnTo>
                <a:cubicBezTo>
                  <a:pt x="4378177" y="5040599"/>
                  <a:pt x="4378177" y="5037150"/>
                  <a:pt x="4385078" y="5037150"/>
                </a:cubicBezTo>
                <a:close/>
                <a:moveTo>
                  <a:pt x="6435718" y="5036124"/>
                </a:moveTo>
                <a:cubicBezTo>
                  <a:pt x="6435718" y="5036124"/>
                  <a:pt x="6449759" y="5050144"/>
                  <a:pt x="6435718" y="5050144"/>
                </a:cubicBezTo>
                <a:cubicBezTo>
                  <a:pt x="6435718" y="5050144"/>
                  <a:pt x="6421676" y="5036124"/>
                  <a:pt x="6435718" y="5036124"/>
                </a:cubicBezTo>
                <a:close/>
                <a:moveTo>
                  <a:pt x="5459196" y="5036124"/>
                </a:moveTo>
                <a:lnTo>
                  <a:pt x="5466855" y="5036124"/>
                </a:lnTo>
                <a:cubicBezTo>
                  <a:pt x="5470365" y="5036124"/>
                  <a:pt x="5473877" y="5036124"/>
                  <a:pt x="5480897" y="5036124"/>
                </a:cubicBezTo>
                <a:cubicBezTo>
                  <a:pt x="5480897" y="5050144"/>
                  <a:pt x="5494938" y="5036124"/>
                  <a:pt x="5494938" y="5050144"/>
                </a:cubicBezTo>
                <a:cubicBezTo>
                  <a:pt x="5487916" y="5043135"/>
                  <a:pt x="5477387" y="5043135"/>
                  <a:pt x="5466855" y="5041381"/>
                </a:cubicBezTo>
                <a:close/>
                <a:moveTo>
                  <a:pt x="3955057" y="5036124"/>
                </a:moveTo>
                <a:lnTo>
                  <a:pt x="3954019" y="5042688"/>
                </a:lnTo>
                <a:lnTo>
                  <a:pt x="3951327" y="5042258"/>
                </a:lnTo>
                <a:cubicBezTo>
                  <a:pt x="3950669" y="5041382"/>
                  <a:pt x="3951546" y="5039629"/>
                  <a:pt x="3955057" y="5036124"/>
                </a:cubicBezTo>
                <a:close/>
                <a:moveTo>
                  <a:pt x="3898614" y="5033699"/>
                </a:moveTo>
                <a:lnTo>
                  <a:pt x="3912412" y="5037150"/>
                </a:lnTo>
                <a:lnTo>
                  <a:pt x="3900340" y="5042325"/>
                </a:lnTo>
                <a:cubicBezTo>
                  <a:pt x="3898614" y="5044050"/>
                  <a:pt x="3898614" y="5044050"/>
                  <a:pt x="3898614" y="5037150"/>
                </a:cubicBezTo>
                <a:cubicBezTo>
                  <a:pt x="3898614" y="5050950"/>
                  <a:pt x="3898614" y="5050950"/>
                  <a:pt x="3884814" y="5050950"/>
                </a:cubicBezTo>
                <a:cubicBezTo>
                  <a:pt x="3891714" y="5044050"/>
                  <a:pt x="3895165" y="5037150"/>
                  <a:pt x="3898614" y="5033699"/>
                </a:cubicBezTo>
                <a:close/>
                <a:moveTo>
                  <a:pt x="4399121" y="5033266"/>
                </a:moveTo>
                <a:lnTo>
                  <a:pt x="4399399" y="5033904"/>
                </a:lnTo>
                <a:lnTo>
                  <a:pt x="4398878" y="5037148"/>
                </a:lnTo>
                <a:cubicBezTo>
                  <a:pt x="4398878" y="5033698"/>
                  <a:pt x="4398878" y="5032835"/>
                  <a:pt x="4399121" y="5033266"/>
                </a:cubicBezTo>
                <a:close/>
                <a:moveTo>
                  <a:pt x="5454613" y="5032979"/>
                </a:moveTo>
                <a:lnTo>
                  <a:pt x="5459196" y="5036124"/>
                </a:lnTo>
                <a:lnTo>
                  <a:pt x="5452814" y="5036124"/>
                </a:lnTo>
                <a:close/>
                <a:moveTo>
                  <a:pt x="4597011" y="5030920"/>
                </a:moveTo>
                <a:lnTo>
                  <a:pt x="4597553" y="5031149"/>
                </a:lnTo>
                <a:lnTo>
                  <a:pt x="4596790" y="5036791"/>
                </a:lnTo>
                <a:cubicBezTo>
                  <a:pt x="4596790" y="5033312"/>
                  <a:pt x="4596790" y="5031572"/>
                  <a:pt x="4597011" y="5030920"/>
                </a:cubicBezTo>
                <a:close/>
                <a:moveTo>
                  <a:pt x="976378" y="5026796"/>
                </a:moveTo>
                <a:cubicBezTo>
                  <a:pt x="983278" y="5026796"/>
                  <a:pt x="990178" y="5030248"/>
                  <a:pt x="997078" y="5037148"/>
                </a:cubicBezTo>
                <a:cubicBezTo>
                  <a:pt x="997078" y="5050948"/>
                  <a:pt x="997078" y="5064749"/>
                  <a:pt x="997078" y="5078549"/>
                </a:cubicBezTo>
                <a:cubicBezTo>
                  <a:pt x="983278" y="5064749"/>
                  <a:pt x="969478" y="5064749"/>
                  <a:pt x="955677" y="5078549"/>
                </a:cubicBezTo>
                <a:cubicBezTo>
                  <a:pt x="955677" y="5050948"/>
                  <a:pt x="941877" y="5050948"/>
                  <a:pt x="955677" y="5037148"/>
                </a:cubicBezTo>
                <a:cubicBezTo>
                  <a:pt x="962577" y="5030248"/>
                  <a:pt x="969478" y="5026796"/>
                  <a:pt x="976378" y="5026796"/>
                </a:cubicBezTo>
                <a:close/>
                <a:moveTo>
                  <a:pt x="5047496" y="5023350"/>
                </a:moveTo>
                <a:cubicBezTo>
                  <a:pt x="5047496" y="5023350"/>
                  <a:pt x="5047496" y="5026799"/>
                  <a:pt x="5049222" y="5030250"/>
                </a:cubicBezTo>
                <a:lnTo>
                  <a:pt x="5052515" y="5032132"/>
                </a:lnTo>
                <a:lnTo>
                  <a:pt x="5054397" y="5035424"/>
                </a:lnTo>
                <a:cubicBezTo>
                  <a:pt x="5057848" y="5037150"/>
                  <a:pt x="5061297" y="5037150"/>
                  <a:pt x="5061297" y="5037150"/>
                </a:cubicBezTo>
                <a:cubicBezTo>
                  <a:pt x="5061297" y="5040599"/>
                  <a:pt x="5061297" y="5044050"/>
                  <a:pt x="5061297" y="5050950"/>
                </a:cubicBezTo>
                <a:cubicBezTo>
                  <a:pt x="5047496" y="5050950"/>
                  <a:pt x="5047496" y="5050950"/>
                  <a:pt x="5033696" y="5050950"/>
                </a:cubicBezTo>
                <a:cubicBezTo>
                  <a:pt x="5047496" y="5037150"/>
                  <a:pt x="5047496" y="5037150"/>
                  <a:pt x="5047496" y="5023350"/>
                </a:cubicBezTo>
                <a:close/>
                <a:moveTo>
                  <a:pt x="5047496" y="5023350"/>
                </a:moveTo>
                <a:cubicBezTo>
                  <a:pt x="5061297" y="5023350"/>
                  <a:pt x="5061297" y="5023350"/>
                  <a:pt x="5061297" y="5023350"/>
                </a:cubicBezTo>
                <a:cubicBezTo>
                  <a:pt x="5061297" y="5030250"/>
                  <a:pt x="5061297" y="5033699"/>
                  <a:pt x="5061297" y="5037150"/>
                </a:cubicBezTo>
                <a:lnTo>
                  <a:pt x="5052515" y="5032132"/>
                </a:lnTo>
                <a:close/>
                <a:moveTo>
                  <a:pt x="4414404" y="5023347"/>
                </a:moveTo>
                <a:cubicBezTo>
                  <a:pt x="4414404" y="5037148"/>
                  <a:pt x="4429928" y="5037148"/>
                  <a:pt x="4414404" y="5037148"/>
                </a:cubicBezTo>
                <a:cubicBezTo>
                  <a:pt x="4406641" y="5044048"/>
                  <a:pt x="4402759" y="5040598"/>
                  <a:pt x="4400819" y="5037148"/>
                </a:cubicBezTo>
                <a:lnTo>
                  <a:pt x="4399399" y="5033904"/>
                </a:lnTo>
                <a:lnTo>
                  <a:pt x="4400819" y="5025072"/>
                </a:lnTo>
                <a:cubicBezTo>
                  <a:pt x="4402759" y="5023347"/>
                  <a:pt x="4406641" y="5023347"/>
                  <a:pt x="4414404" y="5023347"/>
                </a:cubicBezTo>
                <a:close/>
                <a:moveTo>
                  <a:pt x="3927938" y="5023347"/>
                </a:moveTo>
                <a:cubicBezTo>
                  <a:pt x="3943462" y="5023347"/>
                  <a:pt x="3943462" y="5037148"/>
                  <a:pt x="3927938" y="5037148"/>
                </a:cubicBezTo>
                <a:cubicBezTo>
                  <a:pt x="3927938" y="5037148"/>
                  <a:pt x="3927938" y="5037148"/>
                  <a:pt x="3943462" y="5037148"/>
                </a:cubicBezTo>
                <a:cubicBezTo>
                  <a:pt x="3943462" y="5037148"/>
                  <a:pt x="3912412" y="5050948"/>
                  <a:pt x="3927938" y="5064749"/>
                </a:cubicBezTo>
                <a:cubicBezTo>
                  <a:pt x="3920176" y="5064749"/>
                  <a:pt x="3916294" y="5061297"/>
                  <a:pt x="3914353" y="5056123"/>
                </a:cubicBezTo>
                <a:lnTo>
                  <a:pt x="3912412" y="5037150"/>
                </a:lnTo>
                <a:lnTo>
                  <a:pt x="3912412" y="5037148"/>
                </a:lnTo>
                <a:cubicBezTo>
                  <a:pt x="3927938" y="5037148"/>
                  <a:pt x="3927938" y="5037148"/>
                  <a:pt x="3927938" y="5023347"/>
                </a:cubicBezTo>
                <a:close/>
                <a:moveTo>
                  <a:pt x="4543783" y="5019684"/>
                </a:moveTo>
                <a:cubicBezTo>
                  <a:pt x="4547234" y="5019037"/>
                  <a:pt x="4550684" y="5019900"/>
                  <a:pt x="4554134" y="5023350"/>
                </a:cubicBezTo>
                <a:cubicBezTo>
                  <a:pt x="4540333" y="5037150"/>
                  <a:pt x="4540333" y="5037150"/>
                  <a:pt x="4540333" y="5037150"/>
                </a:cubicBezTo>
                <a:cubicBezTo>
                  <a:pt x="4512732" y="5037150"/>
                  <a:pt x="4498932" y="5064751"/>
                  <a:pt x="4498932" y="5037150"/>
                </a:cubicBezTo>
                <a:cubicBezTo>
                  <a:pt x="4498932" y="5044050"/>
                  <a:pt x="4502383" y="5040599"/>
                  <a:pt x="4505832" y="5037150"/>
                </a:cubicBezTo>
                <a:lnTo>
                  <a:pt x="4512730" y="5037150"/>
                </a:lnTo>
                <a:lnTo>
                  <a:pt x="4512732" y="5037150"/>
                </a:lnTo>
                <a:cubicBezTo>
                  <a:pt x="4519632" y="5037150"/>
                  <a:pt x="4526532" y="5030250"/>
                  <a:pt x="4533433" y="5025075"/>
                </a:cubicBezTo>
                <a:lnTo>
                  <a:pt x="4536381" y="5023539"/>
                </a:lnTo>
                <a:lnTo>
                  <a:pt x="4540331" y="5023034"/>
                </a:lnTo>
                <a:lnTo>
                  <a:pt x="4539797" y="5021760"/>
                </a:lnTo>
                <a:close/>
                <a:moveTo>
                  <a:pt x="5409111" y="5013859"/>
                </a:moveTo>
                <a:cubicBezTo>
                  <a:pt x="5417520" y="5013859"/>
                  <a:pt x="5420108" y="5037148"/>
                  <a:pt x="5399407" y="5037148"/>
                </a:cubicBezTo>
                <a:lnTo>
                  <a:pt x="5399407" y="5023347"/>
                </a:lnTo>
                <a:cubicBezTo>
                  <a:pt x="5402858" y="5016447"/>
                  <a:pt x="5406307" y="5013859"/>
                  <a:pt x="5409111" y="5013859"/>
                </a:cubicBezTo>
                <a:close/>
                <a:moveTo>
                  <a:pt x="4357476" y="5009549"/>
                </a:moveTo>
                <a:cubicBezTo>
                  <a:pt x="4371277" y="5023350"/>
                  <a:pt x="4385078" y="5037150"/>
                  <a:pt x="4371277" y="5037150"/>
                </a:cubicBezTo>
                <a:cubicBezTo>
                  <a:pt x="4371277" y="5037150"/>
                  <a:pt x="4371277" y="5037150"/>
                  <a:pt x="4371277" y="5038876"/>
                </a:cubicBezTo>
                <a:lnTo>
                  <a:pt x="4371277" y="5044817"/>
                </a:lnTo>
                <a:lnTo>
                  <a:pt x="4357476" y="5040984"/>
                </a:lnTo>
                <a:lnTo>
                  <a:pt x="4357476" y="5049225"/>
                </a:lnTo>
                <a:cubicBezTo>
                  <a:pt x="4357476" y="5050950"/>
                  <a:pt x="4357476" y="5050950"/>
                  <a:pt x="4357476" y="5050950"/>
                </a:cubicBezTo>
                <a:cubicBezTo>
                  <a:pt x="4371277" y="5064751"/>
                  <a:pt x="4357476" y="5092352"/>
                  <a:pt x="4385078" y="5119952"/>
                </a:cubicBezTo>
                <a:cubicBezTo>
                  <a:pt x="4385078" y="5119952"/>
                  <a:pt x="4371277" y="5119952"/>
                  <a:pt x="4385078" y="5133753"/>
                </a:cubicBezTo>
                <a:cubicBezTo>
                  <a:pt x="4371277" y="5133753"/>
                  <a:pt x="4371277" y="5133753"/>
                  <a:pt x="4371277" y="5133753"/>
                </a:cubicBezTo>
                <a:cubicBezTo>
                  <a:pt x="4371277" y="5106152"/>
                  <a:pt x="4371277" y="5092352"/>
                  <a:pt x="4343676" y="5078551"/>
                </a:cubicBezTo>
                <a:cubicBezTo>
                  <a:pt x="4354028" y="5078551"/>
                  <a:pt x="4341090" y="5055262"/>
                  <a:pt x="4345617" y="5043618"/>
                </a:cubicBezTo>
                <a:lnTo>
                  <a:pt x="4352822" y="5039690"/>
                </a:lnTo>
                <a:lnTo>
                  <a:pt x="4343676" y="5037150"/>
                </a:lnTo>
                <a:cubicBezTo>
                  <a:pt x="4357476" y="5023350"/>
                  <a:pt x="4357476" y="5023350"/>
                  <a:pt x="4357476" y="5009549"/>
                </a:cubicBezTo>
                <a:close/>
                <a:moveTo>
                  <a:pt x="6393592" y="5008084"/>
                </a:moveTo>
                <a:cubicBezTo>
                  <a:pt x="6400612" y="5008084"/>
                  <a:pt x="6404124" y="5011588"/>
                  <a:pt x="6404124" y="5015093"/>
                </a:cubicBezTo>
                <a:lnTo>
                  <a:pt x="6400784" y="5017316"/>
                </a:lnTo>
                <a:close/>
                <a:moveTo>
                  <a:pt x="6084900" y="5002168"/>
                </a:moveTo>
                <a:cubicBezTo>
                  <a:pt x="6085119" y="5001511"/>
                  <a:pt x="6085557" y="5001949"/>
                  <a:pt x="6086434" y="5002825"/>
                </a:cubicBezTo>
                <a:cubicBezTo>
                  <a:pt x="6088190" y="5004579"/>
                  <a:pt x="6091700" y="5008084"/>
                  <a:pt x="6098720" y="5008084"/>
                </a:cubicBezTo>
                <a:cubicBezTo>
                  <a:pt x="6084681" y="5022104"/>
                  <a:pt x="6098720" y="5008084"/>
                  <a:pt x="6084681" y="5008084"/>
                </a:cubicBezTo>
                <a:cubicBezTo>
                  <a:pt x="6084681" y="5004579"/>
                  <a:pt x="6084681" y="5002826"/>
                  <a:pt x="6084900" y="5002168"/>
                </a:cubicBezTo>
                <a:close/>
                <a:moveTo>
                  <a:pt x="5378704" y="4999196"/>
                </a:moveTo>
                <a:cubicBezTo>
                  <a:pt x="5382156" y="4999196"/>
                  <a:pt x="5382156" y="5002647"/>
                  <a:pt x="5382156" y="5009547"/>
                </a:cubicBezTo>
                <a:cubicBezTo>
                  <a:pt x="5382156" y="5009547"/>
                  <a:pt x="5382156" y="5009547"/>
                  <a:pt x="5382156" y="5023347"/>
                </a:cubicBezTo>
                <a:cubicBezTo>
                  <a:pt x="5368355" y="5023347"/>
                  <a:pt x="5382156" y="5009547"/>
                  <a:pt x="5354554" y="5023347"/>
                </a:cubicBezTo>
                <a:cubicBezTo>
                  <a:pt x="5354554" y="5023347"/>
                  <a:pt x="5354554" y="5023347"/>
                  <a:pt x="5354554" y="5009547"/>
                </a:cubicBezTo>
                <a:cubicBezTo>
                  <a:pt x="5368355" y="5002647"/>
                  <a:pt x="5375255" y="4999196"/>
                  <a:pt x="5378704" y="4999196"/>
                </a:cubicBezTo>
                <a:close/>
                <a:moveTo>
                  <a:pt x="5444331" y="4998520"/>
                </a:moveTo>
                <a:lnTo>
                  <a:pt x="5447708" y="5002001"/>
                </a:lnTo>
                <a:cubicBezTo>
                  <a:pt x="5451160" y="5002001"/>
                  <a:pt x="5454608" y="5002001"/>
                  <a:pt x="5454608" y="5009117"/>
                </a:cubicBezTo>
                <a:lnTo>
                  <a:pt x="5441240" y="5021178"/>
                </a:lnTo>
                <a:lnTo>
                  <a:pt x="5452814" y="5016847"/>
                </a:lnTo>
                <a:cubicBezTo>
                  <a:pt x="5456324" y="5015093"/>
                  <a:pt x="5459833" y="5015093"/>
                  <a:pt x="5466855" y="5022104"/>
                </a:cubicBezTo>
                <a:cubicBezTo>
                  <a:pt x="5466855" y="5022104"/>
                  <a:pt x="5463346" y="5022104"/>
                  <a:pt x="5459836" y="5023856"/>
                </a:cubicBezTo>
                <a:lnTo>
                  <a:pt x="5454613" y="5032979"/>
                </a:lnTo>
                <a:lnTo>
                  <a:pt x="5438772" y="5022104"/>
                </a:lnTo>
                <a:lnTo>
                  <a:pt x="5439876" y="5021689"/>
                </a:lnTo>
                <a:lnTo>
                  <a:pt x="5427008" y="5023350"/>
                </a:lnTo>
                <a:cubicBezTo>
                  <a:pt x="5427008" y="5009117"/>
                  <a:pt x="5427008" y="5009117"/>
                  <a:pt x="5440808" y="5009117"/>
                </a:cubicBezTo>
                <a:cubicBezTo>
                  <a:pt x="5433908" y="5009117"/>
                  <a:pt x="5437359" y="5005559"/>
                  <a:pt x="5442534" y="5000815"/>
                </a:cubicBezTo>
                <a:close/>
                <a:moveTo>
                  <a:pt x="4709387" y="4995747"/>
                </a:moveTo>
                <a:cubicBezTo>
                  <a:pt x="4709387" y="4995747"/>
                  <a:pt x="4709387" y="4995747"/>
                  <a:pt x="4723187" y="4995747"/>
                </a:cubicBezTo>
                <a:cubicBezTo>
                  <a:pt x="4723187" y="4995747"/>
                  <a:pt x="4723187" y="4995747"/>
                  <a:pt x="4723187" y="5009547"/>
                </a:cubicBezTo>
                <a:cubicBezTo>
                  <a:pt x="4723187" y="5009547"/>
                  <a:pt x="4723187" y="5009547"/>
                  <a:pt x="4709387" y="5009547"/>
                </a:cubicBezTo>
                <a:cubicBezTo>
                  <a:pt x="4709387" y="5009547"/>
                  <a:pt x="4709387" y="5009547"/>
                  <a:pt x="4709387" y="4995747"/>
                </a:cubicBezTo>
                <a:close/>
                <a:moveTo>
                  <a:pt x="5448788" y="4992828"/>
                </a:moveTo>
                <a:lnTo>
                  <a:pt x="5444331" y="4998520"/>
                </a:lnTo>
                <a:lnTo>
                  <a:pt x="5440808" y="4994886"/>
                </a:lnTo>
                <a:close/>
                <a:moveTo>
                  <a:pt x="5454608" y="4985397"/>
                </a:moveTo>
                <a:cubicBezTo>
                  <a:pt x="5454608" y="4985397"/>
                  <a:pt x="5454608" y="4985397"/>
                  <a:pt x="5456334" y="4985397"/>
                </a:cubicBezTo>
                <a:lnTo>
                  <a:pt x="5458060" y="4985397"/>
                </a:lnTo>
                <a:lnTo>
                  <a:pt x="5468409" y="4985397"/>
                </a:lnTo>
                <a:cubicBezTo>
                  <a:pt x="5482210" y="4985397"/>
                  <a:pt x="5468409" y="4985397"/>
                  <a:pt x="5468409" y="4994886"/>
                </a:cubicBezTo>
                <a:cubicBezTo>
                  <a:pt x="5461509" y="4990142"/>
                  <a:pt x="5458060" y="4990142"/>
                  <a:pt x="5454608" y="4991328"/>
                </a:cubicBezTo>
                <a:lnTo>
                  <a:pt x="5448788" y="4992828"/>
                </a:lnTo>
                <a:close/>
                <a:moveTo>
                  <a:pt x="5326954" y="4985397"/>
                </a:moveTo>
                <a:cubicBezTo>
                  <a:pt x="5326954" y="4985397"/>
                  <a:pt x="5326954" y="4995749"/>
                  <a:pt x="5313154" y="4995749"/>
                </a:cubicBezTo>
                <a:cubicBezTo>
                  <a:pt x="5313154" y="4985397"/>
                  <a:pt x="5313154" y="4985397"/>
                  <a:pt x="5326954" y="4985397"/>
                </a:cubicBezTo>
                <a:close/>
                <a:moveTo>
                  <a:pt x="5102698" y="4985397"/>
                </a:moveTo>
                <a:cubicBezTo>
                  <a:pt x="5116499" y="4985397"/>
                  <a:pt x="5116499" y="4985397"/>
                  <a:pt x="5116499" y="4985397"/>
                </a:cubicBezTo>
                <a:cubicBezTo>
                  <a:pt x="5130299" y="5009549"/>
                  <a:pt x="5116499" y="4995058"/>
                  <a:pt x="5102698" y="4985397"/>
                </a:cubicBezTo>
                <a:close/>
                <a:moveTo>
                  <a:pt x="4778389" y="4985397"/>
                </a:moveTo>
                <a:cubicBezTo>
                  <a:pt x="4793915" y="4995058"/>
                  <a:pt x="4793915" y="4995058"/>
                  <a:pt x="4793915" y="4985397"/>
                </a:cubicBezTo>
                <a:cubicBezTo>
                  <a:pt x="4793915" y="4995058"/>
                  <a:pt x="4809438" y="4995058"/>
                  <a:pt x="4809438" y="5009549"/>
                </a:cubicBezTo>
                <a:cubicBezTo>
                  <a:pt x="4793915" y="5009549"/>
                  <a:pt x="4778389" y="5009549"/>
                  <a:pt x="4778389" y="4985397"/>
                </a:cubicBezTo>
                <a:close/>
                <a:moveTo>
                  <a:pt x="4457530" y="4985397"/>
                </a:moveTo>
                <a:cubicBezTo>
                  <a:pt x="4471331" y="4985397"/>
                  <a:pt x="4457530" y="4995749"/>
                  <a:pt x="4471331" y="4995749"/>
                </a:cubicBezTo>
                <a:cubicBezTo>
                  <a:pt x="4471331" y="4995749"/>
                  <a:pt x="4471331" y="4995749"/>
                  <a:pt x="4457530" y="4995749"/>
                </a:cubicBezTo>
                <a:cubicBezTo>
                  <a:pt x="4457530" y="4995749"/>
                  <a:pt x="4443730" y="4985397"/>
                  <a:pt x="4457530" y="4985397"/>
                </a:cubicBezTo>
                <a:close/>
                <a:moveTo>
                  <a:pt x="4328256" y="4982863"/>
                </a:moveTo>
                <a:cubicBezTo>
                  <a:pt x="4336558" y="4981086"/>
                  <a:pt x="4343674" y="4983457"/>
                  <a:pt x="4343674" y="4995316"/>
                </a:cubicBezTo>
                <a:cubicBezTo>
                  <a:pt x="4329443" y="4985828"/>
                  <a:pt x="4329443" y="4995316"/>
                  <a:pt x="4329443" y="5009549"/>
                </a:cubicBezTo>
                <a:cubicBezTo>
                  <a:pt x="4315212" y="5009549"/>
                  <a:pt x="4315212" y="5009549"/>
                  <a:pt x="4315212" y="5009549"/>
                </a:cubicBezTo>
                <a:cubicBezTo>
                  <a:pt x="4315212" y="5009549"/>
                  <a:pt x="4329443" y="4995316"/>
                  <a:pt x="4305724" y="4995316"/>
                </a:cubicBezTo>
                <a:cubicBezTo>
                  <a:pt x="4310468" y="4990572"/>
                  <a:pt x="4319957" y="4984643"/>
                  <a:pt x="4328256" y="4982863"/>
                </a:cubicBezTo>
                <a:close/>
                <a:moveTo>
                  <a:pt x="4928038" y="4981159"/>
                </a:moveTo>
                <a:cubicBezTo>
                  <a:pt x="4930195" y="4981233"/>
                  <a:pt x="4931920" y="4982568"/>
                  <a:pt x="4933644" y="4984050"/>
                </a:cubicBezTo>
                <a:cubicBezTo>
                  <a:pt x="4937096" y="4987014"/>
                  <a:pt x="4940544" y="4990572"/>
                  <a:pt x="4947445" y="4985828"/>
                </a:cubicBezTo>
                <a:cubicBezTo>
                  <a:pt x="4961246" y="4995316"/>
                  <a:pt x="4947445" y="4995316"/>
                  <a:pt x="4947445" y="4995316"/>
                </a:cubicBezTo>
                <a:cubicBezTo>
                  <a:pt x="4947445" y="4995316"/>
                  <a:pt x="4947445" y="4995316"/>
                  <a:pt x="4947445" y="5009549"/>
                </a:cubicBezTo>
                <a:cubicBezTo>
                  <a:pt x="4933644" y="5009549"/>
                  <a:pt x="4947445" y="4985828"/>
                  <a:pt x="4919844" y="4985828"/>
                </a:cubicBezTo>
                <a:cubicBezTo>
                  <a:pt x="4923294" y="4982270"/>
                  <a:pt x="4925882" y="4981084"/>
                  <a:pt x="4928038" y="4981159"/>
                </a:cubicBezTo>
                <a:close/>
                <a:moveTo>
                  <a:pt x="5418756" y="4981135"/>
                </a:moveTo>
                <a:lnTo>
                  <a:pt x="5417708" y="4982963"/>
                </a:lnTo>
                <a:cubicBezTo>
                  <a:pt x="5414198" y="4984715"/>
                  <a:pt x="5410688" y="4984715"/>
                  <a:pt x="5410688" y="4984715"/>
                </a:cubicBezTo>
                <a:close/>
                <a:moveTo>
                  <a:pt x="3929168" y="4979895"/>
                </a:moveTo>
                <a:lnTo>
                  <a:pt x="3932280" y="4980742"/>
                </a:lnTo>
                <a:lnTo>
                  <a:pt x="3926974" y="4984715"/>
                </a:lnTo>
                <a:cubicBezTo>
                  <a:pt x="3926974" y="4981209"/>
                  <a:pt x="3927851" y="4980041"/>
                  <a:pt x="3929168" y="4979895"/>
                </a:cubicBezTo>
                <a:close/>
                <a:moveTo>
                  <a:pt x="3933995" y="4979458"/>
                </a:moveTo>
                <a:lnTo>
                  <a:pt x="3936082" y="4981020"/>
                </a:lnTo>
                <a:lnTo>
                  <a:pt x="3933995" y="4981209"/>
                </a:lnTo>
                <a:lnTo>
                  <a:pt x="3932280" y="4980742"/>
                </a:lnTo>
                <a:close/>
                <a:moveTo>
                  <a:pt x="5340756" y="4972027"/>
                </a:moveTo>
                <a:cubicBezTo>
                  <a:pt x="5340756" y="4972027"/>
                  <a:pt x="5340756" y="4972027"/>
                  <a:pt x="5354557" y="4972027"/>
                </a:cubicBezTo>
                <a:cubicBezTo>
                  <a:pt x="5354557" y="4995749"/>
                  <a:pt x="5340756" y="4972027"/>
                  <a:pt x="5340756" y="4972027"/>
                </a:cubicBezTo>
                <a:close/>
                <a:moveTo>
                  <a:pt x="5271752" y="4971597"/>
                </a:moveTo>
                <a:cubicBezTo>
                  <a:pt x="5285552" y="4971597"/>
                  <a:pt x="5285552" y="4971597"/>
                  <a:pt x="5285552" y="4971597"/>
                </a:cubicBezTo>
                <a:cubicBezTo>
                  <a:pt x="5299353" y="4985397"/>
                  <a:pt x="5285552" y="4985397"/>
                  <a:pt x="5285552" y="4985397"/>
                </a:cubicBezTo>
                <a:cubicBezTo>
                  <a:pt x="5285552" y="4985397"/>
                  <a:pt x="5271752" y="4985397"/>
                  <a:pt x="5271752" y="4971597"/>
                </a:cubicBezTo>
                <a:close/>
                <a:moveTo>
                  <a:pt x="4416130" y="4971597"/>
                </a:moveTo>
                <a:cubicBezTo>
                  <a:pt x="4429930" y="4971597"/>
                  <a:pt x="4429930" y="4971597"/>
                  <a:pt x="4443730" y="4971597"/>
                </a:cubicBezTo>
                <a:cubicBezTo>
                  <a:pt x="4443730" y="4971597"/>
                  <a:pt x="4443730" y="4977478"/>
                  <a:pt x="4443730" y="4982182"/>
                </a:cubicBezTo>
                <a:lnTo>
                  <a:pt x="4443730" y="4985710"/>
                </a:lnTo>
                <a:cubicBezTo>
                  <a:pt x="4443730" y="5009234"/>
                  <a:pt x="4429930" y="5009234"/>
                  <a:pt x="4429930" y="5023350"/>
                </a:cubicBezTo>
                <a:cubicBezTo>
                  <a:pt x="4416130" y="5009234"/>
                  <a:pt x="4416130" y="4995121"/>
                  <a:pt x="4416130" y="4971597"/>
                </a:cubicBezTo>
                <a:close/>
                <a:moveTo>
                  <a:pt x="4365239" y="4968161"/>
                </a:moveTo>
                <a:cubicBezTo>
                  <a:pt x="4370414" y="4970147"/>
                  <a:pt x="4367827" y="4986025"/>
                  <a:pt x="4357476" y="4986025"/>
                </a:cubicBezTo>
                <a:cubicBezTo>
                  <a:pt x="4357476" y="4995434"/>
                  <a:pt x="4371277" y="4986025"/>
                  <a:pt x="4371277" y="4986025"/>
                </a:cubicBezTo>
                <a:cubicBezTo>
                  <a:pt x="4371277" y="4995434"/>
                  <a:pt x="4371277" y="4995434"/>
                  <a:pt x="4371277" y="5009549"/>
                </a:cubicBezTo>
                <a:cubicBezTo>
                  <a:pt x="4371277" y="5009549"/>
                  <a:pt x="4371277" y="4995434"/>
                  <a:pt x="4357476" y="4995434"/>
                </a:cubicBezTo>
                <a:cubicBezTo>
                  <a:pt x="4357476" y="4995434"/>
                  <a:pt x="4357476" y="4995434"/>
                  <a:pt x="4357476" y="5009549"/>
                </a:cubicBezTo>
                <a:cubicBezTo>
                  <a:pt x="4329876" y="5009549"/>
                  <a:pt x="4357476" y="4971910"/>
                  <a:pt x="4357476" y="4971910"/>
                </a:cubicBezTo>
                <a:cubicBezTo>
                  <a:pt x="4360926" y="4968382"/>
                  <a:pt x="4363514" y="4967500"/>
                  <a:pt x="4365239" y="4968161"/>
                </a:cubicBezTo>
                <a:close/>
                <a:moveTo>
                  <a:pt x="4341952" y="4961893"/>
                </a:moveTo>
                <a:cubicBezTo>
                  <a:pt x="4345402" y="4962108"/>
                  <a:pt x="4350576" y="4964697"/>
                  <a:pt x="4357476" y="4971597"/>
                </a:cubicBezTo>
                <a:cubicBezTo>
                  <a:pt x="4336776" y="4981946"/>
                  <a:pt x="4331602" y="4961246"/>
                  <a:pt x="4341952" y="4961893"/>
                </a:cubicBezTo>
                <a:close/>
                <a:moveTo>
                  <a:pt x="4969869" y="4961246"/>
                </a:moveTo>
                <a:cubicBezTo>
                  <a:pt x="4975044" y="4961246"/>
                  <a:pt x="4981944" y="4964697"/>
                  <a:pt x="4988844" y="4971597"/>
                </a:cubicBezTo>
                <a:cubicBezTo>
                  <a:pt x="4988844" y="4985397"/>
                  <a:pt x="4975044" y="4971597"/>
                  <a:pt x="4961243" y="4971597"/>
                </a:cubicBezTo>
                <a:cubicBezTo>
                  <a:pt x="4961243" y="4964697"/>
                  <a:pt x="4964694" y="4961246"/>
                  <a:pt x="4969869" y="4961246"/>
                </a:cubicBezTo>
                <a:close/>
                <a:moveTo>
                  <a:pt x="5319049" y="4961165"/>
                </a:moveTo>
                <a:lnTo>
                  <a:pt x="5319579" y="4961279"/>
                </a:lnTo>
                <a:lnTo>
                  <a:pt x="5319192" y="4961462"/>
                </a:lnTo>
                <a:close/>
                <a:moveTo>
                  <a:pt x="4891018" y="4958103"/>
                </a:moveTo>
                <a:lnTo>
                  <a:pt x="4892244" y="4971597"/>
                </a:lnTo>
                <a:cubicBezTo>
                  <a:pt x="4892244" y="4971597"/>
                  <a:pt x="4892244" y="4971597"/>
                  <a:pt x="4878443" y="4971597"/>
                </a:cubicBezTo>
                <a:cubicBezTo>
                  <a:pt x="4878443" y="4964697"/>
                  <a:pt x="4881894" y="4961246"/>
                  <a:pt x="4885343" y="4959522"/>
                </a:cubicBezTo>
                <a:close/>
                <a:moveTo>
                  <a:pt x="5340756" y="4957797"/>
                </a:moveTo>
                <a:cubicBezTo>
                  <a:pt x="5340756" y="4957797"/>
                  <a:pt x="5340756" y="4957797"/>
                  <a:pt x="5340756" y="4972027"/>
                </a:cubicBezTo>
                <a:cubicBezTo>
                  <a:pt x="5340756" y="4986260"/>
                  <a:pt x="5354557" y="4986260"/>
                  <a:pt x="5340756" y="4986260"/>
                </a:cubicBezTo>
                <a:cubicBezTo>
                  <a:pt x="5340756" y="4986260"/>
                  <a:pt x="5326956" y="4986260"/>
                  <a:pt x="5326956" y="4972027"/>
                </a:cubicBezTo>
                <a:cubicBezTo>
                  <a:pt x="5326956" y="4957797"/>
                  <a:pt x="5340756" y="4972027"/>
                  <a:pt x="5340756" y="4957797"/>
                </a:cubicBezTo>
                <a:close/>
                <a:moveTo>
                  <a:pt x="5326954" y="4957797"/>
                </a:moveTo>
                <a:cubicBezTo>
                  <a:pt x="5326954" y="4961247"/>
                  <a:pt x="5325229" y="4962109"/>
                  <a:pt x="5322426" y="4961894"/>
                </a:cubicBezTo>
                <a:lnTo>
                  <a:pt x="5319579" y="4961279"/>
                </a:lnTo>
                <a:close/>
                <a:moveTo>
                  <a:pt x="4890990" y="4957797"/>
                </a:moveTo>
                <a:lnTo>
                  <a:pt x="4892244" y="4957797"/>
                </a:lnTo>
                <a:lnTo>
                  <a:pt x="4891018" y="4958103"/>
                </a:lnTo>
                <a:close/>
                <a:moveTo>
                  <a:pt x="4750788" y="4957797"/>
                </a:moveTo>
                <a:cubicBezTo>
                  <a:pt x="4736988" y="4986025"/>
                  <a:pt x="4764588" y="4986025"/>
                  <a:pt x="4750788" y="5009549"/>
                </a:cubicBezTo>
                <a:cubicBezTo>
                  <a:pt x="4736988" y="4995434"/>
                  <a:pt x="4736988" y="4986025"/>
                  <a:pt x="4736988" y="4971910"/>
                </a:cubicBezTo>
                <a:cubicBezTo>
                  <a:pt x="4736988" y="4957797"/>
                  <a:pt x="4750788" y="4971910"/>
                  <a:pt x="4750788" y="4957797"/>
                </a:cubicBezTo>
                <a:close/>
                <a:moveTo>
                  <a:pt x="4498932" y="4957797"/>
                </a:moveTo>
                <a:cubicBezTo>
                  <a:pt x="4505832" y="4964853"/>
                  <a:pt x="4505832" y="4971910"/>
                  <a:pt x="4505832" y="4977204"/>
                </a:cubicBezTo>
                <a:lnTo>
                  <a:pt x="4512641" y="4985908"/>
                </a:lnTo>
                <a:lnTo>
                  <a:pt x="4512730" y="4985397"/>
                </a:lnTo>
                <a:cubicBezTo>
                  <a:pt x="4526531" y="4990101"/>
                  <a:pt x="4529981" y="4995982"/>
                  <a:pt x="4531705" y="5002451"/>
                </a:cubicBezTo>
                <a:lnTo>
                  <a:pt x="4539797" y="5021760"/>
                </a:lnTo>
                <a:lnTo>
                  <a:pt x="4536381" y="5023539"/>
                </a:lnTo>
                <a:lnTo>
                  <a:pt x="4526530" y="5024799"/>
                </a:lnTo>
                <a:cubicBezTo>
                  <a:pt x="4523080" y="5026563"/>
                  <a:pt x="4519630" y="5030092"/>
                  <a:pt x="4512730" y="5037150"/>
                </a:cubicBezTo>
                <a:cubicBezTo>
                  <a:pt x="4505830" y="5030091"/>
                  <a:pt x="4505830" y="5023034"/>
                  <a:pt x="4507556" y="5014802"/>
                </a:cubicBezTo>
                <a:lnTo>
                  <a:pt x="4512619" y="4986025"/>
                </a:lnTo>
                <a:lnTo>
                  <a:pt x="4511006" y="4986025"/>
                </a:lnTo>
                <a:cubicBezTo>
                  <a:pt x="4509283" y="4986025"/>
                  <a:pt x="4505832" y="4986025"/>
                  <a:pt x="4498932" y="4986025"/>
                </a:cubicBezTo>
                <a:cubicBezTo>
                  <a:pt x="4498932" y="4995434"/>
                  <a:pt x="4498932" y="4995434"/>
                  <a:pt x="4485132" y="5009549"/>
                </a:cubicBezTo>
                <a:cubicBezTo>
                  <a:pt x="4485132" y="4986025"/>
                  <a:pt x="4485132" y="4971910"/>
                  <a:pt x="4498932" y="4957797"/>
                </a:cubicBezTo>
                <a:close/>
                <a:moveTo>
                  <a:pt x="4471329" y="4957797"/>
                </a:moveTo>
                <a:cubicBezTo>
                  <a:pt x="4471329" y="4971597"/>
                  <a:pt x="4471329" y="4971597"/>
                  <a:pt x="4485129" y="4971597"/>
                </a:cubicBezTo>
                <a:cubicBezTo>
                  <a:pt x="4471329" y="4985397"/>
                  <a:pt x="4457528" y="4985397"/>
                  <a:pt x="4457528" y="4985397"/>
                </a:cubicBezTo>
                <a:cubicBezTo>
                  <a:pt x="4457528" y="4971597"/>
                  <a:pt x="4443728" y="4957797"/>
                  <a:pt x="4471329" y="4957797"/>
                </a:cubicBezTo>
                <a:close/>
                <a:moveTo>
                  <a:pt x="5145252" y="4957108"/>
                </a:moveTo>
                <a:cubicBezTo>
                  <a:pt x="5145252" y="4957108"/>
                  <a:pt x="5145252" y="4957108"/>
                  <a:pt x="5159626" y="4957108"/>
                </a:cubicBezTo>
                <a:cubicBezTo>
                  <a:pt x="5174002" y="4957108"/>
                  <a:pt x="5181189" y="4964182"/>
                  <a:pt x="5181189" y="4971254"/>
                </a:cubicBezTo>
                <a:lnTo>
                  <a:pt x="5159630" y="4985397"/>
                </a:lnTo>
                <a:lnTo>
                  <a:pt x="5171700" y="4985397"/>
                </a:lnTo>
                <a:cubicBezTo>
                  <a:pt x="5171700" y="4994886"/>
                  <a:pt x="5157900" y="5009117"/>
                  <a:pt x="5171700" y="5009117"/>
                </a:cubicBezTo>
                <a:cubicBezTo>
                  <a:pt x="5157900" y="5023350"/>
                  <a:pt x="5157900" y="4994886"/>
                  <a:pt x="5144100" y="5009117"/>
                </a:cubicBezTo>
                <a:cubicBezTo>
                  <a:pt x="5144100" y="4994886"/>
                  <a:pt x="5157900" y="4994886"/>
                  <a:pt x="5157900" y="4985397"/>
                </a:cubicBezTo>
                <a:lnTo>
                  <a:pt x="5159624" y="4985397"/>
                </a:lnTo>
                <a:lnTo>
                  <a:pt x="5152438" y="4976559"/>
                </a:lnTo>
                <a:cubicBezTo>
                  <a:pt x="5148844" y="4974789"/>
                  <a:pt x="5145252" y="4971254"/>
                  <a:pt x="5145252" y="4957108"/>
                </a:cubicBezTo>
                <a:close/>
                <a:moveTo>
                  <a:pt x="5326954" y="4943996"/>
                </a:moveTo>
                <a:lnTo>
                  <a:pt x="5319047" y="4948539"/>
                </a:lnTo>
                <a:lnTo>
                  <a:pt x="5319192" y="4948093"/>
                </a:lnTo>
                <a:cubicBezTo>
                  <a:pt x="5320917" y="4945721"/>
                  <a:pt x="5323504" y="4943996"/>
                  <a:pt x="5326954" y="4943996"/>
                </a:cubicBezTo>
                <a:close/>
                <a:moveTo>
                  <a:pt x="5299353" y="4943996"/>
                </a:moveTo>
                <a:cubicBezTo>
                  <a:pt x="5299353" y="4943996"/>
                  <a:pt x="5307116" y="4951759"/>
                  <a:pt x="5316819" y="4949818"/>
                </a:cubicBezTo>
                <a:lnTo>
                  <a:pt x="5319047" y="4948539"/>
                </a:lnTo>
                <a:lnTo>
                  <a:pt x="5316604" y="4956072"/>
                </a:lnTo>
                <a:lnTo>
                  <a:pt x="5319049" y="4961165"/>
                </a:lnTo>
                <a:lnTo>
                  <a:pt x="5311428" y="4959522"/>
                </a:lnTo>
                <a:cubicBezTo>
                  <a:pt x="5302803" y="4957796"/>
                  <a:pt x="5292453" y="4957796"/>
                  <a:pt x="5285552" y="4971597"/>
                </a:cubicBezTo>
                <a:cubicBezTo>
                  <a:pt x="5271752" y="4943996"/>
                  <a:pt x="5299353" y="4957797"/>
                  <a:pt x="5299353" y="4943996"/>
                </a:cubicBezTo>
                <a:close/>
                <a:moveTo>
                  <a:pt x="5130299" y="4943996"/>
                </a:moveTo>
                <a:cubicBezTo>
                  <a:pt x="5130299" y="4943996"/>
                  <a:pt x="5130299" y="4943996"/>
                  <a:pt x="5144100" y="4957797"/>
                </a:cubicBezTo>
                <a:cubicBezTo>
                  <a:pt x="5144100" y="4957797"/>
                  <a:pt x="5116499" y="4957797"/>
                  <a:pt x="5130299" y="4943996"/>
                </a:cubicBezTo>
                <a:close/>
                <a:moveTo>
                  <a:pt x="4919844" y="4943996"/>
                </a:moveTo>
                <a:cubicBezTo>
                  <a:pt x="4906044" y="4943996"/>
                  <a:pt x="4906044" y="4957797"/>
                  <a:pt x="4906044" y="4957797"/>
                </a:cubicBezTo>
                <a:cubicBezTo>
                  <a:pt x="4892244" y="4943996"/>
                  <a:pt x="4906044" y="4943996"/>
                  <a:pt x="4919844" y="4943996"/>
                </a:cubicBezTo>
                <a:close/>
                <a:moveTo>
                  <a:pt x="4878443" y="4943996"/>
                </a:moveTo>
                <a:cubicBezTo>
                  <a:pt x="4885343" y="4943996"/>
                  <a:pt x="4888794" y="4947445"/>
                  <a:pt x="4890518" y="4952620"/>
                </a:cubicBezTo>
                <a:lnTo>
                  <a:pt x="4890990" y="4957797"/>
                </a:lnTo>
                <a:lnTo>
                  <a:pt x="4890518" y="4957797"/>
                </a:lnTo>
                <a:cubicBezTo>
                  <a:pt x="4888794" y="4957797"/>
                  <a:pt x="4885343" y="4957797"/>
                  <a:pt x="4878443" y="4957797"/>
                </a:cubicBezTo>
                <a:cubicBezTo>
                  <a:pt x="4878443" y="4957797"/>
                  <a:pt x="4878443" y="4957797"/>
                  <a:pt x="4878443" y="4943996"/>
                </a:cubicBezTo>
                <a:close/>
                <a:moveTo>
                  <a:pt x="4681475" y="4943996"/>
                </a:moveTo>
                <a:cubicBezTo>
                  <a:pt x="4681475" y="4957916"/>
                  <a:pt x="4681475" y="4985754"/>
                  <a:pt x="4667362" y="4971834"/>
                </a:cubicBezTo>
                <a:cubicBezTo>
                  <a:pt x="4667362" y="4971834"/>
                  <a:pt x="4667362" y="4985754"/>
                  <a:pt x="4681475" y="4971834"/>
                </a:cubicBezTo>
                <a:cubicBezTo>
                  <a:pt x="4681475" y="4985754"/>
                  <a:pt x="4681475" y="4985754"/>
                  <a:pt x="4667362" y="4985754"/>
                </a:cubicBezTo>
                <a:cubicBezTo>
                  <a:pt x="4667362" y="4995034"/>
                  <a:pt x="4681475" y="4985754"/>
                  <a:pt x="4695588" y="4985754"/>
                </a:cubicBezTo>
                <a:cubicBezTo>
                  <a:pt x="4695588" y="4995034"/>
                  <a:pt x="4667362" y="5008954"/>
                  <a:pt x="4681475" y="5022874"/>
                </a:cubicBezTo>
                <a:cubicBezTo>
                  <a:pt x="4667362" y="5022874"/>
                  <a:pt x="4667362" y="5050711"/>
                  <a:pt x="4653246" y="5050711"/>
                </a:cubicBezTo>
                <a:cubicBezTo>
                  <a:pt x="4653246" y="5050711"/>
                  <a:pt x="4667362" y="5050711"/>
                  <a:pt x="4653246" y="5064631"/>
                </a:cubicBezTo>
                <a:cubicBezTo>
                  <a:pt x="4653246" y="5078551"/>
                  <a:pt x="4653246" y="5078551"/>
                  <a:pt x="4639133" y="5078551"/>
                </a:cubicBezTo>
                <a:cubicBezTo>
                  <a:pt x="4639133" y="5050711"/>
                  <a:pt x="4639133" y="5050711"/>
                  <a:pt x="4625018" y="5022874"/>
                </a:cubicBezTo>
                <a:cubicBezTo>
                  <a:pt x="4610904" y="5022874"/>
                  <a:pt x="4610904" y="5022874"/>
                  <a:pt x="4610904" y="5036791"/>
                </a:cubicBezTo>
                <a:cubicBezTo>
                  <a:pt x="4603847" y="5036791"/>
                  <a:pt x="4600318" y="5033312"/>
                  <a:pt x="4598554" y="5031572"/>
                </a:cubicBezTo>
                <a:lnTo>
                  <a:pt x="4597553" y="5031149"/>
                </a:lnTo>
                <a:lnTo>
                  <a:pt x="4598995" y="5020480"/>
                </a:lnTo>
                <a:cubicBezTo>
                  <a:pt x="4602965" y="5008084"/>
                  <a:pt x="4610904" y="5005474"/>
                  <a:pt x="4610904" y="4995034"/>
                </a:cubicBezTo>
                <a:cubicBezTo>
                  <a:pt x="4610904" y="4985754"/>
                  <a:pt x="4596790" y="4995034"/>
                  <a:pt x="4596790" y="4985754"/>
                </a:cubicBezTo>
                <a:cubicBezTo>
                  <a:pt x="4610904" y="4971834"/>
                  <a:pt x="4610904" y="4957916"/>
                  <a:pt x="4610904" y="4957916"/>
                </a:cubicBezTo>
                <a:cubicBezTo>
                  <a:pt x="4625018" y="4957916"/>
                  <a:pt x="4610904" y="4971834"/>
                  <a:pt x="4610904" y="4971834"/>
                </a:cubicBezTo>
                <a:cubicBezTo>
                  <a:pt x="4625018" y="4971834"/>
                  <a:pt x="4639133" y="4971834"/>
                  <a:pt x="4639133" y="4957916"/>
                </a:cubicBezTo>
                <a:cubicBezTo>
                  <a:pt x="4639133" y="4957916"/>
                  <a:pt x="4653246" y="4957916"/>
                  <a:pt x="4653246" y="4971834"/>
                </a:cubicBezTo>
                <a:cubicBezTo>
                  <a:pt x="4667362" y="4957916"/>
                  <a:pt x="4667362" y="4957916"/>
                  <a:pt x="4681475" y="4943996"/>
                </a:cubicBezTo>
                <a:close/>
                <a:moveTo>
                  <a:pt x="4385078" y="4943996"/>
                </a:moveTo>
                <a:cubicBezTo>
                  <a:pt x="4385078" y="4943996"/>
                  <a:pt x="4385078" y="4943996"/>
                  <a:pt x="4398878" y="4943996"/>
                </a:cubicBezTo>
                <a:lnTo>
                  <a:pt x="4398878" y="4957797"/>
                </a:lnTo>
                <a:cubicBezTo>
                  <a:pt x="4385078" y="4957797"/>
                  <a:pt x="4385078" y="4943996"/>
                  <a:pt x="4385078" y="4943996"/>
                </a:cubicBezTo>
                <a:close/>
                <a:moveTo>
                  <a:pt x="5133122" y="4936995"/>
                </a:moveTo>
                <a:cubicBezTo>
                  <a:pt x="5134469" y="4936332"/>
                  <a:pt x="5136266" y="4936774"/>
                  <a:pt x="5138062" y="4937659"/>
                </a:cubicBezTo>
                <a:cubicBezTo>
                  <a:pt x="5141657" y="4939426"/>
                  <a:pt x="5145252" y="4942962"/>
                  <a:pt x="5145252" y="4942962"/>
                </a:cubicBezTo>
                <a:cubicBezTo>
                  <a:pt x="5141657" y="4942962"/>
                  <a:pt x="5138062" y="4942962"/>
                  <a:pt x="5130875" y="4942962"/>
                </a:cubicBezTo>
                <a:cubicBezTo>
                  <a:pt x="5130875" y="4939426"/>
                  <a:pt x="5131774" y="4937658"/>
                  <a:pt x="5133122" y="4936995"/>
                </a:cubicBezTo>
                <a:close/>
                <a:moveTo>
                  <a:pt x="5216550" y="4930196"/>
                </a:moveTo>
                <a:cubicBezTo>
                  <a:pt x="5216550" y="4930196"/>
                  <a:pt x="5216550" y="4930196"/>
                  <a:pt x="5230351" y="4930196"/>
                </a:cubicBezTo>
                <a:cubicBezTo>
                  <a:pt x="5216550" y="4957797"/>
                  <a:pt x="5230351" y="4930196"/>
                  <a:pt x="5244152" y="4943996"/>
                </a:cubicBezTo>
                <a:cubicBezTo>
                  <a:pt x="5230351" y="4943996"/>
                  <a:pt x="5230351" y="4957797"/>
                  <a:pt x="5202750" y="4957797"/>
                </a:cubicBezTo>
                <a:cubicBezTo>
                  <a:pt x="5216550" y="4943996"/>
                  <a:pt x="5216550" y="4943996"/>
                  <a:pt x="5216550" y="4930196"/>
                </a:cubicBezTo>
                <a:close/>
                <a:moveTo>
                  <a:pt x="4948136" y="4930196"/>
                </a:moveTo>
                <a:cubicBezTo>
                  <a:pt x="4962626" y="4930196"/>
                  <a:pt x="4962626" y="4930196"/>
                  <a:pt x="4977114" y="4930196"/>
                </a:cubicBezTo>
                <a:cubicBezTo>
                  <a:pt x="4977114" y="4943996"/>
                  <a:pt x="4991606" y="4930196"/>
                  <a:pt x="5006096" y="4943996"/>
                </a:cubicBezTo>
                <a:cubicBezTo>
                  <a:pt x="5006096" y="4957797"/>
                  <a:pt x="4991606" y="4957797"/>
                  <a:pt x="4991606" y="4957797"/>
                </a:cubicBezTo>
                <a:cubicBezTo>
                  <a:pt x="4991606" y="4957797"/>
                  <a:pt x="4991606" y="4957797"/>
                  <a:pt x="4991606" y="4943996"/>
                </a:cubicBezTo>
                <a:cubicBezTo>
                  <a:pt x="4977114" y="4957797"/>
                  <a:pt x="4977114" y="4957797"/>
                  <a:pt x="4948136" y="4957797"/>
                </a:cubicBezTo>
                <a:lnTo>
                  <a:pt x="4946819" y="4945250"/>
                </a:lnTo>
                <a:lnTo>
                  <a:pt x="4940544" y="4957797"/>
                </a:lnTo>
                <a:cubicBezTo>
                  <a:pt x="4937096" y="4961246"/>
                  <a:pt x="4933644" y="4964697"/>
                  <a:pt x="4933644" y="4971597"/>
                </a:cubicBezTo>
                <a:cubicBezTo>
                  <a:pt x="4933644" y="4971597"/>
                  <a:pt x="4919844" y="4957797"/>
                  <a:pt x="4933644" y="4943996"/>
                </a:cubicBezTo>
                <a:cubicBezTo>
                  <a:pt x="4933644" y="4943996"/>
                  <a:pt x="4933644" y="4947445"/>
                  <a:pt x="4935370" y="4949171"/>
                </a:cubicBezTo>
                <a:lnTo>
                  <a:pt x="4946719" y="4944307"/>
                </a:lnTo>
                <a:lnTo>
                  <a:pt x="4946324" y="4940545"/>
                </a:lnTo>
                <a:cubicBezTo>
                  <a:pt x="4944513" y="4937096"/>
                  <a:pt x="4940890" y="4937096"/>
                  <a:pt x="4933644" y="4943996"/>
                </a:cubicBezTo>
                <a:cubicBezTo>
                  <a:pt x="4933644" y="4943996"/>
                  <a:pt x="4933644" y="4930196"/>
                  <a:pt x="4948136" y="4930196"/>
                </a:cubicBezTo>
                <a:close/>
                <a:moveTo>
                  <a:pt x="4864642" y="4930196"/>
                </a:moveTo>
                <a:cubicBezTo>
                  <a:pt x="4864642" y="4943996"/>
                  <a:pt x="4878443" y="4957797"/>
                  <a:pt x="4850842" y="4971597"/>
                </a:cubicBezTo>
                <a:cubicBezTo>
                  <a:pt x="4850842" y="4971597"/>
                  <a:pt x="4864642" y="4957797"/>
                  <a:pt x="4850842" y="4957797"/>
                </a:cubicBezTo>
                <a:cubicBezTo>
                  <a:pt x="4864642" y="4957797"/>
                  <a:pt x="4850842" y="4930196"/>
                  <a:pt x="4864642" y="4930196"/>
                </a:cubicBezTo>
                <a:close/>
                <a:moveTo>
                  <a:pt x="4581732" y="4930196"/>
                </a:moveTo>
                <a:cubicBezTo>
                  <a:pt x="4595532" y="4930196"/>
                  <a:pt x="4567932" y="4971597"/>
                  <a:pt x="4595532" y="4957797"/>
                </a:cubicBezTo>
                <a:cubicBezTo>
                  <a:pt x="4595532" y="4964697"/>
                  <a:pt x="4588632" y="4964697"/>
                  <a:pt x="4581732" y="4966420"/>
                </a:cubicBezTo>
                <a:lnTo>
                  <a:pt x="4570259" y="4982198"/>
                </a:lnTo>
                <a:lnTo>
                  <a:pt x="4578266" y="4981840"/>
                </a:lnTo>
                <a:cubicBezTo>
                  <a:pt x="4580910" y="4980533"/>
                  <a:pt x="4582675" y="4977634"/>
                  <a:pt x="4582675" y="4971834"/>
                </a:cubicBezTo>
                <a:cubicBezTo>
                  <a:pt x="4582675" y="4971834"/>
                  <a:pt x="4582675" y="4971834"/>
                  <a:pt x="4596790" y="4971834"/>
                </a:cubicBezTo>
                <a:cubicBezTo>
                  <a:pt x="4596790" y="4971834"/>
                  <a:pt x="4596790" y="4971834"/>
                  <a:pt x="4596790" y="4985754"/>
                </a:cubicBezTo>
                <a:cubicBezTo>
                  <a:pt x="4582675" y="4995034"/>
                  <a:pt x="4568562" y="5008954"/>
                  <a:pt x="4582675" y="5008954"/>
                </a:cubicBezTo>
                <a:cubicBezTo>
                  <a:pt x="4568562" y="5008954"/>
                  <a:pt x="4568562" y="5008954"/>
                  <a:pt x="4540333" y="5008954"/>
                </a:cubicBezTo>
                <a:cubicBezTo>
                  <a:pt x="4540333" y="4995034"/>
                  <a:pt x="4540333" y="4995034"/>
                  <a:pt x="4554448" y="4995034"/>
                </a:cubicBezTo>
                <a:cubicBezTo>
                  <a:pt x="4540333" y="4995034"/>
                  <a:pt x="4540333" y="4995034"/>
                  <a:pt x="4540333" y="4985754"/>
                </a:cubicBezTo>
                <a:cubicBezTo>
                  <a:pt x="4554448" y="4985754"/>
                  <a:pt x="4554448" y="4985754"/>
                  <a:pt x="4554448" y="4985754"/>
                </a:cubicBezTo>
                <a:lnTo>
                  <a:pt x="4567019" y="4982655"/>
                </a:lnTo>
                <a:lnTo>
                  <a:pt x="4561032" y="4964697"/>
                </a:lnTo>
                <a:cubicBezTo>
                  <a:pt x="4561032" y="4957797"/>
                  <a:pt x="4561032" y="4950896"/>
                  <a:pt x="4554131" y="4943996"/>
                </a:cubicBezTo>
                <a:cubicBezTo>
                  <a:pt x="4581732" y="4957797"/>
                  <a:pt x="4581732" y="4943996"/>
                  <a:pt x="4581732" y="4930196"/>
                </a:cubicBezTo>
                <a:close/>
                <a:moveTo>
                  <a:pt x="4398878" y="4930196"/>
                </a:moveTo>
                <a:cubicBezTo>
                  <a:pt x="4398878" y="4930196"/>
                  <a:pt x="4398878" y="4930196"/>
                  <a:pt x="4398878" y="4933645"/>
                </a:cubicBezTo>
                <a:lnTo>
                  <a:pt x="4398878" y="4943996"/>
                </a:lnTo>
                <a:cubicBezTo>
                  <a:pt x="4385078" y="4943996"/>
                  <a:pt x="4398878" y="4943996"/>
                  <a:pt x="4398878" y="4930196"/>
                </a:cubicBezTo>
                <a:close/>
                <a:moveTo>
                  <a:pt x="3463899" y="4930196"/>
                </a:moveTo>
                <a:cubicBezTo>
                  <a:pt x="3463899" y="4930196"/>
                  <a:pt x="3463899" y="4930196"/>
                  <a:pt x="3477700" y="4930196"/>
                </a:cubicBezTo>
                <a:cubicBezTo>
                  <a:pt x="3463899" y="4957797"/>
                  <a:pt x="3491500" y="4943996"/>
                  <a:pt x="3491500" y="4971597"/>
                </a:cubicBezTo>
                <a:cubicBezTo>
                  <a:pt x="3463899" y="4971597"/>
                  <a:pt x="3463899" y="4957797"/>
                  <a:pt x="3463899" y="4930196"/>
                </a:cubicBezTo>
                <a:close/>
                <a:moveTo>
                  <a:pt x="4636288" y="4926530"/>
                </a:moveTo>
                <a:cubicBezTo>
                  <a:pt x="4644697" y="4928471"/>
                  <a:pt x="4647285" y="4943996"/>
                  <a:pt x="4626584" y="4943996"/>
                </a:cubicBezTo>
                <a:cubicBezTo>
                  <a:pt x="4640385" y="4930196"/>
                  <a:pt x="4640385" y="4930196"/>
                  <a:pt x="4626584" y="4930196"/>
                </a:cubicBezTo>
                <a:cubicBezTo>
                  <a:pt x="4630034" y="4926746"/>
                  <a:pt x="4633484" y="4925883"/>
                  <a:pt x="4636288" y="4926530"/>
                </a:cubicBezTo>
                <a:close/>
                <a:moveTo>
                  <a:pt x="5277575" y="4924589"/>
                </a:moveTo>
                <a:cubicBezTo>
                  <a:pt x="5279515" y="4925021"/>
                  <a:pt x="5282102" y="4926746"/>
                  <a:pt x="5285552" y="4930196"/>
                </a:cubicBezTo>
                <a:cubicBezTo>
                  <a:pt x="5285552" y="4943996"/>
                  <a:pt x="5299353" y="4943996"/>
                  <a:pt x="5271752" y="4943996"/>
                </a:cubicBezTo>
                <a:cubicBezTo>
                  <a:pt x="5271752" y="4937096"/>
                  <a:pt x="5271752" y="4930196"/>
                  <a:pt x="5273478" y="4926745"/>
                </a:cubicBezTo>
                <a:cubicBezTo>
                  <a:pt x="5274341" y="4925020"/>
                  <a:pt x="5275634" y="4924158"/>
                  <a:pt x="5277575" y="4924589"/>
                </a:cubicBezTo>
                <a:close/>
                <a:moveTo>
                  <a:pt x="4991539" y="4924374"/>
                </a:moveTo>
                <a:cubicBezTo>
                  <a:pt x="4993156" y="4923727"/>
                  <a:pt x="4995313" y="4924158"/>
                  <a:pt x="4997470" y="4925021"/>
                </a:cubicBezTo>
                <a:cubicBezTo>
                  <a:pt x="5001782" y="4926745"/>
                  <a:pt x="5006094" y="4930196"/>
                  <a:pt x="5006094" y="4930196"/>
                </a:cubicBezTo>
                <a:cubicBezTo>
                  <a:pt x="4988844" y="4943996"/>
                  <a:pt x="4988844" y="4930196"/>
                  <a:pt x="4988844" y="4930196"/>
                </a:cubicBezTo>
                <a:cubicBezTo>
                  <a:pt x="4988844" y="4926746"/>
                  <a:pt x="4989922" y="4925021"/>
                  <a:pt x="4991539" y="4924374"/>
                </a:cubicBezTo>
                <a:close/>
                <a:moveTo>
                  <a:pt x="6015274" y="4917819"/>
                </a:moveTo>
                <a:lnTo>
                  <a:pt x="6028514" y="4928633"/>
                </a:lnTo>
                <a:cubicBezTo>
                  <a:pt x="6021492" y="4928633"/>
                  <a:pt x="6017982" y="4925128"/>
                  <a:pt x="6016228" y="4921624"/>
                </a:cubicBezTo>
                <a:close/>
                <a:moveTo>
                  <a:pt x="5285555" y="4916395"/>
                </a:moveTo>
                <a:cubicBezTo>
                  <a:pt x="5282105" y="4919845"/>
                  <a:pt x="5279517" y="4921570"/>
                  <a:pt x="5277361" y="4922002"/>
                </a:cubicBezTo>
                <a:lnTo>
                  <a:pt x="5276507" y="4921673"/>
                </a:lnTo>
                <a:close/>
                <a:moveTo>
                  <a:pt x="5075098" y="4916395"/>
                </a:moveTo>
                <a:cubicBezTo>
                  <a:pt x="5075098" y="4916395"/>
                  <a:pt x="5088898" y="4930196"/>
                  <a:pt x="5102698" y="4930196"/>
                </a:cubicBezTo>
                <a:cubicBezTo>
                  <a:pt x="5088898" y="4930196"/>
                  <a:pt x="5116499" y="4930196"/>
                  <a:pt x="5088898" y="4943996"/>
                </a:cubicBezTo>
                <a:cubicBezTo>
                  <a:pt x="5102698" y="4957797"/>
                  <a:pt x="5102698" y="4930196"/>
                  <a:pt x="5116499" y="4943996"/>
                </a:cubicBezTo>
                <a:cubicBezTo>
                  <a:pt x="5102698" y="4943996"/>
                  <a:pt x="5102698" y="4957797"/>
                  <a:pt x="5102698" y="4971597"/>
                </a:cubicBezTo>
                <a:cubicBezTo>
                  <a:pt x="5088898" y="4971597"/>
                  <a:pt x="5102698" y="4971597"/>
                  <a:pt x="5088898" y="4971597"/>
                </a:cubicBezTo>
                <a:cubicBezTo>
                  <a:pt x="5088898" y="4957797"/>
                  <a:pt x="5088898" y="4957797"/>
                  <a:pt x="5088898" y="4957797"/>
                </a:cubicBezTo>
                <a:cubicBezTo>
                  <a:pt x="5075098" y="4957797"/>
                  <a:pt x="5075098" y="4957797"/>
                  <a:pt x="5075098" y="4971597"/>
                </a:cubicBezTo>
                <a:cubicBezTo>
                  <a:pt x="5061297" y="4971597"/>
                  <a:pt x="5061297" y="4957797"/>
                  <a:pt x="5061297" y="4957797"/>
                </a:cubicBezTo>
                <a:cubicBezTo>
                  <a:pt x="5061297" y="4957797"/>
                  <a:pt x="5061297" y="4957797"/>
                  <a:pt x="5061297" y="4943996"/>
                </a:cubicBezTo>
                <a:cubicBezTo>
                  <a:pt x="5061297" y="4943996"/>
                  <a:pt x="5075098" y="4943996"/>
                  <a:pt x="5075098" y="4957797"/>
                </a:cubicBezTo>
                <a:cubicBezTo>
                  <a:pt x="5088898" y="4957797"/>
                  <a:pt x="5075098" y="4930196"/>
                  <a:pt x="5088898" y="4930196"/>
                </a:cubicBezTo>
                <a:cubicBezTo>
                  <a:pt x="5075098" y="4930196"/>
                  <a:pt x="5088898" y="4930196"/>
                  <a:pt x="5075098" y="4916395"/>
                </a:cubicBezTo>
                <a:close/>
                <a:moveTo>
                  <a:pt x="5033696" y="4916395"/>
                </a:moveTo>
                <a:cubicBezTo>
                  <a:pt x="5047496" y="4930196"/>
                  <a:pt x="5047496" y="4930196"/>
                  <a:pt x="5061297" y="4916395"/>
                </a:cubicBezTo>
                <a:cubicBezTo>
                  <a:pt x="5047496" y="4930196"/>
                  <a:pt x="5047496" y="4930196"/>
                  <a:pt x="5033696" y="4943996"/>
                </a:cubicBezTo>
                <a:cubicBezTo>
                  <a:pt x="5033696" y="4930196"/>
                  <a:pt x="5047496" y="4930196"/>
                  <a:pt x="5033696" y="4916395"/>
                </a:cubicBezTo>
                <a:close/>
                <a:moveTo>
                  <a:pt x="4906044" y="4916395"/>
                </a:moveTo>
                <a:cubicBezTo>
                  <a:pt x="4906044" y="4916395"/>
                  <a:pt x="4906044" y="4916395"/>
                  <a:pt x="4919844" y="4930196"/>
                </a:cubicBezTo>
                <a:cubicBezTo>
                  <a:pt x="4947445" y="4930196"/>
                  <a:pt x="4919844" y="4930196"/>
                  <a:pt x="4919844" y="4943996"/>
                </a:cubicBezTo>
                <a:cubicBezTo>
                  <a:pt x="4919844" y="4943996"/>
                  <a:pt x="4919844" y="4943996"/>
                  <a:pt x="4906044" y="4943996"/>
                </a:cubicBezTo>
                <a:cubicBezTo>
                  <a:pt x="4906044" y="4943996"/>
                  <a:pt x="4906044" y="4943996"/>
                  <a:pt x="4906044" y="4916395"/>
                </a:cubicBezTo>
                <a:close/>
                <a:moveTo>
                  <a:pt x="4764588" y="4916395"/>
                </a:moveTo>
                <a:lnTo>
                  <a:pt x="4769846" y="4926910"/>
                </a:lnTo>
                <a:lnTo>
                  <a:pt x="4764588" y="4930196"/>
                </a:lnTo>
                <a:close/>
                <a:moveTo>
                  <a:pt x="4626586" y="4916395"/>
                </a:moveTo>
                <a:cubicBezTo>
                  <a:pt x="4626586" y="4930196"/>
                  <a:pt x="4611060" y="4930196"/>
                  <a:pt x="4595534" y="4930196"/>
                </a:cubicBezTo>
                <a:cubicBezTo>
                  <a:pt x="4611060" y="4916395"/>
                  <a:pt x="4611060" y="4916395"/>
                  <a:pt x="4626586" y="4916395"/>
                </a:cubicBezTo>
                <a:close/>
                <a:moveTo>
                  <a:pt x="4512732" y="4916395"/>
                </a:moveTo>
                <a:cubicBezTo>
                  <a:pt x="4526532" y="4930196"/>
                  <a:pt x="4512732" y="4930196"/>
                  <a:pt x="4512732" y="4943996"/>
                </a:cubicBezTo>
                <a:cubicBezTo>
                  <a:pt x="4512732" y="4943996"/>
                  <a:pt x="4526532" y="4943996"/>
                  <a:pt x="4540333" y="4943996"/>
                </a:cubicBezTo>
                <a:cubicBezTo>
                  <a:pt x="4540333" y="4957797"/>
                  <a:pt x="4540333" y="4971597"/>
                  <a:pt x="4526532" y="4971597"/>
                </a:cubicBezTo>
                <a:cubicBezTo>
                  <a:pt x="4512732" y="4971597"/>
                  <a:pt x="4512732" y="4943996"/>
                  <a:pt x="4498932" y="4957797"/>
                </a:cubicBezTo>
                <a:cubicBezTo>
                  <a:pt x="4498932" y="4943996"/>
                  <a:pt x="4498932" y="4930196"/>
                  <a:pt x="4498932" y="4930196"/>
                </a:cubicBezTo>
                <a:cubicBezTo>
                  <a:pt x="4498932" y="4916395"/>
                  <a:pt x="4498932" y="4930196"/>
                  <a:pt x="4512732" y="4916395"/>
                </a:cubicBezTo>
                <a:close/>
                <a:moveTo>
                  <a:pt x="5145252" y="4914672"/>
                </a:moveTo>
                <a:cubicBezTo>
                  <a:pt x="5159626" y="4914672"/>
                  <a:pt x="5159626" y="4914672"/>
                  <a:pt x="5159626" y="4928818"/>
                </a:cubicBezTo>
                <a:cubicBezTo>
                  <a:pt x="5174002" y="4928818"/>
                  <a:pt x="5174002" y="4928818"/>
                  <a:pt x="5188378" y="4928818"/>
                </a:cubicBezTo>
                <a:lnTo>
                  <a:pt x="5187476" y="4930035"/>
                </a:lnTo>
                <a:lnTo>
                  <a:pt x="5200827" y="4928957"/>
                </a:lnTo>
                <a:lnTo>
                  <a:pt x="5201027" y="4930196"/>
                </a:lnTo>
                <a:cubicBezTo>
                  <a:pt x="5193264" y="4930196"/>
                  <a:pt x="5189382" y="4930196"/>
                  <a:pt x="5187442" y="4930196"/>
                </a:cubicBezTo>
                <a:lnTo>
                  <a:pt x="5187359" y="4930196"/>
                </a:lnTo>
                <a:lnTo>
                  <a:pt x="5174002" y="4948267"/>
                </a:lnTo>
                <a:cubicBezTo>
                  <a:pt x="5170408" y="4953572"/>
                  <a:pt x="5166812" y="4957108"/>
                  <a:pt x="5159626" y="4957108"/>
                </a:cubicBezTo>
                <a:cubicBezTo>
                  <a:pt x="5145252" y="4942962"/>
                  <a:pt x="5159626" y="4957108"/>
                  <a:pt x="5159626" y="4942962"/>
                </a:cubicBezTo>
                <a:lnTo>
                  <a:pt x="5145252" y="4942962"/>
                </a:lnTo>
                <a:cubicBezTo>
                  <a:pt x="5145252" y="4914672"/>
                  <a:pt x="5130875" y="4928818"/>
                  <a:pt x="5145252" y="4914672"/>
                </a:cubicBezTo>
                <a:close/>
                <a:moveTo>
                  <a:pt x="5257954" y="4902595"/>
                </a:moveTo>
                <a:cubicBezTo>
                  <a:pt x="5264854" y="4909495"/>
                  <a:pt x="5268304" y="4916395"/>
                  <a:pt x="5271754" y="4919845"/>
                </a:cubicBezTo>
                <a:lnTo>
                  <a:pt x="5276507" y="4921673"/>
                </a:lnTo>
                <a:lnTo>
                  <a:pt x="5264854" y="4928471"/>
                </a:lnTo>
                <a:cubicBezTo>
                  <a:pt x="5257954" y="4930196"/>
                  <a:pt x="5251054" y="4930196"/>
                  <a:pt x="5244154" y="4930196"/>
                </a:cubicBezTo>
                <a:cubicBezTo>
                  <a:pt x="5244154" y="4916395"/>
                  <a:pt x="5257954" y="4916395"/>
                  <a:pt x="5257954" y="4902595"/>
                </a:cubicBezTo>
                <a:close/>
                <a:moveTo>
                  <a:pt x="5201027" y="4902595"/>
                </a:moveTo>
                <a:cubicBezTo>
                  <a:pt x="5201027" y="4902595"/>
                  <a:pt x="5201027" y="4902595"/>
                  <a:pt x="5216553" y="4916395"/>
                </a:cubicBezTo>
                <a:cubicBezTo>
                  <a:pt x="5216553" y="4923296"/>
                  <a:pt x="5212672" y="4926745"/>
                  <a:pt x="5206849" y="4928470"/>
                </a:cubicBezTo>
                <a:lnTo>
                  <a:pt x="5200827" y="4928957"/>
                </a:lnTo>
                <a:lnTo>
                  <a:pt x="5199086" y="4918121"/>
                </a:lnTo>
                <a:cubicBezTo>
                  <a:pt x="5197146" y="4916395"/>
                  <a:pt x="5193264" y="4916395"/>
                  <a:pt x="5185501" y="4916395"/>
                </a:cubicBezTo>
                <a:cubicBezTo>
                  <a:pt x="5185501" y="4902595"/>
                  <a:pt x="5185501" y="4902595"/>
                  <a:pt x="5201027" y="4902595"/>
                </a:cubicBezTo>
                <a:close/>
                <a:moveTo>
                  <a:pt x="4961243" y="4902595"/>
                </a:moveTo>
                <a:cubicBezTo>
                  <a:pt x="4975044" y="4902595"/>
                  <a:pt x="4961243" y="4916395"/>
                  <a:pt x="4975044" y="4916395"/>
                </a:cubicBezTo>
                <a:cubicBezTo>
                  <a:pt x="4975044" y="4916395"/>
                  <a:pt x="4947442" y="4916395"/>
                  <a:pt x="4961243" y="4902595"/>
                </a:cubicBezTo>
                <a:close/>
                <a:moveTo>
                  <a:pt x="4837042" y="4902595"/>
                </a:moveTo>
                <a:cubicBezTo>
                  <a:pt x="4850842" y="4902595"/>
                  <a:pt x="4864642" y="4902595"/>
                  <a:pt x="4864642" y="4916395"/>
                </a:cubicBezTo>
                <a:cubicBezTo>
                  <a:pt x="4864642" y="4916395"/>
                  <a:pt x="4864642" y="4916395"/>
                  <a:pt x="4864642" y="4930196"/>
                </a:cubicBezTo>
                <a:cubicBezTo>
                  <a:pt x="4850842" y="4930196"/>
                  <a:pt x="4850842" y="4916395"/>
                  <a:pt x="4837042" y="4916395"/>
                </a:cubicBezTo>
                <a:cubicBezTo>
                  <a:pt x="4837042" y="4902595"/>
                  <a:pt x="4837042" y="4902595"/>
                  <a:pt x="4837042" y="4902595"/>
                </a:cubicBezTo>
                <a:close/>
                <a:moveTo>
                  <a:pt x="4792190" y="4902595"/>
                </a:moveTo>
                <a:cubicBezTo>
                  <a:pt x="4792190" y="4930196"/>
                  <a:pt x="4778389" y="4943996"/>
                  <a:pt x="4792190" y="4957797"/>
                </a:cubicBezTo>
                <a:cubicBezTo>
                  <a:pt x="4792190" y="4971597"/>
                  <a:pt x="4778389" y="4957797"/>
                  <a:pt x="4778389" y="4971597"/>
                </a:cubicBezTo>
                <a:cubicBezTo>
                  <a:pt x="4778389" y="4971597"/>
                  <a:pt x="4778389" y="4971597"/>
                  <a:pt x="4778389" y="4943996"/>
                </a:cubicBezTo>
                <a:cubicBezTo>
                  <a:pt x="4778389" y="4937096"/>
                  <a:pt x="4774940" y="4933645"/>
                  <a:pt x="4771488" y="4930196"/>
                </a:cubicBezTo>
                <a:lnTo>
                  <a:pt x="4769846" y="4926910"/>
                </a:lnTo>
                <a:lnTo>
                  <a:pt x="4778389" y="4921570"/>
                </a:lnTo>
                <a:cubicBezTo>
                  <a:pt x="4781840" y="4916395"/>
                  <a:pt x="4785289" y="4909495"/>
                  <a:pt x="4792190" y="4902595"/>
                </a:cubicBezTo>
                <a:close/>
                <a:moveTo>
                  <a:pt x="4792190" y="4902595"/>
                </a:moveTo>
                <a:cubicBezTo>
                  <a:pt x="4807142" y="4902595"/>
                  <a:pt x="4807142" y="4916395"/>
                  <a:pt x="4807142" y="4916395"/>
                </a:cubicBezTo>
                <a:cubicBezTo>
                  <a:pt x="4807142" y="4916395"/>
                  <a:pt x="4807142" y="4916395"/>
                  <a:pt x="4822092" y="4916395"/>
                </a:cubicBezTo>
                <a:cubicBezTo>
                  <a:pt x="4822092" y="4930196"/>
                  <a:pt x="4837042" y="4930196"/>
                  <a:pt x="4822092" y="4930196"/>
                </a:cubicBezTo>
                <a:cubicBezTo>
                  <a:pt x="4807142" y="4930196"/>
                  <a:pt x="4807142" y="4930196"/>
                  <a:pt x="4792190" y="4916395"/>
                </a:cubicBezTo>
                <a:cubicBezTo>
                  <a:pt x="4792190" y="4916395"/>
                  <a:pt x="4792190" y="4916395"/>
                  <a:pt x="4792190" y="4902595"/>
                </a:cubicBezTo>
                <a:close/>
                <a:moveTo>
                  <a:pt x="4667986" y="4902595"/>
                </a:moveTo>
                <a:cubicBezTo>
                  <a:pt x="4709387" y="4902595"/>
                  <a:pt x="4709387" y="4916395"/>
                  <a:pt x="4723187" y="4957797"/>
                </a:cubicBezTo>
                <a:cubicBezTo>
                  <a:pt x="4709387" y="4943996"/>
                  <a:pt x="4709387" y="4971597"/>
                  <a:pt x="4695586" y="4957797"/>
                </a:cubicBezTo>
                <a:cubicBezTo>
                  <a:pt x="4695586" y="4930196"/>
                  <a:pt x="4695586" y="4916395"/>
                  <a:pt x="4667986" y="4902595"/>
                </a:cubicBezTo>
                <a:close/>
                <a:moveTo>
                  <a:pt x="4385078" y="4902595"/>
                </a:moveTo>
                <a:cubicBezTo>
                  <a:pt x="4385078" y="4916395"/>
                  <a:pt x="4398878" y="4916395"/>
                  <a:pt x="4398878" y="4916395"/>
                </a:cubicBezTo>
                <a:cubicBezTo>
                  <a:pt x="4398878" y="4930196"/>
                  <a:pt x="4385078" y="4930196"/>
                  <a:pt x="4385078" y="4930196"/>
                </a:cubicBezTo>
                <a:cubicBezTo>
                  <a:pt x="4385078" y="4916395"/>
                  <a:pt x="4385078" y="4916395"/>
                  <a:pt x="4385078" y="4902595"/>
                </a:cubicBezTo>
                <a:close/>
                <a:moveTo>
                  <a:pt x="4343678" y="4902595"/>
                </a:moveTo>
                <a:cubicBezTo>
                  <a:pt x="4343678" y="4906045"/>
                  <a:pt x="4341914" y="4906907"/>
                  <a:pt x="4339489" y="4906260"/>
                </a:cubicBezTo>
                <a:lnTo>
                  <a:pt x="4339133" y="4906025"/>
                </a:lnTo>
                <a:lnTo>
                  <a:pt x="4338386" y="4904320"/>
                </a:lnTo>
                <a:cubicBezTo>
                  <a:pt x="4340150" y="4902595"/>
                  <a:pt x="4343678" y="4902595"/>
                  <a:pt x="4343678" y="4902595"/>
                </a:cubicBezTo>
                <a:close/>
                <a:moveTo>
                  <a:pt x="5033696" y="4901906"/>
                </a:moveTo>
                <a:cubicBezTo>
                  <a:pt x="5019896" y="4901906"/>
                  <a:pt x="5019896" y="4916397"/>
                  <a:pt x="5019896" y="4916397"/>
                </a:cubicBezTo>
                <a:cubicBezTo>
                  <a:pt x="5019896" y="4901906"/>
                  <a:pt x="5019896" y="4901906"/>
                  <a:pt x="5033696" y="4901906"/>
                </a:cubicBezTo>
                <a:close/>
                <a:moveTo>
                  <a:pt x="4933644" y="4901445"/>
                </a:moveTo>
                <a:cubicBezTo>
                  <a:pt x="4947445" y="4901445"/>
                  <a:pt x="4947445" y="4901445"/>
                  <a:pt x="4947445" y="4915822"/>
                </a:cubicBezTo>
                <a:cubicBezTo>
                  <a:pt x="4947445" y="4930198"/>
                  <a:pt x="4933644" y="4901445"/>
                  <a:pt x="4919844" y="4915822"/>
                </a:cubicBezTo>
                <a:cubicBezTo>
                  <a:pt x="4919844" y="4915822"/>
                  <a:pt x="4919844" y="4915822"/>
                  <a:pt x="4933644" y="4901445"/>
                </a:cubicBezTo>
                <a:close/>
                <a:moveTo>
                  <a:pt x="5145252" y="4900526"/>
                </a:moveTo>
                <a:cubicBezTo>
                  <a:pt x="5159626" y="4914672"/>
                  <a:pt x="5159626" y="4900526"/>
                  <a:pt x="5174002" y="4900526"/>
                </a:cubicBezTo>
                <a:cubicBezTo>
                  <a:pt x="5159626" y="4914672"/>
                  <a:pt x="5159626" y="4914672"/>
                  <a:pt x="5145252" y="4914672"/>
                </a:cubicBezTo>
                <a:cubicBezTo>
                  <a:pt x="5145252" y="4914672"/>
                  <a:pt x="5145252" y="4914672"/>
                  <a:pt x="5130875" y="4914672"/>
                </a:cubicBezTo>
                <a:cubicBezTo>
                  <a:pt x="5116499" y="4914672"/>
                  <a:pt x="5145252" y="4900526"/>
                  <a:pt x="5145252" y="4900526"/>
                </a:cubicBezTo>
                <a:close/>
                <a:moveTo>
                  <a:pt x="5132672" y="4895221"/>
                </a:moveTo>
                <a:lnTo>
                  <a:pt x="5133937" y="4895756"/>
                </a:lnTo>
                <a:lnTo>
                  <a:pt x="5130875" y="4900526"/>
                </a:lnTo>
                <a:cubicBezTo>
                  <a:pt x="5130875" y="4900526"/>
                  <a:pt x="5130875" y="4896990"/>
                  <a:pt x="5132672" y="4895221"/>
                </a:cubicBezTo>
                <a:close/>
                <a:moveTo>
                  <a:pt x="4736988" y="4888794"/>
                </a:moveTo>
                <a:cubicBezTo>
                  <a:pt x="4764588" y="4888794"/>
                  <a:pt x="4736988" y="4902595"/>
                  <a:pt x="4736988" y="4916395"/>
                </a:cubicBezTo>
                <a:cubicBezTo>
                  <a:pt x="4723187" y="4902595"/>
                  <a:pt x="4736988" y="4888794"/>
                  <a:pt x="4736988" y="4888794"/>
                </a:cubicBezTo>
                <a:close/>
                <a:moveTo>
                  <a:pt x="4291924" y="4888794"/>
                </a:moveTo>
                <a:cubicBezTo>
                  <a:pt x="4291924" y="4888794"/>
                  <a:pt x="4291924" y="4892244"/>
                  <a:pt x="4293649" y="4895695"/>
                </a:cubicBezTo>
                <a:lnTo>
                  <a:pt x="4305652" y="4902554"/>
                </a:lnTo>
                <a:lnTo>
                  <a:pt x="4310744" y="4897418"/>
                </a:lnTo>
                <a:cubicBezTo>
                  <a:pt x="4316625" y="4892244"/>
                  <a:pt x="4322506" y="4888794"/>
                  <a:pt x="4329565" y="4888794"/>
                </a:cubicBezTo>
                <a:lnTo>
                  <a:pt x="4329876" y="4890929"/>
                </a:lnTo>
                <a:lnTo>
                  <a:pt x="4329876" y="4888794"/>
                </a:lnTo>
                <a:lnTo>
                  <a:pt x="4333327" y="4888794"/>
                </a:lnTo>
                <a:lnTo>
                  <a:pt x="4333327" y="4892246"/>
                </a:lnTo>
                <a:lnTo>
                  <a:pt x="4330069" y="4892246"/>
                </a:lnTo>
                <a:lnTo>
                  <a:pt x="4331330" y="4900869"/>
                </a:lnTo>
                <a:lnTo>
                  <a:pt x="4339133" y="4906025"/>
                </a:lnTo>
                <a:lnTo>
                  <a:pt x="4343678" y="4916395"/>
                </a:lnTo>
                <a:cubicBezTo>
                  <a:pt x="4329565" y="4916395"/>
                  <a:pt x="4329565" y="4916395"/>
                  <a:pt x="4329565" y="4916395"/>
                </a:cubicBezTo>
                <a:cubicBezTo>
                  <a:pt x="4315450" y="4916395"/>
                  <a:pt x="4315450" y="4916395"/>
                  <a:pt x="4315450" y="4902595"/>
                </a:cubicBezTo>
                <a:cubicBezTo>
                  <a:pt x="4306041" y="4902595"/>
                  <a:pt x="4306041" y="4916395"/>
                  <a:pt x="4291926" y="4916395"/>
                </a:cubicBezTo>
                <a:lnTo>
                  <a:pt x="4305502" y="4902706"/>
                </a:lnTo>
                <a:lnTo>
                  <a:pt x="4288474" y="4911221"/>
                </a:lnTo>
                <a:cubicBezTo>
                  <a:pt x="4285024" y="4909495"/>
                  <a:pt x="4285024" y="4902595"/>
                  <a:pt x="4291924" y="4888794"/>
                </a:cubicBezTo>
                <a:close/>
                <a:moveTo>
                  <a:pt x="4961246" y="4887071"/>
                </a:moveTo>
                <a:cubicBezTo>
                  <a:pt x="4975046" y="4887071"/>
                  <a:pt x="4975046" y="4887071"/>
                  <a:pt x="4975046" y="4887071"/>
                </a:cubicBezTo>
                <a:cubicBezTo>
                  <a:pt x="4988846" y="4887071"/>
                  <a:pt x="4975046" y="4901445"/>
                  <a:pt x="4975046" y="4901445"/>
                </a:cubicBezTo>
                <a:cubicBezTo>
                  <a:pt x="4975046" y="4901445"/>
                  <a:pt x="4961246" y="4887071"/>
                  <a:pt x="4961246" y="4901445"/>
                </a:cubicBezTo>
                <a:cubicBezTo>
                  <a:pt x="4961246" y="4901445"/>
                  <a:pt x="4961246" y="4901445"/>
                  <a:pt x="4961246" y="4887071"/>
                </a:cubicBezTo>
                <a:close/>
                <a:moveTo>
                  <a:pt x="6295864" y="4884328"/>
                </a:moveTo>
                <a:lnTo>
                  <a:pt x="6295303" y="4886571"/>
                </a:lnTo>
                <a:lnTo>
                  <a:pt x="6294840" y="4884876"/>
                </a:lnTo>
                <a:lnTo>
                  <a:pt x="6295303" y="4884820"/>
                </a:lnTo>
                <a:close/>
                <a:moveTo>
                  <a:pt x="5285552" y="4874994"/>
                </a:moveTo>
                <a:cubicBezTo>
                  <a:pt x="5299353" y="4874994"/>
                  <a:pt x="5299353" y="4902595"/>
                  <a:pt x="5285552" y="4888794"/>
                </a:cubicBezTo>
                <a:cubicBezTo>
                  <a:pt x="5285552" y="4874994"/>
                  <a:pt x="5285552" y="4888794"/>
                  <a:pt x="5285552" y="4874994"/>
                </a:cubicBezTo>
                <a:close/>
                <a:moveTo>
                  <a:pt x="6307704" y="4873486"/>
                </a:moveTo>
                <a:lnTo>
                  <a:pt x="6307760" y="4873934"/>
                </a:lnTo>
                <a:lnTo>
                  <a:pt x="6295864" y="4884328"/>
                </a:lnTo>
                <a:lnTo>
                  <a:pt x="6297057" y="4879562"/>
                </a:lnTo>
                <a:close/>
                <a:moveTo>
                  <a:pt x="2902223" y="4860105"/>
                </a:moveTo>
                <a:cubicBezTo>
                  <a:pt x="2902223" y="4860105"/>
                  <a:pt x="2902223" y="4860105"/>
                  <a:pt x="2916369" y="4874088"/>
                </a:cubicBezTo>
                <a:cubicBezTo>
                  <a:pt x="2916369" y="4888069"/>
                  <a:pt x="2902223" y="4916035"/>
                  <a:pt x="2888079" y="4943998"/>
                </a:cubicBezTo>
                <a:cubicBezTo>
                  <a:pt x="2888079" y="4943998"/>
                  <a:pt x="2888079" y="4930015"/>
                  <a:pt x="2873933" y="4930015"/>
                </a:cubicBezTo>
                <a:cubicBezTo>
                  <a:pt x="2902223" y="4916035"/>
                  <a:pt x="2902223" y="4902052"/>
                  <a:pt x="2902223" y="4860105"/>
                </a:cubicBezTo>
                <a:close/>
                <a:moveTo>
                  <a:pt x="4640385" y="4860044"/>
                </a:moveTo>
                <a:cubicBezTo>
                  <a:pt x="4640385" y="4860044"/>
                  <a:pt x="4640385" y="4860044"/>
                  <a:pt x="4640385" y="4874996"/>
                </a:cubicBezTo>
                <a:cubicBezTo>
                  <a:pt x="4626584" y="4874996"/>
                  <a:pt x="4640385" y="4860044"/>
                  <a:pt x="4640385" y="4860044"/>
                </a:cubicBezTo>
                <a:close/>
                <a:moveTo>
                  <a:pt x="4263970" y="4858531"/>
                </a:moveTo>
                <a:cubicBezTo>
                  <a:pt x="4263970" y="4858531"/>
                  <a:pt x="4267480" y="4858531"/>
                  <a:pt x="4272746" y="4858531"/>
                </a:cubicBezTo>
                <a:lnTo>
                  <a:pt x="4278012" y="4858531"/>
                </a:lnTo>
                <a:cubicBezTo>
                  <a:pt x="4263970" y="4858531"/>
                  <a:pt x="4278012" y="4872551"/>
                  <a:pt x="4263970" y="4872551"/>
                </a:cubicBezTo>
                <a:close/>
                <a:moveTo>
                  <a:pt x="4526530" y="4857742"/>
                </a:moveTo>
                <a:cubicBezTo>
                  <a:pt x="4526530" y="4857742"/>
                  <a:pt x="4526530" y="4857742"/>
                  <a:pt x="4540331" y="4857742"/>
                </a:cubicBezTo>
                <a:cubicBezTo>
                  <a:pt x="4540331" y="4874994"/>
                  <a:pt x="4526530" y="4874994"/>
                  <a:pt x="4540331" y="4874994"/>
                </a:cubicBezTo>
                <a:cubicBezTo>
                  <a:pt x="4526530" y="4874994"/>
                  <a:pt x="4526530" y="4874994"/>
                  <a:pt x="4526530" y="4857742"/>
                </a:cubicBezTo>
                <a:close/>
                <a:moveTo>
                  <a:pt x="4693646" y="4854483"/>
                </a:moveTo>
                <a:cubicBezTo>
                  <a:pt x="4698175" y="4855858"/>
                  <a:pt x="4685237" y="4869604"/>
                  <a:pt x="4695586" y="4858607"/>
                </a:cubicBezTo>
                <a:cubicBezTo>
                  <a:pt x="4695586" y="4873271"/>
                  <a:pt x="4695586" y="4873271"/>
                  <a:pt x="4695586" y="4873271"/>
                </a:cubicBezTo>
                <a:cubicBezTo>
                  <a:pt x="4695586" y="4858607"/>
                  <a:pt x="4681786" y="4858607"/>
                  <a:pt x="4681786" y="4858607"/>
                </a:cubicBezTo>
                <a:cubicBezTo>
                  <a:pt x="4688686" y="4854941"/>
                  <a:pt x="4692138" y="4854024"/>
                  <a:pt x="4693646" y="4854483"/>
                </a:cubicBezTo>
                <a:close/>
                <a:moveTo>
                  <a:pt x="4638386" y="4854391"/>
                </a:moveTo>
                <a:lnTo>
                  <a:pt x="4638660" y="4854438"/>
                </a:lnTo>
                <a:cubicBezTo>
                  <a:pt x="4640385" y="4856307"/>
                  <a:pt x="4640385" y="4860044"/>
                  <a:pt x="4640385" y="4860044"/>
                </a:cubicBezTo>
                <a:close/>
                <a:moveTo>
                  <a:pt x="5083076" y="4853163"/>
                </a:moveTo>
                <a:cubicBezTo>
                  <a:pt x="5085017" y="4852678"/>
                  <a:pt x="5086310" y="4853648"/>
                  <a:pt x="5087172" y="4855589"/>
                </a:cubicBezTo>
                <a:cubicBezTo>
                  <a:pt x="5088898" y="4859470"/>
                  <a:pt x="5088898" y="4867233"/>
                  <a:pt x="5088898" y="4874996"/>
                </a:cubicBezTo>
                <a:cubicBezTo>
                  <a:pt x="5075098" y="4874996"/>
                  <a:pt x="5075098" y="4859470"/>
                  <a:pt x="5075098" y="4859470"/>
                </a:cubicBezTo>
                <a:cubicBezTo>
                  <a:pt x="5078548" y="4855589"/>
                  <a:pt x="5081136" y="4853648"/>
                  <a:pt x="5083076" y="4853163"/>
                </a:cubicBezTo>
                <a:close/>
                <a:moveTo>
                  <a:pt x="5174002" y="4843944"/>
                </a:moveTo>
                <a:cubicBezTo>
                  <a:pt x="5202752" y="4872234"/>
                  <a:pt x="5130875" y="4872234"/>
                  <a:pt x="5145252" y="4900526"/>
                </a:cubicBezTo>
                <a:lnTo>
                  <a:pt x="5133937" y="4895756"/>
                </a:lnTo>
                <a:lnTo>
                  <a:pt x="5152438" y="4866931"/>
                </a:lnTo>
                <a:cubicBezTo>
                  <a:pt x="5163220" y="4858090"/>
                  <a:pt x="5174002" y="4851016"/>
                  <a:pt x="5174002" y="4843944"/>
                </a:cubicBezTo>
                <a:close/>
                <a:moveTo>
                  <a:pt x="5019896" y="4843944"/>
                </a:moveTo>
                <a:cubicBezTo>
                  <a:pt x="5033696" y="4858434"/>
                  <a:pt x="5033696" y="4843944"/>
                  <a:pt x="5047496" y="4858434"/>
                </a:cubicBezTo>
                <a:cubicBezTo>
                  <a:pt x="5047496" y="4858434"/>
                  <a:pt x="5033696" y="4872925"/>
                  <a:pt x="5047496" y="4872925"/>
                </a:cubicBezTo>
                <a:cubicBezTo>
                  <a:pt x="5047496" y="4872925"/>
                  <a:pt x="5047496" y="4872925"/>
                  <a:pt x="5033696" y="4872925"/>
                </a:cubicBezTo>
                <a:cubicBezTo>
                  <a:pt x="5033696" y="4887417"/>
                  <a:pt x="5033696" y="4887417"/>
                  <a:pt x="5033696" y="4901906"/>
                </a:cubicBezTo>
                <a:cubicBezTo>
                  <a:pt x="5019896" y="4887417"/>
                  <a:pt x="5019896" y="4858434"/>
                  <a:pt x="5019896" y="4843944"/>
                </a:cubicBezTo>
                <a:close/>
                <a:moveTo>
                  <a:pt x="4864642" y="4843944"/>
                </a:moveTo>
                <a:cubicBezTo>
                  <a:pt x="4864642" y="4858894"/>
                  <a:pt x="4837042" y="4858894"/>
                  <a:pt x="4837042" y="4888797"/>
                </a:cubicBezTo>
                <a:cubicBezTo>
                  <a:pt x="4823242" y="4873844"/>
                  <a:pt x="4837042" y="4858894"/>
                  <a:pt x="4864642" y="4843944"/>
                </a:cubicBezTo>
                <a:close/>
                <a:moveTo>
                  <a:pt x="4654185" y="4843944"/>
                </a:moveTo>
                <a:cubicBezTo>
                  <a:pt x="4667986" y="4843944"/>
                  <a:pt x="4667986" y="4843944"/>
                  <a:pt x="4667986" y="4843944"/>
                </a:cubicBezTo>
                <a:cubicBezTo>
                  <a:pt x="4667986" y="4843944"/>
                  <a:pt x="4667986" y="4843944"/>
                  <a:pt x="4681786" y="4843944"/>
                </a:cubicBezTo>
                <a:cubicBezTo>
                  <a:pt x="4681786" y="4858607"/>
                  <a:pt x="4667986" y="4843944"/>
                  <a:pt x="4667986" y="4858607"/>
                </a:cubicBezTo>
                <a:cubicBezTo>
                  <a:pt x="4681786" y="4858607"/>
                  <a:pt x="4681786" y="4873271"/>
                  <a:pt x="4695586" y="4873271"/>
                </a:cubicBezTo>
                <a:cubicBezTo>
                  <a:pt x="4695586" y="4887934"/>
                  <a:pt x="4709387" y="4887934"/>
                  <a:pt x="4709387" y="4873271"/>
                </a:cubicBezTo>
                <a:cubicBezTo>
                  <a:pt x="4723187" y="4887934"/>
                  <a:pt x="4695586" y="4887934"/>
                  <a:pt x="4695586" y="4902597"/>
                </a:cubicBezTo>
                <a:cubicBezTo>
                  <a:pt x="4681786" y="4887934"/>
                  <a:pt x="4695586" y="4873271"/>
                  <a:pt x="4667986" y="4873271"/>
                </a:cubicBezTo>
                <a:cubicBezTo>
                  <a:pt x="4667986" y="4873271"/>
                  <a:pt x="4667986" y="4873271"/>
                  <a:pt x="4654185" y="4873271"/>
                </a:cubicBezTo>
                <a:cubicBezTo>
                  <a:pt x="4667986" y="4858607"/>
                  <a:pt x="4667986" y="4858607"/>
                  <a:pt x="4654185" y="4843944"/>
                </a:cubicBezTo>
                <a:close/>
                <a:moveTo>
                  <a:pt x="5326954" y="4843942"/>
                </a:moveTo>
                <a:cubicBezTo>
                  <a:pt x="5326954" y="4857742"/>
                  <a:pt x="5313154" y="4843942"/>
                  <a:pt x="5299353" y="4857742"/>
                </a:cubicBezTo>
                <a:cubicBezTo>
                  <a:pt x="5285552" y="4843942"/>
                  <a:pt x="5326954" y="4843942"/>
                  <a:pt x="5326954" y="4843942"/>
                </a:cubicBezTo>
                <a:close/>
                <a:moveTo>
                  <a:pt x="4975044" y="4843223"/>
                </a:moveTo>
                <a:cubicBezTo>
                  <a:pt x="4981944" y="4841354"/>
                  <a:pt x="4988844" y="4845092"/>
                  <a:pt x="4988844" y="4860042"/>
                </a:cubicBezTo>
                <a:cubicBezTo>
                  <a:pt x="4961243" y="4845092"/>
                  <a:pt x="4975044" y="4860042"/>
                  <a:pt x="4961243" y="4874994"/>
                </a:cubicBezTo>
                <a:lnTo>
                  <a:pt x="4961243" y="4872699"/>
                </a:lnTo>
                <a:lnTo>
                  <a:pt x="4956070" y="4879882"/>
                </a:lnTo>
                <a:cubicBezTo>
                  <a:pt x="4954345" y="4883476"/>
                  <a:pt x="4954345" y="4887071"/>
                  <a:pt x="4961246" y="4887071"/>
                </a:cubicBezTo>
                <a:cubicBezTo>
                  <a:pt x="4947445" y="4887071"/>
                  <a:pt x="4947445" y="4901445"/>
                  <a:pt x="4947445" y="4901445"/>
                </a:cubicBezTo>
                <a:cubicBezTo>
                  <a:pt x="4947445" y="4901445"/>
                  <a:pt x="4933644" y="4887071"/>
                  <a:pt x="4933644" y="4901445"/>
                </a:cubicBezTo>
                <a:cubicBezTo>
                  <a:pt x="4933644" y="4887071"/>
                  <a:pt x="4919844" y="4901445"/>
                  <a:pt x="4919844" y="4901445"/>
                </a:cubicBezTo>
                <a:cubicBezTo>
                  <a:pt x="4906044" y="4901445"/>
                  <a:pt x="4906044" y="4915822"/>
                  <a:pt x="4906044" y="4901445"/>
                </a:cubicBezTo>
                <a:cubicBezTo>
                  <a:pt x="4906044" y="4887071"/>
                  <a:pt x="4906044" y="4887071"/>
                  <a:pt x="4892244" y="4858318"/>
                </a:cubicBezTo>
                <a:cubicBezTo>
                  <a:pt x="4892244" y="4872695"/>
                  <a:pt x="4892244" y="4872695"/>
                  <a:pt x="4878443" y="4887071"/>
                </a:cubicBezTo>
                <a:cubicBezTo>
                  <a:pt x="4878443" y="4872695"/>
                  <a:pt x="4878443" y="4872695"/>
                  <a:pt x="4878443" y="4858318"/>
                </a:cubicBezTo>
                <a:cubicBezTo>
                  <a:pt x="4906044" y="4858318"/>
                  <a:pt x="4906044" y="4843944"/>
                  <a:pt x="4919844" y="4872695"/>
                </a:cubicBezTo>
                <a:cubicBezTo>
                  <a:pt x="4892244" y="4858318"/>
                  <a:pt x="4919844" y="4872695"/>
                  <a:pt x="4906044" y="4872695"/>
                </a:cubicBezTo>
                <a:cubicBezTo>
                  <a:pt x="4906044" y="4887071"/>
                  <a:pt x="4919844" y="4872695"/>
                  <a:pt x="4933644" y="4887071"/>
                </a:cubicBezTo>
                <a:cubicBezTo>
                  <a:pt x="4919844" y="4887071"/>
                  <a:pt x="4933644" y="4872695"/>
                  <a:pt x="4919844" y="4858318"/>
                </a:cubicBezTo>
                <a:cubicBezTo>
                  <a:pt x="4933644" y="4858318"/>
                  <a:pt x="4933644" y="4858318"/>
                  <a:pt x="4947445" y="4858318"/>
                </a:cubicBezTo>
                <a:cubicBezTo>
                  <a:pt x="4947445" y="4872695"/>
                  <a:pt x="4933644" y="4872695"/>
                  <a:pt x="4933644" y="4872695"/>
                </a:cubicBezTo>
                <a:cubicBezTo>
                  <a:pt x="4933644" y="4887071"/>
                  <a:pt x="4947445" y="4887071"/>
                  <a:pt x="4947445" y="4887071"/>
                </a:cubicBezTo>
                <a:cubicBezTo>
                  <a:pt x="4940544" y="4879882"/>
                  <a:pt x="4940544" y="4876289"/>
                  <a:pt x="4943996" y="4874492"/>
                </a:cubicBezTo>
                <a:lnTo>
                  <a:pt x="4961243" y="4872695"/>
                </a:lnTo>
                <a:lnTo>
                  <a:pt x="4961243" y="4867518"/>
                </a:lnTo>
                <a:cubicBezTo>
                  <a:pt x="4964694" y="4863780"/>
                  <a:pt x="4968144" y="4860042"/>
                  <a:pt x="4961243" y="4860042"/>
                </a:cubicBezTo>
                <a:cubicBezTo>
                  <a:pt x="4961243" y="4852568"/>
                  <a:pt x="4968144" y="4845092"/>
                  <a:pt x="4975044" y="4843223"/>
                </a:cubicBezTo>
                <a:close/>
                <a:moveTo>
                  <a:pt x="5142376" y="4837042"/>
                </a:moveTo>
                <a:cubicBezTo>
                  <a:pt x="5147550" y="4837042"/>
                  <a:pt x="5151000" y="4843942"/>
                  <a:pt x="5144100" y="4857742"/>
                </a:cubicBezTo>
                <a:cubicBezTo>
                  <a:pt x="5144100" y="4857742"/>
                  <a:pt x="5144100" y="4857742"/>
                  <a:pt x="5130299" y="4857742"/>
                </a:cubicBezTo>
                <a:cubicBezTo>
                  <a:pt x="5130299" y="4843942"/>
                  <a:pt x="5137200" y="4837042"/>
                  <a:pt x="5142376" y="4837042"/>
                </a:cubicBezTo>
                <a:close/>
                <a:moveTo>
                  <a:pt x="4329498" y="4830489"/>
                </a:moveTo>
                <a:cubicBezTo>
                  <a:pt x="4325987" y="4833995"/>
                  <a:pt x="4324231" y="4834871"/>
                  <a:pt x="4323354" y="4834433"/>
                </a:cubicBezTo>
                <a:lnTo>
                  <a:pt x="4323148" y="4833508"/>
                </a:lnTo>
                <a:close/>
                <a:moveTo>
                  <a:pt x="4640385" y="4830144"/>
                </a:moveTo>
                <a:cubicBezTo>
                  <a:pt x="4650735" y="4830144"/>
                  <a:pt x="4637797" y="4838553"/>
                  <a:pt x="4636503" y="4849065"/>
                </a:cubicBezTo>
                <a:lnTo>
                  <a:pt x="4638386" y="4854391"/>
                </a:lnTo>
                <a:lnTo>
                  <a:pt x="4634563" y="4853737"/>
                </a:lnTo>
                <a:cubicBezTo>
                  <a:pt x="4632622" y="4854438"/>
                  <a:pt x="4630034" y="4856307"/>
                  <a:pt x="4626584" y="4860044"/>
                </a:cubicBezTo>
                <a:cubicBezTo>
                  <a:pt x="4626584" y="4830144"/>
                  <a:pt x="4640385" y="4845094"/>
                  <a:pt x="4640385" y="4830144"/>
                </a:cubicBezTo>
                <a:close/>
                <a:moveTo>
                  <a:pt x="4442580" y="4830144"/>
                </a:moveTo>
                <a:cubicBezTo>
                  <a:pt x="4442580" y="4830144"/>
                  <a:pt x="4442580" y="4844633"/>
                  <a:pt x="4471331" y="4830144"/>
                </a:cubicBezTo>
                <a:cubicBezTo>
                  <a:pt x="4471331" y="4844633"/>
                  <a:pt x="4456957" y="4844633"/>
                  <a:pt x="4456957" y="4859125"/>
                </a:cubicBezTo>
                <a:cubicBezTo>
                  <a:pt x="4456957" y="4844633"/>
                  <a:pt x="4456957" y="4844633"/>
                  <a:pt x="4456957" y="4844633"/>
                </a:cubicBezTo>
                <a:cubicBezTo>
                  <a:pt x="4428204" y="4844633"/>
                  <a:pt x="4413830" y="4888106"/>
                  <a:pt x="4399454" y="4902597"/>
                </a:cubicBezTo>
                <a:cubicBezTo>
                  <a:pt x="4399454" y="4888106"/>
                  <a:pt x="4399454" y="4888106"/>
                  <a:pt x="4399454" y="4873616"/>
                </a:cubicBezTo>
                <a:cubicBezTo>
                  <a:pt x="4399454" y="4888106"/>
                  <a:pt x="4399454" y="4888106"/>
                  <a:pt x="4385078" y="4888106"/>
                </a:cubicBezTo>
                <a:cubicBezTo>
                  <a:pt x="4385078" y="4873616"/>
                  <a:pt x="4399454" y="4859125"/>
                  <a:pt x="4413830" y="4844633"/>
                </a:cubicBezTo>
                <a:cubicBezTo>
                  <a:pt x="4413830" y="4844633"/>
                  <a:pt x="4413830" y="4844633"/>
                  <a:pt x="4413830" y="4859125"/>
                </a:cubicBezTo>
                <a:cubicBezTo>
                  <a:pt x="4428204" y="4844633"/>
                  <a:pt x="4428204" y="4830144"/>
                  <a:pt x="4442580" y="4830144"/>
                </a:cubicBezTo>
                <a:close/>
                <a:moveTo>
                  <a:pt x="4321599" y="4826547"/>
                </a:moveTo>
                <a:cubicBezTo>
                  <a:pt x="4322476" y="4826984"/>
                  <a:pt x="4322476" y="4828737"/>
                  <a:pt x="4322476" y="4830489"/>
                </a:cubicBezTo>
                <a:lnTo>
                  <a:pt x="4323148" y="4833508"/>
                </a:lnTo>
                <a:lnTo>
                  <a:pt x="4320283" y="4834871"/>
                </a:lnTo>
                <a:cubicBezTo>
                  <a:pt x="4312823" y="4842758"/>
                  <a:pt x="4311945" y="4858531"/>
                  <a:pt x="4329498" y="4858531"/>
                </a:cubicBezTo>
                <a:cubicBezTo>
                  <a:pt x="4329498" y="4872551"/>
                  <a:pt x="4329498" y="4872551"/>
                  <a:pt x="4315456" y="4872551"/>
                </a:cubicBezTo>
                <a:cubicBezTo>
                  <a:pt x="4315456" y="4858531"/>
                  <a:pt x="4306094" y="4872551"/>
                  <a:pt x="4306094" y="4858531"/>
                </a:cubicBezTo>
                <a:cubicBezTo>
                  <a:pt x="4292052" y="4858531"/>
                  <a:pt x="4306094" y="4886571"/>
                  <a:pt x="4292052" y="4872551"/>
                </a:cubicBezTo>
                <a:cubicBezTo>
                  <a:pt x="4306094" y="4858531"/>
                  <a:pt x="4292052" y="4872551"/>
                  <a:pt x="4292052" y="4858531"/>
                </a:cubicBezTo>
                <a:cubicBezTo>
                  <a:pt x="4278012" y="4844509"/>
                  <a:pt x="4278012" y="4858531"/>
                  <a:pt x="4263970" y="4858531"/>
                </a:cubicBezTo>
                <a:lnTo>
                  <a:pt x="4263970" y="4846263"/>
                </a:lnTo>
                <a:cubicBezTo>
                  <a:pt x="4263970" y="4841004"/>
                  <a:pt x="4263970" y="4837500"/>
                  <a:pt x="4263970" y="4830489"/>
                </a:cubicBezTo>
                <a:cubicBezTo>
                  <a:pt x="4263970" y="4830489"/>
                  <a:pt x="4263970" y="4830489"/>
                  <a:pt x="4278012" y="4830489"/>
                </a:cubicBezTo>
                <a:cubicBezTo>
                  <a:pt x="4278012" y="4830489"/>
                  <a:pt x="4278012" y="4830489"/>
                  <a:pt x="4278012" y="4844509"/>
                </a:cubicBezTo>
                <a:cubicBezTo>
                  <a:pt x="4292052" y="4844509"/>
                  <a:pt x="4306094" y="4858531"/>
                  <a:pt x="4315456" y="4830489"/>
                </a:cubicBezTo>
                <a:cubicBezTo>
                  <a:pt x="4318966" y="4826985"/>
                  <a:pt x="4320721" y="4826109"/>
                  <a:pt x="4321599" y="4826547"/>
                </a:cubicBezTo>
                <a:close/>
                <a:moveTo>
                  <a:pt x="5091866" y="4826091"/>
                </a:moveTo>
                <a:lnTo>
                  <a:pt x="5093001" y="4828738"/>
                </a:lnTo>
                <a:cubicBezTo>
                  <a:pt x="5091248" y="4830489"/>
                  <a:pt x="5087735" y="4830489"/>
                  <a:pt x="5087735" y="4830489"/>
                </a:cubicBezTo>
                <a:close/>
                <a:moveTo>
                  <a:pt x="4736988" y="4816341"/>
                </a:moveTo>
                <a:cubicBezTo>
                  <a:pt x="4736988" y="4816341"/>
                  <a:pt x="4736988" y="4816341"/>
                  <a:pt x="4736988" y="4830142"/>
                </a:cubicBezTo>
                <a:cubicBezTo>
                  <a:pt x="4736988" y="4830142"/>
                  <a:pt x="4736988" y="4830142"/>
                  <a:pt x="4723187" y="4830142"/>
                </a:cubicBezTo>
                <a:cubicBezTo>
                  <a:pt x="4723187" y="4830142"/>
                  <a:pt x="4736988" y="4830142"/>
                  <a:pt x="4736988" y="4816341"/>
                </a:cubicBezTo>
                <a:close/>
                <a:moveTo>
                  <a:pt x="4794488" y="4802541"/>
                </a:moveTo>
                <a:cubicBezTo>
                  <a:pt x="4809438" y="4831126"/>
                  <a:pt x="4794488" y="4845420"/>
                  <a:pt x="4809438" y="4874007"/>
                </a:cubicBezTo>
                <a:cubicBezTo>
                  <a:pt x="4794488" y="4874007"/>
                  <a:pt x="4794488" y="4902595"/>
                  <a:pt x="4779538" y="4902595"/>
                </a:cubicBezTo>
                <a:cubicBezTo>
                  <a:pt x="4779538" y="4888301"/>
                  <a:pt x="4764588" y="4888301"/>
                  <a:pt x="4764588" y="4874007"/>
                </a:cubicBezTo>
                <a:cubicBezTo>
                  <a:pt x="4764588" y="4888301"/>
                  <a:pt x="4794488" y="4874007"/>
                  <a:pt x="4794488" y="4874007"/>
                </a:cubicBezTo>
                <a:cubicBezTo>
                  <a:pt x="4809438" y="4874007"/>
                  <a:pt x="4794488" y="4859714"/>
                  <a:pt x="4794488" y="4859714"/>
                </a:cubicBezTo>
                <a:cubicBezTo>
                  <a:pt x="4779538" y="4859714"/>
                  <a:pt x="4779538" y="4874007"/>
                  <a:pt x="4779538" y="4874007"/>
                </a:cubicBezTo>
                <a:cubicBezTo>
                  <a:pt x="4764588" y="4859714"/>
                  <a:pt x="4779538" y="4831126"/>
                  <a:pt x="4764588" y="4816835"/>
                </a:cubicBezTo>
                <a:cubicBezTo>
                  <a:pt x="4779538" y="4816835"/>
                  <a:pt x="4794488" y="4831126"/>
                  <a:pt x="4794488" y="4802541"/>
                </a:cubicBezTo>
                <a:close/>
                <a:moveTo>
                  <a:pt x="4681786" y="4802541"/>
                </a:moveTo>
                <a:cubicBezTo>
                  <a:pt x="4681786" y="4802541"/>
                  <a:pt x="4681786" y="4802541"/>
                  <a:pt x="4695586" y="4802541"/>
                </a:cubicBezTo>
                <a:cubicBezTo>
                  <a:pt x="4695586" y="4802541"/>
                  <a:pt x="4709387" y="4802541"/>
                  <a:pt x="4709387" y="4816341"/>
                </a:cubicBezTo>
                <a:cubicBezTo>
                  <a:pt x="4681786" y="4816341"/>
                  <a:pt x="4695586" y="4802541"/>
                  <a:pt x="4681786" y="4802541"/>
                </a:cubicBezTo>
                <a:close/>
                <a:moveTo>
                  <a:pt x="5003926" y="4798725"/>
                </a:moveTo>
                <a:cubicBezTo>
                  <a:pt x="5013141" y="4800696"/>
                  <a:pt x="5010509" y="4816470"/>
                  <a:pt x="5031571" y="4816470"/>
                </a:cubicBezTo>
                <a:cubicBezTo>
                  <a:pt x="5031571" y="4816470"/>
                  <a:pt x="5045612" y="4830489"/>
                  <a:pt x="5031571" y="4830489"/>
                </a:cubicBezTo>
                <a:cubicBezTo>
                  <a:pt x="5031571" y="4830489"/>
                  <a:pt x="5031571" y="4830489"/>
                  <a:pt x="5045612" y="4830489"/>
                </a:cubicBezTo>
                <a:cubicBezTo>
                  <a:pt x="5045612" y="4844509"/>
                  <a:pt x="5031571" y="4830489"/>
                  <a:pt x="5031571" y="4844509"/>
                </a:cubicBezTo>
                <a:cubicBezTo>
                  <a:pt x="5031571" y="4844509"/>
                  <a:pt x="5003488" y="4816470"/>
                  <a:pt x="4989446" y="4844509"/>
                </a:cubicBezTo>
                <a:cubicBezTo>
                  <a:pt x="4989446" y="4830489"/>
                  <a:pt x="4975404" y="4844509"/>
                  <a:pt x="4975404" y="4830489"/>
                </a:cubicBezTo>
                <a:cubicBezTo>
                  <a:pt x="4989446" y="4830489"/>
                  <a:pt x="4989446" y="4830489"/>
                  <a:pt x="5003488" y="4830489"/>
                </a:cubicBezTo>
                <a:cubicBezTo>
                  <a:pt x="5003488" y="4816470"/>
                  <a:pt x="4989446" y="4816470"/>
                  <a:pt x="4989446" y="4802450"/>
                </a:cubicBezTo>
                <a:cubicBezTo>
                  <a:pt x="4996467" y="4798944"/>
                  <a:pt x="5000855" y="4798068"/>
                  <a:pt x="5003926" y="4798725"/>
                </a:cubicBezTo>
                <a:close/>
                <a:moveTo>
                  <a:pt x="5158763" y="4788743"/>
                </a:moveTo>
                <a:cubicBezTo>
                  <a:pt x="5158763" y="4802543"/>
                  <a:pt x="5202752" y="4788743"/>
                  <a:pt x="5202752" y="4816343"/>
                </a:cubicBezTo>
                <a:cubicBezTo>
                  <a:pt x="5173426" y="4830144"/>
                  <a:pt x="5173426" y="4816343"/>
                  <a:pt x="5144100" y="4816343"/>
                </a:cubicBezTo>
                <a:cubicBezTo>
                  <a:pt x="5158763" y="4802543"/>
                  <a:pt x="5144100" y="4788743"/>
                  <a:pt x="5158763" y="4788743"/>
                </a:cubicBezTo>
                <a:close/>
                <a:moveTo>
                  <a:pt x="4792190" y="4788743"/>
                </a:moveTo>
                <a:cubicBezTo>
                  <a:pt x="4807716" y="4802543"/>
                  <a:pt x="4823242" y="4802543"/>
                  <a:pt x="4823242" y="4802543"/>
                </a:cubicBezTo>
                <a:cubicBezTo>
                  <a:pt x="4807716" y="4802543"/>
                  <a:pt x="4792190" y="4802543"/>
                  <a:pt x="4792190" y="4788743"/>
                </a:cubicBezTo>
                <a:close/>
                <a:moveTo>
                  <a:pt x="5216550" y="4788740"/>
                </a:moveTo>
                <a:cubicBezTo>
                  <a:pt x="5216550" y="4788740"/>
                  <a:pt x="5216550" y="4788740"/>
                  <a:pt x="5230351" y="4788740"/>
                </a:cubicBezTo>
                <a:cubicBezTo>
                  <a:pt x="5230351" y="4802541"/>
                  <a:pt x="5230351" y="4802541"/>
                  <a:pt x="5216550" y="4802541"/>
                </a:cubicBezTo>
                <a:cubicBezTo>
                  <a:pt x="5216550" y="4802541"/>
                  <a:pt x="5216550" y="4802541"/>
                  <a:pt x="5216550" y="4788740"/>
                </a:cubicBezTo>
                <a:close/>
                <a:moveTo>
                  <a:pt x="4917686" y="4785290"/>
                </a:moveTo>
                <a:cubicBezTo>
                  <a:pt x="4921567" y="4784428"/>
                  <a:pt x="4926742" y="4785290"/>
                  <a:pt x="4933642" y="4788740"/>
                </a:cubicBezTo>
                <a:cubicBezTo>
                  <a:pt x="4933642" y="4788740"/>
                  <a:pt x="4933642" y="4788740"/>
                  <a:pt x="4933642" y="4802541"/>
                </a:cubicBezTo>
                <a:cubicBezTo>
                  <a:pt x="4919842" y="4802541"/>
                  <a:pt x="4933642" y="4802541"/>
                  <a:pt x="4919842" y="4802541"/>
                </a:cubicBezTo>
                <a:cubicBezTo>
                  <a:pt x="4919842" y="4816341"/>
                  <a:pt x="4919842" y="4816341"/>
                  <a:pt x="4919842" y="4816341"/>
                </a:cubicBezTo>
                <a:cubicBezTo>
                  <a:pt x="4906042" y="4816341"/>
                  <a:pt x="4906042" y="4816341"/>
                  <a:pt x="4906042" y="4816341"/>
                </a:cubicBezTo>
                <a:cubicBezTo>
                  <a:pt x="4906042" y="4805991"/>
                  <a:pt x="4906042" y="4787878"/>
                  <a:pt x="4917686" y="4785290"/>
                </a:cubicBezTo>
                <a:close/>
                <a:moveTo>
                  <a:pt x="2777333" y="4774942"/>
                </a:moveTo>
                <a:cubicBezTo>
                  <a:pt x="2777333" y="4789088"/>
                  <a:pt x="2762841" y="4831524"/>
                  <a:pt x="2762841" y="4831524"/>
                </a:cubicBezTo>
                <a:cubicBezTo>
                  <a:pt x="2748352" y="4859816"/>
                  <a:pt x="2733860" y="4888106"/>
                  <a:pt x="2704879" y="4916397"/>
                </a:cubicBezTo>
                <a:cubicBezTo>
                  <a:pt x="2719369" y="4873960"/>
                  <a:pt x="2748352" y="4817378"/>
                  <a:pt x="2777333" y="4774942"/>
                </a:cubicBezTo>
                <a:close/>
                <a:moveTo>
                  <a:pt x="5270274" y="4774408"/>
                </a:moveTo>
                <a:cubicBezTo>
                  <a:pt x="5284316" y="4788428"/>
                  <a:pt x="5284316" y="4802450"/>
                  <a:pt x="5270274" y="4802450"/>
                </a:cubicBezTo>
                <a:cubicBezTo>
                  <a:pt x="5284316" y="4816470"/>
                  <a:pt x="5312400" y="4802450"/>
                  <a:pt x="5326441" y="4802450"/>
                </a:cubicBezTo>
                <a:cubicBezTo>
                  <a:pt x="5326441" y="4823481"/>
                  <a:pt x="5342238" y="4820851"/>
                  <a:pt x="5350136" y="4835966"/>
                </a:cubicBezTo>
                <a:lnTo>
                  <a:pt x="5352116" y="4846152"/>
                </a:lnTo>
                <a:lnTo>
                  <a:pt x="5351014" y="4846263"/>
                </a:lnTo>
                <a:cubicBezTo>
                  <a:pt x="5351014" y="4848015"/>
                  <a:pt x="5354524" y="4851520"/>
                  <a:pt x="5354524" y="4858531"/>
                </a:cubicBezTo>
                <a:cubicBezTo>
                  <a:pt x="5340482" y="4858531"/>
                  <a:pt x="5340482" y="4844509"/>
                  <a:pt x="5340482" y="4844509"/>
                </a:cubicBezTo>
                <a:cubicBezTo>
                  <a:pt x="5326441" y="4830489"/>
                  <a:pt x="5326441" y="4844509"/>
                  <a:pt x="5312400" y="4844509"/>
                </a:cubicBezTo>
                <a:cubicBezTo>
                  <a:pt x="5312400" y="4830489"/>
                  <a:pt x="5340482" y="4844509"/>
                  <a:pt x="5326441" y="4830489"/>
                </a:cubicBezTo>
                <a:cubicBezTo>
                  <a:pt x="5326441" y="4830489"/>
                  <a:pt x="5312400" y="4816470"/>
                  <a:pt x="5312400" y="4830489"/>
                </a:cubicBezTo>
                <a:cubicBezTo>
                  <a:pt x="5298358" y="4830489"/>
                  <a:pt x="5284316" y="4830489"/>
                  <a:pt x="5270274" y="4830489"/>
                </a:cubicBezTo>
                <a:cubicBezTo>
                  <a:pt x="5270274" y="4844509"/>
                  <a:pt x="5270274" y="4858531"/>
                  <a:pt x="5270274" y="4872551"/>
                </a:cubicBezTo>
                <a:lnTo>
                  <a:pt x="5270274" y="4877808"/>
                </a:lnTo>
                <a:cubicBezTo>
                  <a:pt x="5270274" y="4878685"/>
                  <a:pt x="5270274" y="4879124"/>
                  <a:pt x="5270274" y="4878467"/>
                </a:cubicBezTo>
                <a:lnTo>
                  <a:pt x="5270274" y="4884820"/>
                </a:lnTo>
                <a:cubicBezTo>
                  <a:pt x="5270274" y="4886571"/>
                  <a:pt x="5270274" y="4886571"/>
                  <a:pt x="5270274" y="4886571"/>
                </a:cubicBezTo>
                <a:cubicBezTo>
                  <a:pt x="5256232" y="4886571"/>
                  <a:pt x="5270274" y="4900593"/>
                  <a:pt x="5256232" y="4900593"/>
                </a:cubicBezTo>
                <a:cubicBezTo>
                  <a:pt x="5256232" y="4886571"/>
                  <a:pt x="5256232" y="4886571"/>
                  <a:pt x="5242191" y="4872551"/>
                </a:cubicBezTo>
                <a:cubicBezTo>
                  <a:pt x="5256232" y="4858531"/>
                  <a:pt x="5256232" y="4872551"/>
                  <a:pt x="5256232" y="4872551"/>
                </a:cubicBezTo>
                <a:cubicBezTo>
                  <a:pt x="5256232" y="4858531"/>
                  <a:pt x="5256232" y="4858531"/>
                  <a:pt x="5256232" y="4858531"/>
                </a:cubicBezTo>
                <a:cubicBezTo>
                  <a:pt x="5242191" y="4858531"/>
                  <a:pt x="5228150" y="4872551"/>
                  <a:pt x="5242191" y="4886571"/>
                </a:cubicBezTo>
                <a:cubicBezTo>
                  <a:pt x="5228150" y="4886571"/>
                  <a:pt x="5228150" y="4886571"/>
                  <a:pt x="5214108" y="4886571"/>
                </a:cubicBezTo>
                <a:cubicBezTo>
                  <a:pt x="5214108" y="4872551"/>
                  <a:pt x="5214108" y="4886571"/>
                  <a:pt x="5214108" y="4872551"/>
                </a:cubicBezTo>
                <a:cubicBezTo>
                  <a:pt x="5228150" y="4872551"/>
                  <a:pt x="5228150" y="4872551"/>
                  <a:pt x="5228150" y="4858531"/>
                </a:cubicBezTo>
                <a:cubicBezTo>
                  <a:pt x="5228150" y="4858531"/>
                  <a:pt x="5228150" y="4858531"/>
                  <a:pt x="5214108" y="4858531"/>
                </a:cubicBezTo>
                <a:cubicBezTo>
                  <a:pt x="5228150" y="4844509"/>
                  <a:pt x="5228150" y="4830489"/>
                  <a:pt x="5214108" y="4816470"/>
                </a:cubicBezTo>
                <a:cubicBezTo>
                  <a:pt x="5214108" y="4802450"/>
                  <a:pt x="5228150" y="4816470"/>
                  <a:pt x="5228150" y="4802450"/>
                </a:cubicBezTo>
                <a:cubicBezTo>
                  <a:pt x="5228150" y="4816470"/>
                  <a:pt x="5228150" y="4816470"/>
                  <a:pt x="5228150" y="4830489"/>
                </a:cubicBezTo>
                <a:cubicBezTo>
                  <a:pt x="5242191" y="4844509"/>
                  <a:pt x="5242191" y="4830489"/>
                  <a:pt x="5256232" y="4816470"/>
                </a:cubicBezTo>
                <a:cubicBezTo>
                  <a:pt x="5256232" y="4816470"/>
                  <a:pt x="5256232" y="4816470"/>
                  <a:pt x="5242191" y="4802450"/>
                </a:cubicBezTo>
                <a:cubicBezTo>
                  <a:pt x="5228150" y="4802450"/>
                  <a:pt x="5256232" y="4802450"/>
                  <a:pt x="5242191" y="4788428"/>
                </a:cubicBezTo>
                <a:cubicBezTo>
                  <a:pt x="5256232" y="4788428"/>
                  <a:pt x="5256232" y="4788428"/>
                  <a:pt x="5270274" y="4774408"/>
                </a:cubicBezTo>
                <a:close/>
                <a:moveTo>
                  <a:pt x="4315456" y="4774408"/>
                </a:moveTo>
                <a:cubicBezTo>
                  <a:pt x="4315456" y="4774408"/>
                  <a:pt x="4315456" y="4774408"/>
                  <a:pt x="4317210" y="4774408"/>
                </a:cubicBezTo>
                <a:lnTo>
                  <a:pt x="4324232" y="4774408"/>
                </a:lnTo>
                <a:cubicBezTo>
                  <a:pt x="4318966" y="4777913"/>
                  <a:pt x="4315456" y="4781416"/>
                  <a:pt x="4315456" y="4788428"/>
                </a:cubicBezTo>
                <a:cubicBezTo>
                  <a:pt x="4306094" y="4788428"/>
                  <a:pt x="4315456" y="4788428"/>
                  <a:pt x="4315456" y="4774408"/>
                </a:cubicBezTo>
                <a:close/>
                <a:moveTo>
                  <a:pt x="4328311" y="4771445"/>
                </a:moveTo>
                <a:lnTo>
                  <a:pt x="4329498" y="4774408"/>
                </a:lnTo>
                <a:lnTo>
                  <a:pt x="4324232" y="4774408"/>
                </a:lnTo>
                <a:close/>
                <a:moveTo>
                  <a:pt x="5239778" y="4768493"/>
                </a:moveTo>
                <a:cubicBezTo>
                  <a:pt x="5241313" y="4769150"/>
                  <a:pt x="5242191" y="4770903"/>
                  <a:pt x="5242191" y="4774408"/>
                </a:cubicBezTo>
                <a:lnTo>
                  <a:pt x="5239256" y="4768547"/>
                </a:lnTo>
                <a:close/>
                <a:moveTo>
                  <a:pt x="4581734" y="4761142"/>
                </a:moveTo>
                <a:cubicBezTo>
                  <a:pt x="4581734" y="4761142"/>
                  <a:pt x="4581734" y="4774942"/>
                  <a:pt x="4581734" y="4788743"/>
                </a:cubicBezTo>
                <a:cubicBezTo>
                  <a:pt x="4581734" y="4788743"/>
                  <a:pt x="4567934" y="4774942"/>
                  <a:pt x="4567934" y="4802543"/>
                </a:cubicBezTo>
                <a:cubicBezTo>
                  <a:pt x="4554134" y="4788743"/>
                  <a:pt x="4554134" y="4774942"/>
                  <a:pt x="4581734" y="4761142"/>
                </a:cubicBezTo>
                <a:close/>
                <a:moveTo>
                  <a:pt x="4236724" y="4761142"/>
                </a:moveTo>
                <a:cubicBezTo>
                  <a:pt x="4236724" y="4761142"/>
                  <a:pt x="4236724" y="4788743"/>
                  <a:pt x="4222924" y="4788743"/>
                </a:cubicBezTo>
                <a:cubicBezTo>
                  <a:pt x="4222924" y="4761142"/>
                  <a:pt x="4222924" y="4761142"/>
                  <a:pt x="4236724" y="4761142"/>
                </a:cubicBezTo>
                <a:close/>
                <a:moveTo>
                  <a:pt x="4947321" y="4760388"/>
                </a:moveTo>
                <a:cubicBezTo>
                  <a:pt x="4961362" y="4774408"/>
                  <a:pt x="4961362" y="4802450"/>
                  <a:pt x="4947321" y="4816470"/>
                </a:cubicBezTo>
                <a:cubicBezTo>
                  <a:pt x="4933280" y="4816470"/>
                  <a:pt x="4933280" y="4830489"/>
                  <a:pt x="4933280" y="4830489"/>
                </a:cubicBezTo>
                <a:cubicBezTo>
                  <a:pt x="4919238" y="4816470"/>
                  <a:pt x="4933280" y="4802450"/>
                  <a:pt x="4947321" y="4802450"/>
                </a:cubicBezTo>
                <a:cubicBezTo>
                  <a:pt x="4933280" y="4788428"/>
                  <a:pt x="4961362" y="4788428"/>
                  <a:pt x="4933280" y="4774408"/>
                </a:cubicBezTo>
                <a:cubicBezTo>
                  <a:pt x="4933280" y="4760388"/>
                  <a:pt x="4947321" y="4788428"/>
                  <a:pt x="4947321" y="4774408"/>
                </a:cubicBezTo>
                <a:cubicBezTo>
                  <a:pt x="4947321" y="4760388"/>
                  <a:pt x="4933280" y="4774408"/>
                  <a:pt x="4947321" y="4760388"/>
                </a:cubicBezTo>
                <a:close/>
                <a:moveTo>
                  <a:pt x="3253444" y="4747341"/>
                </a:moveTo>
                <a:cubicBezTo>
                  <a:pt x="3253444" y="4747341"/>
                  <a:pt x="3253444" y="4761142"/>
                  <a:pt x="3267245" y="4761142"/>
                </a:cubicBezTo>
                <a:cubicBezTo>
                  <a:pt x="3253444" y="4788743"/>
                  <a:pt x="3253444" y="4788743"/>
                  <a:pt x="3239644" y="4816343"/>
                </a:cubicBezTo>
                <a:cubicBezTo>
                  <a:pt x="3253444" y="4788743"/>
                  <a:pt x="3239644" y="4774942"/>
                  <a:pt x="3253444" y="4747341"/>
                </a:cubicBezTo>
                <a:close/>
                <a:moveTo>
                  <a:pt x="4764588" y="4747339"/>
                </a:moveTo>
                <a:cubicBezTo>
                  <a:pt x="4778389" y="4747339"/>
                  <a:pt x="4778389" y="4747339"/>
                  <a:pt x="4778389" y="4747339"/>
                </a:cubicBezTo>
                <a:cubicBezTo>
                  <a:pt x="4792190" y="4747339"/>
                  <a:pt x="4792190" y="4747339"/>
                  <a:pt x="4792190" y="4761140"/>
                </a:cubicBezTo>
                <a:cubicBezTo>
                  <a:pt x="4792190" y="4761140"/>
                  <a:pt x="4792190" y="4761140"/>
                  <a:pt x="4778389" y="4761140"/>
                </a:cubicBezTo>
                <a:cubicBezTo>
                  <a:pt x="4792190" y="4747339"/>
                  <a:pt x="4778389" y="4761140"/>
                  <a:pt x="4764588" y="4761140"/>
                </a:cubicBezTo>
                <a:cubicBezTo>
                  <a:pt x="4764588" y="4761140"/>
                  <a:pt x="4764588" y="4761140"/>
                  <a:pt x="4764588" y="4747339"/>
                </a:cubicBezTo>
                <a:close/>
                <a:moveTo>
                  <a:pt x="4723187" y="4747339"/>
                </a:moveTo>
                <a:cubicBezTo>
                  <a:pt x="4723187" y="4747339"/>
                  <a:pt x="4723187" y="4747339"/>
                  <a:pt x="4723187" y="4761140"/>
                </a:cubicBezTo>
                <a:cubicBezTo>
                  <a:pt x="4709387" y="4761140"/>
                  <a:pt x="4723187" y="4774940"/>
                  <a:pt x="4709387" y="4774940"/>
                </a:cubicBezTo>
                <a:cubicBezTo>
                  <a:pt x="4709387" y="4761140"/>
                  <a:pt x="4709387" y="4761140"/>
                  <a:pt x="4723187" y="4747339"/>
                </a:cubicBezTo>
                <a:close/>
                <a:moveTo>
                  <a:pt x="4540331" y="4747339"/>
                </a:moveTo>
                <a:cubicBezTo>
                  <a:pt x="4554131" y="4747339"/>
                  <a:pt x="4554131" y="4761140"/>
                  <a:pt x="4540331" y="4761140"/>
                </a:cubicBezTo>
                <a:cubicBezTo>
                  <a:pt x="4540331" y="4761140"/>
                  <a:pt x="4540331" y="4761140"/>
                  <a:pt x="4540331" y="4747339"/>
                </a:cubicBezTo>
                <a:close/>
                <a:moveTo>
                  <a:pt x="5003488" y="4746366"/>
                </a:moveTo>
                <a:cubicBezTo>
                  <a:pt x="5003488" y="4760388"/>
                  <a:pt x="5003488" y="4774408"/>
                  <a:pt x="5017529" y="4788428"/>
                </a:cubicBezTo>
                <a:cubicBezTo>
                  <a:pt x="5003488" y="4788428"/>
                  <a:pt x="5003488" y="4788428"/>
                  <a:pt x="5003488" y="4788428"/>
                </a:cubicBezTo>
                <a:cubicBezTo>
                  <a:pt x="4989446" y="4774408"/>
                  <a:pt x="4975404" y="4802450"/>
                  <a:pt x="4975404" y="4816470"/>
                </a:cubicBezTo>
                <a:cubicBezTo>
                  <a:pt x="4975404" y="4830489"/>
                  <a:pt x="4933280" y="4844509"/>
                  <a:pt x="4947321" y="4816470"/>
                </a:cubicBezTo>
                <a:cubicBezTo>
                  <a:pt x="4975404" y="4816470"/>
                  <a:pt x="4961362" y="4788428"/>
                  <a:pt x="4975404" y="4774408"/>
                </a:cubicBezTo>
                <a:cubicBezTo>
                  <a:pt x="4989446" y="4774408"/>
                  <a:pt x="4975404" y="4746366"/>
                  <a:pt x="5003488" y="4746366"/>
                </a:cubicBezTo>
                <a:close/>
                <a:moveTo>
                  <a:pt x="4947321" y="4746366"/>
                </a:moveTo>
                <a:cubicBezTo>
                  <a:pt x="4961362" y="4746366"/>
                  <a:pt x="4947321" y="4746366"/>
                  <a:pt x="4961362" y="4746366"/>
                </a:cubicBezTo>
                <a:cubicBezTo>
                  <a:pt x="4961362" y="4760388"/>
                  <a:pt x="4961362" y="4760388"/>
                  <a:pt x="4947321" y="4760388"/>
                </a:cubicBezTo>
                <a:cubicBezTo>
                  <a:pt x="4947321" y="4760388"/>
                  <a:pt x="4947321" y="4760388"/>
                  <a:pt x="4947321" y="4746366"/>
                </a:cubicBezTo>
                <a:close/>
                <a:moveTo>
                  <a:pt x="3323155" y="4738500"/>
                </a:moveTo>
                <a:cubicBezTo>
                  <a:pt x="3331576" y="4740441"/>
                  <a:pt x="3341328" y="4747341"/>
                  <a:pt x="3351964" y="4761142"/>
                </a:cubicBezTo>
                <a:cubicBezTo>
                  <a:pt x="3366149" y="4788743"/>
                  <a:pt x="3408700" y="4802543"/>
                  <a:pt x="3380332" y="4830144"/>
                </a:cubicBezTo>
                <a:cubicBezTo>
                  <a:pt x="3366149" y="4830144"/>
                  <a:pt x="3351964" y="4830144"/>
                  <a:pt x="3337781" y="4830144"/>
                </a:cubicBezTo>
                <a:cubicBezTo>
                  <a:pt x="3323598" y="4843944"/>
                  <a:pt x="3309413" y="4816343"/>
                  <a:pt x="3295230" y="4830144"/>
                </a:cubicBezTo>
                <a:cubicBezTo>
                  <a:pt x="3295230" y="4830144"/>
                  <a:pt x="3295230" y="4830144"/>
                  <a:pt x="3295230" y="4816343"/>
                </a:cubicBezTo>
                <a:cubicBezTo>
                  <a:pt x="3309413" y="4816343"/>
                  <a:pt x="3295230" y="4816343"/>
                  <a:pt x="3309413" y="4816343"/>
                </a:cubicBezTo>
                <a:cubicBezTo>
                  <a:pt x="3309413" y="4816343"/>
                  <a:pt x="3309413" y="4802543"/>
                  <a:pt x="3295230" y="4802543"/>
                </a:cubicBezTo>
                <a:cubicBezTo>
                  <a:pt x="3284592" y="4771491"/>
                  <a:pt x="3297888" y="4732678"/>
                  <a:pt x="3323155" y="4738500"/>
                </a:cubicBezTo>
                <a:close/>
                <a:moveTo>
                  <a:pt x="2986517" y="4734359"/>
                </a:moveTo>
                <a:lnTo>
                  <a:pt x="2981792" y="4749996"/>
                </a:lnTo>
                <a:cubicBezTo>
                  <a:pt x="2980024" y="4762231"/>
                  <a:pt x="2980024" y="4776212"/>
                  <a:pt x="2972951" y="4790194"/>
                </a:cubicBezTo>
                <a:cubicBezTo>
                  <a:pt x="2958807" y="4818160"/>
                  <a:pt x="2930515" y="4846124"/>
                  <a:pt x="2916369" y="4874088"/>
                </a:cubicBezTo>
                <a:cubicBezTo>
                  <a:pt x="2916369" y="4825151"/>
                  <a:pt x="2916369" y="4754803"/>
                  <a:pt x="2963751" y="4737981"/>
                </a:cubicBezTo>
                <a:close/>
                <a:moveTo>
                  <a:pt x="4709387" y="4733541"/>
                </a:moveTo>
                <a:cubicBezTo>
                  <a:pt x="4723187" y="4733541"/>
                  <a:pt x="4709387" y="4733541"/>
                  <a:pt x="4709387" y="4747341"/>
                </a:cubicBezTo>
                <a:cubicBezTo>
                  <a:pt x="4695586" y="4747341"/>
                  <a:pt x="4709387" y="4733541"/>
                  <a:pt x="4709387" y="4733541"/>
                </a:cubicBezTo>
                <a:close/>
                <a:moveTo>
                  <a:pt x="4933642" y="4733539"/>
                </a:moveTo>
                <a:cubicBezTo>
                  <a:pt x="4933642" y="4747339"/>
                  <a:pt x="4933642" y="4747339"/>
                  <a:pt x="4933642" y="4747339"/>
                </a:cubicBezTo>
                <a:cubicBezTo>
                  <a:pt x="4919842" y="4747339"/>
                  <a:pt x="4919842" y="4733539"/>
                  <a:pt x="4933642" y="4733539"/>
                </a:cubicBezTo>
                <a:close/>
                <a:moveTo>
                  <a:pt x="2987314" y="4732780"/>
                </a:moveTo>
                <a:lnTo>
                  <a:pt x="2987097" y="4734267"/>
                </a:lnTo>
                <a:lnTo>
                  <a:pt x="2986517" y="4734359"/>
                </a:lnTo>
                <a:lnTo>
                  <a:pt x="2986875" y="4733174"/>
                </a:lnTo>
                <a:close/>
                <a:moveTo>
                  <a:pt x="4809438" y="4719738"/>
                </a:moveTo>
                <a:cubicBezTo>
                  <a:pt x="4809438" y="4733539"/>
                  <a:pt x="4793915" y="4747339"/>
                  <a:pt x="4778389" y="4747339"/>
                </a:cubicBezTo>
                <a:cubicBezTo>
                  <a:pt x="4793915" y="4733539"/>
                  <a:pt x="4793915" y="4719738"/>
                  <a:pt x="4809438" y="4719738"/>
                </a:cubicBezTo>
                <a:close/>
                <a:moveTo>
                  <a:pt x="3336247" y="4719738"/>
                </a:moveTo>
                <a:cubicBezTo>
                  <a:pt x="3364997" y="4747339"/>
                  <a:pt x="3393748" y="4733539"/>
                  <a:pt x="3408124" y="4733539"/>
                </a:cubicBezTo>
                <a:cubicBezTo>
                  <a:pt x="3408124" y="4761140"/>
                  <a:pt x="3422498" y="4761140"/>
                  <a:pt x="3422498" y="4788740"/>
                </a:cubicBezTo>
                <a:cubicBezTo>
                  <a:pt x="3379374" y="4774940"/>
                  <a:pt x="3364997" y="4747339"/>
                  <a:pt x="3336247" y="4719738"/>
                </a:cubicBezTo>
                <a:close/>
                <a:moveTo>
                  <a:pt x="5340482" y="4718326"/>
                </a:moveTo>
                <a:cubicBezTo>
                  <a:pt x="5340482" y="4718326"/>
                  <a:pt x="5340482" y="4732346"/>
                  <a:pt x="5354524" y="4718326"/>
                </a:cubicBezTo>
                <a:cubicBezTo>
                  <a:pt x="5354524" y="4732346"/>
                  <a:pt x="5340482" y="4746366"/>
                  <a:pt x="5354524" y="4760388"/>
                </a:cubicBezTo>
                <a:cubicBezTo>
                  <a:pt x="5340482" y="4760388"/>
                  <a:pt x="5340482" y="4774408"/>
                  <a:pt x="5340482" y="4788428"/>
                </a:cubicBezTo>
                <a:cubicBezTo>
                  <a:pt x="5326441" y="4788428"/>
                  <a:pt x="5312400" y="4802450"/>
                  <a:pt x="5298358" y="4802450"/>
                </a:cubicBezTo>
                <a:cubicBezTo>
                  <a:pt x="5312400" y="4788428"/>
                  <a:pt x="5284316" y="4774408"/>
                  <a:pt x="5270274" y="4774408"/>
                </a:cubicBezTo>
                <a:cubicBezTo>
                  <a:pt x="5270274" y="4774408"/>
                  <a:pt x="5256232" y="4774408"/>
                  <a:pt x="5256232" y="4760388"/>
                </a:cubicBezTo>
                <a:cubicBezTo>
                  <a:pt x="5256232" y="4760388"/>
                  <a:pt x="5270274" y="4760388"/>
                  <a:pt x="5270274" y="4746366"/>
                </a:cubicBezTo>
                <a:cubicBezTo>
                  <a:pt x="5270274" y="4746366"/>
                  <a:pt x="5284316" y="4746366"/>
                  <a:pt x="5284316" y="4732346"/>
                </a:cubicBezTo>
                <a:cubicBezTo>
                  <a:pt x="5284316" y="4732346"/>
                  <a:pt x="5284316" y="4732346"/>
                  <a:pt x="5298358" y="4732346"/>
                </a:cubicBezTo>
                <a:cubicBezTo>
                  <a:pt x="5298358" y="4732346"/>
                  <a:pt x="5298358" y="4732346"/>
                  <a:pt x="5298358" y="4760388"/>
                </a:cubicBezTo>
                <a:cubicBezTo>
                  <a:pt x="5298358" y="4760388"/>
                  <a:pt x="5298358" y="4760388"/>
                  <a:pt x="5312400" y="4760388"/>
                </a:cubicBezTo>
                <a:cubicBezTo>
                  <a:pt x="5312400" y="4746366"/>
                  <a:pt x="5340482" y="4746366"/>
                  <a:pt x="5340482" y="4718326"/>
                </a:cubicBezTo>
                <a:close/>
                <a:moveTo>
                  <a:pt x="4295344" y="4714601"/>
                </a:moveTo>
                <a:cubicBezTo>
                  <a:pt x="4296148" y="4713944"/>
                  <a:pt x="4299074" y="4714820"/>
                  <a:pt x="4306094" y="4718326"/>
                </a:cubicBezTo>
                <a:lnTo>
                  <a:pt x="4296688" y="4718326"/>
                </a:lnTo>
                <a:close/>
                <a:moveTo>
                  <a:pt x="5380852" y="4707809"/>
                </a:moveTo>
                <a:lnTo>
                  <a:pt x="5372248" y="4711245"/>
                </a:lnTo>
                <a:lnTo>
                  <a:pt x="5380508" y="4718326"/>
                </a:lnTo>
                <a:lnTo>
                  <a:pt x="5382608" y="4718326"/>
                </a:lnTo>
                <a:lnTo>
                  <a:pt x="5382097" y="4719686"/>
                </a:lnTo>
                <a:lnTo>
                  <a:pt x="5382156" y="4719738"/>
                </a:lnTo>
                <a:lnTo>
                  <a:pt x="5382077" y="4719738"/>
                </a:lnTo>
                <a:lnTo>
                  <a:pt x="5377342" y="4732346"/>
                </a:lnTo>
                <a:cubicBezTo>
                  <a:pt x="5379098" y="4735851"/>
                  <a:pt x="5382608" y="4739355"/>
                  <a:pt x="5382608" y="4746366"/>
                </a:cubicBezTo>
                <a:cubicBezTo>
                  <a:pt x="5354524" y="4760388"/>
                  <a:pt x="5368566" y="4774408"/>
                  <a:pt x="5354524" y="4788428"/>
                </a:cubicBezTo>
                <a:cubicBezTo>
                  <a:pt x="5354524" y="4774408"/>
                  <a:pt x="5382608" y="4760388"/>
                  <a:pt x="5396647" y="4746366"/>
                </a:cubicBezTo>
                <a:cubicBezTo>
                  <a:pt x="5396647" y="4746366"/>
                  <a:pt x="5396647" y="4746366"/>
                  <a:pt x="5382608" y="4732346"/>
                </a:cubicBezTo>
                <a:cubicBezTo>
                  <a:pt x="5382608" y="4732346"/>
                  <a:pt x="5382608" y="4732346"/>
                  <a:pt x="5396647" y="4718326"/>
                </a:cubicBezTo>
                <a:cubicBezTo>
                  <a:pt x="5396647" y="4711315"/>
                  <a:pt x="5389627" y="4707809"/>
                  <a:pt x="5380852" y="4707809"/>
                </a:cubicBezTo>
                <a:close/>
                <a:moveTo>
                  <a:pt x="4850842" y="4705940"/>
                </a:moveTo>
                <a:cubicBezTo>
                  <a:pt x="4878443" y="4719741"/>
                  <a:pt x="4906044" y="4719741"/>
                  <a:pt x="4892244" y="4761142"/>
                </a:cubicBezTo>
                <a:cubicBezTo>
                  <a:pt x="4892244" y="4761142"/>
                  <a:pt x="4892244" y="4761142"/>
                  <a:pt x="4878443" y="4761142"/>
                </a:cubicBezTo>
                <a:cubicBezTo>
                  <a:pt x="4878443" y="4747341"/>
                  <a:pt x="4878443" y="4733541"/>
                  <a:pt x="4878443" y="4733541"/>
                </a:cubicBezTo>
                <a:cubicBezTo>
                  <a:pt x="4864642" y="4719741"/>
                  <a:pt x="4850842" y="4733541"/>
                  <a:pt x="4850842" y="4705940"/>
                </a:cubicBezTo>
                <a:close/>
                <a:moveTo>
                  <a:pt x="4624368" y="4704304"/>
                </a:moveTo>
                <a:cubicBezTo>
                  <a:pt x="4638410" y="4704304"/>
                  <a:pt x="4638410" y="4718326"/>
                  <a:pt x="4652451" y="4718326"/>
                </a:cubicBezTo>
                <a:cubicBezTo>
                  <a:pt x="4638410" y="4718326"/>
                  <a:pt x="4638410" y="4718326"/>
                  <a:pt x="4638410" y="4732346"/>
                </a:cubicBezTo>
                <a:cubicBezTo>
                  <a:pt x="4638410" y="4732346"/>
                  <a:pt x="4638410" y="4718326"/>
                  <a:pt x="4624368" y="4718326"/>
                </a:cubicBezTo>
                <a:cubicBezTo>
                  <a:pt x="4624368" y="4718326"/>
                  <a:pt x="4624368" y="4718326"/>
                  <a:pt x="4624368" y="4704304"/>
                </a:cubicBezTo>
                <a:close/>
                <a:moveTo>
                  <a:pt x="4736988" y="4692140"/>
                </a:moveTo>
                <a:cubicBezTo>
                  <a:pt x="4736988" y="4705940"/>
                  <a:pt x="4736988" y="4705940"/>
                  <a:pt x="4723187" y="4705940"/>
                </a:cubicBezTo>
                <a:cubicBezTo>
                  <a:pt x="4736988" y="4705940"/>
                  <a:pt x="4736988" y="4705940"/>
                  <a:pt x="4750788" y="4705940"/>
                </a:cubicBezTo>
                <a:cubicBezTo>
                  <a:pt x="4750788" y="4705940"/>
                  <a:pt x="4736988" y="4719741"/>
                  <a:pt x="4764588" y="4719741"/>
                </a:cubicBezTo>
                <a:cubicBezTo>
                  <a:pt x="4750788" y="4733541"/>
                  <a:pt x="4750788" y="4733541"/>
                  <a:pt x="4750788" y="4747341"/>
                </a:cubicBezTo>
                <a:cubicBezTo>
                  <a:pt x="4736988" y="4747341"/>
                  <a:pt x="4736988" y="4733541"/>
                  <a:pt x="4723187" y="4733541"/>
                </a:cubicBezTo>
                <a:cubicBezTo>
                  <a:pt x="4723187" y="4705940"/>
                  <a:pt x="4709387" y="4705940"/>
                  <a:pt x="4736988" y="4692140"/>
                </a:cubicBezTo>
                <a:close/>
                <a:moveTo>
                  <a:pt x="4837040" y="4692138"/>
                </a:moveTo>
                <a:cubicBezTo>
                  <a:pt x="4837040" y="4705938"/>
                  <a:pt x="4850840" y="4719738"/>
                  <a:pt x="4837040" y="4733539"/>
                </a:cubicBezTo>
                <a:cubicBezTo>
                  <a:pt x="4823239" y="4719738"/>
                  <a:pt x="4837040" y="4733539"/>
                  <a:pt x="4823239" y="4733539"/>
                </a:cubicBezTo>
                <a:cubicBezTo>
                  <a:pt x="4823239" y="4719738"/>
                  <a:pt x="4823239" y="4719738"/>
                  <a:pt x="4837040" y="4719738"/>
                </a:cubicBezTo>
                <a:cubicBezTo>
                  <a:pt x="4837040" y="4705938"/>
                  <a:pt x="4837040" y="4705938"/>
                  <a:pt x="4837040" y="4705938"/>
                </a:cubicBezTo>
                <a:cubicBezTo>
                  <a:pt x="4837040" y="4705938"/>
                  <a:pt x="4837040" y="4705938"/>
                  <a:pt x="4823239" y="4705938"/>
                </a:cubicBezTo>
                <a:cubicBezTo>
                  <a:pt x="4823239" y="4692138"/>
                  <a:pt x="4823239" y="4705938"/>
                  <a:pt x="4837040" y="4692138"/>
                </a:cubicBezTo>
                <a:close/>
                <a:moveTo>
                  <a:pt x="4532570" y="4686318"/>
                </a:moveTo>
                <a:cubicBezTo>
                  <a:pt x="4533433" y="4685671"/>
                  <a:pt x="4533433" y="4686102"/>
                  <a:pt x="4533433" y="4686963"/>
                </a:cubicBezTo>
                <a:cubicBezTo>
                  <a:pt x="4533433" y="4688689"/>
                  <a:pt x="4533433" y="4692140"/>
                  <a:pt x="4540333" y="4692140"/>
                </a:cubicBezTo>
                <a:cubicBezTo>
                  <a:pt x="4526532" y="4705940"/>
                  <a:pt x="4512732" y="4705940"/>
                  <a:pt x="4526532" y="4692140"/>
                </a:cubicBezTo>
                <a:cubicBezTo>
                  <a:pt x="4529983" y="4688690"/>
                  <a:pt x="4531708" y="4686965"/>
                  <a:pt x="4532570" y="4686318"/>
                </a:cubicBezTo>
                <a:close/>
                <a:moveTo>
                  <a:pt x="3015388" y="4678339"/>
                </a:moveTo>
                <a:cubicBezTo>
                  <a:pt x="3015388" y="4692320"/>
                  <a:pt x="3001242" y="4706303"/>
                  <a:pt x="3001242" y="4720284"/>
                </a:cubicBezTo>
                <a:lnTo>
                  <a:pt x="2987314" y="4732780"/>
                </a:lnTo>
                <a:lnTo>
                  <a:pt x="2989528" y="4717663"/>
                </a:lnTo>
                <a:cubicBezTo>
                  <a:pt x="2994169" y="4704555"/>
                  <a:pt x="3004779" y="4699312"/>
                  <a:pt x="3015388" y="4678339"/>
                </a:cubicBezTo>
                <a:close/>
                <a:moveTo>
                  <a:pt x="4876424" y="4664117"/>
                </a:moveTo>
                <a:lnTo>
                  <a:pt x="4878443" y="4678337"/>
                </a:lnTo>
                <a:lnTo>
                  <a:pt x="4873268" y="4665256"/>
                </a:lnTo>
                <a:close/>
                <a:moveTo>
                  <a:pt x="4876320" y="4663387"/>
                </a:moveTo>
                <a:lnTo>
                  <a:pt x="4878443" y="4663387"/>
                </a:lnTo>
                <a:lnTo>
                  <a:pt x="4876424" y="4664117"/>
                </a:lnTo>
                <a:close/>
                <a:moveTo>
                  <a:pt x="3200400" y="4658930"/>
                </a:moveTo>
                <a:cubicBezTo>
                  <a:pt x="3201694" y="4658499"/>
                  <a:pt x="3203419" y="4659361"/>
                  <a:pt x="3205143" y="4661086"/>
                </a:cubicBezTo>
                <a:cubicBezTo>
                  <a:pt x="3208594" y="4664537"/>
                  <a:pt x="3212043" y="4671437"/>
                  <a:pt x="3212043" y="4678337"/>
                </a:cubicBezTo>
                <a:cubicBezTo>
                  <a:pt x="3198243" y="4678337"/>
                  <a:pt x="3212043" y="4664537"/>
                  <a:pt x="3198243" y="4664537"/>
                </a:cubicBezTo>
                <a:cubicBezTo>
                  <a:pt x="3198243" y="4661087"/>
                  <a:pt x="3199106" y="4659362"/>
                  <a:pt x="3200400" y="4658930"/>
                </a:cubicBezTo>
                <a:close/>
                <a:moveTo>
                  <a:pt x="4862919" y="4651006"/>
                </a:moveTo>
                <a:cubicBezTo>
                  <a:pt x="4867231" y="4649839"/>
                  <a:pt x="4871542" y="4651241"/>
                  <a:pt x="4874994" y="4654044"/>
                </a:cubicBezTo>
                <a:lnTo>
                  <a:pt x="4876320" y="4663387"/>
                </a:lnTo>
                <a:lnTo>
                  <a:pt x="4864642" y="4663387"/>
                </a:lnTo>
                <a:cubicBezTo>
                  <a:pt x="4861194" y="4663387"/>
                  <a:pt x="4857742" y="4663387"/>
                  <a:pt x="4850842" y="4663387"/>
                </a:cubicBezTo>
                <a:cubicBezTo>
                  <a:pt x="4854293" y="4655913"/>
                  <a:pt x="4858605" y="4652175"/>
                  <a:pt x="4862919" y="4651006"/>
                </a:cubicBezTo>
                <a:close/>
                <a:moveTo>
                  <a:pt x="3029189" y="4650736"/>
                </a:moveTo>
                <a:cubicBezTo>
                  <a:pt x="3029189" y="4664537"/>
                  <a:pt x="3029189" y="4678337"/>
                  <a:pt x="3015388" y="4678337"/>
                </a:cubicBezTo>
                <a:cubicBezTo>
                  <a:pt x="3015388" y="4664537"/>
                  <a:pt x="3015388" y="4650736"/>
                  <a:pt x="3029189" y="4650736"/>
                </a:cubicBezTo>
                <a:close/>
                <a:moveTo>
                  <a:pt x="716470" y="4564485"/>
                </a:moveTo>
                <a:cubicBezTo>
                  <a:pt x="716470" y="4578285"/>
                  <a:pt x="744838" y="4564485"/>
                  <a:pt x="759022" y="4578285"/>
                </a:cubicBezTo>
                <a:cubicBezTo>
                  <a:pt x="759022" y="4619687"/>
                  <a:pt x="702286" y="4605886"/>
                  <a:pt x="688104" y="4619687"/>
                </a:cubicBezTo>
                <a:cubicBezTo>
                  <a:pt x="688104" y="4605886"/>
                  <a:pt x="645551" y="4619687"/>
                  <a:pt x="631368" y="4619687"/>
                </a:cubicBezTo>
                <a:cubicBezTo>
                  <a:pt x="631368" y="4592086"/>
                  <a:pt x="659736" y="4578285"/>
                  <a:pt x="673919" y="4592086"/>
                </a:cubicBezTo>
                <a:cubicBezTo>
                  <a:pt x="673919" y="4564485"/>
                  <a:pt x="702286" y="4578285"/>
                  <a:pt x="716470" y="4564485"/>
                </a:cubicBezTo>
                <a:close/>
                <a:moveTo>
                  <a:pt x="6281260" y="4550078"/>
                </a:moveTo>
                <a:lnTo>
                  <a:pt x="6283987" y="4551491"/>
                </a:lnTo>
                <a:lnTo>
                  <a:pt x="6281098" y="4551852"/>
                </a:lnTo>
                <a:close/>
                <a:moveTo>
                  <a:pt x="6295303" y="4536058"/>
                </a:moveTo>
                <a:cubicBezTo>
                  <a:pt x="6309342" y="4550078"/>
                  <a:pt x="6309342" y="4550078"/>
                  <a:pt x="6323384" y="4550078"/>
                </a:cubicBezTo>
                <a:cubicBezTo>
                  <a:pt x="6323384" y="4578120"/>
                  <a:pt x="6351468" y="4564100"/>
                  <a:pt x="6365509" y="4578120"/>
                </a:cubicBezTo>
                <a:cubicBezTo>
                  <a:pt x="6358490" y="4578120"/>
                  <a:pt x="6344446" y="4578120"/>
                  <a:pt x="6328650" y="4574615"/>
                </a:cubicBezTo>
                <a:lnTo>
                  <a:pt x="6283987" y="4551491"/>
                </a:lnTo>
                <a:lnTo>
                  <a:pt x="6295303" y="4550078"/>
                </a:lnTo>
                <a:cubicBezTo>
                  <a:pt x="6295303" y="4550078"/>
                  <a:pt x="6295303" y="4550078"/>
                  <a:pt x="6295303" y="4536058"/>
                </a:cubicBezTo>
                <a:close/>
                <a:moveTo>
                  <a:pt x="6145800" y="4398326"/>
                </a:moveTo>
                <a:lnTo>
                  <a:pt x="6154887" y="4402864"/>
                </a:lnTo>
                <a:cubicBezTo>
                  <a:pt x="6158396" y="4406369"/>
                  <a:pt x="6161906" y="4409873"/>
                  <a:pt x="6168928" y="4409873"/>
                </a:cubicBezTo>
                <a:cubicBezTo>
                  <a:pt x="6154887" y="4423895"/>
                  <a:pt x="6154887" y="4409873"/>
                  <a:pt x="6140845" y="4409873"/>
                </a:cubicBezTo>
                <a:close/>
                <a:moveTo>
                  <a:pt x="6140845" y="4395853"/>
                </a:moveTo>
                <a:cubicBezTo>
                  <a:pt x="6140845" y="4395853"/>
                  <a:pt x="6144355" y="4395853"/>
                  <a:pt x="6146111" y="4397604"/>
                </a:cubicBezTo>
                <a:lnTo>
                  <a:pt x="6145800" y="4398326"/>
                </a:lnTo>
                <a:close/>
                <a:moveTo>
                  <a:pt x="6003174" y="4395429"/>
                </a:moveTo>
                <a:cubicBezTo>
                  <a:pt x="6016974" y="4410955"/>
                  <a:pt x="6003174" y="4426481"/>
                  <a:pt x="6003174" y="4426481"/>
                </a:cubicBezTo>
                <a:cubicBezTo>
                  <a:pt x="6003174" y="4426481"/>
                  <a:pt x="6003174" y="4410955"/>
                  <a:pt x="6003174" y="4395429"/>
                </a:cubicBezTo>
                <a:close/>
                <a:moveTo>
                  <a:pt x="6098720" y="4353791"/>
                </a:moveTo>
                <a:cubicBezTo>
                  <a:pt x="6112764" y="4367811"/>
                  <a:pt x="6098720" y="4395853"/>
                  <a:pt x="6112764" y="4395853"/>
                </a:cubicBezTo>
                <a:cubicBezTo>
                  <a:pt x="6112764" y="4395853"/>
                  <a:pt x="6112764" y="4409873"/>
                  <a:pt x="6098720" y="4409873"/>
                </a:cubicBezTo>
                <a:cubicBezTo>
                  <a:pt x="6098720" y="4409873"/>
                  <a:pt x="6098720" y="4381833"/>
                  <a:pt x="6084681" y="4367811"/>
                </a:cubicBezTo>
                <a:cubicBezTo>
                  <a:pt x="6084681" y="4367811"/>
                  <a:pt x="6084681" y="4353791"/>
                  <a:pt x="6098720" y="4353791"/>
                </a:cubicBezTo>
                <a:close/>
                <a:moveTo>
                  <a:pt x="5986390" y="4353791"/>
                </a:moveTo>
                <a:cubicBezTo>
                  <a:pt x="6000431" y="4353791"/>
                  <a:pt x="5986390" y="4367811"/>
                  <a:pt x="5986390" y="4381833"/>
                </a:cubicBezTo>
                <a:cubicBezTo>
                  <a:pt x="5972348" y="4381833"/>
                  <a:pt x="5972348" y="4381833"/>
                  <a:pt x="5972348" y="4367811"/>
                </a:cubicBezTo>
                <a:cubicBezTo>
                  <a:pt x="5986390" y="4367811"/>
                  <a:pt x="5972348" y="4353791"/>
                  <a:pt x="5986390" y="4353791"/>
                </a:cubicBezTo>
                <a:close/>
                <a:moveTo>
                  <a:pt x="6023122" y="4340556"/>
                </a:moveTo>
                <a:lnTo>
                  <a:pt x="6033780" y="4341523"/>
                </a:lnTo>
                <a:cubicBezTo>
                  <a:pt x="6039046" y="4343276"/>
                  <a:pt x="6042556" y="4346782"/>
                  <a:pt x="6042556" y="4353791"/>
                </a:cubicBezTo>
                <a:cubicBezTo>
                  <a:pt x="6042556" y="4353791"/>
                  <a:pt x="6042556" y="4353791"/>
                  <a:pt x="6028514" y="4353791"/>
                </a:cubicBezTo>
                <a:cubicBezTo>
                  <a:pt x="6028514" y="4367811"/>
                  <a:pt x="6028514" y="4367811"/>
                  <a:pt x="6028514" y="4367811"/>
                </a:cubicBezTo>
                <a:cubicBezTo>
                  <a:pt x="6028514" y="4360802"/>
                  <a:pt x="6028514" y="4353791"/>
                  <a:pt x="6026758" y="4346780"/>
                </a:cubicBezTo>
                <a:close/>
                <a:moveTo>
                  <a:pt x="6020616" y="4336265"/>
                </a:moveTo>
                <a:lnTo>
                  <a:pt x="6023122" y="4340556"/>
                </a:lnTo>
                <a:lnTo>
                  <a:pt x="6014472" y="4339771"/>
                </a:lnTo>
                <a:close/>
                <a:moveTo>
                  <a:pt x="5987648" y="4326427"/>
                </a:moveTo>
                <a:cubicBezTo>
                  <a:pt x="6003174" y="4326427"/>
                  <a:pt x="5987648" y="4354028"/>
                  <a:pt x="5972124" y="4340227"/>
                </a:cubicBezTo>
                <a:cubicBezTo>
                  <a:pt x="5987648" y="4340227"/>
                  <a:pt x="5987648" y="4340227"/>
                  <a:pt x="5987648" y="4326427"/>
                </a:cubicBezTo>
                <a:close/>
                <a:moveTo>
                  <a:pt x="5938701" y="4320820"/>
                </a:moveTo>
                <a:cubicBezTo>
                  <a:pt x="5940641" y="4320389"/>
                  <a:pt x="5941935" y="4321251"/>
                  <a:pt x="5942798" y="4322976"/>
                </a:cubicBezTo>
                <a:cubicBezTo>
                  <a:pt x="5944523" y="4326427"/>
                  <a:pt x="5944523" y="4333327"/>
                  <a:pt x="5944523" y="4340227"/>
                </a:cubicBezTo>
                <a:cubicBezTo>
                  <a:pt x="5930722" y="4340227"/>
                  <a:pt x="5944523" y="4340227"/>
                  <a:pt x="5930722" y="4340227"/>
                </a:cubicBezTo>
                <a:cubicBezTo>
                  <a:pt x="5930722" y="4326427"/>
                  <a:pt x="5944523" y="4326427"/>
                  <a:pt x="5930722" y="4326427"/>
                </a:cubicBezTo>
                <a:cubicBezTo>
                  <a:pt x="5934173" y="4322977"/>
                  <a:pt x="5936760" y="4321252"/>
                  <a:pt x="5938701" y="4320820"/>
                </a:cubicBezTo>
                <a:close/>
                <a:moveTo>
                  <a:pt x="5972124" y="4312627"/>
                </a:moveTo>
                <a:cubicBezTo>
                  <a:pt x="6003174" y="4312627"/>
                  <a:pt x="5987648" y="4326427"/>
                  <a:pt x="5972124" y="4326427"/>
                </a:cubicBezTo>
                <a:cubicBezTo>
                  <a:pt x="5972124" y="4312627"/>
                  <a:pt x="5972124" y="4312627"/>
                  <a:pt x="5972124" y="4312627"/>
                </a:cubicBezTo>
                <a:close/>
                <a:moveTo>
                  <a:pt x="6056598" y="4311729"/>
                </a:moveTo>
                <a:cubicBezTo>
                  <a:pt x="6056598" y="4311729"/>
                  <a:pt x="6056598" y="4311729"/>
                  <a:pt x="6070639" y="4311729"/>
                </a:cubicBezTo>
                <a:cubicBezTo>
                  <a:pt x="6070639" y="4311729"/>
                  <a:pt x="6070639" y="4311729"/>
                  <a:pt x="6070639" y="4325749"/>
                </a:cubicBezTo>
                <a:lnTo>
                  <a:pt x="6059888" y="4319616"/>
                </a:lnTo>
                <a:close/>
                <a:moveTo>
                  <a:pt x="6014472" y="4311729"/>
                </a:moveTo>
                <a:cubicBezTo>
                  <a:pt x="6014472" y="4311729"/>
                  <a:pt x="6000431" y="4325749"/>
                  <a:pt x="6014472" y="4325749"/>
                </a:cubicBezTo>
                <a:cubicBezTo>
                  <a:pt x="6014472" y="4325749"/>
                  <a:pt x="6014472" y="4325749"/>
                  <a:pt x="6014472" y="4339771"/>
                </a:cubicBezTo>
                <a:cubicBezTo>
                  <a:pt x="6014472" y="4339771"/>
                  <a:pt x="6000431" y="4325749"/>
                  <a:pt x="6000431" y="4339771"/>
                </a:cubicBezTo>
                <a:cubicBezTo>
                  <a:pt x="6000431" y="4325749"/>
                  <a:pt x="6000431" y="4311729"/>
                  <a:pt x="6014472" y="4311729"/>
                </a:cubicBezTo>
                <a:close/>
                <a:moveTo>
                  <a:pt x="6088135" y="4306807"/>
                </a:moveTo>
                <a:cubicBezTo>
                  <a:pt x="6089429" y="4306160"/>
                  <a:pt x="6091154" y="4306591"/>
                  <a:pt x="6092878" y="4307454"/>
                </a:cubicBezTo>
                <a:cubicBezTo>
                  <a:pt x="6096330" y="4309178"/>
                  <a:pt x="6099778" y="4312629"/>
                  <a:pt x="6099778" y="4312629"/>
                </a:cubicBezTo>
                <a:cubicBezTo>
                  <a:pt x="6085978" y="4312629"/>
                  <a:pt x="6099778" y="4312629"/>
                  <a:pt x="6085978" y="4326429"/>
                </a:cubicBezTo>
                <a:cubicBezTo>
                  <a:pt x="6085978" y="4312629"/>
                  <a:pt x="6085978" y="4312629"/>
                  <a:pt x="6085978" y="4312629"/>
                </a:cubicBezTo>
                <a:cubicBezTo>
                  <a:pt x="6085978" y="4309179"/>
                  <a:pt x="6086841" y="4307454"/>
                  <a:pt x="6088135" y="4306807"/>
                </a:cubicBezTo>
                <a:close/>
                <a:moveTo>
                  <a:pt x="6023248" y="4301215"/>
                </a:moveTo>
                <a:cubicBezTo>
                  <a:pt x="6028514" y="4301215"/>
                  <a:pt x="6035534" y="4304720"/>
                  <a:pt x="6042556" y="4311729"/>
                </a:cubicBezTo>
                <a:cubicBezTo>
                  <a:pt x="6042556" y="4311729"/>
                  <a:pt x="6042556" y="4311729"/>
                  <a:pt x="6056598" y="4311729"/>
                </a:cubicBezTo>
                <a:cubicBezTo>
                  <a:pt x="6056598" y="4311729"/>
                  <a:pt x="6056598" y="4315234"/>
                  <a:pt x="6058354" y="4318740"/>
                </a:cubicBezTo>
                <a:lnTo>
                  <a:pt x="6059888" y="4319616"/>
                </a:lnTo>
                <a:lnTo>
                  <a:pt x="6065373" y="4332760"/>
                </a:lnTo>
                <a:cubicBezTo>
                  <a:pt x="6070639" y="4339771"/>
                  <a:pt x="6077661" y="4346782"/>
                  <a:pt x="6084681" y="4353791"/>
                </a:cubicBezTo>
                <a:cubicBezTo>
                  <a:pt x="6084681" y="4353791"/>
                  <a:pt x="6084681" y="4353791"/>
                  <a:pt x="6070639" y="4353791"/>
                </a:cubicBezTo>
                <a:cubicBezTo>
                  <a:pt x="6070639" y="4353791"/>
                  <a:pt x="6070639" y="4353791"/>
                  <a:pt x="6084681" y="4367811"/>
                </a:cubicBezTo>
                <a:cubicBezTo>
                  <a:pt x="6084681" y="4367811"/>
                  <a:pt x="6084681" y="4367811"/>
                  <a:pt x="6070639" y="4367811"/>
                </a:cubicBezTo>
                <a:cubicBezTo>
                  <a:pt x="6070639" y="4367811"/>
                  <a:pt x="6070639" y="4367811"/>
                  <a:pt x="6070639" y="4381833"/>
                </a:cubicBezTo>
                <a:cubicBezTo>
                  <a:pt x="6056598" y="4381833"/>
                  <a:pt x="6070639" y="4353791"/>
                  <a:pt x="6070639" y="4339771"/>
                </a:cubicBezTo>
                <a:cubicBezTo>
                  <a:pt x="6056598" y="4339771"/>
                  <a:pt x="6042556" y="4353791"/>
                  <a:pt x="6028514" y="4325749"/>
                </a:cubicBezTo>
                <a:cubicBezTo>
                  <a:pt x="6028514" y="4325749"/>
                  <a:pt x="6028514" y="4329254"/>
                  <a:pt x="6026758" y="4332760"/>
                </a:cubicBezTo>
                <a:lnTo>
                  <a:pt x="6020616" y="4336265"/>
                </a:lnTo>
                <a:lnTo>
                  <a:pt x="6014472" y="4325749"/>
                </a:lnTo>
                <a:cubicBezTo>
                  <a:pt x="6028514" y="4325749"/>
                  <a:pt x="6014472" y="4311729"/>
                  <a:pt x="6014472" y="4311729"/>
                </a:cubicBezTo>
                <a:cubicBezTo>
                  <a:pt x="6014472" y="4304720"/>
                  <a:pt x="6017982" y="4301215"/>
                  <a:pt x="6023248" y="4301215"/>
                </a:cubicBezTo>
                <a:close/>
                <a:moveTo>
                  <a:pt x="5946248" y="4295375"/>
                </a:moveTo>
                <a:cubicBezTo>
                  <a:pt x="5947972" y="4295375"/>
                  <a:pt x="5951423" y="4298826"/>
                  <a:pt x="5958324" y="4298826"/>
                </a:cubicBezTo>
                <a:cubicBezTo>
                  <a:pt x="5958324" y="4298826"/>
                  <a:pt x="5958324" y="4312627"/>
                  <a:pt x="5944523" y="4312627"/>
                </a:cubicBezTo>
                <a:cubicBezTo>
                  <a:pt x="5944523" y="4298826"/>
                  <a:pt x="5944523" y="4295375"/>
                  <a:pt x="5946248" y="4295375"/>
                </a:cubicBezTo>
                <a:close/>
                <a:moveTo>
                  <a:pt x="5820320" y="4285026"/>
                </a:moveTo>
                <a:cubicBezTo>
                  <a:pt x="5820320" y="4285026"/>
                  <a:pt x="5820320" y="4285026"/>
                  <a:pt x="5834120" y="4285026"/>
                </a:cubicBezTo>
                <a:cubicBezTo>
                  <a:pt x="5834120" y="4285026"/>
                  <a:pt x="5834120" y="4285026"/>
                  <a:pt x="5834120" y="4298826"/>
                </a:cubicBezTo>
                <a:cubicBezTo>
                  <a:pt x="5820320" y="4298826"/>
                  <a:pt x="5820320" y="4285026"/>
                  <a:pt x="5820320" y="4285026"/>
                </a:cubicBezTo>
                <a:close/>
                <a:moveTo>
                  <a:pt x="6042556" y="4283689"/>
                </a:moveTo>
                <a:cubicBezTo>
                  <a:pt x="6042556" y="4283689"/>
                  <a:pt x="6042556" y="4283689"/>
                  <a:pt x="6056598" y="4283689"/>
                </a:cubicBezTo>
                <a:cubicBezTo>
                  <a:pt x="6056598" y="4297709"/>
                  <a:pt x="6056598" y="4297709"/>
                  <a:pt x="6042556" y="4311729"/>
                </a:cubicBezTo>
                <a:cubicBezTo>
                  <a:pt x="6056598" y="4283689"/>
                  <a:pt x="6028514" y="4297709"/>
                  <a:pt x="6042556" y="4283689"/>
                </a:cubicBezTo>
                <a:close/>
                <a:moveTo>
                  <a:pt x="6085978" y="4243627"/>
                </a:moveTo>
                <a:cubicBezTo>
                  <a:pt x="6085978" y="4257427"/>
                  <a:pt x="6099778" y="4257427"/>
                  <a:pt x="6099778" y="4271227"/>
                </a:cubicBezTo>
                <a:cubicBezTo>
                  <a:pt x="6099778" y="4271227"/>
                  <a:pt x="6072178" y="4257427"/>
                  <a:pt x="6072178" y="4271227"/>
                </a:cubicBezTo>
                <a:cubicBezTo>
                  <a:pt x="6072178" y="4271227"/>
                  <a:pt x="6072178" y="4271227"/>
                  <a:pt x="6085978" y="4271227"/>
                </a:cubicBezTo>
                <a:cubicBezTo>
                  <a:pt x="6085978" y="4271227"/>
                  <a:pt x="6085978" y="4271227"/>
                  <a:pt x="6085978" y="4285028"/>
                </a:cubicBezTo>
                <a:cubicBezTo>
                  <a:pt x="6085978" y="4298828"/>
                  <a:pt x="6085978" y="4298828"/>
                  <a:pt x="6072178" y="4298828"/>
                </a:cubicBezTo>
                <a:cubicBezTo>
                  <a:pt x="6085978" y="4271227"/>
                  <a:pt x="6058378" y="4285028"/>
                  <a:pt x="6058378" y="4271227"/>
                </a:cubicBezTo>
                <a:cubicBezTo>
                  <a:pt x="6058378" y="4257427"/>
                  <a:pt x="6072178" y="4271227"/>
                  <a:pt x="6072178" y="4257427"/>
                </a:cubicBezTo>
                <a:cubicBezTo>
                  <a:pt x="6072178" y="4257427"/>
                  <a:pt x="6085978" y="4257427"/>
                  <a:pt x="6085978" y="4243627"/>
                </a:cubicBezTo>
                <a:close/>
                <a:moveTo>
                  <a:pt x="6015596" y="4243627"/>
                </a:moveTo>
                <a:cubicBezTo>
                  <a:pt x="6015596" y="4243627"/>
                  <a:pt x="6030086" y="4243627"/>
                  <a:pt x="6030086" y="4257427"/>
                </a:cubicBezTo>
                <a:cubicBezTo>
                  <a:pt x="6030086" y="4257427"/>
                  <a:pt x="6015596" y="4257427"/>
                  <a:pt x="6015596" y="4243627"/>
                </a:cubicBezTo>
                <a:close/>
                <a:moveTo>
                  <a:pt x="6001104" y="4243627"/>
                </a:moveTo>
                <a:cubicBezTo>
                  <a:pt x="6001104" y="4243627"/>
                  <a:pt x="6001104" y="4243627"/>
                  <a:pt x="6015596" y="4243627"/>
                </a:cubicBezTo>
                <a:cubicBezTo>
                  <a:pt x="6015596" y="4257427"/>
                  <a:pt x="6015596" y="4243627"/>
                  <a:pt x="6001104" y="4243627"/>
                </a:cubicBezTo>
                <a:close/>
                <a:moveTo>
                  <a:pt x="5972124" y="4243627"/>
                </a:moveTo>
                <a:cubicBezTo>
                  <a:pt x="5986616" y="4243627"/>
                  <a:pt x="5986616" y="4243627"/>
                  <a:pt x="6001104" y="4243627"/>
                </a:cubicBezTo>
                <a:cubicBezTo>
                  <a:pt x="6001104" y="4257427"/>
                  <a:pt x="6001104" y="4257427"/>
                  <a:pt x="6001104" y="4257427"/>
                </a:cubicBezTo>
                <a:cubicBezTo>
                  <a:pt x="6001104" y="4257427"/>
                  <a:pt x="5986616" y="4243627"/>
                  <a:pt x="5986616" y="4257427"/>
                </a:cubicBezTo>
                <a:cubicBezTo>
                  <a:pt x="5986616" y="4257427"/>
                  <a:pt x="5972124" y="4257427"/>
                  <a:pt x="5972124" y="4243627"/>
                </a:cubicBezTo>
                <a:close/>
                <a:moveTo>
                  <a:pt x="5834120" y="4243627"/>
                </a:moveTo>
                <a:lnTo>
                  <a:pt x="5837571" y="4243627"/>
                </a:lnTo>
                <a:lnTo>
                  <a:pt x="5837571" y="4247078"/>
                </a:lnTo>
                <a:lnTo>
                  <a:pt x="5834120" y="4247078"/>
                </a:lnTo>
                <a:close/>
                <a:moveTo>
                  <a:pt x="2370218" y="4243625"/>
                </a:moveTo>
                <a:cubicBezTo>
                  <a:pt x="2370218" y="4257425"/>
                  <a:pt x="2354692" y="4243625"/>
                  <a:pt x="2354692" y="4257425"/>
                </a:cubicBezTo>
                <a:cubicBezTo>
                  <a:pt x="2339169" y="4243625"/>
                  <a:pt x="2354692" y="4243625"/>
                  <a:pt x="2370218" y="4243625"/>
                </a:cubicBezTo>
                <a:close/>
                <a:moveTo>
                  <a:pt x="5885870" y="4236726"/>
                </a:moveTo>
                <a:lnTo>
                  <a:pt x="5889322" y="4243627"/>
                </a:lnTo>
                <a:lnTo>
                  <a:pt x="5882421" y="4243627"/>
                </a:lnTo>
                <a:close/>
                <a:moveTo>
                  <a:pt x="5986616" y="4229826"/>
                </a:moveTo>
                <a:cubicBezTo>
                  <a:pt x="6001104" y="4229826"/>
                  <a:pt x="6001104" y="4243627"/>
                  <a:pt x="6001104" y="4243627"/>
                </a:cubicBezTo>
                <a:cubicBezTo>
                  <a:pt x="5986616" y="4243627"/>
                  <a:pt x="5986616" y="4243627"/>
                  <a:pt x="5986616" y="4229826"/>
                </a:cubicBezTo>
                <a:close/>
                <a:moveTo>
                  <a:pt x="6030407" y="4217252"/>
                </a:moveTo>
                <a:lnTo>
                  <a:pt x="6031898" y="4222926"/>
                </a:lnTo>
                <a:lnTo>
                  <a:pt x="6036775" y="4225580"/>
                </a:lnTo>
                <a:lnTo>
                  <a:pt x="6037332" y="4226375"/>
                </a:lnTo>
                <a:lnTo>
                  <a:pt x="6037581" y="4226019"/>
                </a:lnTo>
                <a:lnTo>
                  <a:pt x="6044577" y="4229826"/>
                </a:lnTo>
                <a:cubicBezTo>
                  <a:pt x="6030086" y="4229826"/>
                  <a:pt x="6030086" y="4229826"/>
                  <a:pt x="6015596" y="4243627"/>
                </a:cubicBezTo>
                <a:cubicBezTo>
                  <a:pt x="6001104" y="4229826"/>
                  <a:pt x="6001104" y="4229826"/>
                  <a:pt x="6015596" y="4229826"/>
                </a:cubicBezTo>
                <a:cubicBezTo>
                  <a:pt x="6015596" y="4222926"/>
                  <a:pt x="6019219" y="4219475"/>
                  <a:pt x="6024652" y="4217751"/>
                </a:cubicBezTo>
                <a:close/>
                <a:moveTo>
                  <a:pt x="6044577" y="4216026"/>
                </a:moveTo>
                <a:lnTo>
                  <a:pt x="6037581" y="4226019"/>
                </a:lnTo>
                <a:lnTo>
                  <a:pt x="6036775" y="4225580"/>
                </a:lnTo>
                <a:lnTo>
                  <a:pt x="6030914" y="4217208"/>
                </a:lnTo>
                <a:close/>
                <a:moveTo>
                  <a:pt x="6030086" y="4216026"/>
                </a:moveTo>
                <a:lnTo>
                  <a:pt x="6030914" y="4217208"/>
                </a:lnTo>
                <a:lnTo>
                  <a:pt x="6030407" y="4217252"/>
                </a:lnTo>
                <a:close/>
                <a:moveTo>
                  <a:pt x="5875521" y="4216026"/>
                </a:moveTo>
                <a:cubicBezTo>
                  <a:pt x="5889322" y="4216026"/>
                  <a:pt x="5875521" y="4229826"/>
                  <a:pt x="5889322" y="4229826"/>
                </a:cubicBezTo>
                <a:lnTo>
                  <a:pt x="5885870" y="4236726"/>
                </a:lnTo>
                <a:lnTo>
                  <a:pt x="5882421" y="4229826"/>
                </a:lnTo>
                <a:cubicBezTo>
                  <a:pt x="5878972" y="4226375"/>
                  <a:pt x="5875521" y="4222926"/>
                  <a:pt x="5875521" y="4216026"/>
                </a:cubicBezTo>
                <a:close/>
                <a:moveTo>
                  <a:pt x="5958324" y="4184974"/>
                </a:moveTo>
                <a:cubicBezTo>
                  <a:pt x="5972124" y="4184974"/>
                  <a:pt x="5972124" y="4200500"/>
                  <a:pt x="5985924" y="4184974"/>
                </a:cubicBezTo>
                <a:cubicBezTo>
                  <a:pt x="5972124" y="4216026"/>
                  <a:pt x="5972124" y="4184974"/>
                  <a:pt x="5958324" y="4184974"/>
                </a:cubicBezTo>
                <a:close/>
                <a:moveTo>
                  <a:pt x="2425420" y="4184974"/>
                </a:moveTo>
                <a:cubicBezTo>
                  <a:pt x="2425420" y="4184974"/>
                  <a:pt x="2425420" y="4189287"/>
                  <a:pt x="2423695" y="4193600"/>
                </a:cubicBezTo>
                <a:lnTo>
                  <a:pt x="2412428" y="4201648"/>
                </a:lnTo>
                <a:lnTo>
                  <a:pt x="2415286" y="4196376"/>
                </a:lnTo>
                <a:lnTo>
                  <a:pt x="2414876" y="4195102"/>
                </a:lnTo>
                <a:lnTo>
                  <a:pt x="2418520" y="4187131"/>
                </a:lnTo>
                <a:cubicBezTo>
                  <a:pt x="2421970" y="4184974"/>
                  <a:pt x="2425420" y="4184974"/>
                  <a:pt x="2425420" y="4184974"/>
                </a:cubicBezTo>
                <a:close/>
                <a:moveTo>
                  <a:pt x="2411620" y="4184974"/>
                </a:moveTo>
                <a:lnTo>
                  <a:pt x="2414876" y="4195102"/>
                </a:lnTo>
                <a:lnTo>
                  <a:pt x="2411620" y="4202225"/>
                </a:lnTo>
                <a:lnTo>
                  <a:pt x="2412428" y="4201648"/>
                </a:lnTo>
                <a:lnTo>
                  <a:pt x="2409895" y="4206322"/>
                </a:lnTo>
                <a:cubicBezTo>
                  <a:pt x="2404720" y="4212144"/>
                  <a:pt x="2397819" y="4216026"/>
                  <a:pt x="2397819" y="4216026"/>
                </a:cubicBezTo>
                <a:cubicBezTo>
                  <a:pt x="2384019" y="4200500"/>
                  <a:pt x="2411620" y="4216026"/>
                  <a:pt x="2411620" y="4184974"/>
                </a:cubicBezTo>
                <a:close/>
                <a:moveTo>
                  <a:pt x="6015250" y="4171173"/>
                </a:moveTo>
                <a:cubicBezTo>
                  <a:pt x="6029914" y="4171173"/>
                  <a:pt x="6029914" y="4186699"/>
                  <a:pt x="6044577" y="4186699"/>
                </a:cubicBezTo>
                <a:cubicBezTo>
                  <a:pt x="6015250" y="4202225"/>
                  <a:pt x="6015250" y="4186699"/>
                  <a:pt x="6000588" y="4202225"/>
                </a:cubicBezTo>
                <a:cubicBezTo>
                  <a:pt x="5985924" y="4202225"/>
                  <a:pt x="5985924" y="4186699"/>
                  <a:pt x="5985924" y="4186699"/>
                </a:cubicBezTo>
                <a:cubicBezTo>
                  <a:pt x="5985924" y="4186699"/>
                  <a:pt x="6015250" y="4202225"/>
                  <a:pt x="6015250" y="4171173"/>
                </a:cubicBezTo>
                <a:close/>
                <a:moveTo>
                  <a:pt x="6001104" y="4169919"/>
                </a:moveTo>
                <a:lnTo>
                  <a:pt x="6001104" y="4171173"/>
                </a:lnTo>
                <a:lnTo>
                  <a:pt x="6000920" y="4169935"/>
                </a:lnTo>
                <a:close/>
                <a:moveTo>
                  <a:pt x="5986616" y="4157373"/>
                </a:moveTo>
                <a:cubicBezTo>
                  <a:pt x="5993861" y="4157373"/>
                  <a:pt x="5997482" y="4157373"/>
                  <a:pt x="5999294" y="4159099"/>
                </a:cubicBezTo>
                <a:lnTo>
                  <a:pt x="6000920" y="4169935"/>
                </a:lnTo>
                <a:lnTo>
                  <a:pt x="5986616" y="4171173"/>
                </a:lnTo>
                <a:cubicBezTo>
                  <a:pt x="5986616" y="4171173"/>
                  <a:pt x="5986616" y="4171173"/>
                  <a:pt x="5986616" y="4157373"/>
                </a:cubicBezTo>
                <a:close/>
                <a:moveTo>
                  <a:pt x="5916403" y="4148751"/>
                </a:moveTo>
                <a:lnTo>
                  <a:pt x="5915770" y="4151003"/>
                </a:lnTo>
                <a:lnTo>
                  <a:pt x="5903554" y="4157903"/>
                </a:lnTo>
                <a:cubicBezTo>
                  <a:pt x="5903554" y="4150871"/>
                  <a:pt x="5910669" y="4150871"/>
                  <a:pt x="5916006" y="4149112"/>
                </a:cubicBezTo>
                <a:close/>
                <a:moveTo>
                  <a:pt x="5794490" y="4148156"/>
                </a:moveTo>
                <a:lnTo>
                  <a:pt x="5802094" y="4155752"/>
                </a:lnTo>
                <a:cubicBezTo>
                  <a:pt x="5807360" y="4157503"/>
                  <a:pt x="5810870" y="4157503"/>
                  <a:pt x="5803850" y="4157503"/>
                </a:cubicBezTo>
                <a:cubicBezTo>
                  <a:pt x="5789808" y="4157503"/>
                  <a:pt x="5803850" y="4171523"/>
                  <a:pt x="5789808" y="4171523"/>
                </a:cubicBezTo>
                <a:cubicBezTo>
                  <a:pt x="5789808" y="4164514"/>
                  <a:pt x="5786298" y="4157503"/>
                  <a:pt x="5786298" y="4152246"/>
                </a:cubicBezTo>
                <a:close/>
                <a:moveTo>
                  <a:pt x="5917785" y="4143838"/>
                </a:moveTo>
                <a:lnTo>
                  <a:pt x="5916583" y="4148588"/>
                </a:lnTo>
                <a:lnTo>
                  <a:pt x="5916403" y="4148751"/>
                </a:lnTo>
                <a:close/>
                <a:moveTo>
                  <a:pt x="5789808" y="4143483"/>
                </a:moveTo>
                <a:lnTo>
                  <a:pt x="5803850" y="4143483"/>
                </a:lnTo>
                <a:lnTo>
                  <a:pt x="5794490" y="4148156"/>
                </a:lnTo>
                <a:close/>
                <a:moveTo>
                  <a:pt x="5917785" y="4129772"/>
                </a:moveTo>
                <a:cubicBezTo>
                  <a:pt x="5932016" y="4129772"/>
                  <a:pt x="5932016" y="4157903"/>
                  <a:pt x="5960482" y="4143838"/>
                </a:cubicBezTo>
                <a:cubicBezTo>
                  <a:pt x="5946248" y="4171969"/>
                  <a:pt x="5946248" y="4171969"/>
                  <a:pt x="5932016" y="4171969"/>
                </a:cubicBezTo>
                <a:cubicBezTo>
                  <a:pt x="5917785" y="4200102"/>
                  <a:pt x="5932016" y="4200102"/>
                  <a:pt x="5946248" y="4200102"/>
                </a:cubicBezTo>
                <a:cubicBezTo>
                  <a:pt x="5946248" y="4214168"/>
                  <a:pt x="5932016" y="4228233"/>
                  <a:pt x="5946248" y="4242299"/>
                </a:cubicBezTo>
                <a:cubicBezTo>
                  <a:pt x="5917785" y="4242299"/>
                  <a:pt x="5932016" y="4242299"/>
                  <a:pt x="5932016" y="4256364"/>
                </a:cubicBezTo>
                <a:cubicBezTo>
                  <a:pt x="5917785" y="4242299"/>
                  <a:pt x="5917785" y="4242299"/>
                  <a:pt x="5917785" y="4242299"/>
                </a:cubicBezTo>
                <a:cubicBezTo>
                  <a:pt x="5917785" y="4242299"/>
                  <a:pt x="5917785" y="4242299"/>
                  <a:pt x="5903554" y="4242299"/>
                </a:cubicBezTo>
                <a:cubicBezTo>
                  <a:pt x="5917785" y="4256364"/>
                  <a:pt x="5917785" y="4256364"/>
                  <a:pt x="5932016" y="4256364"/>
                </a:cubicBezTo>
                <a:cubicBezTo>
                  <a:pt x="5932016" y="4256364"/>
                  <a:pt x="5932016" y="4256364"/>
                  <a:pt x="5932016" y="4270430"/>
                </a:cubicBezTo>
                <a:cubicBezTo>
                  <a:pt x="5946248" y="4270430"/>
                  <a:pt x="5946248" y="4256364"/>
                  <a:pt x="5960482" y="4256364"/>
                </a:cubicBezTo>
                <a:cubicBezTo>
                  <a:pt x="5946248" y="4270430"/>
                  <a:pt x="5960482" y="4270430"/>
                  <a:pt x="5960482" y="4270430"/>
                </a:cubicBezTo>
                <a:cubicBezTo>
                  <a:pt x="5960482" y="4270430"/>
                  <a:pt x="5960482" y="4256364"/>
                  <a:pt x="5974712" y="4256364"/>
                </a:cubicBezTo>
                <a:cubicBezTo>
                  <a:pt x="5974712" y="4270430"/>
                  <a:pt x="5974712" y="4277465"/>
                  <a:pt x="5974712" y="4282739"/>
                </a:cubicBezTo>
                <a:lnTo>
                  <a:pt x="5974712" y="4284498"/>
                </a:lnTo>
                <a:lnTo>
                  <a:pt x="5974712" y="4298563"/>
                </a:lnTo>
                <a:cubicBezTo>
                  <a:pt x="5988943" y="4298563"/>
                  <a:pt x="5988943" y="4284498"/>
                  <a:pt x="5974712" y="4284498"/>
                </a:cubicBezTo>
                <a:cubicBezTo>
                  <a:pt x="5988943" y="4270430"/>
                  <a:pt x="5988943" y="4284498"/>
                  <a:pt x="6003176" y="4284498"/>
                </a:cubicBezTo>
                <a:cubicBezTo>
                  <a:pt x="5988943" y="4298563"/>
                  <a:pt x="5988943" y="4298563"/>
                  <a:pt x="5974712" y="4312629"/>
                </a:cubicBezTo>
                <a:cubicBezTo>
                  <a:pt x="5960482" y="4298563"/>
                  <a:pt x="5988943" y="4284498"/>
                  <a:pt x="5960482" y="4284498"/>
                </a:cubicBezTo>
                <a:cubicBezTo>
                  <a:pt x="5960482" y="4284498"/>
                  <a:pt x="5946248" y="4298563"/>
                  <a:pt x="5946248" y="4284498"/>
                </a:cubicBezTo>
                <a:cubicBezTo>
                  <a:pt x="5932016" y="4284498"/>
                  <a:pt x="5946248" y="4298563"/>
                  <a:pt x="5932016" y="4298563"/>
                </a:cubicBezTo>
                <a:cubicBezTo>
                  <a:pt x="5932016" y="4284498"/>
                  <a:pt x="5932016" y="4284498"/>
                  <a:pt x="5932016" y="4284498"/>
                </a:cubicBezTo>
                <a:cubicBezTo>
                  <a:pt x="5917785" y="4256364"/>
                  <a:pt x="5917785" y="4284498"/>
                  <a:pt x="5903554" y="4284498"/>
                </a:cubicBezTo>
                <a:cubicBezTo>
                  <a:pt x="5903554" y="4270430"/>
                  <a:pt x="5889322" y="4256364"/>
                  <a:pt x="5889322" y="4242299"/>
                </a:cubicBezTo>
                <a:cubicBezTo>
                  <a:pt x="5917785" y="4256364"/>
                  <a:pt x="5889322" y="4214168"/>
                  <a:pt x="5917785" y="4228233"/>
                </a:cubicBezTo>
                <a:cubicBezTo>
                  <a:pt x="5917785" y="4214168"/>
                  <a:pt x="5903554" y="4214168"/>
                  <a:pt x="5903554" y="4214168"/>
                </a:cubicBezTo>
                <a:cubicBezTo>
                  <a:pt x="5903554" y="4214168"/>
                  <a:pt x="5903554" y="4214168"/>
                  <a:pt x="5889322" y="4214168"/>
                </a:cubicBezTo>
                <a:cubicBezTo>
                  <a:pt x="5889322" y="4214168"/>
                  <a:pt x="5892879" y="4210651"/>
                  <a:pt x="5894659" y="4205377"/>
                </a:cubicBezTo>
                <a:lnTo>
                  <a:pt x="5893918" y="4202695"/>
                </a:lnTo>
                <a:lnTo>
                  <a:pt x="5889322" y="4201363"/>
                </a:lnTo>
                <a:lnTo>
                  <a:pt x="5892808" y="4198668"/>
                </a:lnTo>
                <a:lnTo>
                  <a:pt x="5889322" y="4186034"/>
                </a:lnTo>
                <a:cubicBezTo>
                  <a:pt x="5896436" y="4186034"/>
                  <a:pt x="5903554" y="4182518"/>
                  <a:pt x="5908890" y="4175485"/>
                </a:cubicBezTo>
                <a:lnTo>
                  <a:pt x="5915770" y="4151003"/>
                </a:lnTo>
                <a:lnTo>
                  <a:pt x="5916005" y="4150870"/>
                </a:lnTo>
                <a:lnTo>
                  <a:pt x="5916583" y="4148588"/>
                </a:lnTo>
                <a:lnTo>
                  <a:pt x="5921565" y="4144058"/>
                </a:lnTo>
                <a:cubicBezTo>
                  <a:pt x="5922232" y="4141200"/>
                  <a:pt x="5921343" y="4136805"/>
                  <a:pt x="5917785" y="4129772"/>
                </a:cubicBezTo>
                <a:close/>
                <a:moveTo>
                  <a:pt x="6001104" y="4115972"/>
                </a:moveTo>
                <a:cubicBezTo>
                  <a:pt x="6015596" y="4115972"/>
                  <a:pt x="6015596" y="4129772"/>
                  <a:pt x="6030086" y="4129772"/>
                </a:cubicBezTo>
                <a:cubicBezTo>
                  <a:pt x="6030086" y="4129772"/>
                  <a:pt x="6030086" y="4115972"/>
                  <a:pt x="6044577" y="4115972"/>
                </a:cubicBezTo>
                <a:cubicBezTo>
                  <a:pt x="6044577" y="4129772"/>
                  <a:pt x="6030086" y="4129772"/>
                  <a:pt x="6044577" y="4143573"/>
                </a:cubicBezTo>
                <a:cubicBezTo>
                  <a:pt x="6044577" y="4143573"/>
                  <a:pt x="6015596" y="4143573"/>
                  <a:pt x="6015596" y="4129772"/>
                </a:cubicBezTo>
                <a:cubicBezTo>
                  <a:pt x="6015596" y="4129772"/>
                  <a:pt x="6015596" y="4129772"/>
                  <a:pt x="6001104" y="4129772"/>
                </a:cubicBezTo>
                <a:cubicBezTo>
                  <a:pt x="6015596" y="4129772"/>
                  <a:pt x="6001104" y="4143573"/>
                  <a:pt x="6015596" y="4157373"/>
                </a:cubicBezTo>
                <a:cubicBezTo>
                  <a:pt x="6015596" y="4164273"/>
                  <a:pt x="6011974" y="4167722"/>
                  <a:pt x="6006540" y="4169448"/>
                </a:cubicBezTo>
                <a:lnTo>
                  <a:pt x="6001104" y="4169919"/>
                </a:lnTo>
                <a:lnTo>
                  <a:pt x="6001104" y="4152198"/>
                </a:lnTo>
                <a:cubicBezTo>
                  <a:pt x="6001104" y="4147022"/>
                  <a:pt x="6001104" y="4143573"/>
                  <a:pt x="6001104" y="4143573"/>
                </a:cubicBezTo>
                <a:cubicBezTo>
                  <a:pt x="5986616" y="4157373"/>
                  <a:pt x="6001104" y="4157373"/>
                  <a:pt x="5986616" y="4157373"/>
                </a:cubicBezTo>
                <a:cubicBezTo>
                  <a:pt x="5986616" y="4157373"/>
                  <a:pt x="5986616" y="4143573"/>
                  <a:pt x="5972124" y="4143573"/>
                </a:cubicBezTo>
                <a:cubicBezTo>
                  <a:pt x="5972124" y="4143573"/>
                  <a:pt x="6001104" y="4129772"/>
                  <a:pt x="6001104" y="4115972"/>
                </a:cubicBezTo>
                <a:close/>
                <a:moveTo>
                  <a:pt x="2513071" y="4107766"/>
                </a:moveTo>
                <a:lnTo>
                  <a:pt x="2508222" y="4115972"/>
                </a:lnTo>
                <a:cubicBezTo>
                  <a:pt x="2504772" y="4122872"/>
                  <a:pt x="2501322" y="4129772"/>
                  <a:pt x="2494422" y="4129772"/>
                </a:cubicBezTo>
                <a:cubicBezTo>
                  <a:pt x="2501322" y="4122872"/>
                  <a:pt x="2504772" y="4115972"/>
                  <a:pt x="2508222" y="4110797"/>
                </a:cubicBezTo>
                <a:close/>
                <a:moveTo>
                  <a:pt x="5990630" y="4107189"/>
                </a:moveTo>
                <a:lnTo>
                  <a:pt x="5992394" y="4109072"/>
                </a:lnTo>
                <a:cubicBezTo>
                  <a:pt x="5990236" y="4112521"/>
                  <a:pt x="5985924" y="4115972"/>
                  <a:pt x="5985924" y="4115972"/>
                </a:cubicBezTo>
                <a:close/>
                <a:moveTo>
                  <a:pt x="2522023" y="4102171"/>
                </a:moveTo>
                <a:lnTo>
                  <a:pt x="2513071" y="4107766"/>
                </a:lnTo>
                <a:lnTo>
                  <a:pt x="2513829" y="4106484"/>
                </a:lnTo>
                <a:cubicBezTo>
                  <a:pt x="2515985" y="4103896"/>
                  <a:pt x="2518573" y="4102171"/>
                  <a:pt x="2522023" y="4102171"/>
                </a:cubicBezTo>
                <a:close/>
                <a:moveTo>
                  <a:pt x="1595457" y="4102171"/>
                </a:moveTo>
                <a:cubicBezTo>
                  <a:pt x="1651522" y="4116217"/>
                  <a:pt x="1721602" y="4158360"/>
                  <a:pt x="1679553" y="4228594"/>
                </a:cubicBezTo>
                <a:cubicBezTo>
                  <a:pt x="1669041" y="4260199"/>
                  <a:pt x="1642761" y="4260200"/>
                  <a:pt x="1618452" y="4264150"/>
                </a:cubicBezTo>
                <a:lnTo>
                  <a:pt x="1605160" y="4267956"/>
                </a:lnTo>
                <a:lnTo>
                  <a:pt x="1603341" y="4266784"/>
                </a:lnTo>
                <a:lnTo>
                  <a:pt x="1602940" y="4268592"/>
                </a:lnTo>
                <a:lnTo>
                  <a:pt x="1595457" y="4270734"/>
                </a:lnTo>
                <a:cubicBezTo>
                  <a:pt x="1602465" y="4277757"/>
                  <a:pt x="1602465" y="4274246"/>
                  <a:pt x="1602465" y="4270734"/>
                </a:cubicBezTo>
                <a:lnTo>
                  <a:pt x="1602940" y="4268592"/>
                </a:lnTo>
                <a:lnTo>
                  <a:pt x="1605160" y="4267956"/>
                </a:lnTo>
                <a:lnTo>
                  <a:pt x="1609473" y="4270734"/>
                </a:lnTo>
                <a:cubicBezTo>
                  <a:pt x="1609473" y="4284780"/>
                  <a:pt x="1609473" y="4284780"/>
                  <a:pt x="1609473" y="4298828"/>
                </a:cubicBezTo>
                <a:cubicBezTo>
                  <a:pt x="1595457" y="4284780"/>
                  <a:pt x="1595457" y="4298828"/>
                  <a:pt x="1581440" y="4298828"/>
                </a:cubicBezTo>
                <a:cubicBezTo>
                  <a:pt x="1581440" y="4284780"/>
                  <a:pt x="1581440" y="4284780"/>
                  <a:pt x="1581440" y="4270734"/>
                </a:cubicBezTo>
                <a:cubicBezTo>
                  <a:pt x="1581440" y="4256688"/>
                  <a:pt x="1553408" y="4256688"/>
                  <a:pt x="1539393" y="4242640"/>
                </a:cubicBezTo>
                <a:cubicBezTo>
                  <a:pt x="1539393" y="4256688"/>
                  <a:pt x="1539393" y="4242640"/>
                  <a:pt x="1525375" y="4256688"/>
                </a:cubicBezTo>
                <a:cubicBezTo>
                  <a:pt x="1525375" y="4242640"/>
                  <a:pt x="1525375" y="4228594"/>
                  <a:pt x="1525375" y="4228594"/>
                </a:cubicBezTo>
                <a:cubicBezTo>
                  <a:pt x="1497344" y="4172406"/>
                  <a:pt x="1539393" y="4116217"/>
                  <a:pt x="1595457" y="4102171"/>
                </a:cubicBezTo>
                <a:close/>
                <a:moveTo>
                  <a:pt x="5988350" y="4098505"/>
                </a:moveTo>
                <a:cubicBezTo>
                  <a:pt x="5989697" y="4099152"/>
                  <a:pt x="5991315" y="4101309"/>
                  <a:pt x="5992394" y="4103897"/>
                </a:cubicBezTo>
                <a:lnTo>
                  <a:pt x="5990630" y="4107189"/>
                </a:lnTo>
                <a:lnTo>
                  <a:pt x="5985924" y="4102171"/>
                </a:lnTo>
                <a:cubicBezTo>
                  <a:pt x="5985924" y="4098721"/>
                  <a:pt x="5987002" y="4097858"/>
                  <a:pt x="5988350" y="4098505"/>
                </a:cubicBezTo>
                <a:close/>
                <a:moveTo>
                  <a:pt x="6003174" y="4074571"/>
                </a:moveTo>
                <a:cubicBezTo>
                  <a:pt x="6003174" y="4074571"/>
                  <a:pt x="6003174" y="4074571"/>
                  <a:pt x="6016974" y="4074571"/>
                </a:cubicBezTo>
                <a:cubicBezTo>
                  <a:pt x="6016974" y="4074571"/>
                  <a:pt x="6016974" y="4088371"/>
                  <a:pt x="6003174" y="4088371"/>
                </a:cubicBezTo>
                <a:cubicBezTo>
                  <a:pt x="6003174" y="4088371"/>
                  <a:pt x="6003174" y="4088371"/>
                  <a:pt x="6003174" y="4074571"/>
                </a:cubicBezTo>
                <a:close/>
                <a:moveTo>
                  <a:pt x="2635877" y="4074571"/>
                </a:moveTo>
                <a:cubicBezTo>
                  <a:pt x="2649678" y="4074571"/>
                  <a:pt x="2649678" y="4088371"/>
                  <a:pt x="2663478" y="4074571"/>
                </a:cubicBezTo>
                <a:cubicBezTo>
                  <a:pt x="2663478" y="4088371"/>
                  <a:pt x="2649678" y="4088371"/>
                  <a:pt x="2649678" y="4102171"/>
                </a:cubicBezTo>
                <a:cubicBezTo>
                  <a:pt x="2649678" y="4088371"/>
                  <a:pt x="2635877" y="4088371"/>
                  <a:pt x="2635877" y="4074571"/>
                </a:cubicBezTo>
                <a:close/>
                <a:moveTo>
                  <a:pt x="5958306" y="4073380"/>
                </a:moveTo>
                <a:lnTo>
                  <a:pt x="5959973" y="4075994"/>
                </a:lnTo>
                <a:lnTo>
                  <a:pt x="5959710" y="4076185"/>
                </a:lnTo>
                <a:close/>
                <a:moveTo>
                  <a:pt x="5928077" y="4060683"/>
                </a:moveTo>
                <a:lnTo>
                  <a:pt x="5931979" y="4062865"/>
                </a:lnTo>
                <a:cubicBezTo>
                  <a:pt x="5937244" y="4066370"/>
                  <a:pt x="5944264" y="4073379"/>
                  <a:pt x="5944264" y="4087399"/>
                </a:cubicBezTo>
                <a:lnTo>
                  <a:pt x="5959710" y="4076185"/>
                </a:lnTo>
                <a:lnTo>
                  <a:pt x="5965328" y="4087399"/>
                </a:lnTo>
                <a:cubicBezTo>
                  <a:pt x="5968838" y="4090905"/>
                  <a:pt x="5972348" y="4094411"/>
                  <a:pt x="5972348" y="4101422"/>
                </a:cubicBezTo>
                <a:cubicBezTo>
                  <a:pt x="5958306" y="4115441"/>
                  <a:pt x="5958306" y="4101422"/>
                  <a:pt x="5958306" y="4087399"/>
                </a:cubicBezTo>
                <a:cubicBezTo>
                  <a:pt x="5944264" y="4101422"/>
                  <a:pt x="5944264" y="4115441"/>
                  <a:pt x="5944264" y="4129461"/>
                </a:cubicBezTo>
                <a:cubicBezTo>
                  <a:pt x="5930225" y="4115441"/>
                  <a:pt x="5916184" y="4129461"/>
                  <a:pt x="5916184" y="4115441"/>
                </a:cubicBezTo>
                <a:cubicBezTo>
                  <a:pt x="5916184" y="4115441"/>
                  <a:pt x="5916184" y="4115441"/>
                  <a:pt x="5930225" y="4115441"/>
                </a:cubicBezTo>
                <a:cubicBezTo>
                  <a:pt x="5944264" y="4115441"/>
                  <a:pt x="5944264" y="4101422"/>
                  <a:pt x="5944264" y="4101422"/>
                </a:cubicBezTo>
                <a:cubicBezTo>
                  <a:pt x="5930225" y="4073380"/>
                  <a:pt x="5902142" y="4101422"/>
                  <a:pt x="5902142" y="4101422"/>
                </a:cubicBezTo>
                <a:cubicBezTo>
                  <a:pt x="5902142" y="4101422"/>
                  <a:pt x="5874058" y="4087399"/>
                  <a:pt x="5874058" y="4115441"/>
                </a:cubicBezTo>
                <a:cubicBezTo>
                  <a:pt x="5860016" y="4101422"/>
                  <a:pt x="5860016" y="4115441"/>
                  <a:pt x="5845975" y="4115441"/>
                </a:cubicBezTo>
                <a:cubicBezTo>
                  <a:pt x="5860016" y="4129461"/>
                  <a:pt x="5831934" y="4129461"/>
                  <a:pt x="5831934" y="4143483"/>
                </a:cubicBezTo>
                <a:cubicBezTo>
                  <a:pt x="5831934" y="4157503"/>
                  <a:pt x="5831934" y="4157503"/>
                  <a:pt x="5831934" y="4157503"/>
                </a:cubicBezTo>
                <a:cubicBezTo>
                  <a:pt x="5845975" y="4157503"/>
                  <a:pt x="5845975" y="4143483"/>
                  <a:pt x="5845975" y="4143483"/>
                </a:cubicBezTo>
                <a:cubicBezTo>
                  <a:pt x="5860016" y="4143483"/>
                  <a:pt x="5874058" y="4143483"/>
                  <a:pt x="5874058" y="4129461"/>
                </a:cubicBezTo>
                <a:cubicBezTo>
                  <a:pt x="5888100" y="4115441"/>
                  <a:pt x="5888100" y="4157503"/>
                  <a:pt x="5902142" y="4129461"/>
                </a:cubicBezTo>
                <a:cubicBezTo>
                  <a:pt x="5888100" y="4143483"/>
                  <a:pt x="5902142" y="4171523"/>
                  <a:pt x="5874058" y="4185545"/>
                </a:cubicBezTo>
                <a:cubicBezTo>
                  <a:pt x="5888100" y="4171523"/>
                  <a:pt x="5874058" y="4171523"/>
                  <a:pt x="5874058" y="4171523"/>
                </a:cubicBezTo>
                <a:cubicBezTo>
                  <a:pt x="5874058" y="4157503"/>
                  <a:pt x="5874058" y="4157503"/>
                  <a:pt x="5874058" y="4143483"/>
                </a:cubicBezTo>
                <a:cubicBezTo>
                  <a:pt x="5860016" y="4157503"/>
                  <a:pt x="5860016" y="4157503"/>
                  <a:pt x="5845975" y="4157503"/>
                </a:cubicBezTo>
                <a:cubicBezTo>
                  <a:pt x="5845975" y="4164514"/>
                  <a:pt x="5845975" y="4168020"/>
                  <a:pt x="5844219" y="4169772"/>
                </a:cubicBezTo>
                <a:lnTo>
                  <a:pt x="5834148" y="4171208"/>
                </a:lnTo>
                <a:lnTo>
                  <a:pt x="5846194" y="4186699"/>
                </a:lnTo>
                <a:cubicBezTo>
                  <a:pt x="5847920" y="4190581"/>
                  <a:pt x="5847920" y="4194462"/>
                  <a:pt x="5847920" y="4202225"/>
                </a:cubicBezTo>
                <a:cubicBezTo>
                  <a:pt x="5841020" y="4194462"/>
                  <a:pt x="5837571" y="4190581"/>
                  <a:pt x="5835846" y="4186699"/>
                </a:cubicBezTo>
                <a:lnTo>
                  <a:pt x="5834124" y="4171212"/>
                </a:lnTo>
                <a:lnTo>
                  <a:pt x="5831934" y="4171523"/>
                </a:lnTo>
                <a:cubicBezTo>
                  <a:pt x="5831934" y="4157503"/>
                  <a:pt x="5831934" y="4171523"/>
                  <a:pt x="5817892" y="4157503"/>
                </a:cubicBezTo>
                <a:cubicBezTo>
                  <a:pt x="5817892" y="4157503"/>
                  <a:pt x="5803850" y="4143483"/>
                  <a:pt x="5817892" y="4143483"/>
                </a:cubicBezTo>
                <a:cubicBezTo>
                  <a:pt x="5831934" y="4143483"/>
                  <a:pt x="5831934" y="4129461"/>
                  <a:pt x="5831934" y="4129461"/>
                </a:cubicBezTo>
                <a:cubicBezTo>
                  <a:pt x="5824914" y="4129461"/>
                  <a:pt x="5824914" y="4125958"/>
                  <a:pt x="5824912" y="4120699"/>
                </a:cubicBezTo>
                <a:lnTo>
                  <a:pt x="5823603" y="4117106"/>
                </a:lnTo>
                <a:lnTo>
                  <a:pt x="5831934" y="4115441"/>
                </a:lnTo>
                <a:lnTo>
                  <a:pt x="5820654" y="4109006"/>
                </a:lnTo>
                <a:lnTo>
                  <a:pt x="5817892" y="4101422"/>
                </a:lnTo>
                <a:cubicBezTo>
                  <a:pt x="5849485" y="4111936"/>
                  <a:pt x="5881079" y="4090905"/>
                  <a:pt x="5906749" y="4073818"/>
                </a:cubicBezTo>
                <a:close/>
                <a:moveTo>
                  <a:pt x="5930225" y="4059360"/>
                </a:moveTo>
                <a:lnTo>
                  <a:pt x="5928077" y="4060683"/>
                </a:lnTo>
                <a:lnTo>
                  <a:pt x="5926495" y="4059798"/>
                </a:lnTo>
                <a:cubicBezTo>
                  <a:pt x="5925837" y="4059360"/>
                  <a:pt x="5926715" y="4059360"/>
                  <a:pt x="5930225" y="4059360"/>
                </a:cubicBezTo>
                <a:close/>
                <a:moveTo>
                  <a:pt x="5860016" y="4059360"/>
                </a:moveTo>
                <a:cubicBezTo>
                  <a:pt x="5860016" y="4073380"/>
                  <a:pt x="5860016" y="4059360"/>
                  <a:pt x="5860016" y="4087399"/>
                </a:cubicBezTo>
                <a:cubicBezTo>
                  <a:pt x="5860016" y="4087399"/>
                  <a:pt x="5845975" y="4087399"/>
                  <a:pt x="5845975" y="4101422"/>
                </a:cubicBezTo>
                <a:cubicBezTo>
                  <a:pt x="5845975" y="4087399"/>
                  <a:pt x="5831934" y="4087399"/>
                  <a:pt x="5831934" y="4073380"/>
                </a:cubicBezTo>
                <a:cubicBezTo>
                  <a:pt x="5831934" y="4073380"/>
                  <a:pt x="5845975" y="4073380"/>
                  <a:pt x="5860016" y="4059360"/>
                </a:cubicBezTo>
                <a:close/>
                <a:moveTo>
                  <a:pt x="6014819" y="4054948"/>
                </a:moveTo>
                <a:cubicBezTo>
                  <a:pt x="6016113" y="4055595"/>
                  <a:pt x="6016976" y="4057320"/>
                  <a:pt x="6016976" y="4060770"/>
                </a:cubicBezTo>
                <a:cubicBezTo>
                  <a:pt x="6030776" y="4074571"/>
                  <a:pt x="6016976" y="4060770"/>
                  <a:pt x="6003176" y="4060770"/>
                </a:cubicBezTo>
                <a:cubicBezTo>
                  <a:pt x="6003176" y="4060770"/>
                  <a:pt x="6006627" y="4057319"/>
                  <a:pt x="6010076" y="4055596"/>
                </a:cubicBezTo>
                <a:cubicBezTo>
                  <a:pt x="6011800" y="4054733"/>
                  <a:pt x="6013525" y="4054302"/>
                  <a:pt x="6014819" y="4054948"/>
                </a:cubicBezTo>
                <a:close/>
                <a:moveTo>
                  <a:pt x="6044577" y="4046970"/>
                </a:moveTo>
                <a:cubicBezTo>
                  <a:pt x="6058378" y="4060770"/>
                  <a:pt x="6058378" y="4074571"/>
                  <a:pt x="6058378" y="4088371"/>
                </a:cubicBezTo>
                <a:cubicBezTo>
                  <a:pt x="6044577" y="4074571"/>
                  <a:pt x="6016976" y="4115972"/>
                  <a:pt x="6016976" y="4088371"/>
                </a:cubicBezTo>
                <a:cubicBezTo>
                  <a:pt x="6030776" y="4088371"/>
                  <a:pt x="6030776" y="4074571"/>
                  <a:pt x="6044577" y="4074571"/>
                </a:cubicBezTo>
                <a:cubicBezTo>
                  <a:pt x="6030776" y="4060770"/>
                  <a:pt x="6058378" y="4060770"/>
                  <a:pt x="6044577" y="4046970"/>
                </a:cubicBezTo>
                <a:close/>
                <a:moveTo>
                  <a:pt x="5986390" y="4045340"/>
                </a:moveTo>
                <a:cubicBezTo>
                  <a:pt x="5972348" y="4059360"/>
                  <a:pt x="5972348" y="4073380"/>
                  <a:pt x="6000431" y="4073380"/>
                </a:cubicBezTo>
                <a:cubicBezTo>
                  <a:pt x="6000431" y="4087399"/>
                  <a:pt x="5986390" y="4087399"/>
                  <a:pt x="5986390" y="4073380"/>
                </a:cubicBezTo>
                <a:cubicBezTo>
                  <a:pt x="5986390" y="4087399"/>
                  <a:pt x="5986390" y="4087399"/>
                  <a:pt x="5972348" y="4101422"/>
                </a:cubicBezTo>
                <a:cubicBezTo>
                  <a:pt x="5972348" y="4101422"/>
                  <a:pt x="5972348" y="4097916"/>
                  <a:pt x="5970592" y="4092659"/>
                </a:cubicBezTo>
                <a:lnTo>
                  <a:pt x="5959973" y="4075994"/>
                </a:lnTo>
                <a:lnTo>
                  <a:pt x="5963572" y="4073380"/>
                </a:lnTo>
                <a:cubicBezTo>
                  <a:pt x="5968838" y="4069874"/>
                  <a:pt x="5972348" y="4066371"/>
                  <a:pt x="5972348" y="4059360"/>
                </a:cubicBezTo>
                <a:cubicBezTo>
                  <a:pt x="5958306" y="4045340"/>
                  <a:pt x="5958306" y="4073380"/>
                  <a:pt x="5944264" y="4073380"/>
                </a:cubicBezTo>
                <a:cubicBezTo>
                  <a:pt x="5958306" y="4059360"/>
                  <a:pt x="5958306" y="4045340"/>
                  <a:pt x="5986390" y="4045340"/>
                </a:cubicBezTo>
                <a:close/>
                <a:moveTo>
                  <a:pt x="5860016" y="4031318"/>
                </a:moveTo>
                <a:cubicBezTo>
                  <a:pt x="5860016" y="4031318"/>
                  <a:pt x="5860016" y="4031318"/>
                  <a:pt x="5874058" y="4031318"/>
                </a:cubicBezTo>
                <a:cubicBezTo>
                  <a:pt x="5888100" y="4045340"/>
                  <a:pt x="5860016" y="4031318"/>
                  <a:pt x="5860016" y="4045340"/>
                </a:cubicBezTo>
                <a:cubicBezTo>
                  <a:pt x="5860016" y="4045340"/>
                  <a:pt x="5860016" y="4045340"/>
                  <a:pt x="5860016" y="4031318"/>
                </a:cubicBezTo>
                <a:close/>
                <a:moveTo>
                  <a:pt x="5747686" y="4031318"/>
                </a:moveTo>
                <a:cubicBezTo>
                  <a:pt x="5747686" y="4031318"/>
                  <a:pt x="5761725" y="4031318"/>
                  <a:pt x="5761725" y="4045340"/>
                </a:cubicBezTo>
                <a:cubicBezTo>
                  <a:pt x="5761725" y="4059360"/>
                  <a:pt x="5747686" y="4031318"/>
                  <a:pt x="5747686" y="4031318"/>
                </a:cubicBezTo>
                <a:close/>
                <a:moveTo>
                  <a:pt x="5981708" y="4007950"/>
                </a:moveTo>
                <a:lnTo>
                  <a:pt x="5984634" y="4010287"/>
                </a:lnTo>
                <a:lnTo>
                  <a:pt x="5988395" y="4015294"/>
                </a:lnTo>
                <a:lnTo>
                  <a:pt x="5986390" y="4017298"/>
                </a:lnTo>
                <a:close/>
                <a:moveTo>
                  <a:pt x="5944523" y="4005569"/>
                </a:moveTo>
                <a:cubicBezTo>
                  <a:pt x="5944523" y="4005569"/>
                  <a:pt x="5944523" y="4005569"/>
                  <a:pt x="5973504" y="4005569"/>
                </a:cubicBezTo>
                <a:cubicBezTo>
                  <a:pt x="5959014" y="4019369"/>
                  <a:pt x="5987996" y="4019369"/>
                  <a:pt x="6016976" y="4046970"/>
                </a:cubicBezTo>
                <a:cubicBezTo>
                  <a:pt x="6002484" y="4046970"/>
                  <a:pt x="5987996" y="4033169"/>
                  <a:pt x="5973504" y="4033169"/>
                </a:cubicBezTo>
                <a:cubicBezTo>
                  <a:pt x="5959014" y="4033169"/>
                  <a:pt x="5987996" y="4033169"/>
                  <a:pt x="5973504" y="4046970"/>
                </a:cubicBezTo>
                <a:cubicBezTo>
                  <a:pt x="5959014" y="4033169"/>
                  <a:pt x="5959014" y="4046970"/>
                  <a:pt x="5944523" y="4046970"/>
                </a:cubicBezTo>
                <a:cubicBezTo>
                  <a:pt x="5959014" y="4033169"/>
                  <a:pt x="5959014" y="4033169"/>
                  <a:pt x="5944523" y="4005569"/>
                </a:cubicBezTo>
                <a:close/>
                <a:moveTo>
                  <a:pt x="5916922" y="4005569"/>
                </a:moveTo>
                <a:cubicBezTo>
                  <a:pt x="5930722" y="4005569"/>
                  <a:pt x="5916922" y="4033169"/>
                  <a:pt x="5903122" y="4033169"/>
                </a:cubicBezTo>
                <a:cubicBezTo>
                  <a:pt x="5903122" y="4033169"/>
                  <a:pt x="5903122" y="4005569"/>
                  <a:pt x="5916922" y="4005569"/>
                </a:cubicBezTo>
                <a:close/>
                <a:moveTo>
                  <a:pt x="5938701" y="4001903"/>
                </a:moveTo>
                <a:cubicBezTo>
                  <a:pt x="5944523" y="4003844"/>
                  <a:pt x="5944523" y="4019369"/>
                  <a:pt x="5944523" y="4019369"/>
                </a:cubicBezTo>
                <a:cubicBezTo>
                  <a:pt x="5958324" y="4033169"/>
                  <a:pt x="5930722" y="4019369"/>
                  <a:pt x="5930722" y="4033169"/>
                </a:cubicBezTo>
                <a:cubicBezTo>
                  <a:pt x="5930722" y="4019369"/>
                  <a:pt x="5930722" y="4005569"/>
                  <a:pt x="5930722" y="4005569"/>
                </a:cubicBezTo>
                <a:cubicBezTo>
                  <a:pt x="5934172" y="4002119"/>
                  <a:pt x="5936760" y="4001256"/>
                  <a:pt x="5938701" y="4001903"/>
                </a:cubicBezTo>
                <a:close/>
                <a:moveTo>
                  <a:pt x="5903122" y="3991768"/>
                </a:moveTo>
                <a:cubicBezTo>
                  <a:pt x="5903122" y="4005569"/>
                  <a:pt x="5903122" y="4005569"/>
                  <a:pt x="5903122" y="4005569"/>
                </a:cubicBezTo>
                <a:cubicBezTo>
                  <a:pt x="5903122" y="4012469"/>
                  <a:pt x="5903122" y="4009019"/>
                  <a:pt x="5901397" y="4003844"/>
                </a:cubicBezTo>
                <a:lnTo>
                  <a:pt x="5897977" y="3997183"/>
                </a:lnTo>
                <a:lnTo>
                  <a:pt x="5900966" y="3997590"/>
                </a:lnTo>
                <a:cubicBezTo>
                  <a:pt x="5902259" y="3996943"/>
                  <a:pt x="5903122" y="3995218"/>
                  <a:pt x="5903122" y="3991768"/>
                </a:cubicBezTo>
                <a:close/>
                <a:moveTo>
                  <a:pt x="5889322" y="3991768"/>
                </a:moveTo>
                <a:cubicBezTo>
                  <a:pt x="5892772" y="3991768"/>
                  <a:pt x="5895359" y="3993493"/>
                  <a:pt x="5897300" y="3995865"/>
                </a:cubicBezTo>
                <a:lnTo>
                  <a:pt x="5897977" y="3997183"/>
                </a:lnTo>
                <a:lnTo>
                  <a:pt x="5896222" y="3996943"/>
                </a:lnTo>
                <a:cubicBezTo>
                  <a:pt x="5892772" y="3995218"/>
                  <a:pt x="5889322" y="3991768"/>
                  <a:pt x="5889322" y="3991768"/>
                </a:cubicBezTo>
                <a:close/>
                <a:moveTo>
                  <a:pt x="6014472" y="3989256"/>
                </a:moveTo>
                <a:cubicBezTo>
                  <a:pt x="6014472" y="4003278"/>
                  <a:pt x="6000431" y="4003278"/>
                  <a:pt x="6000431" y="4031318"/>
                </a:cubicBezTo>
                <a:lnTo>
                  <a:pt x="5988395" y="4015294"/>
                </a:lnTo>
                <a:lnTo>
                  <a:pt x="6000431" y="4003278"/>
                </a:lnTo>
                <a:cubicBezTo>
                  <a:pt x="6003941" y="3999772"/>
                  <a:pt x="6007453" y="3996267"/>
                  <a:pt x="6014472" y="3989256"/>
                </a:cubicBezTo>
                <a:close/>
                <a:moveTo>
                  <a:pt x="5834348" y="3983562"/>
                </a:moveTo>
                <a:cubicBezTo>
                  <a:pt x="5841149" y="3983124"/>
                  <a:pt x="5848608" y="3984000"/>
                  <a:pt x="5854751" y="3985752"/>
                </a:cubicBezTo>
                <a:cubicBezTo>
                  <a:pt x="5867036" y="3989256"/>
                  <a:pt x="5874058" y="3996267"/>
                  <a:pt x="5860016" y="4003278"/>
                </a:cubicBezTo>
                <a:cubicBezTo>
                  <a:pt x="5860016" y="4017298"/>
                  <a:pt x="5874058" y="4017298"/>
                  <a:pt x="5860016" y="4031318"/>
                </a:cubicBezTo>
                <a:cubicBezTo>
                  <a:pt x="5845975" y="4031318"/>
                  <a:pt x="5845975" y="4045340"/>
                  <a:pt x="5831934" y="4045340"/>
                </a:cubicBezTo>
                <a:cubicBezTo>
                  <a:pt x="5845975" y="4031318"/>
                  <a:pt x="5845975" y="3989256"/>
                  <a:pt x="5817892" y="3989256"/>
                </a:cubicBezTo>
                <a:cubicBezTo>
                  <a:pt x="5821403" y="3985752"/>
                  <a:pt x="5827546" y="3984000"/>
                  <a:pt x="5834348" y="3983562"/>
                </a:cubicBezTo>
                <a:close/>
                <a:moveTo>
                  <a:pt x="5960062" y="3978741"/>
                </a:moveTo>
                <a:cubicBezTo>
                  <a:pt x="5961816" y="3978741"/>
                  <a:pt x="5965328" y="3982247"/>
                  <a:pt x="5972348" y="3989256"/>
                </a:cubicBezTo>
                <a:cubicBezTo>
                  <a:pt x="5972348" y="3996267"/>
                  <a:pt x="5975858" y="3999772"/>
                  <a:pt x="5979368" y="4003278"/>
                </a:cubicBezTo>
                <a:lnTo>
                  <a:pt x="5981708" y="4007950"/>
                </a:lnTo>
                <a:lnTo>
                  <a:pt x="5958306" y="3989256"/>
                </a:lnTo>
                <a:cubicBezTo>
                  <a:pt x="5958306" y="3982247"/>
                  <a:pt x="5958306" y="3978741"/>
                  <a:pt x="5960062" y="3978741"/>
                </a:cubicBezTo>
                <a:close/>
                <a:moveTo>
                  <a:pt x="5944483" y="3971512"/>
                </a:moveTo>
                <a:cubicBezTo>
                  <a:pt x="5945142" y="3973484"/>
                  <a:pt x="5947775" y="3989256"/>
                  <a:pt x="5958306" y="3989256"/>
                </a:cubicBezTo>
                <a:cubicBezTo>
                  <a:pt x="5944264" y="3989256"/>
                  <a:pt x="5944264" y="4003278"/>
                  <a:pt x="5944264" y="3989256"/>
                </a:cubicBezTo>
                <a:cubicBezTo>
                  <a:pt x="5930225" y="3975236"/>
                  <a:pt x="5944264" y="3975236"/>
                  <a:pt x="5944264" y="3975236"/>
                </a:cubicBezTo>
                <a:cubicBezTo>
                  <a:pt x="5944264" y="3971731"/>
                  <a:pt x="5944264" y="3970855"/>
                  <a:pt x="5944483" y="3971512"/>
                </a:cubicBezTo>
                <a:close/>
                <a:moveTo>
                  <a:pt x="5860016" y="3947194"/>
                </a:moveTo>
                <a:cubicBezTo>
                  <a:pt x="5860016" y="3961216"/>
                  <a:pt x="5860016" y="3961216"/>
                  <a:pt x="5860016" y="3975236"/>
                </a:cubicBezTo>
                <a:cubicBezTo>
                  <a:pt x="5845975" y="3975236"/>
                  <a:pt x="5860016" y="3961216"/>
                  <a:pt x="5831934" y="3975236"/>
                </a:cubicBezTo>
                <a:cubicBezTo>
                  <a:pt x="5845975" y="3975236"/>
                  <a:pt x="5831934" y="3947194"/>
                  <a:pt x="5860016" y="3947194"/>
                </a:cubicBezTo>
                <a:close/>
                <a:moveTo>
                  <a:pt x="5692664" y="3946916"/>
                </a:moveTo>
                <a:cubicBezTo>
                  <a:pt x="5706465" y="3946916"/>
                  <a:pt x="5706465" y="3960716"/>
                  <a:pt x="5706465" y="3960716"/>
                </a:cubicBezTo>
                <a:cubicBezTo>
                  <a:pt x="5706465" y="3960716"/>
                  <a:pt x="5692664" y="3960716"/>
                  <a:pt x="5692664" y="3946916"/>
                </a:cubicBezTo>
                <a:close/>
                <a:moveTo>
                  <a:pt x="5888100" y="3933174"/>
                </a:moveTo>
                <a:cubicBezTo>
                  <a:pt x="5902142" y="3933174"/>
                  <a:pt x="5902142" y="3947194"/>
                  <a:pt x="5916184" y="3947194"/>
                </a:cubicBezTo>
                <a:cubicBezTo>
                  <a:pt x="5916184" y="3947194"/>
                  <a:pt x="5916184" y="3947194"/>
                  <a:pt x="5902142" y="3961216"/>
                </a:cubicBezTo>
                <a:cubicBezTo>
                  <a:pt x="5916184" y="3961216"/>
                  <a:pt x="5930225" y="3975236"/>
                  <a:pt x="5930225" y="3989256"/>
                </a:cubicBezTo>
                <a:cubicBezTo>
                  <a:pt x="5923205" y="3989256"/>
                  <a:pt x="5923205" y="3985752"/>
                  <a:pt x="5921449" y="3982247"/>
                </a:cubicBezTo>
                <a:lnTo>
                  <a:pt x="5914836" y="3979845"/>
                </a:lnTo>
                <a:lnTo>
                  <a:pt x="5914428" y="3976990"/>
                </a:lnTo>
                <a:cubicBezTo>
                  <a:pt x="5912674" y="3975236"/>
                  <a:pt x="5909162" y="3975236"/>
                  <a:pt x="5902142" y="3975236"/>
                </a:cubicBezTo>
                <a:lnTo>
                  <a:pt x="5914836" y="3979845"/>
                </a:lnTo>
                <a:lnTo>
                  <a:pt x="5916184" y="3989256"/>
                </a:lnTo>
                <a:cubicBezTo>
                  <a:pt x="5902142" y="3989256"/>
                  <a:pt x="5902142" y="3989256"/>
                  <a:pt x="5888100" y="3989256"/>
                </a:cubicBezTo>
                <a:cubicBezTo>
                  <a:pt x="5888100" y="3975236"/>
                  <a:pt x="5888100" y="3947194"/>
                  <a:pt x="5874058" y="3961216"/>
                </a:cubicBezTo>
                <a:cubicBezTo>
                  <a:pt x="5860016" y="3947194"/>
                  <a:pt x="5888100" y="3947194"/>
                  <a:pt x="5888100" y="3933174"/>
                </a:cubicBezTo>
                <a:close/>
                <a:moveTo>
                  <a:pt x="5723534" y="3931492"/>
                </a:moveTo>
                <a:lnTo>
                  <a:pt x="5723112" y="3933174"/>
                </a:lnTo>
                <a:cubicBezTo>
                  <a:pt x="5723112" y="3947194"/>
                  <a:pt x="5726622" y="3961216"/>
                  <a:pt x="5733644" y="3975236"/>
                </a:cubicBezTo>
                <a:cubicBezTo>
                  <a:pt x="5719602" y="3975236"/>
                  <a:pt x="5719602" y="3961216"/>
                  <a:pt x="5719602" y="3961216"/>
                </a:cubicBezTo>
                <a:cubicBezTo>
                  <a:pt x="5705561" y="3961216"/>
                  <a:pt x="5705561" y="3947194"/>
                  <a:pt x="5719602" y="3933174"/>
                </a:cubicBezTo>
                <a:close/>
                <a:moveTo>
                  <a:pt x="6000431" y="3919154"/>
                </a:moveTo>
                <a:cubicBezTo>
                  <a:pt x="6028514" y="3919154"/>
                  <a:pt x="6014472" y="3961216"/>
                  <a:pt x="6028514" y="3975236"/>
                </a:cubicBezTo>
                <a:cubicBezTo>
                  <a:pt x="6014472" y="3975236"/>
                  <a:pt x="6014472" y="3961216"/>
                  <a:pt x="6000431" y="3961216"/>
                </a:cubicBezTo>
                <a:cubicBezTo>
                  <a:pt x="6014472" y="3961216"/>
                  <a:pt x="6014472" y="3975236"/>
                  <a:pt x="6014472" y="3975236"/>
                </a:cubicBezTo>
                <a:cubicBezTo>
                  <a:pt x="6014472" y="3975236"/>
                  <a:pt x="6000431" y="3975236"/>
                  <a:pt x="6014472" y="3989256"/>
                </a:cubicBezTo>
                <a:cubicBezTo>
                  <a:pt x="5986390" y="3975236"/>
                  <a:pt x="5986390" y="3989256"/>
                  <a:pt x="5972348" y="3989256"/>
                </a:cubicBezTo>
                <a:cubicBezTo>
                  <a:pt x="5958306" y="3975236"/>
                  <a:pt x="5972348" y="3961216"/>
                  <a:pt x="5972348" y="3961216"/>
                </a:cubicBezTo>
                <a:cubicBezTo>
                  <a:pt x="5972348" y="3961216"/>
                  <a:pt x="5986390" y="3933174"/>
                  <a:pt x="5986390" y="3947194"/>
                </a:cubicBezTo>
                <a:cubicBezTo>
                  <a:pt x="5986390" y="3933174"/>
                  <a:pt x="6000431" y="3947194"/>
                  <a:pt x="6000431" y="3919154"/>
                </a:cubicBezTo>
                <a:close/>
                <a:moveTo>
                  <a:pt x="5874058" y="3919154"/>
                </a:moveTo>
                <a:cubicBezTo>
                  <a:pt x="5888100" y="3919154"/>
                  <a:pt x="5874058" y="3947194"/>
                  <a:pt x="5860016" y="3947194"/>
                </a:cubicBezTo>
                <a:cubicBezTo>
                  <a:pt x="5860016" y="3947194"/>
                  <a:pt x="5845975" y="3933174"/>
                  <a:pt x="5860016" y="3933174"/>
                </a:cubicBezTo>
                <a:cubicBezTo>
                  <a:pt x="5860016" y="3933174"/>
                  <a:pt x="5860016" y="3933174"/>
                  <a:pt x="5874058" y="3919154"/>
                </a:cubicBezTo>
                <a:close/>
                <a:moveTo>
                  <a:pt x="5789808" y="3919154"/>
                </a:moveTo>
                <a:cubicBezTo>
                  <a:pt x="5789808" y="3947194"/>
                  <a:pt x="5803850" y="3961216"/>
                  <a:pt x="5775767" y="3961216"/>
                </a:cubicBezTo>
                <a:cubicBezTo>
                  <a:pt x="5775767" y="3947194"/>
                  <a:pt x="5789808" y="3947194"/>
                  <a:pt x="5789808" y="3947194"/>
                </a:cubicBezTo>
                <a:cubicBezTo>
                  <a:pt x="5775767" y="3947194"/>
                  <a:pt x="5789808" y="3933174"/>
                  <a:pt x="5775767" y="3933174"/>
                </a:cubicBezTo>
                <a:cubicBezTo>
                  <a:pt x="5775767" y="3919154"/>
                  <a:pt x="5789808" y="3933174"/>
                  <a:pt x="5789808" y="3933174"/>
                </a:cubicBezTo>
                <a:cubicBezTo>
                  <a:pt x="5789808" y="3919154"/>
                  <a:pt x="5761725" y="3919154"/>
                  <a:pt x="5789808" y="3919154"/>
                </a:cubicBezTo>
                <a:close/>
                <a:moveTo>
                  <a:pt x="5967666" y="3916038"/>
                </a:moveTo>
                <a:lnTo>
                  <a:pt x="5972348" y="3919154"/>
                </a:lnTo>
                <a:cubicBezTo>
                  <a:pt x="5972348" y="3919154"/>
                  <a:pt x="5968838" y="3919154"/>
                  <a:pt x="5967082" y="3917400"/>
                </a:cubicBezTo>
                <a:close/>
                <a:moveTo>
                  <a:pt x="6044577" y="3905517"/>
                </a:moveTo>
                <a:cubicBezTo>
                  <a:pt x="6058568" y="3919519"/>
                  <a:pt x="6086554" y="3919519"/>
                  <a:pt x="6100546" y="3933524"/>
                </a:cubicBezTo>
                <a:cubicBezTo>
                  <a:pt x="6114538" y="3947526"/>
                  <a:pt x="6114538" y="3961531"/>
                  <a:pt x="6142523" y="3975534"/>
                </a:cubicBezTo>
                <a:cubicBezTo>
                  <a:pt x="6170506" y="3975534"/>
                  <a:pt x="6198490" y="4017543"/>
                  <a:pt x="6226475" y="4031548"/>
                </a:cubicBezTo>
                <a:cubicBezTo>
                  <a:pt x="6212484" y="4059553"/>
                  <a:pt x="6226475" y="4059553"/>
                  <a:pt x="6226475" y="4073558"/>
                </a:cubicBezTo>
                <a:cubicBezTo>
                  <a:pt x="6226475" y="4073558"/>
                  <a:pt x="6240466" y="4059553"/>
                  <a:pt x="6240466" y="4073558"/>
                </a:cubicBezTo>
                <a:cubicBezTo>
                  <a:pt x="6240466" y="4073558"/>
                  <a:pt x="6240466" y="4059553"/>
                  <a:pt x="6240466" y="4045551"/>
                </a:cubicBezTo>
                <a:cubicBezTo>
                  <a:pt x="6254458" y="4045551"/>
                  <a:pt x="6268452" y="4087560"/>
                  <a:pt x="6296436" y="4101565"/>
                </a:cubicBezTo>
                <a:cubicBezTo>
                  <a:pt x="6282444" y="4101565"/>
                  <a:pt x="6282444" y="4087560"/>
                  <a:pt x="6282444" y="4101565"/>
                </a:cubicBezTo>
                <a:cubicBezTo>
                  <a:pt x="6282444" y="4115568"/>
                  <a:pt x="6282444" y="4115568"/>
                  <a:pt x="6296436" y="4129570"/>
                </a:cubicBezTo>
                <a:cubicBezTo>
                  <a:pt x="6296436" y="4143575"/>
                  <a:pt x="6282444" y="4129570"/>
                  <a:pt x="6282444" y="4129570"/>
                </a:cubicBezTo>
                <a:cubicBezTo>
                  <a:pt x="6282444" y="4115568"/>
                  <a:pt x="6254458" y="4115568"/>
                  <a:pt x="6268452" y="4101565"/>
                </a:cubicBezTo>
                <a:cubicBezTo>
                  <a:pt x="6226475" y="4101565"/>
                  <a:pt x="6212484" y="4087560"/>
                  <a:pt x="6198490" y="4059553"/>
                </a:cubicBezTo>
                <a:cubicBezTo>
                  <a:pt x="6198490" y="4059553"/>
                  <a:pt x="6198490" y="4059553"/>
                  <a:pt x="6212484" y="4059553"/>
                </a:cubicBezTo>
                <a:cubicBezTo>
                  <a:pt x="6212484" y="4059553"/>
                  <a:pt x="6212484" y="4059553"/>
                  <a:pt x="6198490" y="4045551"/>
                </a:cubicBezTo>
                <a:cubicBezTo>
                  <a:pt x="6184498" y="4045551"/>
                  <a:pt x="6198490" y="4045551"/>
                  <a:pt x="6184498" y="4031548"/>
                </a:cubicBezTo>
                <a:cubicBezTo>
                  <a:pt x="6184498" y="4045551"/>
                  <a:pt x="6198490" y="4045551"/>
                  <a:pt x="6184498" y="4059553"/>
                </a:cubicBezTo>
                <a:cubicBezTo>
                  <a:pt x="6184498" y="4045551"/>
                  <a:pt x="6170506" y="4031548"/>
                  <a:pt x="6184498" y="4017543"/>
                </a:cubicBezTo>
                <a:cubicBezTo>
                  <a:pt x="6184498" y="4003541"/>
                  <a:pt x="6170506" y="4031548"/>
                  <a:pt x="6170506" y="4017543"/>
                </a:cubicBezTo>
                <a:cubicBezTo>
                  <a:pt x="6170506" y="4003541"/>
                  <a:pt x="6170506" y="4003541"/>
                  <a:pt x="6184498" y="4003541"/>
                </a:cubicBezTo>
                <a:cubicBezTo>
                  <a:pt x="6170506" y="4003541"/>
                  <a:pt x="6170506" y="4003541"/>
                  <a:pt x="6170506" y="4003541"/>
                </a:cubicBezTo>
                <a:cubicBezTo>
                  <a:pt x="6156514" y="4003541"/>
                  <a:pt x="6156514" y="4003541"/>
                  <a:pt x="6156514" y="4017543"/>
                </a:cubicBezTo>
                <a:cubicBezTo>
                  <a:pt x="6128529" y="3989536"/>
                  <a:pt x="6100546" y="3975534"/>
                  <a:pt x="6072560" y="3961531"/>
                </a:cubicBezTo>
                <a:cubicBezTo>
                  <a:pt x="6072560" y="3947526"/>
                  <a:pt x="6086554" y="3947526"/>
                  <a:pt x="6086554" y="3947526"/>
                </a:cubicBezTo>
                <a:cubicBezTo>
                  <a:pt x="6072560" y="3947526"/>
                  <a:pt x="6072560" y="3947526"/>
                  <a:pt x="6072560" y="3961531"/>
                </a:cubicBezTo>
                <a:cubicBezTo>
                  <a:pt x="6058568" y="3947526"/>
                  <a:pt x="6058568" y="3947526"/>
                  <a:pt x="6044577" y="3933524"/>
                </a:cubicBezTo>
                <a:cubicBezTo>
                  <a:pt x="6044577" y="3933524"/>
                  <a:pt x="6048076" y="3933524"/>
                  <a:pt x="6053322" y="3933524"/>
                </a:cubicBezTo>
                <a:lnTo>
                  <a:pt x="6058568" y="3933524"/>
                </a:lnTo>
                <a:lnTo>
                  <a:pt x="6072560" y="3933524"/>
                </a:lnTo>
                <a:cubicBezTo>
                  <a:pt x="6072560" y="3919519"/>
                  <a:pt x="6058568" y="3919519"/>
                  <a:pt x="6058568" y="3933524"/>
                </a:cubicBezTo>
                <a:cubicBezTo>
                  <a:pt x="6058568" y="3919519"/>
                  <a:pt x="6058568" y="3919519"/>
                  <a:pt x="6044577" y="3905517"/>
                </a:cubicBezTo>
                <a:close/>
                <a:moveTo>
                  <a:pt x="5972348" y="3905134"/>
                </a:moveTo>
                <a:lnTo>
                  <a:pt x="5967666" y="3916038"/>
                </a:lnTo>
                <a:lnTo>
                  <a:pt x="5961816" y="3912143"/>
                </a:lnTo>
                <a:cubicBezTo>
                  <a:pt x="5961816" y="3908638"/>
                  <a:pt x="5965328" y="3905134"/>
                  <a:pt x="5972348" y="3905134"/>
                </a:cubicBezTo>
                <a:close/>
                <a:moveTo>
                  <a:pt x="6014472" y="3891112"/>
                </a:moveTo>
                <a:cubicBezTo>
                  <a:pt x="6028514" y="3905134"/>
                  <a:pt x="6028514" y="3905134"/>
                  <a:pt x="6042556" y="3905134"/>
                </a:cubicBezTo>
                <a:cubicBezTo>
                  <a:pt x="6042556" y="3933174"/>
                  <a:pt x="6028514" y="3905134"/>
                  <a:pt x="6014472" y="3891112"/>
                </a:cubicBezTo>
                <a:close/>
                <a:moveTo>
                  <a:pt x="5958306" y="3877092"/>
                </a:moveTo>
                <a:cubicBezTo>
                  <a:pt x="5972348" y="3891112"/>
                  <a:pt x="5972348" y="3905134"/>
                  <a:pt x="5986390" y="3919154"/>
                </a:cubicBezTo>
                <a:cubicBezTo>
                  <a:pt x="5982880" y="3919154"/>
                  <a:pt x="5979368" y="3919154"/>
                  <a:pt x="5972348" y="3919154"/>
                </a:cubicBezTo>
                <a:cubicBezTo>
                  <a:pt x="5972348" y="3919154"/>
                  <a:pt x="5972348" y="3919154"/>
                  <a:pt x="5972348" y="3905134"/>
                </a:cubicBezTo>
                <a:cubicBezTo>
                  <a:pt x="5958306" y="3891112"/>
                  <a:pt x="5972348" y="3905134"/>
                  <a:pt x="5958306" y="3877092"/>
                </a:cubicBezTo>
                <a:close/>
                <a:moveTo>
                  <a:pt x="1599045" y="3871557"/>
                </a:moveTo>
                <a:lnTo>
                  <a:pt x="1612342" y="3883351"/>
                </a:lnTo>
                <a:lnTo>
                  <a:pt x="1616371" y="3884816"/>
                </a:lnTo>
                <a:cubicBezTo>
                  <a:pt x="1618096" y="3888265"/>
                  <a:pt x="1618096" y="3891716"/>
                  <a:pt x="1624997" y="3891716"/>
                </a:cubicBezTo>
                <a:lnTo>
                  <a:pt x="1623482" y="3893231"/>
                </a:lnTo>
                <a:lnTo>
                  <a:pt x="1638552" y="3906599"/>
                </a:lnTo>
                <a:cubicBezTo>
                  <a:pt x="1652600" y="3949185"/>
                  <a:pt x="1610457" y="3977572"/>
                  <a:pt x="1596411" y="3991768"/>
                </a:cubicBezTo>
                <a:cubicBezTo>
                  <a:pt x="1568317" y="3977572"/>
                  <a:pt x="1554271" y="3991768"/>
                  <a:pt x="1540223" y="3991768"/>
                </a:cubicBezTo>
                <a:cubicBezTo>
                  <a:pt x="1540223" y="3977572"/>
                  <a:pt x="1512129" y="3963378"/>
                  <a:pt x="1512129" y="3963378"/>
                </a:cubicBezTo>
                <a:cubicBezTo>
                  <a:pt x="1491059" y="3936764"/>
                  <a:pt x="1499619" y="3910813"/>
                  <a:pt x="1520031" y="3893016"/>
                </a:cubicBezTo>
                <a:lnTo>
                  <a:pt x="1539710" y="3882643"/>
                </a:lnTo>
                <a:lnTo>
                  <a:pt x="1540471" y="3877916"/>
                </a:lnTo>
                <a:lnTo>
                  <a:pt x="1542998" y="3880911"/>
                </a:lnTo>
                <a:lnTo>
                  <a:pt x="1557316" y="3873365"/>
                </a:lnTo>
                <a:cubicBezTo>
                  <a:pt x="1571225" y="3869477"/>
                  <a:pt x="1585875" y="3868562"/>
                  <a:pt x="1599045" y="3871557"/>
                </a:cubicBezTo>
                <a:close/>
                <a:moveTo>
                  <a:pt x="5902142" y="3699499"/>
                </a:moveTo>
                <a:cubicBezTo>
                  <a:pt x="5909164" y="3703003"/>
                  <a:pt x="5916184" y="3706508"/>
                  <a:pt x="5916184" y="3713519"/>
                </a:cubicBezTo>
                <a:cubicBezTo>
                  <a:pt x="5916184" y="3713519"/>
                  <a:pt x="5902142" y="3699499"/>
                  <a:pt x="5902142" y="3713519"/>
                </a:cubicBezTo>
                <a:cubicBezTo>
                  <a:pt x="5888100" y="3713519"/>
                  <a:pt x="5902142" y="3699499"/>
                  <a:pt x="5902142" y="3699499"/>
                </a:cubicBezTo>
                <a:close/>
                <a:moveTo>
                  <a:pt x="6016974" y="3560504"/>
                </a:moveTo>
                <a:cubicBezTo>
                  <a:pt x="6002744" y="3574305"/>
                  <a:pt x="5974280" y="3588105"/>
                  <a:pt x="5960047" y="3601906"/>
                </a:cubicBezTo>
                <a:cubicBezTo>
                  <a:pt x="5945816" y="3615706"/>
                  <a:pt x="5931586" y="3643307"/>
                  <a:pt x="5903122" y="3643307"/>
                </a:cubicBezTo>
                <a:cubicBezTo>
                  <a:pt x="5903122" y="3643307"/>
                  <a:pt x="5903122" y="3643307"/>
                  <a:pt x="5903122" y="3629506"/>
                </a:cubicBezTo>
                <a:cubicBezTo>
                  <a:pt x="5960047" y="3615706"/>
                  <a:pt x="5974280" y="3574305"/>
                  <a:pt x="6016974" y="3560504"/>
                </a:cubicBezTo>
                <a:close/>
                <a:moveTo>
                  <a:pt x="6016974" y="3532904"/>
                </a:moveTo>
                <a:cubicBezTo>
                  <a:pt x="6030774" y="3532904"/>
                  <a:pt x="6030774" y="3532904"/>
                  <a:pt x="6030774" y="3532904"/>
                </a:cubicBezTo>
                <a:cubicBezTo>
                  <a:pt x="6030774" y="3546704"/>
                  <a:pt x="6030774" y="3546704"/>
                  <a:pt x="6016974" y="3546704"/>
                </a:cubicBezTo>
                <a:cubicBezTo>
                  <a:pt x="6016974" y="3546704"/>
                  <a:pt x="6016974" y="3546704"/>
                  <a:pt x="6016974" y="3532904"/>
                </a:cubicBezTo>
                <a:close/>
                <a:moveTo>
                  <a:pt x="5831934" y="3531252"/>
                </a:moveTo>
                <a:cubicBezTo>
                  <a:pt x="5831934" y="3531252"/>
                  <a:pt x="5831934" y="3531252"/>
                  <a:pt x="5831934" y="3536509"/>
                </a:cubicBezTo>
                <a:lnTo>
                  <a:pt x="5831934" y="3559294"/>
                </a:lnTo>
                <a:cubicBezTo>
                  <a:pt x="5831934" y="3545272"/>
                  <a:pt x="5817892" y="3559294"/>
                  <a:pt x="5817892" y="3545272"/>
                </a:cubicBezTo>
                <a:cubicBezTo>
                  <a:pt x="5817892" y="3545272"/>
                  <a:pt x="5817892" y="3531252"/>
                  <a:pt x="5831934" y="3531252"/>
                </a:cubicBezTo>
                <a:close/>
                <a:moveTo>
                  <a:pt x="6127380" y="3491505"/>
                </a:moveTo>
                <a:cubicBezTo>
                  <a:pt x="6134280" y="3491505"/>
                  <a:pt x="6134280" y="3494954"/>
                  <a:pt x="6132554" y="3498405"/>
                </a:cubicBezTo>
                <a:lnTo>
                  <a:pt x="6131520" y="3499785"/>
                </a:lnTo>
                <a:lnTo>
                  <a:pt x="6127380" y="3505305"/>
                </a:lnTo>
                <a:cubicBezTo>
                  <a:pt x="6127380" y="3505305"/>
                  <a:pt x="6127380" y="3505305"/>
                  <a:pt x="6113579" y="3505305"/>
                </a:cubicBezTo>
                <a:cubicBezTo>
                  <a:pt x="6113579" y="3491505"/>
                  <a:pt x="6113579" y="3491505"/>
                  <a:pt x="6127380" y="3491505"/>
                </a:cubicBezTo>
                <a:close/>
                <a:moveTo>
                  <a:pt x="5789270" y="3477704"/>
                </a:moveTo>
                <a:cubicBezTo>
                  <a:pt x="5804796" y="3477704"/>
                  <a:pt x="5804796" y="3491505"/>
                  <a:pt x="5820322" y="3505305"/>
                </a:cubicBezTo>
                <a:cubicBezTo>
                  <a:pt x="5789270" y="3505305"/>
                  <a:pt x="5804796" y="3505305"/>
                  <a:pt x="5789270" y="3477704"/>
                </a:cubicBezTo>
                <a:close/>
                <a:moveTo>
                  <a:pt x="6099778" y="3463904"/>
                </a:moveTo>
                <a:cubicBezTo>
                  <a:pt x="6113579" y="3463904"/>
                  <a:pt x="6113579" y="3477704"/>
                  <a:pt x="6127380" y="3477704"/>
                </a:cubicBezTo>
                <a:cubicBezTo>
                  <a:pt x="6141180" y="3491505"/>
                  <a:pt x="6127380" y="3477704"/>
                  <a:pt x="6127380" y="3491505"/>
                </a:cubicBezTo>
                <a:cubicBezTo>
                  <a:pt x="6127380" y="3477704"/>
                  <a:pt x="6113579" y="3491505"/>
                  <a:pt x="6099778" y="3491505"/>
                </a:cubicBezTo>
                <a:cubicBezTo>
                  <a:pt x="6099778" y="3477704"/>
                  <a:pt x="6099778" y="3477704"/>
                  <a:pt x="6099778" y="3463904"/>
                </a:cubicBezTo>
                <a:close/>
                <a:moveTo>
                  <a:pt x="5789808" y="3447128"/>
                </a:moveTo>
                <a:cubicBezTo>
                  <a:pt x="5789808" y="3447128"/>
                  <a:pt x="5789808" y="3447128"/>
                  <a:pt x="5803850" y="3447128"/>
                </a:cubicBezTo>
                <a:cubicBezTo>
                  <a:pt x="5789808" y="3461150"/>
                  <a:pt x="5789808" y="3475170"/>
                  <a:pt x="5775767" y="3461150"/>
                </a:cubicBezTo>
                <a:cubicBezTo>
                  <a:pt x="5775767" y="3461150"/>
                  <a:pt x="5775767" y="3461150"/>
                  <a:pt x="5789808" y="3447128"/>
                </a:cubicBezTo>
                <a:close/>
                <a:moveTo>
                  <a:pt x="6072178" y="3446652"/>
                </a:moveTo>
                <a:cubicBezTo>
                  <a:pt x="6072178" y="3446652"/>
                  <a:pt x="6072178" y="3446652"/>
                  <a:pt x="6085978" y="3462178"/>
                </a:cubicBezTo>
                <a:cubicBezTo>
                  <a:pt x="6085978" y="3477704"/>
                  <a:pt x="6072178" y="3446652"/>
                  <a:pt x="6072178" y="3462178"/>
                </a:cubicBezTo>
                <a:cubicBezTo>
                  <a:pt x="6058378" y="3462178"/>
                  <a:pt x="6072178" y="3462178"/>
                  <a:pt x="6072178" y="3446652"/>
                </a:cubicBezTo>
                <a:close/>
                <a:moveTo>
                  <a:pt x="2368371" y="3433108"/>
                </a:moveTo>
                <a:cubicBezTo>
                  <a:pt x="2368371" y="3433108"/>
                  <a:pt x="2368371" y="3433108"/>
                  <a:pt x="2368371" y="3447128"/>
                </a:cubicBezTo>
                <a:cubicBezTo>
                  <a:pt x="2368371" y="3447128"/>
                  <a:pt x="2354330" y="3447128"/>
                  <a:pt x="2368371" y="3433108"/>
                </a:cubicBezTo>
                <a:close/>
                <a:moveTo>
                  <a:pt x="6034330" y="3425812"/>
                </a:moveTo>
                <a:lnTo>
                  <a:pt x="6044577" y="3432852"/>
                </a:lnTo>
                <a:cubicBezTo>
                  <a:pt x="6044577" y="3439752"/>
                  <a:pt x="6041020" y="3436301"/>
                  <a:pt x="6037462" y="3431126"/>
                </a:cubicBezTo>
                <a:close/>
                <a:moveTo>
                  <a:pt x="6030344" y="3419051"/>
                </a:moveTo>
                <a:lnTo>
                  <a:pt x="6034330" y="3425812"/>
                </a:lnTo>
                <a:lnTo>
                  <a:pt x="6030344" y="3423076"/>
                </a:lnTo>
                <a:close/>
                <a:moveTo>
                  <a:pt x="5959186" y="3363850"/>
                </a:moveTo>
                <a:cubicBezTo>
                  <a:pt x="5966302" y="3384550"/>
                  <a:pt x="5984092" y="3394900"/>
                  <a:pt x="6001880" y="3403525"/>
                </a:cubicBezTo>
                <a:lnTo>
                  <a:pt x="6030344" y="3423076"/>
                </a:lnTo>
                <a:lnTo>
                  <a:pt x="6030344" y="3427677"/>
                </a:lnTo>
                <a:cubicBezTo>
                  <a:pt x="6033904" y="3432852"/>
                  <a:pt x="6037462" y="3439752"/>
                  <a:pt x="6030344" y="3446652"/>
                </a:cubicBezTo>
                <a:cubicBezTo>
                  <a:pt x="6016114" y="3432852"/>
                  <a:pt x="6001882" y="3419051"/>
                  <a:pt x="5973417" y="3405251"/>
                </a:cubicBezTo>
                <a:cubicBezTo>
                  <a:pt x="5987650" y="3391451"/>
                  <a:pt x="6001882" y="3419051"/>
                  <a:pt x="6001882" y="3419051"/>
                </a:cubicBezTo>
                <a:cubicBezTo>
                  <a:pt x="6016114" y="3405251"/>
                  <a:pt x="5973417" y="3391451"/>
                  <a:pt x="5959186" y="3405251"/>
                </a:cubicBezTo>
                <a:cubicBezTo>
                  <a:pt x="5959186" y="3391451"/>
                  <a:pt x="5944956" y="3377650"/>
                  <a:pt x="5930722" y="3391451"/>
                </a:cubicBezTo>
                <a:cubicBezTo>
                  <a:pt x="5944956" y="3377650"/>
                  <a:pt x="5930722" y="3363850"/>
                  <a:pt x="5959186" y="3363850"/>
                </a:cubicBezTo>
                <a:close/>
                <a:moveTo>
                  <a:pt x="5889322" y="3336249"/>
                </a:moveTo>
                <a:cubicBezTo>
                  <a:pt x="5916922" y="3350049"/>
                  <a:pt x="5930722" y="3336249"/>
                  <a:pt x="5944523" y="3363850"/>
                </a:cubicBezTo>
                <a:cubicBezTo>
                  <a:pt x="5930722" y="3363850"/>
                  <a:pt x="5930722" y="3377650"/>
                  <a:pt x="5930722" y="3377650"/>
                </a:cubicBezTo>
                <a:cubicBezTo>
                  <a:pt x="5930722" y="3377650"/>
                  <a:pt x="5930722" y="3363850"/>
                  <a:pt x="5916922" y="3350049"/>
                </a:cubicBezTo>
                <a:cubicBezTo>
                  <a:pt x="5916922" y="3363850"/>
                  <a:pt x="5916922" y="3377650"/>
                  <a:pt x="5930722" y="3377650"/>
                </a:cubicBezTo>
                <a:cubicBezTo>
                  <a:pt x="5903122" y="3391451"/>
                  <a:pt x="5916922" y="3350049"/>
                  <a:pt x="5903122" y="3363850"/>
                </a:cubicBezTo>
                <a:cubicBezTo>
                  <a:pt x="5903122" y="3350049"/>
                  <a:pt x="5889322" y="3350049"/>
                  <a:pt x="5889322" y="3336249"/>
                </a:cubicBezTo>
                <a:close/>
                <a:moveTo>
                  <a:pt x="5888891" y="3334684"/>
                </a:moveTo>
                <a:lnTo>
                  <a:pt x="5889036" y="3336249"/>
                </a:lnTo>
                <a:lnTo>
                  <a:pt x="5887918" y="3335756"/>
                </a:lnTo>
                <a:close/>
                <a:moveTo>
                  <a:pt x="869426" y="3322448"/>
                </a:moveTo>
                <a:cubicBezTo>
                  <a:pt x="869426" y="3322448"/>
                  <a:pt x="869426" y="3322448"/>
                  <a:pt x="883226" y="3322448"/>
                </a:cubicBezTo>
                <a:cubicBezTo>
                  <a:pt x="883226" y="3336249"/>
                  <a:pt x="869426" y="3322448"/>
                  <a:pt x="869426" y="3336249"/>
                </a:cubicBezTo>
                <a:cubicBezTo>
                  <a:pt x="855625" y="3336249"/>
                  <a:pt x="869426" y="3322448"/>
                  <a:pt x="869426" y="3322448"/>
                </a:cubicBezTo>
                <a:close/>
                <a:moveTo>
                  <a:pt x="5877368" y="3304767"/>
                </a:moveTo>
                <a:cubicBezTo>
                  <a:pt x="5881991" y="3306060"/>
                  <a:pt x="5892558" y="3318998"/>
                  <a:pt x="5903124" y="3308648"/>
                </a:cubicBezTo>
                <a:cubicBezTo>
                  <a:pt x="5896080" y="3322448"/>
                  <a:pt x="5892558" y="3329349"/>
                  <a:pt x="5889036" y="3334523"/>
                </a:cubicBezTo>
                <a:lnTo>
                  <a:pt x="5888891" y="3334684"/>
                </a:lnTo>
                <a:lnTo>
                  <a:pt x="5887276" y="3317274"/>
                </a:lnTo>
                <a:cubicBezTo>
                  <a:pt x="5885514" y="3312097"/>
                  <a:pt x="5881991" y="3308648"/>
                  <a:pt x="5874947" y="3308648"/>
                </a:cubicBezTo>
                <a:cubicBezTo>
                  <a:pt x="5874947" y="3305198"/>
                  <a:pt x="5875828" y="3304335"/>
                  <a:pt x="5877368" y="3304767"/>
                </a:cubicBezTo>
                <a:close/>
                <a:moveTo>
                  <a:pt x="5734068" y="3253446"/>
                </a:moveTo>
                <a:cubicBezTo>
                  <a:pt x="5748155" y="3253446"/>
                  <a:pt x="5748155" y="3253446"/>
                  <a:pt x="5748155" y="3267247"/>
                </a:cubicBezTo>
                <a:cubicBezTo>
                  <a:pt x="5762244" y="3253446"/>
                  <a:pt x="5832683" y="3308648"/>
                  <a:pt x="5832683" y="3281047"/>
                </a:cubicBezTo>
                <a:cubicBezTo>
                  <a:pt x="5846772" y="3281047"/>
                  <a:pt x="5860860" y="3281047"/>
                  <a:pt x="5874947" y="3294848"/>
                </a:cubicBezTo>
                <a:cubicBezTo>
                  <a:pt x="5874947" y="3308648"/>
                  <a:pt x="5860860" y="3294848"/>
                  <a:pt x="5860860" y="3294848"/>
                </a:cubicBezTo>
                <a:cubicBezTo>
                  <a:pt x="5846772" y="3301748"/>
                  <a:pt x="5846772" y="3312097"/>
                  <a:pt x="5853816" y="3320723"/>
                </a:cubicBezTo>
                <a:lnTo>
                  <a:pt x="5887918" y="3335756"/>
                </a:lnTo>
                <a:lnTo>
                  <a:pt x="5874947" y="3350049"/>
                </a:lnTo>
                <a:cubicBezTo>
                  <a:pt x="5860860" y="3336249"/>
                  <a:pt x="5846772" y="3322448"/>
                  <a:pt x="5818596" y="3322448"/>
                </a:cubicBezTo>
                <a:cubicBezTo>
                  <a:pt x="5832683" y="3322448"/>
                  <a:pt x="5832683" y="3308648"/>
                  <a:pt x="5832683" y="3308648"/>
                </a:cubicBezTo>
                <a:cubicBezTo>
                  <a:pt x="5832683" y="3308648"/>
                  <a:pt x="5832683" y="3308648"/>
                  <a:pt x="5832683" y="3294848"/>
                </a:cubicBezTo>
                <a:cubicBezTo>
                  <a:pt x="5832683" y="3294848"/>
                  <a:pt x="5832683" y="3294848"/>
                  <a:pt x="5818596" y="3294848"/>
                </a:cubicBezTo>
                <a:cubicBezTo>
                  <a:pt x="5832683" y="3308648"/>
                  <a:pt x="5818596" y="3308648"/>
                  <a:pt x="5818596" y="3322448"/>
                </a:cubicBezTo>
                <a:cubicBezTo>
                  <a:pt x="5790419" y="3294848"/>
                  <a:pt x="5734068" y="3281047"/>
                  <a:pt x="5734068" y="3253446"/>
                </a:cubicBezTo>
                <a:close/>
                <a:moveTo>
                  <a:pt x="5944523" y="3239646"/>
                </a:moveTo>
                <a:cubicBezTo>
                  <a:pt x="5958324" y="3253446"/>
                  <a:pt x="5958324" y="3253446"/>
                  <a:pt x="5972124" y="3267247"/>
                </a:cubicBezTo>
                <a:cubicBezTo>
                  <a:pt x="5958324" y="3267247"/>
                  <a:pt x="5958324" y="3281047"/>
                  <a:pt x="5944523" y="3281047"/>
                </a:cubicBezTo>
                <a:cubicBezTo>
                  <a:pt x="5944523" y="3267247"/>
                  <a:pt x="5930722" y="3253446"/>
                  <a:pt x="5944523" y="3239646"/>
                </a:cubicBezTo>
                <a:close/>
                <a:moveTo>
                  <a:pt x="5885872" y="3219576"/>
                </a:moveTo>
                <a:cubicBezTo>
                  <a:pt x="5896222" y="3221677"/>
                  <a:pt x="5906571" y="3238499"/>
                  <a:pt x="5916922" y="3238499"/>
                </a:cubicBezTo>
                <a:cubicBezTo>
                  <a:pt x="5903122" y="3253449"/>
                  <a:pt x="5903122" y="3238499"/>
                  <a:pt x="5889322" y="3238499"/>
                </a:cubicBezTo>
                <a:cubicBezTo>
                  <a:pt x="5889322" y="3238499"/>
                  <a:pt x="5889322" y="3238499"/>
                  <a:pt x="5889322" y="3223546"/>
                </a:cubicBezTo>
                <a:cubicBezTo>
                  <a:pt x="5875521" y="3238499"/>
                  <a:pt x="5889322" y="3238499"/>
                  <a:pt x="5875521" y="3238499"/>
                </a:cubicBezTo>
                <a:cubicBezTo>
                  <a:pt x="5875521" y="3238499"/>
                  <a:pt x="5875521" y="3238499"/>
                  <a:pt x="5875521" y="3223546"/>
                </a:cubicBezTo>
                <a:cubicBezTo>
                  <a:pt x="5878972" y="3219808"/>
                  <a:pt x="5882421" y="3218874"/>
                  <a:pt x="5885872" y="3219576"/>
                </a:cubicBezTo>
                <a:close/>
                <a:moveTo>
                  <a:pt x="2578994" y="3180739"/>
                </a:moveTo>
                <a:cubicBezTo>
                  <a:pt x="2578994" y="3180739"/>
                  <a:pt x="2578994" y="3180739"/>
                  <a:pt x="2578994" y="3194759"/>
                </a:cubicBezTo>
                <a:cubicBezTo>
                  <a:pt x="2578994" y="3194759"/>
                  <a:pt x="2578994" y="3194759"/>
                  <a:pt x="2564952" y="3194759"/>
                </a:cubicBezTo>
                <a:cubicBezTo>
                  <a:pt x="2564952" y="3194759"/>
                  <a:pt x="2578994" y="3194759"/>
                  <a:pt x="2578994" y="3180739"/>
                </a:cubicBezTo>
                <a:close/>
                <a:moveTo>
                  <a:pt x="5761668" y="3167195"/>
                </a:moveTo>
                <a:cubicBezTo>
                  <a:pt x="5790995" y="3167195"/>
                  <a:pt x="5790995" y="3194796"/>
                  <a:pt x="5820322" y="3194796"/>
                </a:cubicBezTo>
                <a:cubicBezTo>
                  <a:pt x="5820322" y="3201696"/>
                  <a:pt x="5820322" y="3201696"/>
                  <a:pt x="5820322" y="3201696"/>
                </a:cubicBezTo>
                <a:lnTo>
                  <a:pt x="5820322" y="3208592"/>
                </a:lnTo>
                <a:lnTo>
                  <a:pt x="5827220" y="3201694"/>
                </a:lnTo>
                <a:cubicBezTo>
                  <a:pt x="5827220" y="3198243"/>
                  <a:pt x="5827220" y="3194794"/>
                  <a:pt x="5834120" y="3194794"/>
                </a:cubicBezTo>
                <a:cubicBezTo>
                  <a:pt x="5834120" y="3208594"/>
                  <a:pt x="5861720" y="3208594"/>
                  <a:pt x="5861720" y="3208594"/>
                </a:cubicBezTo>
                <a:cubicBezTo>
                  <a:pt x="5847920" y="3222394"/>
                  <a:pt x="5847920" y="3208594"/>
                  <a:pt x="5820320" y="3222394"/>
                </a:cubicBezTo>
                <a:cubicBezTo>
                  <a:pt x="5820320" y="3215494"/>
                  <a:pt x="5820320" y="3212043"/>
                  <a:pt x="5820320" y="3210320"/>
                </a:cubicBezTo>
                <a:lnTo>
                  <a:pt x="5820320" y="3208596"/>
                </a:lnTo>
                <a:lnTo>
                  <a:pt x="5796494" y="3201696"/>
                </a:lnTo>
                <a:cubicBezTo>
                  <a:pt x="5787329" y="3198245"/>
                  <a:pt x="5776332" y="3194796"/>
                  <a:pt x="5761668" y="3194796"/>
                </a:cubicBezTo>
                <a:cubicBezTo>
                  <a:pt x="5761668" y="3180995"/>
                  <a:pt x="5776332" y="3194796"/>
                  <a:pt x="5776332" y="3194796"/>
                </a:cubicBezTo>
                <a:cubicBezTo>
                  <a:pt x="5776332" y="3180995"/>
                  <a:pt x="5761668" y="3180995"/>
                  <a:pt x="5761668" y="3167195"/>
                </a:cubicBezTo>
                <a:close/>
                <a:moveTo>
                  <a:pt x="5699565" y="3147571"/>
                </a:moveTo>
                <a:cubicBezTo>
                  <a:pt x="5706465" y="3146924"/>
                  <a:pt x="5713365" y="3147355"/>
                  <a:pt x="5720266" y="3148218"/>
                </a:cubicBezTo>
                <a:cubicBezTo>
                  <a:pt x="5734066" y="3149941"/>
                  <a:pt x="5747866" y="3153392"/>
                  <a:pt x="5761666" y="3153392"/>
                </a:cubicBezTo>
                <a:cubicBezTo>
                  <a:pt x="5747866" y="3180993"/>
                  <a:pt x="5747866" y="3167193"/>
                  <a:pt x="5761666" y="3194794"/>
                </a:cubicBezTo>
                <a:cubicBezTo>
                  <a:pt x="5720266" y="3180993"/>
                  <a:pt x="5720266" y="3153392"/>
                  <a:pt x="5678864" y="3153392"/>
                </a:cubicBezTo>
                <a:cubicBezTo>
                  <a:pt x="5685764" y="3149942"/>
                  <a:pt x="5692664" y="3148217"/>
                  <a:pt x="5699565" y="3147571"/>
                </a:cubicBezTo>
                <a:close/>
                <a:moveTo>
                  <a:pt x="6086965" y="2900845"/>
                </a:moveTo>
                <a:lnTo>
                  <a:pt x="6085978" y="2901536"/>
                </a:lnTo>
                <a:cubicBezTo>
                  <a:pt x="6082529" y="2901536"/>
                  <a:pt x="6082529" y="2901536"/>
                  <a:pt x="6084252" y="2901321"/>
                </a:cubicBezTo>
                <a:close/>
                <a:moveTo>
                  <a:pt x="6100556" y="2891331"/>
                </a:moveTo>
                <a:lnTo>
                  <a:pt x="6101504" y="2895714"/>
                </a:lnTo>
                <a:cubicBezTo>
                  <a:pt x="6099778" y="2897655"/>
                  <a:pt x="6096328" y="2898948"/>
                  <a:pt x="6092878" y="2899811"/>
                </a:cubicBezTo>
                <a:lnTo>
                  <a:pt x="6086965" y="2900845"/>
                </a:lnTo>
                <a:close/>
                <a:moveTo>
                  <a:pt x="13801" y="2887736"/>
                </a:moveTo>
                <a:cubicBezTo>
                  <a:pt x="27601" y="2887736"/>
                  <a:pt x="27601" y="2887736"/>
                  <a:pt x="41401" y="2887736"/>
                </a:cubicBezTo>
                <a:cubicBezTo>
                  <a:pt x="55202" y="2901536"/>
                  <a:pt x="27601" y="2929137"/>
                  <a:pt x="0" y="2915337"/>
                </a:cubicBezTo>
                <a:cubicBezTo>
                  <a:pt x="13801" y="2915337"/>
                  <a:pt x="13801" y="2901536"/>
                  <a:pt x="13801" y="2887736"/>
                </a:cubicBezTo>
                <a:close/>
                <a:moveTo>
                  <a:pt x="6105385" y="2884070"/>
                </a:moveTo>
                <a:cubicBezTo>
                  <a:pt x="6105816" y="2884717"/>
                  <a:pt x="6104953" y="2886873"/>
                  <a:pt x="6103228" y="2889461"/>
                </a:cubicBezTo>
                <a:lnTo>
                  <a:pt x="6100556" y="2891331"/>
                </a:lnTo>
                <a:lnTo>
                  <a:pt x="6099778" y="2887736"/>
                </a:lnTo>
                <a:cubicBezTo>
                  <a:pt x="6103228" y="2884286"/>
                  <a:pt x="6104954" y="2883423"/>
                  <a:pt x="6105385" y="2884070"/>
                </a:cubicBezTo>
                <a:close/>
                <a:moveTo>
                  <a:pt x="50889" y="2823531"/>
                </a:moveTo>
                <a:cubicBezTo>
                  <a:pt x="56064" y="2824556"/>
                  <a:pt x="62102" y="2827359"/>
                  <a:pt x="69003" y="2832534"/>
                </a:cubicBezTo>
                <a:cubicBezTo>
                  <a:pt x="55202" y="2846335"/>
                  <a:pt x="55202" y="2846335"/>
                  <a:pt x="69003" y="2860135"/>
                </a:cubicBezTo>
                <a:cubicBezTo>
                  <a:pt x="27601" y="2891185"/>
                  <a:pt x="17250" y="2836846"/>
                  <a:pt x="37950" y="2825201"/>
                </a:cubicBezTo>
                <a:cubicBezTo>
                  <a:pt x="41400" y="2823262"/>
                  <a:pt x="45713" y="2822507"/>
                  <a:pt x="50889" y="2823531"/>
                </a:cubicBezTo>
                <a:close/>
                <a:moveTo>
                  <a:pt x="2625526" y="2727306"/>
                </a:moveTo>
                <a:cubicBezTo>
                  <a:pt x="2646227" y="2729029"/>
                  <a:pt x="2663478" y="2746281"/>
                  <a:pt x="2635877" y="2773881"/>
                </a:cubicBezTo>
                <a:cubicBezTo>
                  <a:pt x="2635877" y="2760081"/>
                  <a:pt x="2608277" y="2760081"/>
                  <a:pt x="2594476" y="2773881"/>
                </a:cubicBezTo>
                <a:cubicBezTo>
                  <a:pt x="2580676" y="2739381"/>
                  <a:pt x="2604825" y="2725580"/>
                  <a:pt x="2625526" y="2727306"/>
                </a:cubicBezTo>
                <a:close/>
                <a:moveTo>
                  <a:pt x="968443" y="2570326"/>
                </a:moveTo>
                <a:cubicBezTo>
                  <a:pt x="1010881" y="2597928"/>
                  <a:pt x="996735" y="2639328"/>
                  <a:pt x="968443" y="2666929"/>
                </a:cubicBezTo>
                <a:cubicBezTo>
                  <a:pt x="940153" y="2666929"/>
                  <a:pt x="869426" y="2639328"/>
                  <a:pt x="897715" y="2584127"/>
                </a:cubicBezTo>
                <a:cubicBezTo>
                  <a:pt x="911861" y="2570326"/>
                  <a:pt x="954299" y="2570326"/>
                  <a:pt x="968443" y="2570326"/>
                </a:cubicBezTo>
                <a:close/>
                <a:moveTo>
                  <a:pt x="1307587" y="2556526"/>
                </a:moveTo>
                <a:cubicBezTo>
                  <a:pt x="1307587" y="2556526"/>
                  <a:pt x="1321388" y="2570326"/>
                  <a:pt x="1321388" y="2584127"/>
                </a:cubicBezTo>
                <a:cubicBezTo>
                  <a:pt x="1307587" y="2584127"/>
                  <a:pt x="1307587" y="2584127"/>
                  <a:pt x="1293787" y="2584127"/>
                </a:cubicBezTo>
                <a:cubicBezTo>
                  <a:pt x="1293787" y="2570326"/>
                  <a:pt x="1293787" y="2556526"/>
                  <a:pt x="1307587" y="2556526"/>
                </a:cubicBezTo>
                <a:close/>
                <a:moveTo>
                  <a:pt x="2608277" y="2290870"/>
                </a:moveTo>
                <a:cubicBezTo>
                  <a:pt x="2608277" y="2290870"/>
                  <a:pt x="2608277" y="2290870"/>
                  <a:pt x="2622077" y="2290870"/>
                </a:cubicBezTo>
                <a:cubicBezTo>
                  <a:pt x="2622077" y="2304670"/>
                  <a:pt x="2608277" y="2290870"/>
                  <a:pt x="2608277" y="2304670"/>
                </a:cubicBezTo>
                <a:cubicBezTo>
                  <a:pt x="2608277" y="2304670"/>
                  <a:pt x="2608277" y="2304670"/>
                  <a:pt x="2608277" y="2290870"/>
                </a:cubicBezTo>
                <a:close/>
                <a:moveTo>
                  <a:pt x="5504636" y="2264129"/>
                </a:moveTo>
                <a:cubicBezTo>
                  <a:pt x="5509810" y="2264129"/>
                  <a:pt x="5516710" y="2268443"/>
                  <a:pt x="5523610" y="2277069"/>
                </a:cubicBezTo>
                <a:cubicBezTo>
                  <a:pt x="5523610" y="2277069"/>
                  <a:pt x="5509810" y="2277069"/>
                  <a:pt x="5496010" y="2277069"/>
                </a:cubicBezTo>
                <a:cubicBezTo>
                  <a:pt x="5496010" y="2268443"/>
                  <a:pt x="5499461" y="2264129"/>
                  <a:pt x="5504636" y="2264129"/>
                </a:cubicBezTo>
                <a:close/>
                <a:moveTo>
                  <a:pt x="2566875" y="2246017"/>
                </a:moveTo>
                <a:cubicBezTo>
                  <a:pt x="2566875" y="2246017"/>
                  <a:pt x="2566875" y="2246017"/>
                  <a:pt x="2566875" y="2259817"/>
                </a:cubicBezTo>
                <a:cubicBezTo>
                  <a:pt x="2566875" y="2259817"/>
                  <a:pt x="2566875" y="2259817"/>
                  <a:pt x="2553075" y="2259817"/>
                </a:cubicBezTo>
                <a:cubicBezTo>
                  <a:pt x="2553075" y="2246017"/>
                  <a:pt x="2566875" y="2246017"/>
                  <a:pt x="2566875" y="2246017"/>
                </a:cubicBezTo>
                <a:close/>
                <a:moveTo>
                  <a:pt x="2649678" y="2232217"/>
                </a:moveTo>
                <a:cubicBezTo>
                  <a:pt x="2663478" y="2232217"/>
                  <a:pt x="2649678" y="2246017"/>
                  <a:pt x="2635877" y="2246017"/>
                </a:cubicBezTo>
                <a:cubicBezTo>
                  <a:pt x="2622077" y="2246017"/>
                  <a:pt x="2649678" y="2246017"/>
                  <a:pt x="2649678" y="2232217"/>
                </a:cubicBezTo>
                <a:close/>
                <a:moveTo>
                  <a:pt x="2635877" y="2232217"/>
                </a:moveTo>
                <a:cubicBezTo>
                  <a:pt x="2635877" y="2232217"/>
                  <a:pt x="2632426" y="2243214"/>
                  <a:pt x="2628977" y="2252378"/>
                </a:cubicBezTo>
                <a:lnTo>
                  <a:pt x="2624528" y="2262473"/>
                </a:lnTo>
                <a:lnTo>
                  <a:pt x="2635877" y="2274767"/>
                </a:lnTo>
                <a:cubicBezTo>
                  <a:pt x="2639326" y="2282244"/>
                  <a:pt x="2642778" y="2289720"/>
                  <a:pt x="2649678" y="2289720"/>
                </a:cubicBezTo>
                <a:cubicBezTo>
                  <a:pt x="2635877" y="2304670"/>
                  <a:pt x="2635877" y="2289720"/>
                  <a:pt x="2635877" y="2304670"/>
                </a:cubicBezTo>
                <a:cubicBezTo>
                  <a:pt x="2628977" y="2304670"/>
                  <a:pt x="2628977" y="2297194"/>
                  <a:pt x="2628977" y="2287851"/>
                </a:cubicBezTo>
                <a:lnTo>
                  <a:pt x="2622596" y="2261930"/>
                </a:lnTo>
                <a:lnTo>
                  <a:pt x="2622077" y="2261543"/>
                </a:lnTo>
                <a:cubicBezTo>
                  <a:pt x="2608277" y="2261543"/>
                  <a:pt x="2608277" y="2290870"/>
                  <a:pt x="2594476" y="2290870"/>
                </a:cubicBezTo>
                <a:cubicBezTo>
                  <a:pt x="2594476" y="2276206"/>
                  <a:pt x="2594476" y="2276206"/>
                  <a:pt x="2594476" y="2276206"/>
                </a:cubicBezTo>
                <a:cubicBezTo>
                  <a:pt x="2580676" y="2276206"/>
                  <a:pt x="2594476" y="2276206"/>
                  <a:pt x="2580676" y="2261543"/>
                </a:cubicBezTo>
                <a:cubicBezTo>
                  <a:pt x="2566875" y="2261543"/>
                  <a:pt x="2594476" y="2246880"/>
                  <a:pt x="2594476" y="2261543"/>
                </a:cubicBezTo>
                <a:cubicBezTo>
                  <a:pt x="2608277" y="2261543"/>
                  <a:pt x="2608277" y="2246880"/>
                  <a:pt x="2608277" y="2246880"/>
                </a:cubicBezTo>
                <a:cubicBezTo>
                  <a:pt x="2622077" y="2246880"/>
                  <a:pt x="2622077" y="2232217"/>
                  <a:pt x="2635877" y="2232217"/>
                </a:cubicBezTo>
                <a:close/>
                <a:moveTo>
                  <a:pt x="2705366" y="2232015"/>
                </a:moveTo>
                <a:lnTo>
                  <a:pt x="2706216" y="2232015"/>
                </a:lnTo>
                <a:lnTo>
                  <a:pt x="2705366" y="2246035"/>
                </a:lnTo>
                <a:cubicBezTo>
                  <a:pt x="2705366" y="2232015"/>
                  <a:pt x="2705366" y="2232015"/>
                  <a:pt x="2705366" y="2232015"/>
                </a:cubicBezTo>
                <a:close/>
                <a:moveTo>
                  <a:pt x="2508222" y="2218416"/>
                </a:moveTo>
                <a:cubicBezTo>
                  <a:pt x="2523173" y="2218416"/>
                  <a:pt x="2523173" y="2218416"/>
                  <a:pt x="2538123" y="2218416"/>
                </a:cubicBezTo>
                <a:cubicBezTo>
                  <a:pt x="2523173" y="2232217"/>
                  <a:pt x="2553075" y="2232217"/>
                  <a:pt x="2538123" y="2246017"/>
                </a:cubicBezTo>
                <a:cubicBezTo>
                  <a:pt x="2538123" y="2246017"/>
                  <a:pt x="2538123" y="2246017"/>
                  <a:pt x="2553075" y="2246017"/>
                </a:cubicBezTo>
                <a:cubicBezTo>
                  <a:pt x="2553075" y="2246017"/>
                  <a:pt x="2553075" y="2246017"/>
                  <a:pt x="2553075" y="2259817"/>
                </a:cubicBezTo>
                <a:cubicBezTo>
                  <a:pt x="2538123" y="2259817"/>
                  <a:pt x="2538123" y="2259817"/>
                  <a:pt x="2538123" y="2259817"/>
                </a:cubicBezTo>
                <a:cubicBezTo>
                  <a:pt x="2523173" y="2259817"/>
                  <a:pt x="2523173" y="2232217"/>
                  <a:pt x="2508222" y="2246017"/>
                </a:cubicBezTo>
                <a:cubicBezTo>
                  <a:pt x="2508222" y="2246017"/>
                  <a:pt x="2508222" y="2246017"/>
                  <a:pt x="2508222" y="2218416"/>
                </a:cubicBezTo>
                <a:close/>
                <a:moveTo>
                  <a:pt x="955677" y="2190815"/>
                </a:moveTo>
                <a:cubicBezTo>
                  <a:pt x="969478" y="2190815"/>
                  <a:pt x="969478" y="2190815"/>
                  <a:pt x="983278" y="2190815"/>
                </a:cubicBezTo>
                <a:cubicBezTo>
                  <a:pt x="997078" y="2190815"/>
                  <a:pt x="997078" y="2204616"/>
                  <a:pt x="997078" y="2218416"/>
                </a:cubicBezTo>
                <a:cubicBezTo>
                  <a:pt x="969478" y="2232217"/>
                  <a:pt x="955677" y="2218416"/>
                  <a:pt x="955677" y="2190815"/>
                </a:cubicBezTo>
                <a:close/>
                <a:moveTo>
                  <a:pt x="2392213" y="2159549"/>
                </a:moveTo>
                <a:cubicBezTo>
                  <a:pt x="2398682" y="2161490"/>
                  <a:pt x="2401269" y="2177015"/>
                  <a:pt x="2411620" y="2177015"/>
                </a:cubicBezTo>
                <a:cubicBezTo>
                  <a:pt x="2411620" y="2177015"/>
                  <a:pt x="2411620" y="2177015"/>
                  <a:pt x="2411620" y="2190815"/>
                </a:cubicBezTo>
                <a:cubicBezTo>
                  <a:pt x="2397819" y="2177015"/>
                  <a:pt x="2397819" y="2177015"/>
                  <a:pt x="2384019" y="2177015"/>
                </a:cubicBezTo>
                <a:cubicBezTo>
                  <a:pt x="2384019" y="2177015"/>
                  <a:pt x="2397819" y="2163215"/>
                  <a:pt x="2384019" y="2163215"/>
                </a:cubicBezTo>
                <a:cubicBezTo>
                  <a:pt x="2387469" y="2159765"/>
                  <a:pt x="2390057" y="2158902"/>
                  <a:pt x="2392213" y="2159549"/>
                </a:cubicBezTo>
                <a:close/>
                <a:moveTo>
                  <a:pt x="5596098" y="2074590"/>
                </a:moveTo>
                <a:cubicBezTo>
                  <a:pt x="5597500" y="2073943"/>
                  <a:pt x="5599369" y="2074375"/>
                  <a:pt x="5601238" y="2075238"/>
                </a:cubicBezTo>
                <a:cubicBezTo>
                  <a:pt x="5604976" y="2076961"/>
                  <a:pt x="5608714" y="2080412"/>
                  <a:pt x="5608714" y="2080412"/>
                </a:cubicBezTo>
                <a:cubicBezTo>
                  <a:pt x="5623664" y="2080412"/>
                  <a:pt x="5593762" y="2094213"/>
                  <a:pt x="5608714" y="2094213"/>
                </a:cubicBezTo>
                <a:cubicBezTo>
                  <a:pt x="5608714" y="2108013"/>
                  <a:pt x="5593762" y="2080412"/>
                  <a:pt x="5593762" y="2094213"/>
                </a:cubicBezTo>
                <a:cubicBezTo>
                  <a:pt x="5578812" y="2094213"/>
                  <a:pt x="5608714" y="2080412"/>
                  <a:pt x="5578812" y="2080412"/>
                </a:cubicBezTo>
                <a:cubicBezTo>
                  <a:pt x="5593762" y="2080412"/>
                  <a:pt x="5593762" y="2080412"/>
                  <a:pt x="5593762" y="2080412"/>
                </a:cubicBezTo>
                <a:cubicBezTo>
                  <a:pt x="5593762" y="2076962"/>
                  <a:pt x="5594697" y="2075237"/>
                  <a:pt x="5596098" y="2074590"/>
                </a:cubicBezTo>
                <a:close/>
                <a:moveTo>
                  <a:pt x="3855487" y="1925157"/>
                </a:moveTo>
                <a:cubicBezTo>
                  <a:pt x="3867562" y="1925157"/>
                  <a:pt x="3877912" y="1932057"/>
                  <a:pt x="3871011" y="1952757"/>
                </a:cubicBezTo>
                <a:cubicBezTo>
                  <a:pt x="3871011" y="1966558"/>
                  <a:pt x="3857211" y="1952757"/>
                  <a:pt x="3829610" y="1952757"/>
                </a:cubicBezTo>
                <a:cubicBezTo>
                  <a:pt x="3829610" y="1952757"/>
                  <a:pt x="3829610" y="1952757"/>
                  <a:pt x="3829610" y="1938957"/>
                </a:cubicBezTo>
                <a:cubicBezTo>
                  <a:pt x="3829610" y="1932057"/>
                  <a:pt x="3843410" y="1925157"/>
                  <a:pt x="3855487" y="1925157"/>
                </a:cubicBezTo>
                <a:close/>
                <a:moveTo>
                  <a:pt x="4195320" y="1869955"/>
                </a:moveTo>
                <a:cubicBezTo>
                  <a:pt x="4209121" y="1869955"/>
                  <a:pt x="4222922" y="1883755"/>
                  <a:pt x="4236722" y="1883755"/>
                </a:cubicBezTo>
                <a:cubicBezTo>
                  <a:pt x="4236722" y="1911356"/>
                  <a:pt x="4222922" y="1925157"/>
                  <a:pt x="4222922" y="1938957"/>
                </a:cubicBezTo>
                <a:cubicBezTo>
                  <a:pt x="4209121" y="1952757"/>
                  <a:pt x="4195320" y="1952757"/>
                  <a:pt x="4181520" y="1952757"/>
                </a:cubicBezTo>
                <a:cubicBezTo>
                  <a:pt x="4140119" y="1925157"/>
                  <a:pt x="4153920" y="1883755"/>
                  <a:pt x="4195320" y="1869955"/>
                </a:cubicBezTo>
                <a:close/>
                <a:moveTo>
                  <a:pt x="2214965" y="1811304"/>
                </a:moveTo>
                <a:cubicBezTo>
                  <a:pt x="2228765" y="1811304"/>
                  <a:pt x="2242566" y="1825968"/>
                  <a:pt x="2256366" y="1825968"/>
                </a:cubicBezTo>
                <a:cubicBezTo>
                  <a:pt x="2256366" y="1840631"/>
                  <a:pt x="2256366" y="1847961"/>
                  <a:pt x="2258092" y="1853462"/>
                </a:cubicBezTo>
                <a:lnTo>
                  <a:pt x="2260063" y="1856155"/>
                </a:lnTo>
                <a:lnTo>
                  <a:pt x="2278792" y="1856155"/>
                </a:lnTo>
                <a:cubicBezTo>
                  <a:pt x="2287416" y="1859604"/>
                  <a:pt x="2297767" y="1863055"/>
                  <a:pt x="2311568" y="1856155"/>
                </a:cubicBezTo>
                <a:cubicBezTo>
                  <a:pt x="2304668" y="1863055"/>
                  <a:pt x="2294316" y="1866504"/>
                  <a:pt x="2283967" y="1866504"/>
                </a:cubicBezTo>
                <a:lnTo>
                  <a:pt x="2261460" y="1858065"/>
                </a:lnTo>
                <a:lnTo>
                  <a:pt x="2270167" y="1869957"/>
                </a:lnTo>
                <a:cubicBezTo>
                  <a:pt x="2256366" y="1869957"/>
                  <a:pt x="2242566" y="1840631"/>
                  <a:pt x="2228765" y="1840631"/>
                </a:cubicBezTo>
                <a:cubicBezTo>
                  <a:pt x="2228765" y="1840631"/>
                  <a:pt x="2242566" y="1855294"/>
                  <a:pt x="2228765" y="1855294"/>
                </a:cubicBezTo>
                <a:cubicBezTo>
                  <a:pt x="2228765" y="1825968"/>
                  <a:pt x="2214965" y="1825968"/>
                  <a:pt x="2214965" y="1811304"/>
                </a:cubicBezTo>
                <a:close/>
                <a:moveTo>
                  <a:pt x="5983552" y="1778313"/>
                </a:moveTo>
                <a:cubicBezTo>
                  <a:pt x="5989158" y="1778528"/>
                  <a:pt x="5995699" y="1780253"/>
                  <a:pt x="6003174" y="1783704"/>
                </a:cubicBezTo>
                <a:cubicBezTo>
                  <a:pt x="6003174" y="1811304"/>
                  <a:pt x="5988224" y="1797504"/>
                  <a:pt x="5958324" y="1811304"/>
                </a:cubicBezTo>
                <a:cubicBezTo>
                  <a:pt x="5958324" y="1797504"/>
                  <a:pt x="5962062" y="1787153"/>
                  <a:pt x="5969536" y="1781978"/>
                </a:cubicBezTo>
                <a:cubicBezTo>
                  <a:pt x="5973274" y="1779391"/>
                  <a:pt x="5977946" y="1778097"/>
                  <a:pt x="5983552" y="1778313"/>
                </a:cubicBezTo>
                <a:close/>
                <a:moveTo>
                  <a:pt x="2108587" y="1735383"/>
                </a:moveTo>
                <a:cubicBezTo>
                  <a:pt x="2129861" y="1738719"/>
                  <a:pt x="2151138" y="1768071"/>
                  <a:pt x="2172412" y="1757396"/>
                </a:cubicBezTo>
                <a:cubicBezTo>
                  <a:pt x="2158229" y="1785859"/>
                  <a:pt x="2186597" y="1800092"/>
                  <a:pt x="2214965" y="1814323"/>
                </a:cubicBezTo>
                <a:cubicBezTo>
                  <a:pt x="2200780" y="1821441"/>
                  <a:pt x="2190142" y="1817883"/>
                  <a:pt x="2181277" y="1810765"/>
                </a:cubicBezTo>
                <a:lnTo>
                  <a:pt x="2162389" y="1790354"/>
                </a:lnTo>
                <a:lnTo>
                  <a:pt x="2163547" y="1787639"/>
                </a:lnTo>
                <a:cubicBezTo>
                  <a:pt x="2161774" y="1785859"/>
                  <a:pt x="2158229" y="1785859"/>
                  <a:pt x="2158229" y="1785859"/>
                </a:cubicBezTo>
                <a:lnTo>
                  <a:pt x="2162389" y="1790354"/>
                </a:lnTo>
                <a:lnTo>
                  <a:pt x="2158229" y="1800092"/>
                </a:lnTo>
                <a:cubicBezTo>
                  <a:pt x="2158229" y="1800092"/>
                  <a:pt x="2158229" y="1785859"/>
                  <a:pt x="2144046" y="1785859"/>
                </a:cubicBezTo>
                <a:cubicBezTo>
                  <a:pt x="2144046" y="1785859"/>
                  <a:pt x="2144046" y="1785859"/>
                  <a:pt x="2144046" y="1771629"/>
                </a:cubicBezTo>
                <a:cubicBezTo>
                  <a:pt x="2129861" y="1785859"/>
                  <a:pt x="2115678" y="1771629"/>
                  <a:pt x="2101493" y="1757396"/>
                </a:cubicBezTo>
                <a:cubicBezTo>
                  <a:pt x="2101493" y="1757396"/>
                  <a:pt x="2115678" y="1757396"/>
                  <a:pt x="2115678" y="1743165"/>
                </a:cubicBezTo>
                <a:lnTo>
                  <a:pt x="2106398" y="1736182"/>
                </a:lnTo>
                <a:close/>
                <a:moveTo>
                  <a:pt x="2101493" y="1732492"/>
                </a:moveTo>
                <a:lnTo>
                  <a:pt x="2106398" y="1736182"/>
                </a:lnTo>
                <a:lnTo>
                  <a:pt x="2087310" y="1743165"/>
                </a:lnTo>
                <a:cubicBezTo>
                  <a:pt x="2094402" y="1736050"/>
                  <a:pt x="2097948" y="1732492"/>
                  <a:pt x="2101493" y="1732492"/>
                </a:cubicBezTo>
                <a:close/>
                <a:moveTo>
                  <a:pt x="2059709" y="1700901"/>
                </a:moveTo>
                <a:cubicBezTo>
                  <a:pt x="2059709" y="1700901"/>
                  <a:pt x="2073510" y="1714701"/>
                  <a:pt x="2087310" y="1714701"/>
                </a:cubicBezTo>
                <a:cubicBezTo>
                  <a:pt x="2087310" y="1714701"/>
                  <a:pt x="2073510" y="1714701"/>
                  <a:pt x="2073510" y="1728502"/>
                </a:cubicBezTo>
                <a:cubicBezTo>
                  <a:pt x="2073510" y="1728502"/>
                  <a:pt x="2073510" y="1728502"/>
                  <a:pt x="2073510" y="1714701"/>
                </a:cubicBezTo>
                <a:cubicBezTo>
                  <a:pt x="2059709" y="1714701"/>
                  <a:pt x="2073510" y="1714701"/>
                  <a:pt x="2059709" y="1700901"/>
                </a:cubicBezTo>
                <a:close/>
                <a:moveTo>
                  <a:pt x="2004508" y="1659500"/>
                </a:moveTo>
                <a:cubicBezTo>
                  <a:pt x="2004508" y="1673300"/>
                  <a:pt x="2004508" y="1673300"/>
                  <a:pt x="2004508" y="1673300"/>
                </a:cubicBezTo>
                <a:lnTo>
                  <a:pt x="2003334" y="1660400"/>
                </a:lnTo>
                <a:close/>
                <a:moveTo>
                  <a:pt x="2889053" y="1639460"/>
                </a:moveTo>
                <a:lnTo>
                  <a:pt x="2898083" y="1643974"/>
                </a:lnTo>
                <a:cubicBezTo>
                  <a:pt x="2901534" y="1645699"/>
                  <a:pt x="2901534" y="1645699"/>
                  <a:pt x="2901534" y="1645699"/>
                </a:cubicBezTo>
                <a:close/>
                <a:moveTo>
                  <a:pt x="4322976" y="1638799"/>
                </a:moveTo>
                <a:lnTo>
                  <a:pt x="4317801" y="1643974"/>
                </a:lnTo>
                <a:cubicBezTo>
                  <a:pt x="4316076" y="1645699"/>
                  <a:pt x="4316076" y="1645699"/>
                  <a:pt x="4316076" y="1645699"/>
                </a:cubicBezTo>
                <a:cubicBezTo>
                  <a:pt x="4316076" y="1638799"/>
                  <a:pt x="4319526" y="1638799"/>
                  <a:pt x="4322976" y="1638799"/>
                </a:cubicBezTo>
                <a:close/>
                <a:moveTo>
                  <a:pt x="4329876" y="1631899"/>
                </a:moveTo>
                <a:cubicBezTo>
                  <a:pt x="4329876" y="1635349"/>
                  <a:pt x="4329014" y="1637074"/>
                  <a:pt x="4327720" y="1637937"/>
                </a:cubicBezTo>
                <a:lnTo>
                  <a:pt x="4322976" y="1638799"/>
                </a:lnTo>
                <a:close/>
                <a:moveTo>
                  <a:pt x="2873933" y="1631899"/>
                </a:moveTo>
                <a:cubicBezTo>
                  <a:pt x="2880833" y="1631899"/>
                  <a:pt x="2884282" y="1635348"/>
                  <a:pt x="2887734" y="1638799"/>
                </a:cubicBezTo>
                <a:lnTo>
                  <a:pt x="2889053" y="1639460"/>
                </a:lnTo>
                <a:close/>
                <a:moveTo>
                  <a:pt x="1976907" y="1631899"/>
                </a:moveTo>
                <a:cubicBezTo>
                  <a:pt x="1990707" y="1631899"/>
                  <a:pt x="2004508" y="1631899"/>
                  <a:pt x="2004508" y="1645699"/>
                </a:cubicBezTo>
                <a:cubicBezTo>
                  <a:pt x="2004508" y="1645699"/>
                  <a:pt x="2004508" y="1645699"/>
                  <a:pt x="1990707" y="1645699"/>
                </a:cubicBezTo>
                <a:cubicBezTo>
                  <a:pt x="1990707" y="1652600"/>
                  <a:pt x="1997608" y="1652600"/>
                  <a:pt x="2002782" y="1654325"/>
                </a:cubicBezTo>
                <a:lnTo>
                  <a:pt x="2003334" y="1660400"/>
                </a:lnTo>
                <a:lnTo>
                  <a:pt x="1992433" y="1668771"/>
                </a:lnTo>
                <a:cubicBezTo>
                  <a:pt x="1979493" y="1668126"/>
                  <a:pt x="1966556" y="1642248"/>
                  <a:pt x="1976907" y="1631899"/>
                </a:cubicBezTo>
                <a:close/>
                <a:moveTo>
                  <a:pt x="2196816" y="1612736"/>
                </a:moveTo>
                <a:lnTo>
                  <a:pt x="2199874" y="1615110"/>
                </a:lnTo>
                <a:cubicBezTo>
                  <a:pt x="2196363" y="1615110"/>
                  <a:pt x="2195486" y="1614234"/>
                  <a:pt x="2196144" y="1613139"/>
                </a:cubicBezTo>
                <a:close/>
                <a:moveTo>
                  <a:pt x="4554134" y="1604298"/>
                </a:moveTo>
                <a:cubicBezTo>
                  <a:pt x="4567934" y="1604298"/>
                  <a:pt x="4567934" y="1604298"/>
                  <a:pt x="4581734" y="1618099"/>
                </a:cubicBezTo>
                <a:cubicBezTo>
                  <a:pt x="4581734" y="1618099"/>
                  <a:pt x="4581734" y="1618099"/>
                  <a:pt x="4540333" y="1618099"/>
                </a:cubicBezTo>
                <a:cubicBezTo>
                  <a:pt x="4526532" y="1604298"/>
                  <a:pt x="4567934" y="1631899"/>
                  <a:pt x="4554134" y="1604298"/>
                </a:cubicBezTo>
                <a:close/>
                <a:moveTo>
                  <a:pt x="4357476" y="1604298"/>
                </a:moveTo>
                <a:cubicBezTo>
                  <a:pt x="4371277" y="1604298"/>
                  <a:pt x="4371277" y="1618099"/>
                  <a:pt x="4385078" y="1618099"/>
                </a:cubicBezTo>
                <a:cubicBezTo>
                  <a:pt x="4371277" y="1631899"/>
                  <a:pt x="4343676" y="1645699"/>
                  <a:pt x="4329876" y="1631899"/>
                </a:cubicBezTo>
                <a:cubicBezTo>
                  <a:pt x="4343676" y="1631899"/>
                  <a:pt x="4343676" y="1604298"/>
                  <a:pt x="4357476" y="1604298"/>
                </a:cubicBezTo>
                <a:close/>
                <a:moveTo>
                  <a:pt x="3619155" y="1604298"/>
                </a:moveTo>
                <a:cubicBezTo>
                  <a:pt x="3632955" y="1604298"/>
                  <a:pt x="3646756" y="1618099"/>
                  <a:pt x="3646756" y="1631899"/>
                </a:cubicBezTo>
                <a:cubicBezTo>
                  <a:pt x="3646756" y="1631899"/>
                  <a:pt x="3646756" y="1631899"/>
                  <a:pt x="3619155" y="1631899"/>
                </a:cubicBezTo>
                <a:cubicBezTo>
                  <a:pt x="3619155" y="1631899"/>
                  <a:pt x="3605354" y="1604298"/>
                  <a:pt x="3619155" y="1604298"/>
                </a:cubicBezTo>
                <a:close/>
                <a:moveTo>
                  <a:pt x="2804715" y="1554124"/>
                </a:moveTo>
                <a:cubicBezTo>
                  <a:pt x="2804931" y="1554811"/>
                  <a:pt x="2804931" y="1556644"/>
                  <a:pt x="2804931" y="1560311"/>
                </a:cubicBezTo>
                <a:cubicBezTo>
                  <a:pt x="2818732" y="1589637"/>
                  <a:pt x="2846332" y="1589637"/>
                  <a:pt x="2846332" y="1604300"/>
                </a:cubicBezTo>
                <a:cubicBezTo>
                  <a:pt x="2846332" y="1604300"/>
                  <a:pt x="2804931" y="1589637"/>
                  <a:pt x="2791131" y="1574974"/>
                </a:cubicBezTo>
                <a:cubicBezTo>
                  <a:pt x="2791131" y="1560311"/>
                  <a:pt x="2804931" y="1574974"/>
                  <a:pt x="2791131" y="1560311"/>
                </a:cubicBezTo>
                <a:cubicBezTo>
                  <a:pt x="2798031" y="1560311"/>
                  <a:pt x="2801480" y="1556644"/>
                  <a:pt x="2803206" y="1554812"/>
                </a:cubicBezTo>
                <a:cubicBezTo>
                  <a:pt x="2804068" y="1553895"/>
                  <a:pt x="2804500" y="1553437"/>
                  <a:pt x="2804715" y="1554124"/>
                </a:cubicBezTo>
                <a:close/>
                <a:moveTo>
                  <a:pt x="3550153" y="1545645"/>
                </a:moveTo>
                <a:cubicBezTo>
                  <a:pt x="3563953" y="1545645"/>
                  <a:pt x="3577754" y="1545645"/>
                  <a:pt x="3577754" y="1545645"/>
                </a:cubicBezTo>
                <a:cubicBezTo>
                  <a:pt x="3577754" y="1559446"/>
                  <a:pt x="3577754" y="1573246"/>
                  <a:pt x="3563953" y="1587047"/>
                </a:cubicBezTo>
                <a:cubicBezTo>
                  <a:pt x="3550153" y="1587047"/>
                  <a:pt x="3550153" y="1559446"/>
                  <a:pt x="3550153" y="1545645"/>
                </a:cubicBezTo>
                <a:close/>
                <a:moveTo>
                  <a:pt x="2763530" y="1531845"/>
                </a:moveTo>
                <a:cubicBezTo>
                  <a:pt x="2777330" y="1545645"/>
                  <a:pt x="2791131" y="1545645"/>
                  <a:pt x="2791131" y="1559446"/>
                </a:cubicBezTo>
                <a:cubicBezTo>
                  <a:pt x="2763530" y="1559446"/>
                  <a:pt x="2763530" y="1559446"/>
                  <a:pt x="2763530" y="1531845"/>
                </a:cubicBezTo>
                <a:close/>
                <a:moveTo>
                  <a:pt x="2960187" y="1452494"/>
                </a:moveTo>
                <a:cubicBezTo>
                  <a:pt x="2960187" y="1452494"/>
                  <a:pt x="2960187" y="1452494"/>
                  <a:pt x="2973987" y="1466294"/>
                </a:cubicBezTo>
                <a:cubicBezTo>
                  <a:pt x="2960187" y="1466294"/>
                  <a:pt x="2960187" y="1466294"/>
                  <a:pt x="2960187" y="1452494"/>
                </a:cubicBezTo>
                <a:close/>
                <a:moveTo>
                  <a:pt x="1904456" y="1452494"/>
                </a:moveTo>
                <a:cubicBezTo>
                  <a:pt x="1932920" y="1466496"/>
                  <a:pt x="1961383" y="1494504"/>
                  <a:pt x="1975614" y="1503840"/>
                </a:cubicBezTo>
                <a:cubicBezTo>
                  <a:pt x="1989847" y="1503840"/>
                  <a:pt x="2004077" y="1494504"/>
                  <a:pt x="2018310" y="1517843"/>
                </a:cubicBezTo>
                <a:cubicBezTo>
                  <a:pt x="2011195" y="1517843"/>
                  <a:pt x="2004077" y="1517843"/>
                  <a:pt x="2000520" y="1519594"/>
                </a:cubicBezTo>
                <a:lnTo>
                  <a:pt x="2003823" y="1530967"/>
                </a:lnTo>
                <a:lnTo>
                  <a:pt x="2048928" y="1529235"/>
                </a:lnTo>
                <a:cubicBezTo>
                  <a:pt x="2062969" y="1534492"/>
                  <a:pt x="2073499" y="1545009"/>
                  <a:pt x="2073499" y="1559029"/>
                </a:cubicBezTo>
                <a:cubicBezTo>
                  <a:pt x="2087541" y="1545009"/>
                  <a:pt x="2073499" y="1545009"/>
                  <a:pt x="2087541" y="1559029"/>
                </a:cubicBezTo>
                <a:cubicBezTo>
                  <a:pt x="2059457" y="1573048"/>
                  <a:pt x="2059457" y="1573048"/>
                  <a:pt x="2045418" y="1559029"/>
                </a:cubicBezTo>
                <a:cubicBezTo>
                  <a:pt x="2045418" y="1545009"/>
                  <a:pt x="2045418" y="1545009"/>
                  <a:pt x="2045418" y="1530987"/>
                </a:cubicBezTo>
                <a:cubicBezTo>
                  <a:pt x="2031376" y="1530987"/>
                  <a:pt x="2031376" y="1545009"/>
                  <a:pt x="2017335" y="1545009"/>
                </a:cubicBezTo>
                <a:cubicBezTo>
                  <a:pt x="2017335" y="1534492"/>
                  <a:pt x="2009435" y="1547636"/>
                  <a:pt x="2005486" y="1543035"/>
                </a:cubicBezTo>
                <a:lnTo>
                  <a:pt x="2003415" y="1531660"/>
                </a:lnTo>
                <a:lnTo>
                  <a:pt x="1979172" y="1524845"/>
                </a:lnTo>
                <a:cubicBezTo>
                  <a:pt x="1972056" y="1521344"/>
                  <a:pt x="1968499" y="1517843"/>
                  <a:pt x="1975614" y="1517843"/>
                </a:cubicBezTo>
                <a:cubicBezTo>
                  <a:pt x="1947150" y="1517843"/>
                  <a:pt x="1975614" y="1503840"/>
                  <a:pt x="1961383" y="1503840"/>
                </a:cubicBezTo>
                <a:cubicBezTo>
                  <a:pt x="1961383" y="1503840"/>
                  <a:pt x="1961383" y="1503840"/>
                  <a:pt x="1961383" y="1494504"/>
                </a:cubicBezTo>
                <a:cubicBezTo>
                  <a:pt x="1947150" y="1503840"/>
                  <a:pt x="1932920" y="1480501"/>
                  <a:pt x="1918687" y="1466496"/>
                </a:cubicBezTo>
                <a:cubicBezTo>
                  <a:pt x="1918687" y="1466496"/>
                  <a:pt x="1918687" y="1480501"/>
                  <a:pt x="1904456" y="1480501"/>
                </a:cubicBezTo>
                <a:cubicBezTo>
                  <a:pt x="1904456" y="1466496"/>
                  <a:pt x="1904456" y="1466496"/>
                  <a:pt x="1904456" y="1466496"/>
                </a:cubicBezTo>
                <a:cubicBezTo>
                  <a:pt x="1904456" y="1466496"/>
                  <a:pt x="1904456" y="1466496"/>
                  <a:pt x="1904456" y="1452494"/>
                </a:cubicBezTo>
                <a:close/>
                <a:moveTo>
                  <a:pt x="1990707" y="1438693"/>
                </a:moveTo>
                <a:cubicBezTo>
                  <a:pt x="2018308" y="1438693"/>
                  <a:pt x="2004508" y="1452494"/>
                  <a:pt x="2032109" y="1452494"/>
                </a:cubicBezTo>
                <a:cubicBezTo>
                  <a:pt x="2032109" y="1452494"/>
                  <a:pt x="2032109" y="1452494"/>
                  <a:pt x="2045909" y="1452494"/>
                </a:cubicBezTo>
                <a:cubicBezTo>
                  <a:pt x="2045909" y="1466294"/>
                  <a:pt x="2018308" y="1466294"/>
                  <a:pt x="2032109" y="1493895"/>
                </a:cubicBezTo>
                <a:cubicBezTo>
                  <a:pt x="2018308" y="1480095"/>
                  <a:pt x="2018308" y="1480095"/>
                  <a:pt x="2018308" y="1466294"/>
                </a:cubicBezTo>
                <a:cubicBezTo>
                  <a:pt x="2004508" y="1480095"/>
                  <a:pt x="2004508" y="1452494"/>
                  <a:pt x="1990707" y="1452494"/>
                </a:cubicBezTo>
                <a:cubicBezTo>
                  <a:pt x="1990707" y="1452494"/>
                  <a:pt x="1990707" y="1452494"/>
                  <a:pt x="1990707" y="1438693"/>
                </a:cubicBezTo>
                <a:close/>
                <a:moveTo>
                  <a:pt x="1723649" y="1327212"/>
                </a:moveTo>
                <a:cubicBezTo>
                  <a:pt x="1750602" y="1334328"/>
                  <a:pt x="1769471" y="1362791"/>
                  <a:pt x="1780252" y="1383492"/>
                </a:cubicBezTo>
                <a:cubicBezTo>
                  <a:pt x="1737126" y="1383492"/>
                  <a:pt x="1708373" y="1355891"/>
                  <a:pt x="1693999" y="1328290"/>
                </a:cubicBezTo>
                <a:cubicBezTo>
                  <a:pt x="1704780" y="1324839"/>
                  <a:pt x="1714662" y="1324839"/>
                  <a:pt x="1723649" y="1327212"/>
                </a:cubicBezTo>
                <a:close/>
                <a:moveTo>
                  <a:pt x="1821654" y="1270215"/>
                </a:moveTo>
                <a:cubicBezTo>
                  <a:pt x="1821654" y="1255839"/>
                  <a:pt x="1849254" y="1313342"/>
                  <a:pt x="1890656" y="1313342"/>
                </a:cubicBezTo>
                <a:cubicBezTo>
                  <a:pt x="1890656" y="1342093"/>
                  <a:pt x="1876855" y="1327716"/>
                  <a:pt x="1876855" y="1342093"/>
                </a:cubicBezTo>
                <a:cubicBezTo>
                  <a:pt x="1863055" y="1342093"/>
                  <a:pt x="1876855" y="1327716"/>
                  <a:pt x="1849254" y="1327716"/>
                </a:cubicBezTo>
                <a:cubicBezTo>
                  <a:pt x="1863055" y="1313342"/>
                  <a:pt x="1849254" y="1313342"/>
                  <a:pt x="1821654" y="1298966"/>
                </a:cubicBezTo>
                <a:cubicBezTo>
                  <a:pt x="1821654" y="1298966"/>
                  <a:pt x="1835454" y="1298966"/>
                  <a:pt x="1835454" y="1284590"/>
                </a:cubicBezTo>
                <a:cubicBezTo>
                  <a:pt x="1835454" y="1284590"/>
                  <a:pt x="1821654" y="1284590"/>
                  <a:pt x="1821654" y="1298966"/>
                </a:cubicBezTo>
                <a:cubicBezTo>
                  <a:pt x="1807853" y="1298966"/>
                  <a:pt x="1821654" y="1270215"/>
                  <a:pt x="1821654" y="1270215"/>
                </a:cubicBezTo>
                <a:close/>
                <a:moveTo>
                  <a:pt x="1780252" y="1242039"/>
                </a:moveTo>
                <a:cubicBezTo>
                  <a:pt x="1807853" y="1242039"/>
                  <a:pt x="1807853" y="1255839"/>
                  <a:pt x="1794053" y="1269640"/>
                </a:cubicBezTo>
                <a:cubicBezTo>
                  <a:pt x="1807853" y="1269640"/>
                  <a:pt x="1807853" y="1269640"/>
                  <a:pt x="1807853" y="1269640"/>
                </a:cubicBezTo>
                <a:cubicBezTo>
                  <a:pt x="1794053" y="1297240"/>
                  <a:pt x="1794053" y="1255839"/>
                  <a:pt x="1780252" y="1242039"/>
                </a:cubicBezTo>
                <a:close/>
                <a:moveTo>
                  <a:pt x="4528256" y="1216894"/>
                </a:moveTo>
                <a:cubicBezTo>
                  <a:pt x="4554131" y="1215125"/>
                  <a:pt x="4581732" y="1236345"/>
                  <a:pt x="4581732" y="1285852"/>
                </a:cubicBezTo>
                <a:cubicBezTo>
                  <a:pt x="4567932" y="1299998"/>
                  <a:pt x="4554131" y="1314144"/>
                  <a:pt x="4540331" y="1328290"/>
                </a:cubicBezTo>
                <a:cubicBezTo>
                  <a:pt x="4512730" y="1314144"/>
                  <a:pt x="4485129" y="1299998"/>
                  <a:pt x="4485129" y="1285852"/>
                </a:cubicBezTo>
                <a:cubicBezTo>
                  <a:pt x="4478229" y="1243417"/>
                  <a:pt x="4502381" y="1218663"/>
                  <a:pt x="4528256" y="1216894"/>
                </a:cubicBezTo>
                <a:close/>
                <a:moveTo>
                  <a:pt x="3252984" y="1072983"/>
                </a:moveTo>
                <a:cubicBezTo>
                  <a:pt x="3267025" y="1072983"/>
                  <a:pt x="3267025" y="1072983"/>
                  <a:pt x="3267025" y="1087003"/>
                </a:cubicBezTo>
                <a:cubicBezTo>
                  <a:pt x="3295108" y="1072983"/>
                  <a:pt x="3351275" y="1101023"/>
                  <a:pt x="3379358" y="1087003"/>
                </a:cubicBezTo>
                <a:cubicBezTo>
                  <a:pt x="3393398" y="1087003"/>
                  <a:pt x="3393398" y="1101023"/>
                  <a:pt x="3407439" y="1101023"/>
                </a:cubicBezTo>
                <a:cubicBezTo>
                  <a:pt x="3407439" y="1101023"/>
                  <a:pt x="3407439" y="1101023"/>
                  <a:pt x="3421481" y="1101023"/>
                </a:cubicBezTo>
                <a:cubicBezTo>
                  <a:pt x="3435522" y="1115045"/>
                  <a:pt x="3477648" y="1129064"/>
                  <a:pt x="3491689" y="1143084"/>
                </a:cubicBezTo>
                <a:cubicBezTo>
                  <a:pt x="3519772" y="1157106"/>
                  <a:pt x="3533814" y="1227208"/>
                  <a:pt x="3575937" y="1269270"/>
                </a:cubicBezTo>
                <a:cubicBezTo>
                  <a:pt x="3575937" y="1269270"/>
                  <a:pt x="3575937" y="1269270"/>
                  <a:pt x="3561897" y="1269270"/>
                </a:cubicBezTo>
                <a:cubicBezTo>
                  <a:pt x="3575937" y="1269270"/>
                  <a:pt x="3575937" y="1283290"/>
                  <a:pt x="3589978" y="1283290"/>
                </a:cubicBezTo>
                <a:cubicBezTo>
                  <a:pt x="3604020" y="1325352"/>
                  <a:pt x="3575937" y="1325352"/>
                  <a:pt x="3604020" y="1353394"/>
                </a:cubicBezTo>
                <a:cubicBezTo>
                  <a:pt x="3589978" y="1367414"/>
                  <a:pt x="3589978" y="1367414"/>
                  <a:pt x="3589978" y="1353394"/>
                </a:cubicBezTo>
                <a:cubicBezTo>
                  <a:pt x="3589978" y="1367414"/>
                  <a:pt x="3575937" y="1381434"/>
                  <a:pt x="3575937" y="1395456"/>
                </a:cubicBezTo>
                <a:cubicBezTo>
                  <a:pt x="3575937" y="1395456"/>
                  <a:pt x="3575937" y="1395456"/>
                  <a:pt x="3589978" y="1381434"/>
                </a:cubicBezTo>
                <a:cubicBezTo>
                  <a:pt x="3604020" y="1395456"/>
                  <a:pt x="3575937" y="1437518"/>
                  <a:pt x="3561897" y="1451538"/>
                </a:cubicBezTo>
                <a:cubicBezTo>
                  <a:pt x="3561897" y="1465557"/>
                  <a:pt x="3561897" y="1479577"/>
                  <a:pt x="3561897" y="1502947"/>
                </a:cubicBezTo>
                <a:cubicBezTo>
                  <a:pt x="3561897" y="1502947"/>
                  <a:pt x="3547856" y="1502947"/>
                  <a:pt x="3533814" y="1516967"/>
                </a:cubicBezTo>
                <a:cubicBezTo>
                  <a:pt x="3547856" y="1545009"/>
                  <a:pt x="3533814" y="1559029"/>
                  <a:pt x="3519772" y="1573048"/>
                </a:cubicBezTo>
                <a:cubicBezTo>
                  <a:pt x="3505731" y="1573048"/>
                  <a:pt x="3505731" y="1559029"/>
                  <a:pt x="3491689" y="1559029"/>
                </a:cubicBezTo>
                <a:cubicBezTo>
                  <a:pt x="3491689" y="1559029"/>
                  <a:pt x="3491689" y="1559029"/>
                  <a:pt x="3491689" y="1573048"/>
                </a:cubicBezTo>
                <a:cubicBezTo>
                  <a:pt x="3477648" y="1573048"/>
                  <a:pt x="3477648" y="1573048"/>
                  <a:pt x="3477648" y="1573048"/>
                </a:cubicBezTo>
                <a:cubicBezTo>
                  <a:pt x="3463606" y="1629130"/>
                  <a:pt x="3519772" y="1657172"/>
                  <a:pt x="3547856" y="1699234"/>
                </a:cubicBezTo>
                <a:cubicBezTo>
                  <a:pt x="3547856" y="1755316"/>
                  <a:pt x="3604020" y="1811398"/>
                  <a:pt x="3589978" y="1867480"/>
                </a:cubicBezTo>
                <a:cubicBezTo>
                  <a:pt x="3604020" y="1881502"/>
                  <a:pt x="3604020" y="1867480"/>
                  <a:pt x="3618062" y="1853460"/>
                </a:cubicBezTo>
                <a:cubicBezTo>
                  <a:pt x="3618062" y="1895522"/>
                  <a:pt x="3660187" y="1909542"/>
                  <a:pt x="3674228" y="1937584"/>
                </a:cubicBezTo>
                <a:cubicBezTo>
                  <a:pt x="3688270" y="1951603"/>
                  <a:pt x="3660187" y="1979645"/>
                  <a:pt x="3688270" y="1993665"/>
                </a:cubicBezTo>
                <a:cubicBezTo>
                  <a:pt x="3702312" y="1993665"/>
                  <a:pt x="3702312" y="1979645"/>
                  <a:pt x="3716353" y="1993665"/>
                </a:cubicBezTo>
                <a:cubicBezTo>
                  <a:pt x="3716353" y="2007685"/>
                  <a:pt x="3716353" y="1993665"/>
                  <a:pt x="3716353" y="2007685"/>
                </a:cubicBezTo>
                <a:cubicBezTo>
                  <a:pt x="3730395" y="2007685"/>
                  <a:pt x="3716353" y="2007685"/>
                  <a:pt x="3730395" y="2021707"/>
                </a:cubicBezTo>
                <a:cubicBezTo>
                  <a:pt x="3730395" y="2021707"/>
                  <a:pt x="3730395" y="2021707"/>
                  <a:pt x="3744436" y="2021707"/>
                </a:cubicBezTo>
                <a:cubicBezTo>
                  <a:pt x="3786559" y="2049747"/>
                  <a:pt x="3800601" y="2105829"/>
                  <a:pt x="3828684" y="2161913"/>
                </a:cubicBezTo>
                <a:cubicBezTo>
                  <a:pt x="3842726" y="2189953"/>
                  <a:pt x="3870809" y="2189953"/>
                  <a:pt x="3870809" y="2217995"/>
                </a:cubicBezTo>
                <a:cubicBezTo>
                  <a:pt x="3912934" y="2217995"/>
                  <a:pt x="3898892" y="2189953"/>
                  <a:pt x="3926974" y="2175933"/>
                </a:cubicBezTo>
                <a:cubicBezTo>
                  <a:pt x="3926974" y="2175933"/>
                  <a:pt x="3926974" y="2175933"/>
                  <a:pt x="3926974" y="2189953"/>
                </a:cubicBezTo>
                <a:cubicBezTo>
                  <a:pt x="3955057" y="2175933"/>
                  <a:pt x="3997182" y="2203973"/>
                  <a:pt x="4039306" y="2189953"/>
                </a:cubicBezTo>
                <a:cubicBezTo>
                  <a:pt x="4053348" y="2189953"/>
                  <a:pt x="4053348" y="2175933"/>
                  <a:pt x="4081432" y="2175933"/>
                </a:cubicBezTo>
                <a:cubicBezTo>
                  <a:pt x="4095473" y="2133871"/>
                  <a:pt x="4165679" y="2175933"/>
                  <a:pt x="4193762" y="2161913"/>
                </a:cubicBezTo>
                <a:cubicBezTo>
                  <a:pt x="4193762" y="2161913"/>
                  <a:pt x="4207804" y="2175933"/>
                  <a:pt x="4221846" y="2175933"/>
                </a:cubicBezTo>
                <a:cubicBezTo>
                  <a:pt x="4263970" y="2175933"/>
                  <a:pt x="4315456" y="2203973"/>
                  <a:pt x="4371620" y="2217995"/>
                </a:cubicBezTo>
                <a:cubicBezTo>
                  <a:pt x="4371620" y="2203973"/>
                  <a:pt x="4371620" y="2189953"/>
                  <a:pt x="4385662" y="2189953"/>
                </a:cubicBezTo>
                <a:cubicBezTo>
                  <a:pt x="4399704" y="2232015"/>
                  <a:pt x="4413745" y="2217995"/>
                  <a:pt x="4441828" y="2232015"/>
                </a:cubicBezTo>
                <a:cubicBezTo>
                  <a:pt x="4455870" y="2232015"/>
                  <a:pt x="4455870" y="2203973"/>
                  <a:pt x="4441828" y="2203973"/>
                </a:cubicBezTo>
                <a:cubicBezTo>
                  <a:pt x="4469912" y="2203973"/>
                  <a:pt x="4441828" y="2232015"/>
                  <a:pt x="4469912" y="2246035"/>
                </a:cubicBezTo>
                <a:cubicBezTo>
                  <a:pt x="4483954" y="2246035"/>
                  <a:pt x="4483954" y="2246035"/>
                  <a:pt x="4497995" y="2246035"/>
                </a:cubicBezTo>
                <a:cubicBezTo>
                  <a:pt x="4512036" y="2246035"/>
                  <a:pt x="4526078" y="2246035"/>
                  <a:pt x="4540118" y="2246035"/>
                </a:cubicBezTo>
                <a:cubicBezTo>
                  <a:pt x="4568201" y="2260056"/>
                  <a:pt x="4596284" y="2274076"/>
                  <a:pt x="4624368" y="2274076"/>
                </a:cubicBezTo>
                <a:cubicBezTo>
                  <a:pt x="4624368" y="2274076"/>
                  <a:pt x="4624368" y="2260056"/>
                  <a:pt x="4638410" y="2260056"/>
                </a:cubicBezTo>
                <a:cubicBezTo>
                  <a:pt x="4638410" y="2260056"/>
                  <a:pt x="4666492" y="2274076"/>
                  <a:pt x="4652451" y="2246035"/>
                </a:cubicBezTo>
                <a:cubicBezTo>
                  <a:pt x="4666492" y="2232015"/>
                  <a:pt x="4666492" y="2246035"/>
                  <a:pt x="4666492" y="2260056"/>
                </a:cubicBezTo>
                <a:cubicBezTo>
                  <a:pt x="4694576" y="2260056"/>
                  <a:pt x="4694576" y="2260056"/>
                  <a:pt x="4736698" y="2260056"/>
                </a:cubicBezTo>
                <a:cubicBezTo>
                  <a:pt x="4736698" y="2246035"/>
                  <a:pt x="4722657" y="2246035"/>
                  <a:pt x="4722657" y="2232015"/>
                </a:cubicBezTo>
                <a:cubicBezTo>
                  <a:pt x="4736698" y="2232015"/>
                  <a:pt x="4736698" y="2246035"/>
                  <a:pt x="4736698" y="2246035"/>
                </a:cubicBezTo>
                <a:cubicBezTo>
                  <a:pt x="4778824" y="2274076"/>
                  <a:pt x="4764782" y="2189953"/>
                  <a:pt x="4792865" y="2175933"/>
                </a:cubicBezTo>
                <a:cubicBezTo>
                  <a:pt x="4834990" y="2161913"/>
                  <a:pt x="4863074" y="2189953"/>
                  <a:pt x="4891154" y="2203973"/>
                </a:cubicBezTo>
                <a:cubicBezTo>
                  <a:pt x="4919238" y="2189953"/>
                  <a:pt x="4919238" y="2217995"/>
                  <a:pt x="4933280" y="2217995"/>
                </a:cubicBezTo>
                <a:cubicBezTo>
                  <a:pt x="4947321" y="2232015"/>
                  <a:pt x="4975404" y="2217995"/>
                  <a:pt x="4989446" y="2232015"/>
                </a:cubicBezTo>
                <a:cubicBezTo>
                  <a:pt x="5045612" y="2246035"/>
                  <a:pt x="5073694" y="2344178"/>
                  <a:pt x="5101777" y="2274076"/>
                </a:cubicBezTo>
                <a:cubicBezTo>
                  <a:pt x="5143902" y="2260056"/>
                  <a:pt x="5157944" y="2302116"/>
                  <a:pt x="5171985" y="2330158"/>
                </a:cubicBezTo>
                <a:cubicBezTo>
                  <a:pt x="5214108" y="2372220"/>
                  <a:pt x="5256232" y="2428302"/>
                  <a:pt x="5298358" y="2484384"/>
                </a:cubicBezTo>
                <a:cubicBezTo>
                  <a:pt x="5312400" y="2526446"/>
                  <a:pt x="5326441" y="2554488"/>
                  <a:pt x="5340482" y="2582528"/>
                </a:cubicBezTo>
                <a:cubicBezTo>
                  <a:pt x="5340482" y="2582528"/>
                  <a:pt x="5340482" y="2582528"/>
                  <a:pt x="5354524" y="2582528"/>
                </a:cubicBezTo>
                <a:cubicBezTo>
                  <a:pt x="5354524" y="2596549"/>
                  <a:pt x="5354524" y="2610569"/>
                  <a:pt x="5368566" y="2624589"/>
                </a:cubicBezTo>
                <a:cubicBezTo>
                  <a:pt x="5368566" y="2638611"/>
                  <a:pt x="5368566" y="2638611"/>
                  <a:pt x="5382608" y="2652631"/>
                </a:cubicBezTo>
                <a:cubicBezTo>
                  <a:pt x="5396647" y="2666651"/>
                  <a:pt x="5424730" y="2746102"/>
                  <a:pt x="5452814" y="2746102"/>
                </a:cubicBezTo>
                <a:cubicBezTo>
                  <a:pt x="5452814" y="2746102"/>
                  <a:pt x="5452814" y="2746102"/>
                  <a:pt x="5494938" y="2732081"/>
                </a:cubicBezTo>
                <a:cubicBezTo>
                  <a:pt x="5494938" y="2732081"/>
                  <a:pt x="5494938" y="2732081"/>
                  <a:pt x="5523022" y="2732081"/>
                </a:cubicBezTo>
                <a:cubicBezTo>
                  <a:pt x="5494938" y="2760122"/>
                  <a:pt x="5466855" y="2732081"/>
                  <a:pt x="5452814" y="2760122"/>
                </a:cubicBezTo>
                <a:cubicBezTo>
                  <a:pt x="5466855" y="2816204"/>
                  <a:pt x="5523022" y="2858266"/>
                  <a:pt x="5523022" y="2914348"/>
                </a:cubicBezTo>
                <a:cubicBezTo>
                  <a:pt x="5551105" y="2914348"/>
                  <a:pt x="5523022" y="2956410"/>
                  <a:pt x="5551105" y="2956410"/>
                </a:cubicBezTo>
                <a:cubicBezTo>
                  <a:pt x="5551105" y="2956410"/>
                  <a:pt x="5551105" y="2970430"/>
                  <a:pt x="5537064" y="2970430"/>
                </a:cubicBezTo>
                <a:cubicBezTo>
                  <a:pt x="5523022" y="2970430"/>
                  <a:pt x="5523022" y="2970430"/>
                  <a:pt x="5523022" y="2984452"/>
                </a:cubicBezTo>
                <a:cubicBezTo>
                  <a:pt x="5523022" y="2984452"/>
                  <a:pt x="5523022" y="2984452"/>
                  <a:pt x="5537064" y="2970430"/>
                </a:cubicBezTo>
                <a:cubicBezTo>
                  <a:pt x="5537064" y="2970430"/>
                  <a:pt x="5551105" y="2984452"/>
                  <a:pt x="5551105" y="2970430"/>
                </a:cubicBezTo>
                <a:cubicBezTo>
                  <a:pt x="5565146" y="2984452"/>
                  <a:pt x="5565146" y="2998472"/>
                  <a:pt x="5593228" y="3012492"/>
                </a:cubicBezTo>
                <a:cubicBezTo>
                  <a:pt x="5593228" y="3026512"/>
                  <a:pt x="5593228" y="3040533"/>
                  <a:pt x="5579186" y="3040533"/>
                </a:cubicBezTo>
                <a:cubicBezTo>
                  <a:pt x="5579186" y="3054554"/>
                  <a:pt x="5579186" y="3068573"/>
                  <a:pt x="5579186" y="3096615"/>
                </a:cubicBezTo>
                <a:cubicBezTo>
                  <a:pt x="5607270" y="3096615"/>
                  <a:pt x="5593228" y="3082595"/>
                  <a:pt x="5607270" y="3082595"/>
                </a:cubicBezTo>
                <a:cubicBezTo>
                  <a:pt x="5621311" y="3082595"/>
                  <a:pt x="5621311" y="3124655"/>
                  <a:pt x="5649394" y="3124655"/>
                </a:cubicBezTo>
                <a:cubicBezTo>
                  <a:pt x="5635352" y="3138677"/>
                  <a:pt x="5621311" y="3138677"/>
                  <a:pt x="5621311" y="3152697"/>
                </a:cubicBezTo>
                <a:cubicBezTo>
                  <a:pt x="5628330" y="3152697"/>
                  <a:pt x="5631843" y="3152697"/>
                  <a:pt x="5635352" y="3152697"/>
                </a:cubicBezTo>
                <a:cubicBezTo>
                  <a:pt x="5635352" y="3166717"/>
                  <a:pt x="5635352" y="3180739"/>
                  <a:pt x="5635352" y="3180739"/>
                </a:cubicBezTo>
                <a:cubicBezTo>
                  <a:pt x="5635352" y="3180739"/>
                  <a:pt x="5663436" y="3194759"/>
                  <a:pt x="5663436" y="3208779"/>
                </a:cubicBezTo>
                <a:cubicBezTo>
                  <a:pt x="5670458" y="3215790"/>
                  <a:pt x="5670458" y="3219295"/>
                  <a:pt x="5668702" y="3222801"/>
                </a:cubicBezTo>
                <a:lnTo>
                  <a:pt x="5666309" y="3229173"/>
                </a:lnTo>
                <a:lnTo>
                  <a:pt x="5665192" y="3229810"/>
                </a:lnTo>
                <a:cubicBezTo>
                  <a:pt x="5663436" y="3233315"/>
                  <a:pt x="5663436" y="3236821"/>
                  <a:pt x="5663436" y="3236821"/>
                </a:cubicBezTo>
                <a:lnTo>
                  <a:pt x="5666309" y="3229173"/>
                </a:lnTo>
                <a:lnTo>
                  <a:pt x="5677478" y="3222801"/>
                </a:lnTo>
                <a:cubicBezTo>
                  <a:pt x="5691519" y="3236821"/>
                  <a:pt x="5691519" y="3264861"/>
                  <a:pt x="5705561" y="3264861"/>
                </a:cubicBezTo>
                <a:cubicBezTo>
                  <a:pt x="5705561" y="3264861"/>
                  <a:pt x="5705561" y="3264861"/>
                  <a:pt x="5705561" y="3278883"/>
                </a:cubicBezTo>
                <a:cubicBezTo>
                  <a:pt x="5705561" y="3278883"/>
                  <a:pt x="5705561" y="3278883"/>
                  <a:pt x="5691519" y="3278883"/>
                </a:cubicBezTo>
                <a:cubicBezTo>
                  <a:pt x="5705561" y="3292903"/>
                  <a:pt x="5705561" y="3292903"/>
                  <a:pt x="5719602" y="3292903"/>
                </a:cubicBezTo>
                <a:cubicBezTo>
                  <a:pt x="5719602" y="3320945"/>
                  <a:pt x="5733644" y="3334964"/>
                  <a:pt x="5747686" y="3348984"/>
                </a:cubicBezTo>
                <a:cubicBezTo>
                  <a:pt x="5747686" y="3391046"/>
                  <a:pt x="5761725" y="3405066"/>
                  <a:pt x="5775767" y="3419088"/>
                </a:cubicBezTo>
                <a:cubicBezTo>
                  <a:pt x="5775767" y="3433108"/>
                  <a:pt x="5775767" y="3447128"/>
                  <a:pt x="5775767" y="3461150"/>
                </a:cubicBezTo>
                <a:cubicBezTo>
                  <a:pt x="5775767" y="3475170"/>
                  <a:pt x="5775767" y="3475170"/>
                  <a:pt x="5789808" y="3475170"/>
                </a:cubicBezTo>
                <a:cubicBezTo>
                  <a:pt x="5775767" y="3475170"/>
                  <a:pt x="5789808" y="3489190"/>
                  <a:pt x="5775767" y="3489190"/>
                </a:cubicBezTo>
                <a:cubicBezTo>
                  <a:pt x="5775767" y="3489190"/>
                  <a:pt x="5775767" y="3489190"/>
                  <a:pt x="5775767" y="3475170"/>
                </a:cubicBezTo>
                <a:cubicBezTo>
                  <a:pt x="5747686" y="3489190"/>
                  <a:pt x="5761725" y="3503210"/>
                  <a:pt x="5761725" y="3517232"/>
                </a:cubicBezTo>
                <a:cubicBezTo>
                  <a:pt x="5761725" y="3517232"/>
                  <a:pt x="5775767" y="3517232"/>
                  <a:pt x="5789808" y="3531252"/>
                </a:cubicBezTo>
                <a:cubicBezTo>
                  <a:pt x="5789808" y="3531252"/>
                  <a:pt x="5789808" y="3531252"/>
                  <a:pt x="5761725" y="3531252"/>
                </a:cubicBezTo>
                <a:cubicBezTo>
                  <a:pt x="5761725" y="3538263"/>
                  <a:pt x="5765235" y="3538263"/>
                  <a:pt x="5770501" y="3538263"/>
                </a:cubicBezTo>
                <a:lnTo>
                  <a:pt x="5782141" y="3542488"/>
                </a:lnTo>
                <a:lnTo>
                  <a:pt x="5775767" y="3545272"/>
                </a:lnTo>
                <a:lnTo>
                  <a:pt x="5782213" y="3542514"/>
                </a:lnTo>
                <a:lnTo>
                  <a:pt x="5789808" y="3545272"/>
                </a:lnTo>
                <a:cubicBezTo>
                  <a:pt x="5789808" y="3538263"/>
                  <a:pt x="5789808" y="3538263"/>
                  <a:pt x="5788052" y="3540015"/>
                </a:cubicBezTo>
                <a:lnTo>
                  <a:pt x="5782213" y="3542514"/>
                </a:lnTo>
                <a:lnTo>
                  <a:pt x="5782141" y="3542488"/>
                </a:lnTo>
                <a:lnTo>
                  <a:pt x="5803850" y="3533006"/>
                </a:lnTo>
                <a:cubicBezTo>
                  <a:pt x="5810872" y="3531252"/>
                  <a:pt x="5817892" y="3531252"/>
                  <a:pt x="5831934" y="3531252"/>
                </a:cubicBezTo>
                <a:cubicBezTo>
                  <a:pt x="5817892" y="3545272"/>
                  <a:pt x="5789808" y="3531252"/>
                  <a:pt x="5789808" y="3559294"/>
                </a:cubicBezTo>
                <a:cubicBezTo>
                  <a:pt x="5803850" y="3559294"/>
                  <a:pt x="5817892" y="3545272"/>
                  <a:pt x="5817892" y="3559294"/>
                </a:cubicBezTo>
                <a:cubicBezTo>
                  <a:pt x="5817892" y="3559294"/>
                  <a:pt x="5817892" y="3559294"/>
                  <a:pt x="5803850" y="3559294"/>
                </a:cubicBezTo>
                <a:cubicBezTo>
                  <a:pt x="5803850" y="3573314"/>
                  <a:pt x="5789808" y="3587334"/>
                  <a:pt x="5789808" y="3587334"/>
                </a:cubicBezTo>
                <a:cubicBezTo>
                  <a:pt x="5789808" y="3587334"/>
                  <a:pt x="5789808" y="3587334"/>
                  <a:pt x="5803850" y="3587334"/>
                </a:cubicBezTo>
                <a:cubicBezTo>
                  <a:pt x="5803850" y="3587334"/>
                  <a:pt x="5803850" y="3587334"/>
                  <a:pt x="5805606" y="3587334"/>
                </a:cubicBezTo>
                <a:lnTo>
                  <a:pt x="5809116" y="3587334"/>
                </a:lnTo>
                <a:lnTo>
                  <a:pt x="5817892" y="3587334"/>
                </a:lnTo>
                <a:cubicBezTo>
                  <a:pt x="5817892" y="3587334"/>
                  <a:pt x="5803850" y="3587334"/>
                  <a:pt x="5817892" y="3573314"/>
                </a:cubicBezTo>
                <a:cubicBezTo>
                  <a:pt x="5817892" y="3573314"/>
                  <a:pt x="5817892" y="3559294"/>
                  <a:pt x="5831934" y="3559294"/>
                </a:cubicBezTo>
                <a:lnTo>
                  <a:pt x="5831934" y="3573314"/>
                </a:lnTo>
                <a:cubicBezTo>
                  <a:pt x="5845975" y="3559294"/>
                  <a:pt x="5860016" y="3601356"/>
                  <a:pt x="5874058" y="3629396"/>
                </a:cubicBezTo>
                <a:cubicBezTo>
                  <a:pt x="5860016" y="3629396"/>
                  <a:pt x="5860016" y="3601356"/>
                  <a:pt x="5845975" y="3601356"/>
                </a:cubicBezTo>
                <a:cubicBezTo>
                  <a:pt x="5852995" y="3608365"/>
                  <a:pt x="5849485" y="3615376"/>
                  <a:pt x="5842465" y="3622387"/>
                </a:cubicBezTo>
                <a:lnTo>
                  <a:pt x="5822573" y="3639410"/>
                </a:lnTo>
                <a:lnTo>
                  <a:pt x="5819648" y="3638158"/>
                </a:lnTo>
                <a:lnTo>
                  <a:pt x="5818107" y="3642770"/>
                </a:lnTo>
                <a:lnTo>
                  <a:pt x="5818528" y="3642872"/>
                </a:lnTo>
                <a:lnTo>
                  <a:pt x="5822573" y="3639410"/>
                </a:lnTo>
                <a:lnTo>
                  <a:pt x="5831934" y="3643415"/>
                </a:lnTo>
                <a:cubicBezTo>
                  <a:pt x="5831934" y="3657438"/>
                  <a:pt x="5817892" y="3643415"/>
                  <a:pt x="5831934" y="3671457"/>
                </a:cubicBezTo>
                <a:lnTo>
                  <a:pt x="5820424" y="3664892"/>
                </a:lnTo>
                <a:lnTo>
                  <a:pt x="5817892" y="3657438"/>
                </a:lnTo>
                <a:cubicBezTo>
                  <a:pt x="5817892" y="3657438"/>
                  <a:pt x="5817892" y="3660943"/>
                  <a:pt x="5819648" y="3664446"/>
                </a:cubicBezTo>
                <a:lnTo>
                  <a:pt x="5820424" y="3664892"/>
                </a:lnTo>
                <a:lnTo>
                  <a:pt x="5822060" y="3669706"/>
                </a:lnTo>
                <a:cubicBezTo>
                  <a:pt x="5824474" y="3671457"/>
                  <a:pt x="5827546" y="3671457"/>
                  <a:pt x="5830178" y="3671457"/>
                </a:cubicBezTo>
                <a:lnTo>
                  <a:pt x="5832814" y="3672301"/>
                </a:lnTo>
                <a:lnTo>
                  <a:pt x="5831934" y="3685477"/>
                </a:lnTo>
                <a:cubicBezTo>
                  <a:pt x="5835444" y="3678468"/>
                  <a:pt x="5836322" y="3674963"/>
                  <a:pt x="5835663" y="3673211"/>
                </a:cubicBezTo>
                <a:lnTo>
                  <a:pt x="5832814" y="3672301"/>
                </a:lnTo>
                <a:lnTo>
                  <a:pt x="5833690" y="3659189"/>
                </a:lnTo>
                <a:cubicBezTo>
                  <a:pt x="5831934" y="3653932"/>
                  <a:pt x="5831934" y="3650427"/>
                  <a:pt x="5845975" y="3643415"/>
                </a:cubicBezTo>
                <a:cubicBezTo>
                  <a:pt x="5845975" y="3657438"/>
                  <a:pt x="5874058" y="3657438"/>
                  <a:pt x="5860016" y="3671457"/>
                </a:cubicBezTo>
                <a:cubicBezTo>
                  <a:pt x="5860016" y="3671457"/>
                  <a:pt x="5860016" y="3671457"/>
                  <a:pt x="5874058" y="3671457"/>
                </a:cubicBezTo>
                <a:cubicBezTo>
                  <a:pt x="5888100" y="3671457"/>
                  <a:pt x="5874058" y="3657438"/>
                  <a:pt x="5888100" y="3657438"/>
                </a:cubicBezTo>
                <a:cubicBezTo>
                  <a:pt x="5902142" y="3671457"/>
                  <a:pt x="5888100" y="3671457"/>
                  <a:pt x="5888100" y="3685477"/>
                </a:cubicBezTo>
                <a:cubicBezTo>
                  <a:pt x="5888100" y="3692488"/>
                  <a:pt x="5895120" y="3695994"/>
                  <a:pt x="5902142" y="3699499"/>
                </a:cubicBezTo>
                <a:cubicBezTo>
                  <a:pt x="5888100" y="3685477"/>
                  <a:pt x="5902142" y="3727539"/>
                  <a:pt x="5874058" y="3713519"/>
                </a:cubicBezTo>
                <a:cubicBezTo>
                  <a:pt x="5888100" y="3727539"/>
                  <a:pt x="5902142" y="3727539"/>
                  <a:pt x="5902142" y="3755581"/>
                </a:cubicBezTo>
                <a:cubicBezTo>
                  <a:pt x="5902142" y="3755581"/>
                  <a:pt x="5902142" y="3741559"/>
                  <a:pt x="5916184" y="3741559"/>
                </a:cubicBezTo>
                <a:cubicBezTo>
                  <a:pt x="5916184" y="3741559"/>
                  <a:pt x="5916184" y="3727539"/>
                  <a:pt x="5916184" y="3713519"/>
                </a:cubicBezTo>
                <a:cubicBezTo>
                  <a:pt x="5944264" y="3741559"/>
                  <a:pt x="5944264" y="3769601"/>
                  <a:pt x="5916184" y="3783621"/>
                </a:cubicBezTo>
                <a:cubicBezTo>
                  <a:pt x="5916184" y="3783621"/>
                  <a:pt x="5944264" y="3783621"/>
                  <a:pt x="5944264" y="3769601"/>
                </a:cubicBezTo>
                <a:cubicBezTo>
                  <a:pt x="5972348" y="3783621"/>
                  <a:pt x="5944264" y="3797643"/>
                  <a:pt x="5972348" y="3797643"/>
                </a:cubicBezTo>
                <a:cubicBezTo>
                  <a:pt x="5958306" y="3811663"/>
                  <a:pt x="5930225" y="3797643"/>
                  <a:pt x="5930225" y="3811663"/>
                </a:cubicBezTo>
                <a:cubicBezTo>
                  <a:pt x="5958306" y="3797643"/>
                  <a:pt x="5986390" y="3825683"/>
                  <a:pt x="6000431" y="3863072"/>
                </a:cubicBezTo>
                <a:cubicBezTo>
                  <a:pt x="6014472" y="3849050"/>
                  <a:pt x="6000431" y="3863072"/>
                  <a:pt x="6014472" y="3863072"/>
                </a:cubicBezTo>
                <a:cubicBezTo>
                  <a:pt x="6014472" y="3870081"/>
                  <a:pt x="6017982" y="3877092"/>
                  <a:pt x="6019738" y="3882349"/>
                </a:cubicBezTo>
                <a:lnTo>
                  <a:pt x="6015494" y="3889413"/>
                </a:lnTo>
                <a:lnTo>
                  <a:pt x="6016974" y="3891714"/>
                </a:lnTo>
                <a:lnTo>
                  <a:pt x="6015107" y="3890056"/>
                </a:lnTo>
                <a:lnTo>
                  <a:pt x="6014472" y="3891112"/>
                </a:lnTo>
                <a:cubicBezTo>
                  <a:pt x="6000431" y="3891112"/>
                  <a:pt x="6014472" y="3919154"/>
                  <a:pt x="6000431" y="3919154"/>
                </a:cubicBezTo>
                <a:cubicBezTo>
                  <a:pt x="5993409" y="3919154"/>
                  <a:pt x="5989899" y="3919154"/>
                  <a:pt x="5986390" y="3919154"/>
                </a:cubicBezTo>
                <a:cubicBezTo>
                  <a:pt x="5986390" y="3919154"/>
                  <a:pt x="6000431" y="3919154"/>
                  <a:pt x="6000431" y="3905134"/>
                </a:cubicBezTo>
                <a:cubicBezTo>
                  <a:pt x="6000431" y="3877092"/>
                  <a:pt x="5972348" y="3877092"/>
                  <a:pt x="5958306" y="3877092"/>
                </a:cubicBezTo>
                <a:lnTo>
                  <a:pt x="5944718" y="3850458"/>
                </a:lnTo>
                <a:lnTo>
                  <a:pt x="5944523" y="3850313"/>
                </a:lnTo>
                <a:lnTo>
                  <a:pt x="5944606" y="3850239"/>
                </a:lnTo>
                <a:lnTo>
                  <a:pt x="5942508" y="3846131"/>
                </a:lnTo>
                <a:cubicBezTo>
                  <a:pt x="5937244" y="3835030"/>
                  <a:pt x="5930222" y="3825683"/>
                  <a:pt x="5916184" y="3825683"/>
                </a:cubicBezTo>
                <a:cubicBezTo>
                  <a:pt x="5916184" y="3811663"/>
                  <a:pt x="5902142" y="3811663"/>
                  <a:pt x="5902142" y="3797643"/>
                </a:cubicBezTo>
                <a:cubicBezTo>
                  <a:pt x="5902142" y="3797643"/>
                  <a:pt x="5902142" y="3811663"/>
                  <a:pt x="5888100" y="3811663"/>
                </a:cubicBezTo>
                <a:cubicBezTo>
                  <a:pt x="5902142" y="3797643"/>
                  <a:pt x="5888100" y="3797643"/>
                  <a:pt x="5888100" y="3783621"/>
                </a:cubicBezTo>
                <a:cubicBezTo>
                  <a:pt x="5874058" y="3783621"/>
                  <a:pt x="5888100" y="3797643"/>
                  <a:pt x="5874058" y="3811663"/>
                </a:cubicBezTo>
                <a:cubicBezTo>
                  <a:pt x="5888100" y="3811663"/>
                  <a:pt x="5888100" y="3835030"/>
                  <a:pt x="5888100" y="3863072"/>
                </a:cubicBezTo>
                <a:cubicBezTo>
                  <a:pt x="5916184" y="3849050"/>
                  <a:pt x="5916184" y="3877092"/>
                  <a:pt x="5944264" y="3863072"/>
                </a:cubicBezTo>
                <a:cubicBezTo>
                  <a:pt x="5958306" y="3877092"/>
                  <a:pt x="5944264" y="3877092"/>
                  <a:pt x="5958306" y="3905134"/>
                </a:cubicBezTo>
                <a:cubicBezTo>
                  <a:pt x="5944264" y="3891112"/>
                  <a:pt x="5944264" y="3905134"/>
                  <a:pt x="5930225" y="3891112"/>
                </a:cubicBezTo>
                <a:cubicBezTo>
                  <a:pt x="5944264" y="3905134"/>
                  <a:pt x="5930225" y="3919154"/>
                  <a:pt x="5958306" y="3919154"/>
                </a:cubicBezTo>
                <a:cubicBezTo>
                  <a:pt x="5958306" y="3933174"/>
                  <a:pt x="5944264" y="3933174"/>
                  <a:pt x="5930225" y="3947194"/>
                </a:cubicBezTo>
                <a:cubicBezTo>
                  <a:pt x="5930225" y="3947194"/>
                  <a:pt x="5930225" y="3947194"/>
                  <a:pt x="5944264" y="3947194"/>
                </a:cubicBezTo>
                <a:cubicBezTo>
                  <a:pt x="5958306" y="3961216"/>
                  <a:pt x="5958306" y="3961216"/>
                  <a:pt x="5958306" y="3961216"/>
                </a:cubicBezTo>
                <a:cubicBezTo>
                  <a:pt x="5958306" y="3975236"/>
                  <a:pt x="5944264" y="3961216"/>
                  <a:pt x="5944264" y="3961216"/>
                </a:cubicBezTo>
                <a:cubicBezTo>
                  <a:pt x="5930225" y="3961216"/>
                  <a:pt x="5930225" y="3961216"/>
                  <a:pt x="5930225" y="3975236"/>
                </a:cubicBezTo>
                <a:cubicBezTo>
                  <a:pt x="5930225" y="3975236"/>
                  <a:pt x="5930225" y="3975236"/>
                  <a:pt x="5930225" y="3961216"/>
                </a:cubicBezTo>
                <a:cubicBezTo>
                  <a:pt x="5916184" y="3961216"/>
                  <a:pt x="5916184" y="3961216"/>
                  <a:pt x="5916184" y="3947194"/>
                </a:cubicBezTo>
                <a:cubicBezTo>
                  <a:pt x="5916184" y="3933174"/>
                  <a:pt x="5902142" y="3933174"/>
                  <a:pt x="5902142" y="3919154"/>
                </a:cubicBezTo>
                <a:cubicBezTo>
                  <a:pt x="5888100" y="3933174"/>
                  <a:pt x="5888100" y="3919154"/>
                  <a:pt x="5874058" y="3919154"/>
                </a:cubicBezTo>
                <a:cubicBezTo>
                  <a:pt x="5860016" y="3905134"/>
                  <a:pt x="5860016" y="3919154"/>
                  <a:pt x="5860016" y="3933174"/>
                </a:cubicBezTo>
                <a:cubicBezTo>
                  <a:pt x="5845975" y="3933174"/>
                  <a:pt x="5845975" y="3933174"/>
                  <a:pt x="5831934" y="3947194"/>
                </a:cubicBezTo>
                <a:cubicBezTo>
                  <a:pt x="5817892" y="3933174"/>
                  <a:pt x="5831934" y="3933174"/>
                  <a:pt x="5831934" y="3933174"/>
                </a:cubicBezTo>
                <a:cubicBezTo>
                  <a:pt x="5817892" y="3919154"/>
                  <a:pt x="5817892" y="3919154"/>
                  <a:pt x="5789808" y="3919154"/>
                </a:cubicBezTo>
                <a:cubicBezTo>
                  <a:pt x="5775767" y="3905134"/>
                  <a:pt x="5789808" y="3905134"/>
                  <a:pt x="5789808" y="3891112"/>
                </a:cubicBezTo>
                <a:cubicBezTo>
                  <a:pt x="5747686" y="3891112"/>
                  <a:pt x="5789808" y="3947194"/>
                  <a:pt x="5761725" y="3961216"/>
                </a:cubicBezTo>
                <a:cubicBezTo>
                  <a:pt x="5761725" y="3961216"/>
                  <a:pt x="5761725" y="3975236"/>
                  <a:pt x="5747686" y="3961216"/>
                </a:cubicBezTo>
                <a:cubicBezTo>
                  <a:pt x="5761725" y="3975236"/>
                  <a:pt x="5761725" y="3975236"/>
                  <a:pt x="5761725" y="3975236"/>
                </a:cubicBezTo>
                <a:cubicBezTo>
                  <a:pt x="5761725" y="3975236"/>
                  <a:pt x="5761725" y="3975236"/>
                  <a:pt x="5775767" y="3975236"/>
                </a:cubicBezTo>
                <a:cubicBezTo>
                  <a:pt x="5775767" y="3975236"/>
                  <a:pt x="5775767" y="3989256"/>
                  <a:pt x="5789808" y="4003278"/>
                </a:cubicBezTo>
                <a:cubicBezTo>
                  <a:pt x="5789808" y="3989256"/>
                  <a:pt x="5789808" y="3989256"/>
                  <a:pt x="5803850" y="3975236"/>
                </a:cubicBezTo>
                <a:cubicBezTo>
                  <a:pt x="5803850" y="3975236"/>
                  <a:pt x="5803850" y="3975236"/>
                  <a:pt x="5817892" y="3975236"/>
                </a:cubicBezTo>
                <a:cubicBezTo>
                  <a:pt x="5817892" y="3975236"/>
                  <a:pt x="5817892" y="3975236"/>
                  <a:pt x="5817892" y="3989256"/>
                </a:cubicBezTo>
                <a:cubicBezTo>
                  <a:pt x="5817892" y="4017298"/>
                  <a:pt x="5803850" y="4031318"/>
                  <a:pt x="5775767" y="4031318"/>
                </a:cubicBezTo>
                <a:cubicBezTo>
                  <a:pt x="5775767" y="4024309"/>
                  <a:pt x="5775767" y="4017298"/>
                  <a:pt x="5774011" y="4010287"/>
                </a:cubicBezTo>
                <a:lnTo>
                  <a:pt x="5771638" y="4006223"/>
                </a:lnTo>
                <a:lnTo>
                  <a:pt x="5775767" y="4003278"/>
                </a:lnTo>
                <a:lnTo>
                  <a:pt x="5769916" y="4003278"/>
                </a:lnTo>
                <a:lnTo>
                  <a:pt x="5761725" y="3989256"/>
                </a:lnTo>
                <a:cubicBezTo>
                  <a:pt x="5761725" y="3989256"/>
                  <a:pt x="5747686" y="3975236"/>
                  <a:pt x="5733644" y="3975236"/>
                </a:cubicBezTo>
                <a:cubicBezTo>
                  <a:pt x="5747686" y="3961216"/>
                  <a:pt x="5719602" y="3947194"/>
                  <a:pt x="5733644" y="3933174"/>
                </a:cubicBezTo>
                <a:cubicBezTo>
                  <a:pt x="5733644" y="3926165"/>
                  <a:pt x="5733644" y="3926165"/>
                  <a:pt x="5731888" y="3927917"/>
                </a:cubicBezTo>
                <a:lnTo>
                  <a:pt x="5723534" y="3931492"/>
                </a:lnTo>
                <a:lnTo>
                  <a:pt x="5724284" y="3928501"/>
                </a:lnTo>
                <a:lnTo>
                  <a:pt x="5733644" y="3919154"/>
                </a:lnTo>
                <a:cubicBezTo>
                  <a:pt x="5737154" y="3915649"/>
                  <a:pt x="5740664" y="3912143"/>
                  <a:pt x="5747686" y="3905134"/>
                </a:cubicBezTo>
                <a:cubicBezTo>
                  <a:pt x="5733644" y="3905134"/>
                  <a:pt x="5733644" y="3905134"/>
                  <a:pt x="5733644" y="3891112"/>
                </a:cubicBezTo>
                <a:lnTo>
                  <a:pt x="5724284" y="3928501"/>
                </a:lnTo>
                <a:lnTo>
                  <a:pt x="5719602" y="3933174"/>
                </a:lnTo>
                <a:cubicBezTo>
                  <a:pt x="5705561" y="3933174"/>
                  <a:pt x="5691519" y="3933174"/>
                  <a:pt x="5691519" y="3947194"/>
                </a:cubicBezTo>
                <a:cubicBezTo>
                  <a:pt x="5705561" y="3961216"/>
                  <a:pt x="5691519" y="3989256"/>
                  <a:pt x="5705561" y="3989256"/>
                </a:cubicBezTo>
                <a:cubicBezTo>
                  <a:pt x="5705561" y="4003278"/>
                  <a:pt x="5691519" y="3989256"/>
                  <a:pt x="5691519" y="3989256"/>
                </a:cubicBezTo>
                <a:cubicBezTo>
                  <a:pt x="5691519" y="4003278"/>
                  <a:pt x="5691519" y="4017298"/>
                  <a:pt x="5705561" y="4045340"/>
                </a:cubicBezTo>
                <a:cubicBezTo>
                  <a:pt x="5719602" y="4031318"/>
                  <a:pt x="5705561" y="4031318"/>
                  <a:pt x="5705561" y="4017298"/>
                </a:cubicBezTo>
                <a:cubicBezTo>
                  <a:pt x="5705561" y="4017298"/>
                  <a:pt x="5719602" y="4017298"/>
                  <a:pt x="5719602" y="4003278"/>
                </a:cubicBezTo>
                <a:cubicBezTo>
                  <a:pt x="5705561" y="3989256"/>
                  <a:pt x="5705561" y="4003278"/>
                  <a:pt x="5705561" y="3975236"/>
                </a:cubicBezTo>
                <a:cubicBezTo>
                  <a:pt x="5719602" y="3975236"/>
                  <a:pt x="5719602" y="3989256"/>
                  <a:pt x="5719602" y="3989256"/>
                </a:cubicBezTo>
                <a:cubicBezTo>
                  <a:pt x="5733644" y="3989256"/>
                  <a:pt x="5733644" y="3989256"/>
                  <a:pt x="5733644" y="3989256"/>
                </a:cubicBezTo>
                <a:cubicBezTo>
                  <a:pt x="5733644" y="3989256"/>
                  <a:pt x="5747686" y="4003278"/>
                  <a:pt x="5761725" y="4003278"/>
                </a:cubicBezTo>
                <a:lnTo>
                  <a:pt x="5769916" y="4003278"/>
                </a:lnTo>
                <a:lnTo>
                  <a:pt x="5771638" y="4006223"/>
                </a:lnTo>
                <a:lnTo>
                  <a:pt x="5763482" y="4012041"/>
                </a:lnTo>
                <a:cubicBezTo>
                  <a:pt x="5761725" y="4017298"/>
                  <a:pt x="5761725" y="4024309"/>
                  <a:pt x="5761725" y="4031318"/>
                </a:cubicBezTo>
                <a:cubicBezTo>
                  <a:pt x="5761725" y="4031318"/>
                  <a:pt x="5761725" y="4031318"/>
                  <a:pt x="5761725" y="4029566"/>
                </a:cubicBezTo>
                <a:lnTo>
                  <a:pt x="5761725" y="4026060"/>
                </a:lnTo>
                <a:lnTo>
                  <a:pt x="5761725" y="4017298"/>
                </a:lnTo>
                <a:cubicBezTo>
                  <a:pt x="5747686" y="4017298"/>
                  <a:pt x="5747686" y="4031318"/>
                  <a:pt x="5747686" y="4031318"/>
                </a:cubicBezTo>
                <a:cubicBezTo>
                  <a:pt x="5747686" y="4031318"/>
                  <a:pt x="5747686" y="4045340"/>
                  <a:pt x="5747686" y="4059360"/>
                </a:cubicBezTo>
                <a:cubicBezTo>
                  <a:pt x="5761725" y="4045340"/>
                  <a:pt x="5775767" y="4045340"/>
                  <a:pt x="5775767" y="4045340"/>
                </a:cubicBezTo>
                <a:cubicBezTo>
                  <a:pt x="5775767" y="4059360"/>
                  <a:pt x="5803850" y="4059360"/>
                  <a:pt x="5803850" y="4059360"/>
                </a:cubicBezTo>
                <a:lnTo>
                  <a:pt x="5803850" y="4045340"/>
                </a:lnTo>
                <a:cubicBezTo>
                  <a:pt x="5803850" y="4045340"/>
                  <a:pt x="5817892" y="4031318"/>
                  <a:pt x="5831934" y="4031318"/>
                </a:cubicBezTo>
                <a:cubicBezTo>
                  <a:pt x="5831934" y="4031318"/>
                  <a:pt x="5831934" y="4031318"/>
                  <a:pt x="5831934" y="4045340"/>
                </a:cubicBezTo>
                <a:cubicBezTo>
                  <a:pt x="5831934" y="4045340"/>
                  <a:pt x="5831934" y="4031318"/>
                  <a:pt x="5817892" y="4045340"/>
                </a:cubicBezTo>
                <a:cubicBezTo>
                  <a:pt x="5817892" y="4059360"/>
                  <a:pt x="5831934" y="4045340"/>
                  <a:pt x="5831934" y="4059360"/>
                </a:cubicBezTo>
                <a:cubicBezTo>
                  <a:pt x="5831934" y="4059360"/>
                  <a:pt x="5831934" y="4059360"/>
                  <a:pt x="5817892" y="4059360"/>
                </a:cubicBezTo>
                <a:cubicBezTo>
                  <a:pt x="5831934" y="4059360"/>
                  <a:pt x="5831934" y="4073380"/>
                  <a:pt x="5831934" y="4073380"/>
                </a:cubicBezTo>
                <a:cubicBezTo>
                  <a:pt x="5817892" y="4073380"/>
                  <a:pt x="5817892" y="4101422"/>
                  <a:pt x="5817892" y="4101422"/>
                </a:cubicBezTo>
                <a:cubicBezTo>
                  <a:pt x="5817892" y="4108433"/>
                  <a:pt x="5817892" y="4108433"/>
                  <a:pt x="5819648" y="4108433"/>
                </a:cubicBezTo>
                <a:lnTo>
                  <a:pt x="5820654" y="4109006"/>
                </a:lnTo>
                <a:lnTo>
                  <a:pt x="5823603" y="4117106"/>
                </a:lnTo>
                <a:lnTo>
                  <a:pt x="5819868" y="4117852"/>
                </a:lnTo>
                <a:cubicBezTo>
                  <a:pt x="5815260" y="4122452"/>
                  <a:pt x="5828424" y="4132967"/>
                  <a:pt x="5817892" y="4143483"/>
                </a:cubicBezTo>
                <a:cubicBezTo>
                  <a:pt x="5817892" y="4143483"/>
                  <a:pt x="5814382" y="4143483"/>
                  <a:pt x="5809116" y="4143483"/>
                </a:cubicBezTo>
                <a:lnTo>
                  <a:pt x="5803850" y="4143483"/>
                </a:lnTo>
                <a:cubicBezTo>
                  <a:pt x="5789808" y="4129461"/>
                  <a:pt x="5789808" y="4101422"/>
                  <a:pt x="5789808" y="4087399"/>
                </a:cubicBezTo>
                <a:cubicBezTo>
                  <a:pt x="5775767" y="4101422"/>
                  <a:pt x="5789808" y="4101422"/>
                  <a:pt x="5775767" y="4101422"/>
                </a:cubicBezTo>
                <a:cubicBezTo>
                  <a:pt x="5775767" y="4115441"/>
                  <a:pt x="5789808" y="4101422"/>
                  <a:pt x="5789808" y="4115441"/>
                </a:cubicBezTo>
                <a:cubicBezTo>
                  <a:pt x="5775767" y="4129461"/>
                  <a:pt x="5775767" y="4129461"/>
                  <a:pt x="5789808" y="4143483"/>
                </a:cubicBezTo>
                <a:cubicBezTo>
                  <a:pt x="5761725" y="4143483"/>
                  <a:pt x="5789808" y="4115441"/>
                  <a:pt x="5761725" y="4129461"/>
                </a:cubicBezTo>
                <a:cubicBezTo>
                  <a:pt x="5775767" y="4129461"/>
                  <a:pt x="5789808" y="4171523"/>
                  <a:pt x="5761725" y="4171523"/>
                </a:cubicBezTo>
                <a:cubicBezTo>
                  <a:pt x="5789808" y="4171523"/>
                  <a:pt x="5803850" y="4185545"/>
                  <a:pt x="5803850" y="4157503"/>
                </a:cubicBezTo>
                <a:cubicBezTo>
                  <a:pt x="5817892" y="4171523"/>
                  <a:pt x="5831934" y="4171523"/>
                  <a:pt x="5803850" y="4199565"/>
                </a:cubicBezTo>
                <a:cubicBezTo>
                  <a:pt x="5803850" y="4199565"/>
                  <a:pt x="5803850" y="4185545"/>
                  <a:pt x="5789808" y="4185545"/>
                </a:cubicBezTo>
                <a:cubicBezTo>
                  <a:pt x="5803850" y="4213585"/>
                  <a:pt x="5817892" y="4227605"/>
                  <a:pt x="5817892" y="4241627"/>
                </a:cubicBezTo>
                <a:lnTo>
                  <a:pt x="5807477" y="4238854"/>
                </a:lnTo>
                <a:lnTo>
                  <a:pt x="5806044" y="4237683"/>
                </a:lnTo>
                <a:lnTo>
                  <a:pt x="5805662" y="4238370"/>
                </a:lnTo>
                <a:lnTo>
                  <a:pt x="5799578" y="4236750"/>
                </a:lnTo>
                <a:lnTo>
                  <a:pt x="5791564" y="4227605"/>
                </a:lnTo>
                <a:cubicBezTo>
                  <a:pt x="5789808" y="4224102"/>
                  <a:pt x="5789808" y="4220596"/>
                  <a:pt x="5789808" y="4213585"/>
                </a:cubicBezTo>
                <a:cubicBezTo>
                  <a:pt x="5789808" y="4213585"/>
                  <a:pt x="5789808" y="4227605"/>
                  <a:pt x="5775767" y="4227605"/>
                </a:cubicBezTo>
                <a:cubicBezTo>
                  <a:pt x="5782789" y="4227605"/>
                  <a:pt x="5786298" y="4231111"/>
                  <a:pt x="5791564" y="4234616"/>
                </a:cubicBezTo>
                <a:lnTo>
                  <a:pt x="5799578" y="4236750"/>
                </a:lnTo>
                <a:lnTo>
                  <a:pt x="5803850" y="4241627"/>
                </a:lnTo>
                <a:lnTo>
                  <a:pt x="5805662" y="4238370"/>
                </a:lnTo>
                <a:lnTo>
                  <a:pt x="5807477" y="4238854"/>
                </a:lnTo>
                <a:lnTo>
                  <a:pt x="5810871" y="4241627"/>
                </a:lnTo>
                <a:cubicBezTo>
                  <a:pt x="5814381" y="4245132"/>
                  <a:pt x="5817892" y="4248637"/>
                  <a:pt x="5817892" y="4241627"/>
                </a:cubicBezTo>
                <a:cubicBezTo>
                  <a:pt x="5817892" y="4255647"/>
                  <a:pt x="5803850" y="4255647"/>
                  <a:pt x="5803850" y="4269667"/>
                </a:cubicBezTo>
                <a:cubicBezTo>
                  <a:pt x="5817892" y="4255647"/>
                  <a:pt x="5817892" y="4255647"/>
                  <a:pt x="5817892" y="4269667"/>
                </a:cubicBezTo>
                <a:cubicBezTo>
                  <a:pt x="5824914" y="4269667"/>
                  <a:pt x="5824914" y="4266164"/>
                  <a:pt x="5824912" y="4260904"/>
                </a:cubicBezTo>
                <a:lnTo>
                  <a:pt x="5830440" y="4245730"/>
                </a:lnTo>
                <a:lnTo>
                  <a:pt x="5822045" y="4250527"/>
                </a:lnTo>
                <a:cubicBezTo>
                  <a:pt x="5820320" y="4253976"/>
                  <a:pt x="5820320" y="4257427"/>
                  <a:pt x="5820320" y="4257427"/>
                </a:cubicBezTo>
                <a:cubicBezTo>
                  <a:pt x="5820320" y="4257427"/>
                  <a:pt x="5820320" y="4257427"/>
                  <a:pt x="5820320" y="4243627"/>
                </a:cubicBezTo>
                <a:cubicBezTo>
                  <a:pt x="5820320" y="4243627"/>
                  <a:pt x="5820320" y="4243627"/>
                  <a:pt x="5822045" y="4243627"/>
                </a:cubicBezTo>
                <a:lnTo>
                  <a:pt x="5831206" y="4243627"/>
                </a:lnTo>
                <a:lnTo>
                  <a:pt x="5831934" y="4241627"/>
                </a:lnTo>
                <a:lnTo>
                  <a:pt x="5831934" y="4243627"/>
                </a:lnTo>
                <a:lnTo>
                  <a:pt x="5834120" y="4243627"/>
                </a:lnTo>
                <a:lnTo>
                  <a:pt x="5831934" y="4244876"/>
                </a:lnTo>
                <a:lnTo>
                  <a:pt x="5831934" y="4255647"/>
                </a:lnTo>
                <a:cubicBezTo>
                  <a:pt x="5831934" y="4259153"/>
                  <a:pt x="5831934" y="4262658"/>
                  <a:pt x="5831934" y="4269667"/>
                </a:cubicBezTo>
                <a:cubicBezTo>
                  <a:pt x="5831934" y="4283689"/>
                  <a:pt x="5789808" y="4269667"/>
                  <a:pt x="5803850" y="4283689"/>
                </a:cubicBezTo>
                <a:cubicBezTo>
                  <a:pt x="5803850" y="4283689"/>
                  <a:pt x="5817892" y="4283689"/>
                  <a:pt x="5817892" y="4297709"/>
                </a:cubicBezTo>
                <a:cubicBezTo>
                  <a:pt x="5817892" y="4297709"/>
                  <a:pt x="5817892" y="4311729"/>
                  <a:pt x="5803850" y="4311729"/>
                </a:cubicBezTo>
                <a:cubicBezTo>
                  <a:pt x="5817892" y="4311729"/>
                  <a:pt x="5817892" y="4311729"/>
                  <a:pt x="5817892" y="4325749"/>
                </a:cubicBezTo>
                <a:cubicBezTo>
                  <a:pt x="5817892" y="4325749"/>
                  <a:pt x="5817892" y="4339771"/>
                  <a:pt x="5803850" y="4339771"/>
                </a:cubicBezTo>
                <a:cubicBezTo>
                  <a:pt x="5803850" y="4353791"/>
                  <a:pt x="5803850" y="4353791"/>
                  <a:pt x="5817892" y="4367811"/>
                </a:cubicBezTo>
                <a:cubicBezTo>
                  <a:pt x="5817892" y="4353791"/>
                  <a:pt x="5831934" y="4339771"/>
                  <a:pt x="5831934" y="4339771"/>
                </a:cubicBezTo>
                <a:cubicBezTo>
                  <a:pt x="5831934" y="4325749"/>
                  <a:pt x="5817892" y="4325749"/>
                  <a:pt x="5817892" y="4311729"/>
                </a:cubicBezTo>
                <a:cubicBezTo>
                  <a:pt x="5845975" y="4311729"/>
                  <a:pt x="5860016" y="4311729"/>
                  <a:pt x="5831934" y="4325749"/>
                </a:cubicBezTo>
                <a:cubicBezTo>
                  <a:pt x="5831934" y="4339771"/>
                  <a:pt x="5845975" y="4339771"/>
                  <a:pt x="5845975" y="4353791"/>
                </a:cubicBezTo>
                <a:cubicBezTo>
                  <a:pt x="5845975" y="4353791"/>
                  <a:pt x="5845975" y="4353791"/>
                  <a:pt x="5860016" y="4325749"/>
                </a:cubicBezTo>
                <a:cubicBezTo>
                  <a:pt x="5874058" y="4311729"/>
                  <a:pt x="5874058" y="4325749"/>
                  <a:pt x="5874058" y="4325749"/>
                </a:cubicBezTo>
                <a:cubicBezTo>
                  <a:pt x="5874058" y="4339771"/>
                  <a:pt x="5874058" y="4339771"/>
                  <a:pt x="5860016" y="4353791"/>
                </a:cubicBezTo>
                <a:cubicBezTo>
                  <a:pt x="5888100" y="4353791"/>
                  <a:pt x="5902142" y="4297709"/>
                  <a:pt x="5874058" y="4311729"/>
                </a:cubicBezTo>
                <a:cubicBezTo>
                  <a:pt x="5867036" y="4304720"/>
                  <a:pt x="5867036" y="4297709"/>
                  <a:pt x="5868792" y="4292452"/>
                </a:cubicBezTo>
                <a:lnTo>
                  <a:pt x="5873991" y="4283800"/>
                </a:lnTo>
                <a:lnTo>
                  <a:pt x="5861720" y="4285028"/>
                </a:lnTo>
                <a:cubicBezTo>
                  <a:pt x="5875521" y="4271227"/>
                  <a:pt x="5861720" y="4257427"/>
                  <a:pt x="5861720" y="4243627"/>
                </a:cubicBezTo>
                <a:cubicBezTo>
                  <a:pt x="5868621" y="4243627"/>
                  <a:pt x="5872072" y="4243627"/>
                  <a:pt x="5875521" y="4243627"/>
                </a:cubicBezTo>
                <a:lnTo>
                  <a:pt x="5882421" y="4243627"/>
                </a:lnTo>
                <a:cubicBezTo>
                  <a:pt x="5878972" y="4247076"/>
                  <a:pt x="5875521" y="4250527"/>
                  <a:pt x="5875521" y="4257427"/>
                </a:cubicBezTo>
                <a:cubicBezTo>
                  <a:pt x="5875521" y="4271227"/>
                  <a:pt x="5875521" y="4271227"/>
                  <a:pt x="5875521" y="4271227"/>
                </a:cubicBezTo>
                <a:cubicBezTo>
                  <a:pt x="5882421" y="4278128"/>
                  <a:pt x="5882421" y="4281577"/>
                  <a:pt x="5878972" y="4283302"/>
                </a:cubicBezTo>
                <a:lnTo>
                  <a:pt x="5874234" y="4283776"/>
                </a:lnTo>
                <a:lnTo>
                  <a:pt x="5891610" y="4292452"/>
                </a:lnTo>
                <a:cubicBezTo>
                  <a:pt x="5895120" y="4294204"/>
                  <a:pt x="5895120" y="4297709"/>
                  <a:pt x="5888100" y="4311729"/>
                </a:cubicBezTo>
                <a:cubicBezTo>
                  <a:pt x="5902142" y="4297709"/>
                  <a:pt x="5902142" y="4311729"/>
                  <a:pt x="5916184" y="4311729"/>
                </a:cubicBezTo>
                <a:lnTo>
                  <a:pt x="5914588" y="4322881"/>
                </a:lnTo>
                <a:lnTo>
                  <a:pt x="5913990" y="4321806"/>
                </a:lnTo>
                <a:lnTo>
                  <a:pt x="5910649" y="4324535"/>
                </a:lnTo>
                <a:lnTo>
                  <a:pt x="5902142" y="4325749"/>
                </a:lnTo>
                <a:cubicBezTo>
                  <a:pt x="5902142" y="4332760"/>
                  <a:pt x="5905653" y="4329255"/>
                  <a:pt x="5909163" y="4325750"/>
                </a:cubicBezTo>
                <a:lnTo>
                  <a:pt x="5910649" y="4324535"/>
                </a:lnTo>
                <a:lnTo>
                  <a:pt x="5914429" y="4323996"/>
                </a:lnTo>
                <a:lnTo>
                  <a:pt x="5914588" y="4322881"/>
                </a:lnTo>
                <a:lnTo>
                  <a:pt x="5916184" y="4325749"/>
                </a:lnTo>
                <a:cubicBezTo>
                  <a:pt x="5916184" y="4339771"/>
                  <a:pt x="5902142" y="4339771"/>
                  <a:pt x="5930225" y="4339771"/>
                </a:cubicBezTo>
                <a:lnTo>
                  <a:pt x="5919878" y="4352685"/>
                </a:lnTo>
                <a:lnTo>
                  <a:pt x="5902142" y="4353791"/>
                </a:lnTo>
                <a:cubicBezTo>
                  <a:pt x="5909162" y="4360802"/>
                  <a:pt x="5912674" y="4360802"/>
                  <a:pt x="5916184" y="4357296"/>
                </a:cubicBezTo>
                <a:lnTo>
                  <a:pt x="5919878" y="4352685"/>
                </a:lnTo>
                <a:lnTo>
                  <a:pt x="5930225" y="4352039"/>
                </a:lnTo>
                <a:cubicBezTo>
                  <a:pt x="5937244" y="4346782"/>
                  <a:pt x="5944266" y="4339771"/>
                  <a:pt x="5958306" y="4339771"/>
                </a:cubicBezTo>
                <a:cubicBezTo>
                  <a:pt x="5958306" y="4353791"/>
                  <a:pt x="5972348" y="4353791"/>
                  <a:pt x="5972348" y="4367811"/>
                </a:cubicBezTo>
                <a:cubicBezTo>
                  <a:pt x="5958306" y="4367811"/>
                  <a:pt x="5958306" y="4395853"/>
                  <a:pt x="5944264" y="4395853"/>
                </a:cubicBezTo>
                <a:cubicBezTo>
                  <a:pt x="5944264" y="4409873"/>
                  <a:pt x="5944264" y="4409873"/>
                  <a:pt x="5958306" y="4409873"/>
                </a:cubicBezTo>
                <a:cubicBezTo>
                  <a:pt x="5944264" y="4423895"/>
                  <a:pt x="5972348" y="4423895"/>
                  <a:pt x="5958306" y="4437915"/>
                </a:cubicBezTo>
                <a:cubicBezTo>
                  <a:pt x="5972348" y="4423895"/>
                  <a:pt x="5972348" y="4423895"/>
                  <a:pt x="5972348" y="4423895"/>
                </a:cubicBezTo>
                <a:cubicBezTo>
                  <a:pt x="5986390" y="4423895"/>
                  <a:pt x="5972348" y="4437915"/>
                  <a:pt x="5972348" y="4437915"/>
                </a:cubicBezTo>
                <a:cubicBezTo>
                  <a:pt x="5986390" y="4437915"/>
                  <a:pt x="5986390" y="4423895"/>
                  <a:pt x="6000431" y="4437915"/>
                </a:cubicBezTo>
                <a:cubicBezTo>
                  <a:pt x="6014472" y="4437915"/>
                  <a:pt x="6028514" y="4465954"/>
                  <a:pt x="6042556" y="4479977"/>
                </a:cubicBezTo>
                <a:cubicBezTo>
                  <a:pt x="6042556" y="4465954"/>
                  <a:pt x="6042556" y="4423895"/>
                  <a:pt x="6014472" y="4437915"/>
                </a:cubicBezTo>
                <a:cubicBezTo>
                  <a:pt x="6028514" y="4423895"/>
                  <a:pt x="6028514" y="4409873"/>
                  <a:pt x="6014472" y="4395853"/>
                </a:cubicBezTo>
                <a:cubicBezTo>
                  <a:pt x="6028514" y="4367811"/>
                  <a:pt x="6028514" y="4409873"/>
                  <a:pt x="6042556" y="4395853"/>
                </a:cubicBezTo>
                <a:cubicBezTo>
                  <a:pt x="6042556" y="4395853"/>
                  <a:pt x="6056598" y="4409873"/>
                  <a:pt x="6042556" y="4409873"/>
                </a:cubicBezTo>
                <a:cubicBezTo>
                  <a:pt x="6042556" y="4409873"/>
                  <a:pt x="6070639" y="4409873"/>
                  <a:pt x="6056598" y="4395853"/>
                </a:cubicBezTo>
                <a:cubicBezTo>
                  <a:pt x="6084681" y="4423895"/>
                  <a:pt x="6070639" y="4423895"/>
                  <a:pt x="6070639" y="4437915"/>
                </a:cubicBezTo>
                <a:cubicBezTo>
                  <a:pt x="6056598" y="4451935"/>
                  <a:pt x="6056598" y="4451935"/>
                  <a:pt x="6042556" y="4437915"/>
                </a:cubicBezTo>
                <a:cubicBezTo>
                  <a:pt x="6042556" y="4451935"/>
                  <a:pt x="6042556" y="4451935"/>
                  <a:pt x="6042556" y="4451935"/>
                </a:cubicBezTo>
                <a:cubicBezTo>
                  <a:pt x="6056598" y="4451935"/>
                  <a:pt x="6070639" y="4451935"/>
                  <a:pt x="6070639" y="4437915"/>
                </a:cubicBezTo>
                <a:cubicBezTo>
                  <a:pt x="6084681" y="4451935"/>
                  <a:pt x="6112764" y="4437915"/>
                  <a:pt x="6098720" y="4465954"/>
                </a:cubicBezTo>
                <a:cubicBezTo>
                  <a:pt x="6112764" y="4465954"/>
                  <a:pt x="6112764" y="4451935"/>
                  <a:pt x="6112764" y="4451935"/>
                </a:cubicBezTo>
                <a:cubicBezTo>
                  <a:pt x="6112764" y="4451935"/>
                  <a:pt x="6098720" y="4437915"/>
                  <a:pt x="6112764" y="4437915"/>
                </a:cubicBezTo>
                <a:cubicBezTo>
                  <a:pt x="6098720" y="4437915"/>
                  <a:pt x="6084681" y="4437915"/>
                  <a:pt x="6084681" y="4423895"/>
                </a:cubicBezTo>
                <a:cubicBezTo>
                  <a:pt x="6098720" y="4409873"/>
                  <a:pt x="6084681" y="4423895"/>
                  <a:pt x="6084681" y="4409873"/>
                </a:cubicBezTo>
                <a:cubicBezTo>
                  <a:pt x="6084681" y="4395853"/>
                  <a:pt x="6084681" y="4409873"/>
                  <a:pt x="6098720" y="4409873"/>
                </a:cubicBezTo>
                <a:cubicBezTo>
                  <a:pt x="6098720" y="4423895"/>
                  <a:pt x="6112764" y="4409873"/>
                  <a:pt x="6112764" y="4423895"/>
                </a:cubicBezTo>
                <a:cubicBezTo>
                  <a:pt x="6126804" y="4409873"/>
                  <a:pt x="6126804" y="4409873"/>
                  <a:pt x="6140845" y="4409873"/>
                </a:cubicBezTo>
                <a:cubicBezTo>
                  <a:pt x="6168928" y="4423895"/>
                  <a:pt x="6168928" y="4451935"/>
                  <a:pt x="6182970" y="4465954"/>
                </a:cubicBezTo>
                <a:cubicBezTo>
                  <a:pt x="6168928" y="4465954"/>
                  <a:pt x="6168928" y="4465954"/>
                  <a:pt x="6168928" y="4465954"/>
                </a:cubicBezTo>
                <a:cubicBezTo>
                  <a:pt x="6182970" y="4479977"/>
                  <a:pt x="6197012" y="4522038"/>
                  <a:pt x="6182970" y="4522038"/>
                </a:cubicBezTo>
                <a:cubicBezTo>
                  <a:pt x="6211054" y="4550078"/>
                  <a:pt x="6225095" y="4550078"/>
                  <a:pt x="6239136" y="4578120"/>
                </a:cubicBezTo>
                <a:cubicBezTo>
                  <a:pt x="6246158" y="4571109"/>
                  <a:pt x="6256688" y="4560595"/>
                  <a:pt x="6267220" y="4553584"/>
                </a:cubicBezTo>
                <a:lnTo>
                  <a:pt x="6281098" y="4551852"/>
                </a:lnTo>
                <a:lnTo>
                  <a:pt x="6279506" y="4569358"/>
                </a:lnTo>
                <a:cubicBezTo>
                  <a:pt x="6281262" y="4574615"/>
                  <a:pt x="6281262" y="4578120"/>
                  <a:pt x="6267220" y="4578120"/>
                </a:cubicBezTo>
                <a:cubicBezTo>
                  <a:pt x="6295303" y="4592140"/>
                  <a:pt x="6281260" y="4606160"/>
                  <a:pt x="6295303" y="4620182"/>
                </a:cubicBezTo>
                <a:cubicBezTo>
                  <a:pt x="6295303" y="4634202"/>
                  <a:pt x="6309342" y="4620182"/>
                  <a:pt x="6323384" y="4634202"/>
                </a:cubicBezTo>
                <a:cubicBezTo>
                  <a:pt x="6323384" y="4634202"/>
                  <a:pt x="6323384" y="4634202"/>
                  <a:pt x="6351468" y="4662244"/>
                </a:cubicBezTo>
                <a:cubicBezTo>
                  <a:pt x="6351468" y="4676264"/>
                  <a:pt x="6337426" y="4662244"/>
                  <a:pt x="6337426" y="4676264"/>
                </a:cubicBezTo>
                <a:cubicBezTo>
                  <a:pt x="6351468" y="4676264"/>
                  <a:pt x="6365509" y="4662244"/>
                  <a:pt x="6365509" y="4676264"/>
                </a:cubicBezTo>
                <a:cubicBezTo>
                  <a:pt x="6365509" y="4676264"/>
                  <a:pt x="6365509" y="4690284"/>
                  <a:pt x="6379551" y="4690284"/>
                </a:cubicBezTo>
                <a:cubicBezTo>
                  <a:pt x="6379551" y="4690284"/>
                  <a:pt x="6379551" y="4690284"/>
                  <a:pt x="6379551" y="4676264"/>
                </a:cubicBezTo>
                <a:cubicBezTo>
                  <a:pt x="6393592" y="4690284"/>
                  <a:pt x="6393592" y="4690284"/>
                  <a:pt x="6407634" y="4690284"/>
                </a:cubicBezTo>
                <a:cubicBezTo>
                  <a:pt x="6407634" y="4704304"/>
                  <a:pt x="6393592" y="4704304"/>
                  <a:pt x="6393592" y="4690284"/>
                </a:cubicBezTo>
                <a:cubicBezTo>
                  <a:pt x="6379551" y="4704304"/>
                  <a:pt x="6393592" y="4704304"/>
                  <a:pt x="6379551" y="4718326"/>
                </a:cubicBezTo>
                <a:cubicBezTo>
                  <a:pt x="6407634" y="4690284"/>
                  <a:pt x="6463798" y="4704304"/>
                  <a:pt x="6463798" y="4732346"/>
                </a:cubicBezTo>
                <a:cubicBezTo>
                  <a:pt x="6477842" y="4718326"/>
                  <a:pt x="6477842" y="4718326"/>
                  <a:pt x="6491882" y="4718326"/>
                </a:cubicBezTo>
                <a:cubicBezTo>
                  <a:pt x="6505924" y="4732346"/>
                  <a:pt x="6491882" y="4732346"/>
                  <a:pt x="6491882" y="4732346"/>
                </a:cubicBezTo>
                <a:cubicBezTo>
                  <a:pt x="6505924" y="4746366"/>
                  <a:pt x="6505924" y="4746366"/>
                  <a:pt x="6505924" y="4732346"/>
                </a:cubicBezTo>
                <a:cubicBezTo>
                  <a:pt x="6519965" y="4732346"/>
                  <a:pt x="6519965" y="4746366"/>
                  <a:pt x="6519965" y="4746366"/>
                </a:cubicBezTo>
                <a:cubicBezTo>
                  <a:pt x="6519965" y="4760388"/>
                  <a:pt x="6505924" y="4746366"/>
                  <a:pt x="6505924" y="4746366"/>
                </a:cubicBezTo>
                <a:cubicBezTo>
                  <a:pt x="6491882" y="4746366"/>
                  <a:pt x="6477842" y="4746366"/>
                  <a:pt x="6463798" y="4760388"/>
                </a:cubicBezTo>
                <a:cubicBezTo>
                  <a:pt x="6463798" y="4746366"/>
                  <a:pt x="6463798" y="4746366"/>
                  <a:pt x="6463798" y="4746366"/>
                </a:cubicBezTo>
                <a:cubicBezTo>
                  <a:pt x="6435718" y="4760388"/>
                  <a:pt x="6435718" y="4746366"/>
                  <a:pt x="6407634" y="4732346"/>
                </a:cubicBezTo>
                <a:cubicBezTo>
                  <a:pt x="6407634" y="4732346"/>
                  <a:pt x="6393592" y="4746366"/>
                  <a:pt x="6407634" y="4746366"/>
                </a:cubicBezTo>
                <a:cubicBezTo>
                  <a:pt x="6393592" y="4746366"/>
                  <a:pt x="6379551" y="4746366"/>
                  <a:pt x="6365509" y="4746366"/>
                </a:cubicBezTo>
                <a:cubicBezTo>
                  <a:pt x="6365509" y="4746366"/>
                  <a:pt x="6365509" y="4802450"/>
                  <a:pt x="6379551" y="4816470"/>
                </a:cubicBezTo>
                <a:cubicBezTo>
                  <a:pt x="6393592" y="4816470"/>
                  <a:pt x="6421676" y="4816470"/>
                  <a:pt x="6407634" y="4830489"/>
                </a:cubicBezTo>
                <a:cubicBezTo>
                  <a:pt x="6449759" y="4830489"/>
                  <a:pt x="6449759" y="4844509"/>
                  <a:pt x="6477842" y="4844509"/>
                </a:cubicBezTo>
                <a:cubicBezTo>
                  <a:pt x="6477842" y="4858531"/>
                  <a:pt x="6477842" y="4858531"/>
                  <a:pt x="6477842" y="4858531"/>
                </a:cubicBezTo>
                <a:cubicBezTo>
                  <a:pt x="6491882" y="4844509"/>
                  <a:pt x="6477842" y="4872551"/>
                  <a:pt x="6491882" y="4872551"/>
                </a:cubicBezTo>
                <a:cubicBezTo>
                  <a:pt x="6505924" y="4886571"/>
                  <a:pt x="6548048" y="4844509"/>
                  <a:pt x="6548048" y="4900593"/>
                </a:cubicBezTo>
                <a:cubicBezTo>
                  <a:pt x="6548048" y="4900593"/>
                  <a:pt x="6548048" y="4900593"/>
                  <a:pt x="6548048" y="4886571"/>
                </a:cubicBezTo>
                <a:cubicBezTo>
                  <a:pt x="6548048" y="4900593"/>
                  <a:pt x="6562090" y="4886571"/>
                  <a:pt x="6562090" y="4900593"/>
                </a:cubicBezTo>
                <a:cubicBezTo>
                  <a:pt x="6562090" y="4914613"/>
                  <a:pt x="6548048" y="4914613"/>
                  <a:pt x="6548048" y="4914613"/>
                </a:cubicBezTo>
                <a:cubicBezTo>
                  <a:pt x="6548048" y="4900593"/>
                  <a:pt x="6548048" y="4900593"/>
                  <a:pt x="6534006" y="4900593"/>
                </a:cubicBezTo>
                <a:cubicBezTo>
                  <a:pt x="6505924" y="4900593"/>
                  <a:pt x="6477842" y="4886571"/>
                  <a:pt x="6463798" y="4858531"/>
                </a:cubicBezTo>
                <a:cubicBezTo>
                  <a:pt x="6449759" y="4858531"/>
                  <a:pt x="6449759" y="4872551"/>
                  <a:pt x="6435718" y="4858531"/>
                </a:cubicBezTo>
                <a:cubicBezTo>
                  <a:pt x="6435718" y="4858531"/>
                  <a:pt x="6435718" y="4858531"/>
                  <a:pt x="6421676" y="4858531"/>
                </a:cubicBezTo>
                <a:cubicBezTo>
                  <a:pt x="6407634" y="4858531"/>
                  <a:pt x="6407634" y="4886571"/>
                  <a:pt x="6407634" y="4900593"/>
                </a:cubicBezTo>
                <a:cubicBezTo>
                  <a:pt x="6393592" y="4900593"/>
                  <a:pt x="6393592" y="4900593"/>
                  <a:pt x="6393592" y="4928633"/>
                </a:cubicBezTo>
                <a:cubicBezTo>
                  <a:pt x="6365509" y="4928633"/>
                  <a:pt x="6393592" y="4900593"/>
                  <a:pt x="6365509" y="4900593"/>
                </a:cubicBezTo>
                <a:cubicBezTo>
                  <a:pt x="6379551" y="4872551"/>
                  <a:pt x="6365509" y="4872551"/>
                  <a:pt x="6379551" y="4858531"/>
                </a:cubicBezTo>
                <a:cubicBezTo>
                  <a:pt x="6365509" y="4844509"/>
                  <a:pt x="6365509" y="4830489"/>
                  <a:pt x="6337426" y="4830489"/>
                </a:cubicBezTo>
                <a:cubicBezTo>
                  <a:pt x="6323384" y="4844509"/>
                  <a:pt x="6323384" y="4872551"/>
                  <a:pt x="6309342" y="4886571"/>
                </a:cubicBezTo>
                <a:lnTo>
                  <a:pt x="6307760" y="4873934"/>
                </a:lnTo>
                <a:lnTo>
                  <a:pt x="6309342" y="4872551"/>
                </a:lnTo>
                <a:lnTo>
                  <a:pt x="6307704" y="4873486"/>
                </a:lnTo>
                <a:lnTo>
                  <a:pt x="6307589" y="4872551"/>
                </a:lnTo>
                <a:cubicBezTo>
                  <a:pt x="6305833" y="4869046"/>
                  <a:pt x="6302323" y="4865540"/>
                  <a:pt x="6295303" y="4858531"/>
                </a:cubicBezTo>
                <a:cubicBezTo>
                  <a:pt x="6295303" y="4865540"/>
                  <a:pt x="6291791" y="4865540"/>
                  <a:pt x="6290038" y="4867294"/>
                </a:cubicBezTo>
                <a:lnTo>
                  <a:pt x="6294840" y="4884876"/>
                </a:lnTo>
                <a:lnTo>
                  <a:pt x="6281260" y="4886571"/>
                </a:lnTo>
                <a:cubicBezTo>
                  <a:pt x="6309342" y="4900593"/>
                  <a:pt x="6281260" y="4914613"/>
                  <a:pt x="6309342" y="4914613"/>
                </a:cubicBezTo>
                <a:cubicBezTo>
                  <a:pt x="6309342" y="4928633"/>
                  <a:pt x="6323384" y="4928633"/>
                  <a:pt x="6337426" y="4928633"/>
                </a:cubicBezTo>
                <a:cubicBezTo>
                  <a:pt x="6337426" y="4942655"/>
                  <a:pt x="6337426" y="4956675"/>
                  <a:pt x="6337426" y="4956675"/>
                </a:cubicBezTo>
                <a:cubicBezTo>
                  <a:pt x="6323384" y="4956675"/>
                  <a:pt x="6337426" y="4956675"/>
                  <a:pt x="6323384" y="4970695"/>
                </a:cubicBezTo>
                <a:cubicBezTo>
                  <a:pt x="6323384" y="4994062"/>
                  <a:pt x="6323384" y="5008084"/>
                  <a:pt x="6351468" y="5008084"/>
                </a:cubicBezTo>
                <a:cubicBezTo>
                  <a:pt x="6351468" y="5022104"/>
                  <a:pt x="6351468" y="5022104"/>
                  <a:pt x="6351468" y="5036124"/>
                </a:cubicBezTo>
                <a:cubicBezTo>
                  <a:pt x="6365509" y="5008084"/>
                  <a:pt x="6379551" y="5036124"/>
                  <a:pt x="6365509" y="5008084"/>
                </a:cubicBezTo>
                <a:cubicBezTo>
                  <a:pt x="6393592" y="5022104"/>
                  <a:pt x="6379551" y="4994062"/>
                  <a:pt x="6393592" y="5022104"/>
                </a:cubicBezTo>
                <a:lnTo>
                  <a:pt x="6400784" y="5017316"/>
                </a:lnTo>
                <a:lnTo>
                  <a:pt x="6405878" y="5023856"/>
                </a:lnTo>
                <a:cubicBezTo>
                  <a:pt x="6407634" y="5032619"/>
                  <a:pt x="6407634" y="5043135"/>
                  <a:pt x="6407634" y="5050144"/>
                </a:cubicBezTo>
                <a:cubicBezTo>
                  <a:pt x="6421676" y="5050144"/>
                  <a:pt x="6421676" y="5050144"/>
                  <a:pt x="6435718" y="5050144"/>
                </a:cubicBezTo>
                <a:cubicBezTo>
                  <a:pt x="6491882" y="5064166"/>
                  <a:pt x="6519965" y="5134268"/>
                  <a:pt x="6505924" y="5176330"/>
                </a:cubicBezTo>
                <a:lnTo>
                  <a:pt x="6517157" y="5177931"/>
                </a:lnTo>
                <a:lnTo>
                  <a:pt x="6507680" y="5183341"/>
                </a:lnTo>
                <a:cubicBezTo>
                  <a:pt x="6505924" y="5186844"/>
                  <a:pt x="6505924" y="5190350"/>
                  <a:pt x="6505924" y="5190350"/>
                </a:cubicBezTo>
                <a:cubicBezTo>
                  <a:pt x="6505924" y="5204372"/>
                  <a:pt x="6477842" y="5190350"/>
                  <a:pt x="6477842" y="5218392"/>
                </a:cubicBezTo>
                <a:cubicBezTo>
                  <a:pt x="6449759" y="5218392"/>
                  <a:pt x="6449759" y="5218392"/>
                  <a:pt x="6435718" y="5218392"/>
                </a:cubicBezTo>
                <a:cubicBezTo>
                  <a:pt x="6449759" y="5232412"/>
                  <a:pt x="6435718" y="5246434"/>
                  <a:pt x="6421676" y="5260453"/>
                </a:cubicBezTo>
                <a:cubicBezTo>
                  <a:pt x="6421676" y="5232412"/>
                  <a:pt x="6407634" y="5232412"/>
                  <a:pt x="6393592" y="5232412"/>
                </a:cubicBezTo>
                <a:cubicBezTo>
                  <a:pt x="6393592" y="5218392"/>
                  <a:pt x="6407634" y="5232412"/>
                  <a:pt x="6421676" y="5218392"/>
                </a:cubicBezTo>
                <a:cubicBezTo>
                  <a:pt x="6407634" y="5204372"/>
                  <a:pt x="6407634" y="5218392"/>
                  <a:pt x="6393592" y="5218392"/>
                </a:cubicBezTo>
                <a:cubicBezTo>
                  <a:pt x="6393592" y="5204372"/>
                  <a:pt x="6379551" y="5176330"/>
                  <a:pt x="6351468" y="5204372"/>
                </a:cubicBezTo>
                <a:cubicBezTo>
                  <a:pt x="6365509" y="5176330"/>
                  <a:pt x="6351468" y="5134268"/>
                  <a:pt x="6337426" y="5106228"/>
                </a:cubicBezTo>
                <a:cubicBezTo>
                  <a:pt x="6351468" y="5106228"/>
                  <a:pt x="6351468" y="5120248"/>
                  <a:pt x="6351468" y="5120248"/>
                </a:cubicBezTo>
                <a:cubicBezTo>
                  <a:pt x="6365509" y="5106228"/>
                  <a:pt x="6379551" y="5092206"/>
                  <a:pt x="6393592" y="5078186"/>
                </a:cubicBezTo>
                <a:cubicBezTo>
                  <a:pt x="6379551" y="5078186"/>
                  <a:pt x="6365509" y="5064166"/>
                  <a:pt x="6365509" y="5050144"/>
                </a:cubicBezTo>
                <a:cubicBezTo>
                  <a:pt x="6379551" y="5050144"/>
                  <a:pt x="6379551" y="5036124"/>
                  <a:pt x="6379551" y="5036124"/>
                </a:cubicBezTo>
                <a:cubicBezTo>
                  <a:pt x="6365509" y="5050144"/>
                  <a:pt x="6351468" y="5050144"/>
                  <a:pt x="6351468" y="5050144"/>
                </a:cubicBezTo>
                <a:cubicBezTo>
                  <a:pt x="6351468" y="5036124"/>
                  <a:pt x="6337426" y="5050144"/>
                  <a:pt x="6309342" y="5050144"/>
                </a:cubicBezTo>
                <a:cubicBezTo>
                  <a:pt x="6309342" y="5078186"/>
                  <a:pt x="6309342" y="5078186"/>
                  <a:pt x="6323384" y="5064166"/>
                </a:cubicBezTo>
                <a:cubicBezTo>
                  <a:pt x="6330405" y="5071176"/>
                  <a:pt x="6333915" y="5081692"/>
                  <a:pt x="6333915" y="5092207"/>
                </a:cubicBezTo>
                <a:lnTo>
                  <a:pt x="6326600" y="5111685"/>
                </a:lnTo>
                <a:lnTo>
                  <a:pt x="6319874" y="5106228"/>
                </a:lnTo>
                <a:cubicBezTo>
                  <a:pt x="6312853" y="5102723"/>
                  <a:pt x="6302322" y="5099217"/>
                  <a:pt x="6295303" y="5092206"/>
                </a:cubicBezTo>
                <a:cubicBezTo>
                  <a:pt x="6295303" y="5106228"/>
                  <a:pt x="6295303" y="5106228"/>
                  <a:pt x="6295303" y="5106228"/>
                </a:cubicBezTo>
                <a:cubicBezTo>
                  <a:pt x="6281260" y="5092206"/>
                  <a:pt x="6295303" y="5092206"/>
                  <a:pt x="6281260" y="5064166"/>
                </a:cubicBezTo>
                <a:cubicBezTo>
                  <a:pt x="6267220" y="5064166"/>
                  <a:pt x="6267220" y="5036124"/>
                  <a:pt x="6253178" y="5036124"/>
                </a:cubicBezTo>
                <a:cubicBezTo>
                  <a:pt x="6253178" y="5050144"/>
                  <a:pt x="6225095" y="5050144"/>
                  <a:pt x="6239136" y="5064166"/>
                </a:cubicBezTo>
                <a:cubicBezTo>
                  <a:pt x="6239136" y="5064166"/>
                  <a:pt x="6239136" y="5064166"/>
                  <a:pt x="6225095" y="5050144"/>
                </a:cubicBezTo>
                <a:lnTo>
                  <a:pt x="6225095" y="5064166"/>
                </a:lnTo>
                <a:cubicBezTo>
                  <a:pt x="6211054" y="5050144"/>
                  <a:pt x="6211054" y="5078186"/>
                  <a:pt x="6197012" y="5064166"/>
                </a:cubicBezTo>
                <a:cubicBezTo>
                  <a:pt x="6197012" y="5064166"/>
                  <a:pt x="6197012" y="5064166"/>
                  <a:pt x="6197012" y="5050144"/>
                </a:cubicBezTo>
                <a:cubicBezTo>
                  <a:pt x="6197012" y="5036124"/>
                  <a:pt x="6197012" y="5050144"/>
                  <a:pt x="6182970" y="5036124"/>
                </a:cubicBezTo>
                <a:cubicBezTo>
                  <a:pt x="6182970" y="5050144"/>
                  <a:pt x="6197012" y="5050144"/>
                  <a:pt x="6197012" y="5064166"/>
                </a:cubicBezTo>
                <a:cubicBezTo>
                  <a:pt x="6182970" y="5050144"/>
                  <a:pt x="6182970" y="5064166"/>
                  <a:pt x="6168928" y="5064166"/>
                </a:cubicBezTo>
                <a:cubicBezTo>
                  <a:pt x="6168928" y="5050144"/>
                  <a:pt x="6168928" y="5050144"/>
                  <a:pt x="6168928" y="5050144"/>
                </a:cubicBezTo>
                <a:cubicBezTo>
                  <a:pt x="6154887" y="5036124"/>
                  <a:pt x="6154887" y="5064166"/>
                  <a:pt x="6154887" y="5064166"/>
                </a:cubicBezTo>
                <a:cubicBezTo>
                  <a:pt x="6154887" y="5064166"/>
                  <a:pt x="6126804" y="5036124"/>
                  <a:pt x="6126804" y="5064166"/>
                </a:cubicBezTo>
                <a:cubicBezTo>
                  <a:pt x="6126804" y="5064166"/>
                  <a:pt x="6126804" y="5050144"/>
                  <a:pt x="6112764" y="5064166"/>
                </a:cubicBezTo>
                <a:cubicBezTo>
                  <a:pt x="6105742" y="5057155"/>
                  <a:pt x="6109252" y="5050145"/>
                  <a:pt x="6114517" y="5046640"/>
                </a:cubicBezTo>
                <a:lnTo>
                  <a:pt x="6121057" y="5044875"/>
                </a:lnTo>
                <a:lnTo>
                  <a:pt x="6126804" y="5050144"/>
                </a:lnTo>
                <a:cubicBezTo>
                  <a:pt x="6126804" y="5046639"/>
                  <a:pt x="6125049" y="5044887"/>
                  <a:pt x="6122635" y="5044449"/>
                </a:cubicBezTo>
                <a:lnTo>
                  <a:pt x="6121057" y="5044875"/>
                </a:lnTo>
                <a:lnTo>
                  <a:pt x="6116054" y="5040287"/>
                </a:lnTo>
                <a:cubicBezTo>
                  <a:pt x="6104865" y="5039630"/>
                  <a:pt x="6091700" y="5060661"/>
                  <a:pt x="6070639" y="5050144"/>
                </a:cubicBezTo>
                <a:cubicBezTo>
                  <a:pt x="6070639" y="5050144"/>
                  <a:pt x="6070639" y="5050144"/>
                  <a:pt x="6070639" y="5036124"/>
                </a:cubicBezTo>
                <a:lnTo>
                  <a:pt x="6070811" y="5036124"/>
                </a:lnTo>
                <a:lnTo>
                  <a:pt x="6065278" y="5031973"/>
                </a:lnTo>
                <a:cubicBezTo>
                  <a:pt x="6065278" y="5033699"/>
                  <a:pt x="6065278" y="5037150"/>
                  <a:pt x="6058378" y="5037150"/>
                </a:cubicBezTo>
                <a:cubicBezTo>
                  <a:pt x="6058378" y="5037150"/>
                  <a:pt x="6058378" y="5023350"/>
                  <a:pt x="6072178" y="5023350"/>
                </a:cubicBezTo>
                <a:cubicBezTo>
                  <a:pt x="6072178" y="5023350"/>
                  <a:pt x="6072178" y="5023350"/>
                  <a:pt x="6072178" y="5025073"/>
                </a:cubicBezTo>
                <a:lnTo>
                  <a:pt x="6072178" y="5036124"/>
                </a:lnTo>
                <a:lnTo>
                  <a:pt x="6072395" y="5036124"/>
                </a:lnTo>
                <a:cubicBezTo>
                  <a:pt x="6074149" y="5036124"/>
                  <a:pt x="6077661" y="5036124"/>
                  <a:pt x="6084681" y="5036124"/>
                </a:cubicBezTo>
                <a:cubicBezTo>
                  <a:pt x="6098720" y="5036124"/>
                  <a:pt x="6084681" y="5022104"/>
                  <a:pt x="6098720" y="5022104"/>
                </a:cubicBezTo>
                <a:cubicBezTo>
                  <a:pt x="6098720" y="5022104"/>
                  <a:pt x="6098720" y="5022104"/>
                  <a:pt x="6098720" y="5036124"/>
                </a:cubicBezTo>
                <a:cubicBezTo>
                  <a:pt x="6112764" y="5022104"/>
                  <a:pt x="6112764" y="5008084"/>
                  <a:pt x="6098720" y="4984715"/>
                </a:cubicBezTo>
                <a:cubicBezTo>
                  <a:pt x="6098720" y="4994062"/>
                  <a:pt x="6098720" y="5008084"/>
                  <a:pt x="6098720" y="5008084"/>
                </a:cubicBezTo>
                <a:cubicBezTo>
                  <a:pt x="6098720" y="4994062"/>
                  <a:pt x="6084681" y="4994062"/>
                  <a:pt x="6084681" y="4994062"/>
                </a:cubicBezTo>
                <a:cubicBezTo>
                  <a:pt x="6070639" y="4994062"/>
                  <a:pt x="6070639" y="5008084"/>
                  <a:pt x="6070639" y="5008084"/>
                </a:cubicBezTo>
                <a:cubicBezTo>
                  <a:pt x="6070639" y="5008084"/>
                  <a:pt x="6070639" y="5008084"/>
                  <a:pt x="6070639" y="5006330"/>
                </a:cubicBezTo>
                <a:lnTo>
                  <a:pt x="6070639" y="4995381"/>
                </a:lnTo>
                <a:lnTo>
                  <a:pt x="6063070" y="4994062"/>
                </a:lnTo>
                <a:lnTo>
                  <a:pt x="6056598" y="4994062"/>
                </a:lnTo>
                <a:cubicBezTo>
                  <a:pt x="6056598" y="5008084"/>
                  <a:pt x="6056598" y="5022104"/>
                  <a:pt x="6042556" y="5022104"/>
                </a:cubicBezTo>
                <a:cubicBezTo>
                  <a:pt x="6042556" y="4994062"/>
                  <a:pt x="6014472" y="5008084"/>
                  <a:pt x="6000431" y="5008084"/>
                </a:cubicBezTo>
                <a:cubicBezTo>
                  <a:pt x="6000431" y="5022104"/>
                  <a:pt x="6014472" y="5022104"/>
                  <a:pt x="6028514" y="5022104"/>
                </a:cubicBezTo>
                <a:cubicBezTo>
                  <a:pt x="6014472" y="5022104"/>
                  <a:pt x="6028514" y="5022104"/>
                  <a:pt x="6028514" y="5036124"/>
                </a:cubicBezTo>
                <a:cubicBezTo>
                  <a:pt x="6014472" y="5036124"/>
                  <a:pt x="6000431" y="5050144"/>
                  <a:pt x="6014472" y="5064166"/>
                </a:cubicBezTo>
                <a:cubicBezTo>
                  <a:pt x="6000431" y="5064166"/>
                  <a:pt x="5986390" y="5050144"/>
                  <a:pt x="5972348" y="5050144"/>
                </a:cubicBezTo>
                <a:cubicBezTo>
                  <a:pt x="5958306" y="5036124"/>
                  <a:pt x="5958306" y="5064166"/>
                  <a:pt x="5944264" y="5064166"/>
                </a:cubicBezTo>
                <a:cubicBezTo>
                  <a:pt x="5930225" y="5064166"/>
                  <a:pt x="5958306" y="5036124"/>
                  <a:pt x="5930225" y="5036124"/>
                </a:cubicBezTo>
                <a:cubicBezTo>
                  <a:pt x="5930225" y="5036124"/>
                  <a:pt x="5930225" y="5036124"/>
                  <a:pt x="5944264" y="5036124"/>
                </a:cubicBezTo>
                <a:cubicBezTo>
                  <a:pt x="5944264" y="5036124"/>
                  <a:pt x="5944264" y="5036124"/>
                  <a:pt x="5944264" y="5022104"/>
                </a:cubicBezTo>
                <a:cubicBezTo>
                  <a:pt x="5958306" y="5022104"/>
                  <a:pt x="5944264" y="5050144"/>
                  <a:pt x="5958306" y="5050144"/>
                </a:cubicBezTo>
                <a:cubicBezTo>
                  <a:pt x="5972348" y="5022104"/>
                  <a:pt x="5986390" y="5022104"/>
                  <a:pt x="6000431" y="4984715"/>
                </a:cubicBezTo>
                <a:cubicBezTo>
                  <a:pt x="6000431" y="4994062"/>
                  <a:pt x="6000431" y="4994062"/>
                  <a:pt x="6000431" y="4994062"/>
                </a:cubicBezTo>
                <a:cubicBezTo>
                  <a:pt x="6014472" y="4982379"/>
                  <a:pt x="6021492" y="4969526"/>
                  <a:pt x="6028514" y="4956090"/>
                </a:cubicBezTo>
                <a:lnTo>
                  <a:pt x="6039606" y="4939708"/>
                </a:lnTo>
                <a:lnTo>
                  <a:pt x="6042556" y="4942655"/>
                </a:lnTo>
                <a:lnTo>
                  <a:pt x="6040454" y="4938456"/>
                </a:lnTo>
                <a:lnTo>
                  <a:pt x="6056598" y="4914613"/>
                </a:lnTo>
                <a:cubicBezTo>
                  <a:pt x="6042556" y="4914613"/>
                  <a:pt x="6042556" y="4914613"/>
                  <a:pt x="6042556" y="4914613"/>
                </a:cubicBezTo>
                <a:cubicBezTo>
                  <a:pt x="6028514" y="4914613"/>
                  <a:pt x="6042556" y="4928633"/>
                  <a:pt x="6028514" y="4914613"/>
                </a:cubicBezTo>
                <a:cubicBezTo>
                  <a:pt x="6028514" y="4921624"/>
                  <a:pt x="6032024" y="4925128"/>
                  <a:pt x="6035536" y="4928633"/>
                </a:cubicBezTo>
                <a:lnTo>
                  <a:pt x="6040454" y="4938456"/>
                </a:lnTo>
                <a:lnTo>
                  <a:pt x="6039606" y="4939708"/>
                </a:lnTo>
                <a:lnTo>
                  <a:pt x="6028514" y="4928633"/>
                </a:lnTo>
                <a:cubicBezTo>
                  <a:pt x="6025004" y="4925128"/>
                  <a:pt x="6021492" y="4921624"/>
                  <a:pt x="6014472" y="4914613"/>
                </a:cubicBezTo>
                <a:lnTo>
                  <a:pt x="6015274" y="4917819"/>
                </a:lnTo>
                <a:lnTo>
                  <a:pt x="6009206" y="4912862"/>
                </a:lnTo>
                <a:cubicBezTo>
                  <a:pt x="6003941" y="4904099"/>
                  <a:pt x="6000431" y="4893582"/>
                  <a:pt x="6000431" y="4886571"/>
                </a:cubicBezTo>
                <a:cubicBezTo>
                  <a:pt x="5986390" y="4914613"/>
                  <a:pt x="5986390" y="4914613"/>
                  <a:pt x="6000431" y="4928633"/>
                </a:cubicBezTo>
                <a:cubicBezTo>
                  <a:pt x="6000431" y="4928633"/>
                  <a:pt x="5986390" y="4942655"/>
                  <a:pt x="6014472" y="4942655"/>
                </a:cubicBezTo>
                <a:cubicBezTo>
                  <a:pt x="6014472" y="4956675"/>
                  <a:pt x="6000431" y="4956675"/>
                  <a:pt x="6000431" y="4970695"/>
                </a:cubicBezTo>
                <a:cubicBezTo>
                  <a:pt x="6014472" y="4956675"/>
                  <a:pt x="6000431" y="4956675"/>
                  <a:pt x="6014472" y="4956675"/>
                </a:cubicBezTo>
                <a:cubicBezTo>
                  <a:pt x="6000431" y="4984715"/>
                  <a:pt x="6000431" y="4994062"/>
                  <a:pt x="5972348" y="4956675"/>
                </a:cubicBezTo>
                <a:cubicBezTo>
                  <a:pt x="5958306" y="4956675"/>
                  <a:pt x="5972348" y="4970695"/>
                  <a:pt x="5972348" y="4984715"/>
                </a:cubicBezTo>
                <a:cubicBezTo>
                  <a:pt x="5930225" y="4984715"/>
                  <a:pt x="5944264" y="5022104"/>
                  <a:pt x="5916184" y="5036124"/>
                </a:cubicBezTo>
                <a:cubicBezTo>
                  <a:pt x="5930225" y="5092206"/>
                  <a:pt x="5930225" y="5134268"/>
                  <a:pt x="5944264" y="5176330"/>
                </a:cubicBezTo>
                <a:cubicBezTo>
                  <a:pt x="5944264" y="5190350"/>
                  <a:pt x="5930225" y="5176330"/>
                  <a:pt x="5930225" y="5190350"/>
                </a:cubicBezTo>
                <a:cubicBezTo>
                  <a:pt x="5930225" y="5176330"/>
                  <a:pt x="5916184" y="5162310"/>
                  <a:pt x="5902142" y="5176330"/>
                </a:cubicBezTo>
                <a:cubicBezTo>
                  <a:pt x="5902142" y="5162310"/>
                  <a:pt x="5888100" y="5148290"/>
                  <a:pt x="5902142" y="5134268"/>
                </a:cubicBezTo>
                <a:cubicBezTo>
                  <a:pt x="5874058" y="5148290"/>
                  <a:pt x="5874058" y="5106228"/>
                  <a:pt x="5860016" y="5106228"/>
                </a:cubicBezTo>
                <a:cubicBezTo>
                  <a:pt x="5845975" y="5106228"/>
                  <a:pt x="5874058" y="5106228"/>
                  <a:pt x="5874058" y="5092206"/>
                </a:cubicBezTo>
                <a:cubicBezTo>
                  <a:pt x="5831934" y="5120248"/>
                  <a:pt x="5831934" y="5050144"/>
                  <a:pt x="5803850" y="5050144"/>
                </a:cubicBezTo>
                <a:cubicBezTo>
                  <a:pt x="5803850" y="5036124"/>
                  <a:pt x="5803850" y="5036124"/>
                  <a:pt x="5803850" y="5022104"/>
                </a:cubicBezTo>
                <a:cubicBezTo>
                  <a:pt x="5789808" y="5022104"/>
                  <a:pt x="5803850" y="5036124"/>
                  <a:pt x="5789808" y="5050144"/>
                </a:cubicBezTo>
                <a:cubicBezTo>
                  <a:pt x="5775767" y="5036124"/>
                  <a:pt x="5803850" y="5022104"/>
                  <a:pt x="5775767" y="5036124"/>
                </a:cubicBezTo>
                <a:cubicBezTo>
                  <a:pt x="5775767" y="5036124"/>
                  <a:pt x="5775767" y="5050144"/>
                  <a:pt x="5789808" y="5050144"/>
                </a:cubicBezTo>
                <a:cubicBezTo>
                  <a:pt x="5789808" y="5050144"/>
                  <a:pt x="5775767" y="5064166"/>
                  <a:pt x="5761725" y="5064166"/>
                </a:cubicBezTo>
                <a:cubicBezTo>
                  <a:pt x="5775767" y="5064166"/>
                  <a:pt x="5789808" y="5078186"/>
                  <a:pt x="5789808" y="5064166"/>
                </a:cubicBezTo>
                <a:cubicBezTo>
                  <a:pt x="5803850" y="5078186"/>
                  <a:pt x="5775767" y="5078186"/>
                  <a:pt x="5775767" y="5078186"/>
                </a:cubicBezTo>
                <a:cubicBezTo>
                  <a:pt x="5775767" y="5078186"/>
                  <a:pt x="5789808" y="5078186"/>
                  <a:pt x="5775767" y="5092206"/>
                </a:cubicBezTo>
                <a:cubicBezTo>
                  <a:pt x="5789808" y="5092206"/>
                  <a:pt x="5803850" y="5078186"/>
                  <a:pt x="5803850" y="5092206"/>
                </a:cubicBezTo>
                <a:cubicBezTo>
                  <a:pt x="5817892" y="5106228"/>
                  <a:pt x="5817892" y="5092206"/>
                  <a:pt x="5817892" y="5092206"/>
                </a:cubicBezTo>
                <a:cubicBezTo>
                  <a:pt x="5817892" y="5092206"/>
                  <a:pt x="5817892" y="5092206"/>
                  <a:pt x="5817892" y="5106228"/>
                </a:cubicBezTo>
                <a:cubicBezTo>
                  <a:pt x="5817892" y="5120248"/>
                  <a:pt x="5817892" y="5120248"/>
                  <a:pt x="5817892" y="5120248"/>
                </a:cubicBezTo>
                <a:cubicBezTo>
                  <a:pt x="5817892" y="5127258"/>
                  <a:pt x="5814381" y="5134268"/>
                  <a:pt x="5814381" y="5139526"/>
                </a:cubicBezTo>
                <a:lnTo>
                  <a:pt x="5817402" y="5144992"/>
                </a:lnTo>
                <a:lnTo>
                  <a:pt x="5812626" y="5139526"/>
                </a:lnTo>
                <a:cubicBezTo>
                  <a:pt x="5807360" y="5130763"/>
                  <a:pt x="5803850" y="5120248"/>
                  <a:pt x="5803850" y="5120248"/>
                </a:cubicBezTo>
                <a:cubicBezTo>
                  <a:pt x="5789808" y="5134268"/>
                  <a:pt x="5775767" y="5106228"/>
                  <a:pt x="5761725" y="5120248"/>
                </a:cubicBezTo>
                <a:cubicBezTo>
                  <a:pt x="5761725" y="5106228"/>
                  <a:pt x="5761725" y="5120248"/>
                  <a:pt x="5747686" y="5106228"/>
                </a:cubicBezTo>
                <a:cubicBezTo>
                  <a:pt x="5754706" y="5113237"/>
                  <a:pt x="5754706" y="5123753"/>
                  <a:pt x="5747686" y="5132516"/>
                </a:cubicBezTo>
                <a:lnTo>
                  <a:pt x="5706196" y="5148053"/>
                </a:lnTo>
                <a:lnTo>
                  <a:pt x="5706467" y="5149279"/>
                </a:lnTo>
                <a:cubicBezTo>
                  <a:pt x="5692666" y="5164805"/>
                  <a:pt x="5692666" y="5164805"/>
                  <a:pt x="5678866" y="5149279"/>
                </a:cubicBezTo>
                <a:cubicBezTo>
                  <a:pt x="5678866" y="5149279"/>
                  <a:pt x="5692666" y="5149279"/>
                  <a:pt x="5692666" y="5133753"/>
                </a:cubicBezTo>
                <a:cubicBezTo>
                  <a:pt x="5699567" y="5133753"/>
                  <a:pt x="5703018" y="5137634"/>
                  <a:pt x="5704742" y="5141516"/>
                </a:cubicBezTo>
                <a:lnTo>
                  <a:pt x="5706063" y="5147455"/>
                </a:lnTo>
                <a:lnTo>
                  <a:pt x="5726622" y="5113237"/>
                </a:lnTo>
                <a:lnTo>
                  <a:pt x="5729372" y="5108666"/>
                </a:lnTo>
                <a:lnTo>
                  <a:pt x="5733644" y="5109731"/>
                </a:lnTo>
                <a:cubicBezTo>
                  <a:pt x="5737154" y="5106228"/>
                  <a:pt x="5740664" y="5099217"/>
                  <a:pt x="5747686" y="5092206"/>
                </a:cubicBezTo>
                <a:lnTo>
                  <a:pt x="5739849" y="5091228"/>
                </a:lnTo>
                <a:lnTo>
                  <a:pt x="5747686" y="5078186"/>
                </a:lnTo>
                <a:cubicBezTo>
                  <a:pt x="5758216" y="5057155"/>
                  <a:pt x="5752952" y="5036124"/>
                  <a:pt x="5737812" y="5038754"/>
                </a:cubicBezTo>
                <a:lnTo>
                  <a:pt x="5735850" y="5039980"/>
                </a:lnTo>
                <a:lnTo>
                  <a:pt x="5733644" y="5036124"/>
                </a:lnTo>
                <a:lnTo>
                  <a:pt x="5727642" y="5045117"/>
                </a:lnTo>
                <a:lnTo>
                  <a:pt x="5719602" y="5050144"/>
                </a:lnTo>
                <a:cubicBezTo>
                  <a:pt x="5719602" y="5050144"/>
                  <a:pt x="5719602" y="5050144"/>
                  <a:pt x="5719602" y="5036124"/>
                </a:cubicBezTo>
                <a:cubicBezTo>
                  <a:pt x="5705561" y="5036124"/>
                  <a:pt x="5705561" y="5050144"/>
                  <a:pt x="5691519" y="5064166"/>
                </a:cubicBezTo>
                <a:cubicBezTo>
                  <a:pt x="5705561" y="5064166"/>
                  <a:pt x="5705561" y="5064166"/>
                  <a:pt x="5705561" y="5078186"/>
                </a:cubicBezTo>
                <a:cubicBezTo>
                  <a:pt x="5705561" y="5064164"/>
                  <a:pt x="5712583" y="5060661"/>
                  <a:pt x="5719602" y="5057155"/>
                </a:cubicBezTo>
                <a:lnTo>
                  <a:pt x="5727642" y="5045117"/>
                </a:lnTo>
                <a:lnTo>
                  <a:pt x="5735850" y="5039980"/>
                </a:lnTo>
                <a:lnTo>
                  <a:pt x="5740664" y="5048392"/>
                </a:lnTo>
                <a:cubicBezTo>
                  <a:pt x="5744176" y="5050144"/>
                  <a:pt x="5747686" y="5050144"/>
                  <a:pt x="5747686" y="5050144"/>
                </a:cubicBezTo>
                <a:cubicBezTo>
                  <a:pt x="5733644" y="5050144"/>
                  <a:pt x="5747686" y="5064166"/>
                  <a:pt x="5747686" y="5078186"/>
                </a:cubicBezTo>
                <a:cubicBezTo>
                  <a:pt x="5733644" y="5092206"/>
                  <a:pt x="5733644" y="5064166"/>
                  <a:pt x="5719602" y="5078186"/>
                </a:cubicBezTo>
                <a:cubicBezTo>
                  <a:pt x="5705561" y="5092206"/>
                  <a:pt x="5705561" y="5106228"/>
                  <a:pt x="5691519" y="5106228"/>
                </a:cubicBezTo>
                <a:cubicBezTo>
                  <a:pt x="5691519" y="5120248"/>
                  <a:pt x="5691519" y="5120248"/>
                  <a:pt x="5691519" y="5134268"/>
                </a:cubicBezTo>
                <a:cubicBezTo>
                  <a:pt x="5691519" y="5134268"/>
                  <a:pt x="5691519" y="5134268"/>
                  <a:pt x="5677478" y="5134268"/>
                </a:cubicBezTo>
                <a:cubicBezTo>
                  <a:pt x="5691519" y="5134268"/>
                  <a:pt x="5677478" y="5148290"/>
                  <a:pt x="5663436" y="5148290"/>
                </a:cubicBezTo>
                <a:cubicBezTo>
                  <a:pt x="5677478" y="5134268"/>
                  <a:pt x="5649394" y="5148290"/>
                  <a:pt x="5663436" y="5120248"/>
                </a:cubicBezTo>
                <a:cubicBezTo>
                  <a:pt x="5649394" y="5134268"/>
                  <a:pt x="5649394" y="5134268"/>
                  <a:pt x="5649394" y="5134268"/>
                </a:cubicBezTo>
                <a:cubicBezTo>
                  <a:pt x="5649394" y="5134268"/>
                  <a:pt x="5649394" y="5134268"/>
                  <a:pt x="5649394" y="5120248"/>
                </a:cubicBezTo>
                <a:lnTo>
                  <a:pt x="5635914" y="5126976"/>
                </a:lnTo>
                <a:lnTo>
                  <a:pt x="5635352" y="5120248"/>
                </a:lnTo>
                <a:lnTo>
                  <a:pt x="5632112" y="5128876"/>
                </a:lnTo>
                <a:lnTo>
                  <a:pt x="5631843" y="5129011"/>
                </a:lnTo>
                <a:lnTo>
                  <a:pt x="5631914" y="5129404"/>
                </a:lnTo>
                <a:lnTo>
                  <a:pt x="5630087" y="5134268"/>
                </a:lnTo>
                <a:cubicBezTo>
                  <a:pt x="5631843" y="5137773"/>
                  <a:pt x="5635352" y="5141279"/>
                  <a:pt x="5635352" y="5148290"/>
                </a:cubicBezTo>
                <a:lnTo>
                  <a:pt x="5631914" y="5129404"/>
                </a:lnTo>
                <a:lnTo>
                  <a:pt x="5632112" y="5128876"/>
                </a:lnTo>
                <a:lnTo>
                  <a:pt x="5635914" y="5126976"/>
                </a:lnTo>
                <a:lnTo>
                  <a:pt x="5637108" y="5141279"/>
                </a:lnTo>
                <a:cubicBezTo>
                  <a:pt x="5638862" y="5148290"/>
                  <a:pt x="5642372" y="5155299"/>
                  <a:pt x="5649394" y="5162310"/>
                </a:cubicBezTo>
                <a:cubicBezTo>
                  <a:pt x="5635352" y="5162310"/>
                  <a:pt x="5621311" y="5162310"/>
                  <a:pt x="5607270" y="5176330"/>
                </a:cubicBezTo>
                <a:cubicBezTo>
                  <a:pt x="5607270" y="5148290"/>
                  <a:pt x="5593228" y="5162310"/>
                  <a:pt x="5593228" y="5148290"/>
                </a:cubicBezTo>
                <a:cubicBezTo>
                  <a:pt x="5589718" y="5148290"/>
                  <a:pt x="5586206" y="5148290"/>
                  <a:pt x="5579186" y="5148290"/>
                </a:cubicBezTo>
                <a:cubicBezTo>
                  <a:pt x="5579186" y="5148290"/>
                  <a:pt x="5579186" y="5148290"/>
                  <a:pt x="5565146" y="5148290"/>
                </a:cubicBezTo>
                <a:cubicBezTo>
                  <a:pt x="5565146" y="5162310"/>
                  <a:pt x="5579186" y="5148290"/>
                  <a:pt x="5579186" y="5162310"/>
                </a:cubicBezTo>
                <a:cubicBezTo>
                  <a:pt x="5565146" y="5162310"/>
                  <a:pt x="5565146" y="5148290"/>
                  <a:pt x="5551105" y="5148290"/>
                </a:cubicBezTo>
                <a:cubicBezTo>
                  <a:pt x="5551105" y="5162310"/>
                  <a:pt x="5565146" y="5148290"/>
                  <a:pt x="5565146" y="5162310"/>
                </a:cubicBezTo>
                <a:cubicBezTo>
                  <a:pt x="5551105" y="5162310"/>
                  <a:pt x="5523022" y="5162310"/>
                  <a:pt x="5537064" y="5148290"/>
                </a:cubicBezTo>
                <a:cubicBezTo>
                  <a:pt x="5523022" y="5148290"/>
                  <a:pt x="5523022" y="5148290"/>
                  <a:pt x="5523022" y="5162310"/>
                </a:cubicBezTo>
                <a:cubicBezTo>
                  <a:pt x="5508980" y="5162310"/>
                  <a:pt x="5523022" y="5148290"/>
                  <a:pt x="5523022" y="5148290"/>
                </a:cubicBezTo>
                <a:cubicBezTo>
                  <a:pt x="5523022" y="5148290"/>
                  <a:pt x="5523022" y="5148290"/>
                  <a:pt x="5508980" y="5148290"/>
                </a:cubicBezTo>
                <a:cubicBezTo>
                  <a:pt x="5508980" y="5134268"/>
                  <a:pt x="5508980" y="5106228"/>
                  <a:pt x="5494938" y="5106228"/>
                </a:cubicBezTo>
                <a:cubicBezTo>
                  <a:pt x="5494938" y="5106228"/>
                  <a:pt x="5494938" y="5106228"/>
                  <a:pt x="5494938" y="5092206"/>
                </a:cubicBezTo>
                <a:cubicBezTo>
                  <a:pt x="5494938" y="5092206"/>
                  <a:pt x="5494938" y="5092206"/>
                  <a:pt x="5508980" y="5092206"/>
                </a:cubicBezTo>
                <a:cubicBezTo>
                  <a:pt x="5508980" y="5078186"/>
                  <a:pt x="5508980" y="5092206"/>
                  <a:pt x="5494938" y="5078186"/>
                </a:cubicBezTo>
                <a:cubicBezTo>
                  <a:pt x="5494938" y="5078186"/>
                  <a:pt x="5494938" y="5078186"/>
                  <a:pt x="5523022" y="5078186"/>
                </a:cubicBezTo>
                <a:cubicBezTo>
                  <a:pt x="5508980" y="5064166"/>
                  <a:pt x="5508980" y="5064166"/>
                  <a:pt x="5523022" y="5050144"/>
                </a:cubicBezTo>
                <a:cubicBezTo>
                  <a:pt x="5523022" y="5036124"/>
                  <a:pt x="5508980" y="5050144"/>
                  <a:pt x="5508980" y="5036124"/>
                </a:cubicBezTo>
                <a:cubicBezTo>
                  <a:pt x="5508980" y="5036124"/>
                  <a:pt x="5523022" y="5036124"/>
                  <a:pt x="5523022" y="5022104"/>
                </a:cubicBezTo>
                <a:cubicBezTo>
                  <a:pt x="5508980" y="5008084"/>
                  <a:pt x="5494938" y="5036124"/>
                  <a:pt x="5480897" y="5036124"/>
                </a:cubicBezTo>
                <a:cubicBezTo>
                  <a:pt x="5480897" y="5022104"/>
                  <a:pt x="5466855" y="5036124"/>
                  <a:pt x="5466855" y="5036124"/>
                </a:cubicBezTo>
                <a:cubicBezTo>
                  <a:pt x="5466855" y="5008084"/>
                  <a:pt x="5480897" y="5036124"/>
                  <a:pt x="5494938" y="5022104"/>
                </a:cubicBezTo>
                <a:cubicBezTo>
                  <a:pt x="5494938" y="5022104"/>
                  <a:pt x="5480897" y="5022104"/>
                  <a:pt x="5466855" y="5008084"/>
                </a:cubicBezTo>
                <a:lnTo>
                  <a:pt x="5481920" y="5008084"/>
                </a:lnTo>
                <a:lnTo>
                  <a:pt x="5478758" y="4992039"/>
                </a:lnTo>
                <a:cubicBezTo>
                  <a:pt x="5482210" y="4987812"/>
                  <a:pt x="5489110" y="4985397"/>
                  <a:pt x="5496010" y="4985397"/>
                </a:cubicBezTo>
                <a:cubicBezTo>
                  <a:pt x="5489110" y="4990226"/>
                  <a:pt x="5485658" y="4992643"/>
                  <a:pt x="5483935" y="4995662"/>
                </a:cubicBezTo>
                <a:lnTo>
                  <a:pt x="5482392" y="5008084"/>
                </a:lnTo>
                <a:lnTo>
                  <a:pt x="5508980" y="5008084"/>
                </a:lnTo>
                <a:cubicBezTo>
                  <a:pt x="5512490" y="5002243"/>
                  <a:pt x="5512490" y="4996983"/>
                  <a:pt x="5510297" y="4992165"/>
                </a:cubicBezTo>
                <a:lnTo>
                  <a:pt x="5503644" y="4984702"/>
                </a:lnTo>
                <a:lnTo>
                  <a:pt x="5496012" y="4985397"/>
                </a:lnTo>
                <a:lnTo>
                  <a:pt x="5499682" y="4980257"/>
                </a:lnTo>
                <a:lnTo>
                  <a:pt x="5498448" y="4978873"/>
                </a:lnTo>
                <a:cubicBezTo>
                  <a:pt x="5487916" y="4970695"/>
                  <a:pt x="5473877" y="4963684"/>
                  <a:pt x="5466855" y="4956675"/>
                </a:cubicBezTo>
                <a:cubicBezTo>
                  <a:pt x="5452814" y="4956675"/>
                  <a:pt x="5452814" y="4970695"/>
                  <a:pt x="5452814" y="4984715"/>
                </a:cubicBezTo>
                <a:cubicBezTo>
                  <a:pt x="5452814" y="4984715"/>
                  <a:pt x="5452814" y="4984715"/>
                  <a:pt x="5452814" y="4970695"/>
                </a:cubicBezTo>
                <a:cubicBezTo>
                  <a:pt x="5438772" y="4970695"/>
                  <a:pt x="5431752" y="4974201"/>
                  <a:pt x="5426486" y="4977704"/>
                </a:cubicBezTo>
                <a:lnTo>
                  <a:pt x="5418756" y="4981135"/>
                </a:lnTo>
                <a:lnTo>
                  <a:pt x="5424730" y="4970695"/>
                </a:lnTo>
                <a:cubicBezTo>
                  <a:pt x="5410688" y="4970695"/>
                  <a:pt x="5410688" y="4984715"/>
                  <a:pt x="5396647" y="4984715"/>
                </a:cubicBezTo>
                <a:lnTo>
                  <a:pt x="5390080" y="4971597"/>
                </a:lnTo>
                <a:lnTo>
                  <a:pt x="5382158" y="4971597"/>
                </a:lnTo>
                <a:lnTo>
                  <a:pt x="5386476" y="4964399"/>
                </a:lnTo>
                <a:lnTo>
                  <a:pt x="5382608" y="4956675"/>
                </a:lnTo>
                <a:cubicBezTo>
                  <a:pt x="5368566" y="4970695"/>
                  <a:pt x="5354524" y="4942655"/>
                  <a:pt x="5354524" y="4956675"/>
                </a:cubicBezTo>
                <a:cubicBezTo>
                  <a:pt x="5354524" y="4942655"/>
                  <a:pt x="5354524" y="4914613"/>
                  <a:pt x="5354524" y="4900593"/>
                </a:cubicBezTo>
                <a:cubicBezTo>
                  <a:pt x="5354524" y="4900593"/>
                  <a:pt x="5340482" y="4900593"/>
                  <a:pt x="5326441" y="4900593"/>
                </a:cubicBezTo>
                <a:cubicBezTo>
                  <a:pt x="5326441" y="4914613"/>
                  <a:pt x="5340482" y="4914613"/>
                  <a:pt x="5340482" y="4928633"/>
                </a:cubicBezTo>
                <a:cubicBezTo>
                  <a:pt x="5340482" y="4928633"/>
                  <a:pt x="5340482" y="4928633"/>
                  <a:pt x="5326441" y="4928633"/>
                </a:cubicBezTo>
                <a:cubicBezTo>
                  <a:pt x="5326441" y="4928633"/>
                  <a:pt x="5326441" y="4900593"/>
                  <a:pt x="5312400" y="4900593"/>
                </a:cubicBezTo>
                <a:cubicBezTo>
                  <a:pt x="5326441" y="4900593"/>
                  <a:pt x="5326441" y="4886571"/>
                  <a:pt x="5340482" y="4872551"/>
                </a:cubicBezTo>
                <a:cubicBezTo>
                  <a:pt x="5340482" y="4872551"/>
                  <a:pt x="5326441" y="4886571"/>
                  <a:pt x="5326441" y="4872551"/>
                </a:cubicBezTo>
                <a:cubicBezTo>
                  <a:pt x="5326441" y="4872551"/>
                  <a:pt x="5312400" y="4872551"/>
                  <a:pt x="5326441" y="4858531"/>
                </a:cubicBezTo>
                <a:cubicBezTo>
                  <a:pt x="5340482" y="4872551"/>
                  <a:pt x="5340482" y="4858531"/>
                  <a:pt x="5354524" y="4858531"/>
                </a:cubicBezTo>
                <a:lnTo>
                  <a:pt x="5352116" y="4846152"/>
                </a:lnTo>
                <a:lnTo>
                  <a:pt x="5368566" y="4844509"/>
                </a:lnTo>
                <a:cubicBezTo>
                  <a:pt x="5368566" y="4844509"/>
                  <a:pt x="5354524" y="4830489"/>
                  <a:pt x="5382608" y="4830489"/>
                </a:cubicBezTo>
                <a:cubicBezTo>
                  <a:pt x="5354524" y="4802450"/>
                  <a:pt x="5396647" y="4802450"/>
                  <a:pt x="5354524" y="4802450"/>
                </a:cubicBezTo>
                <a:cubicBezTo>
                  <a:pt x="5354524" y="4788428"/>
                  <a:pt x="5354524" y="4802450"/>
                  <a:pt x="5340482" y="4788428"/>
                </a:cubicBezTo>
                <a:cubicBezTo>
                  <a:pt x="5340482" y="4774408"/>
                  <a:pt x="5354524" y="4774408"/>
                  <a:pt x="5354524" y="4760388"/>
                </a:cubicBezTo>
                <a:cubicBezTo>
                  <a:pt x="5361544" y="4753377"/>
                  <a:pt x="5365056" y="4749871"/>
                  <a:pt x="5366810" y="4744614"/>
                </a:cubicBezTo>
                <a:lnTo>
                  <a:pt x="5368472" y="4719738"/>
                </a:lnTo>
                <a:lnTo>
                  <a:pt x="5368355" y="4719738"/>
                </a:lnTo>
                <a:lnTo>
                  <a:pt x="5368548" y="4718574"/>
                </a:lnTo>
                <a:lnTo>
                  <a:pt x="5368566" y="4718326"/>
                </a:lnTo>
                <a:lnTo>
                  <a:pt x="5368590" y="4718326"/>
                </a:lnTo>
                <a:lnTo>
                  <a:pt x="5369594" y="4712306"/>
                </a:lnTo>
                <a:lnTo>
                  <a:pt x="5354524" y="4718326"/>
                </a:lnTo>
                <a:cubicBezTo>
                  <a:pt x="5340482" y="4704304"/>
                  <a:pt x="5312400" y="4690284"/>
                  <a:pt x="5326441" y="4718326"/>
                </a:cubicBezTo>
                <a:cubicBezTo>
                  <a:pt x="5312400" y="4718326"/>
                  <a:pt x="5326441" y="4718326"/>
                  <a:pt x="5312400" y="4732346"/>
                </a:cubicBezTo>
                <a:cubicBezTo>
                  <a:pt x="5312400" y="4732346"/>
                  <a:pt x="5298358" y="4718326"/>
                  <a:pt x="5312400" y="4718326"/>
                </a:cubicBezTo>
                <a:cubicBezTo>
                  <a:pt x="5312400" y="4718326"/>
                  <a:pt x="5298358" y="4718326"/>
                  <a:pt x="5312400" y="4704304"/>
                </a:cubicBezTo>
                <a:cubicBezTo>
                  <a:pt x="5284316" y="4718326"/>
                  <a:pt x="5270274" y="4746366"/>
                  <a:pt x="5228150" y="4746366"/>
                </a:cubicBezTo>
                <a:cubicBezTo>
                  <a:pt x="5228150" y="4753377"/>
                  <a:pt x="5231660" y="4756882"/>
                  <a:pt x="5235170" y="4760387"/>
                </a:cubicBezTo>
                <a:lnTo>
                  <a:pt x="5239256" y="4768547"/>
                </a:lnTo>
                <a:lnTo>
                  <a:pt x="5233415" y="4769150"/>
                </a:lnTo>
                <a:cubicBezTo>
                  <a:pt x="5228150" y="4770903"/>
                  <a:pt x="5221129" y="4774408"/>
                  <a:pt x="5214108" y="4774408"/>
                </a:cubicBezTo>
                <a:cubicBezTo>
                  <a:pt x="5228150" y="4760388"/>
                  <a:pt x="5214108" y="4746366"/>
                  <a:pt x="5228150" y="4732346"/>
                </a:cubicBezTo>
                <a:cubicBezTo>
                  <a:pt x="5214108" y="4732346"/>
                  <a:pt x="5228150" y="4746366"/>
                  <a:pt x="5214108" y="4746366"/>
                </a:cubicBezTo>
                <a:lnTo>
                  <a:pt x="5214108" y="4746524"/>
                </a:lnTo>
                <a:lnTo>
                  <a:pt x="5216553" y="4747339"/>
                </a:lnTo>
                <a:lnTo>
                  <a:pt x="5214108" y="4748037"/>
                </a:lnTo>
                <a:lnTo>
                  <a:pt x="5214108" y="4760388"/>
                </a:lnTo>
                <a:cubicBezTo>
                  <a:pt x="5214108" y="4763893"/>
                  <a:pt x="5214108" y="4767397"/>
                  <a:pt x="5214108" y="4774408"/>
                </a:cubicBezTo>
                <a:cubicBezTo>
                  <a:pt x="5171985" y="4774408"/>
                  <a:pt x="5171985" y="4774408"/>
                  <a:pt x="5129860" y="4774408"/>
                </a:cubicBezTo>
                <a:cubicBezTo>
                  <a:pt x="5122840" y="4781416"/>
                  <a:pt x="5119328" y="4791933"/>
                  <a:pt x="5114064" y="4802447"/>
                </a:cubicBezTo>
                <a:lnTo>
                  <a:pt x="5091866" y="4826091"/>
                </a:lnTo>
                <a:lnTo>
                  <a:pt x="5087735" y="4816470"/>
                </a:lnTo>
                <a:cubicBezTo>
                  <a:pt x="5087735" y="4802450"/>
                  <a:pt x="5073694" y="4816470"/>
                  <a:pt x="5073694" y="4816470"/>
                </a:cubicBezTo>
                <a:cubicBezTo>
                  <a:pt x="5087735" y="4830489"/>
                  <a:pt x="5059654" y="4816470"/>
                  <a:pt x="5073694" y="4844509"/>
                </a:cubicBezTo>
                <a:cubicBezTo>
                  <a:pt x="5059654" y="4844509"/>
                  <a:pt x="5059654" y="4830489"/>
                  <a:pt x="5059654" y="4830489"/>
                </a:cubicBezTo>
                <a:cubicBezTo>
                  <a:pt x="5059654" y="4830489"/>
                  <a:pt x="5045612" y="4816470"/>
                  <a:pt x="5031571" y="4816470"/>
                </a:cubicBezTo>
                <a:cubicBezTo>
                  <a:pt x="5017529" y="4802450"/>
                  <a:pt x="5017529" y="4802450"/>
                  <a:pt x="5017529" y="4788428"/>
                </a:cubicBezTo>
                <a:cubicBezTo>
                  <a:pt x="5031571" y="4788428"/>
                  <a:pt x="5017529" y="4788428"/>
                  <a:pt x="5031571" y="4802450"/>
                </a:cubicBezTo>
                <a:cubicBezTo>
                  <a:pt x="5045612" y="4802450"/>
                  <a:pt x="5031571" y="4788428"/>
                  <a:pt x="5031571" y="4774408"/>
                </a:cubicBezTo>
                <a:cubicBezTo>
                  <a:pt x="5017529" y="4774408"/>
                  <a:pt x="5017529" y="4760388"/>
                  <a:pt x="5003488" y="4746366"/>
                </a:cubicBezTo>
                <a:cubicBezTo>
                  <a:pt x="5003488" y="4732346"/>
                  <a:pt x="4975404" y="4732346"/>
                  <a:pt x="4975404" y="4732346"/>
                </a:cubicBezTo>
                <a:cubicBezTo>
                  <a:pt x="4975404" y="4732346"/>
                  <a:pt x="4975404" y="4704304"/>
                  <a:pt x="4961362" y="4704304"/>
                </a:cubicBezTo>
                <a:cubicBezTo>
                  <a:pt x="4961362" y="4704304"/>
                  <a:pt x="4961362" y="4704304"/>
                  <a:pt x="4961362" y="4690284"/>
                </a:cubicBezTo>
                <a:cubicBezTo>
                  <a:pt x="4947321" y="4690284"/>
                  <a:pt x="4961362" y="4690284"/>
                  <a:pt x="4947321" y="4704304"/>
                </a:cubicBezTo>
                <a:cubicBezTo>
                  <a:pt x="4919238" y="4690284"/>
                  <a:pt x="4933280" y="4732346"/>
                  <a:pt x="4919238" y="4732346"/>
                </a:cubicBezTo>
                <a:cubicBezTo>
                  <a:pt x="4933280" y="4718326"/>
                  <a:pt x="4919238" y="4704304"/>
                  <a:pt x="4919238" y="4690284"/>
                </a:cubicBezTo>
                <a:cubicBezTo>
                  <a:pt x="4919238" y="4690284"/>
                  <a:pt x="4915728" y="4690284"/>
                  <a:pt x="4910462" y="4690284"/>
                </a:cubicBezTo>
                <a:lnTo>
                  <a:pt x="4891778" y="4690284"/>
                </a:lnTo>
                <a:lnTo>
                  <a:pt x="4892241" y="4692138"/>
                </a:lnTo>
                <a:cubicBezTo>
                  <a:pt x="4878440" y="4692138"/>
                  <a:pt x="4878440" y="4692138"/>
                  <a:pt x="4878440" y="4692138"/>
                </a:cubicBezTo>
                <a:cubicBezTo>
                  <a:pt x="4878440" y="4692138"/>
                  <a:pt x="4878440" y="4692138"/>
                  <a:pt x="4878440" y="4678337"/>
                </a:cubicBezTo>
                <a:lnTo>
                  <a:pt x="4878443" y="4678337"/>
                </a:lnTo>
                <a:lnTo>
                  <a:pt x="4890518" y="4685237"/>
                </a:lnTo>
                <a:lnTo>
                  <a:pt x="4891468" y="4689039"/>
                </a:lnTo>
                <a:lnTo>
                  <a:pt x="4892910" y="4683275"/>
                </a:lnTo>
                <a:cubicBezTo>
                  <a:pt x="4891154" y="4683275"/>
                  <a:pt x="4891154" y="4683275"/>
                  <a:pt x="4905196" y="4676264"/>
                </a:cubicBezTo>
                <a:cubicBezTo>
                  <a:pt x="4905196" y="4676264"/>
                  <a:pt x="4919238" y="4648222"/>
                  <a:pt x="4933280" y="4648222"/>
                </a:cubicBezTo>
                <a:cubicBezTo>
                  <a:pt x="4919238" y="4662244"/>
                  <a:pt x="4961362" y="4648222"/>
                  <a:pt x="4961362" y="4634202"/>
                </a:cubicBezTo>
                <a:cubicBezTo>
                  <a:pt x="4961362" y="4634202"/>
                  <a:pt x="4961362" y="4634202"/>
                  <a:pt x="4947321" y="4634202"/>
                </a:cubicBezTo>
                <a:cubicBezTo>
                  <a:pt x="4947321" y="4634202"/>
                  <a:pt x="4947321" y="4634202"/>
                  <a:pt x="4947321" y="4632448"/>
                </a:cubicBezTo>
                <a:lnTo>
                  <a:pt x="4947321" y="4620873"/>
                </a:lnTo>
                <a:lnTo>
                  <a:pt x="4946671" y="4621193"/>
                </a:lnTo>
                <a:lnTo>
                  <a:pt x="4931526" y="4644716"/>
                </a:lnTo>
                <a:cubicBezTo>
                  <a:pt x="4926260" y="4651727"/>
                  <a:pt x="4919238" y="4655233"/>
                  <a:pt x="4905196" y="4648222"/>
                </a:cubicBezTo>
                <a:cubicBezTo>
                  <a:pt x="4905196" y="4641213"/>
                  <a:pt x="4905196" y="4637708"/>
                  <a:pt x="4905196" y="4634202"/>
                </a:cubicBezTo>
                <a:cubicBezTo>
                  <a:pt x="4891154" y="4620182"/>
                  <a:pt x="4891154" y="4648222"/>
                  <a:pt x="4877115" y="4634202"/>
                </a:cubicBezTo>
                <a:cubicBezTo>
                  <a:pt x="4877115" y="4620182"/>
                  <a:pt x="4891154" y="4620182"/>
                  <a:pt x="4891154" y="4620182"/>
                </a:cubicBezTo>
                <a:lnTo>
                  <a:pt x="4886421" y="4615696"/>
                </a:lnTo>
                <a:lnTo>
                  <a:pt x="4878443" y="4619687"/>
                </a:lnTo>
                <a:lnTo>
                  <a:pt x="4878443" y="4611102"/>
                </a:lnTo>
                <a:lnTo>
                  <a:pt x="4864827" y="4607914"/>
                </a:lnTo>
                <a:cubicBezTo>
                  <a:pt x="4852542" y="4606160"/>
                  <a:pt x="4842010" y="4606160"/>
                  <a:pt x="4849032" y="4606160"/>
                </a:cubicBezTo>
                <a:cubicBezTo>
                  <a:pt x="4834990" y="4606160"/>
                  <a:pt x="4834990" y="4634202"/>
                  <a:pt x="4806907" y="4620182"/>
                </a:cubicBezTo>
                <a:cubicBezTo>
                  <a:pt x="4806907" y="4648222"/>
                  <a:pt x="4806907" y="4648222"/>
                  <a:pt x="4820948" y="4662244"/>
                </a:cubicBezTo>
                <a:cubicBezTo>
                  <a:pt x="4834990" y="4662244"/>
                  <a:pt x="4820948" y="4648222"/>
                  <a:pt x="4820948" y="4648222"/>
                </a:cubicBezTo>
                <a:cubicBezTo>
                  <a:pt x="4834990" y="4648222"/>
                  <a:pt x="4834990" y="4648222"/>
                  <a:pt x="4834990" y="4648222"/>
                </a:cubicBezTo>
                <a:cubicBezTo>
                  <a:pt x="4849032" y="4648222"/>
                  <a:pt x="4849032" y="4676264"/>
                  <a:pt x="4849032" y="4690284"/>
                </a:cubicBezTo>
                <a:cubicBezTo>
                  <a:pt x="4806907" y="4690284"/>
                  <a:pt x="4834990" y="4690284"/>
                  <a:pt x="4792865" y="4690284"/>
                </a:cubicBezTo>
                <a:cubicBezTo>
                  <a:pt x="4792865" y="4676264"/>
                  <a:pt x="4792865" y="4676264"/>
                  <a:pt x="4778824" y="4662244"/>
                </a:cubicBezTo>
                <a:cubicBezTo>
                  <a:pt x="4778824" y="4676264"/>
                  <a:pt x="4778824" y="4676264"/>
                  <a:pt x="4764782" y="4690284"/>
                </a:cubicBezTo>
                <a:cubicBezTo>
                  <a:pt x="4750740" y="4690284"/>
                  <a:pt x="4750740" y="4676264"/>
                  <a:pt x="4736698" y="4676264"/>
                </a:cubicBezTo>
                <a:cubicBezTo>
                  <a:pt x="4722657" y="4676264"/>
                  <a:pt x="4722657" y="4676264"/>
                  <a:pt x="4708616" y="4662244"/>
                </a:cubicBezTo>
                <a:cubicBezTo>
                  <a:pt x="4708616" y="4676264"/>
                  <a:pt x="4694576" y="4676264"/>
                  <a:pt x="4694576" y="4690284"/>
                </a:cubicBezTo>
                <a:cubicBezTo>
                  <a:pt x="4694576" y="4690284"/>
                  <a:pt x="4680534" y="4690284"/>
                  <a:pt x="4680534" y="4704304"/>
                </a:cubicBezTo>
                <a:lnTo>
                  <a:pt x="4666492" y="4704304"/>
                </a:lnTo>
                <a:cubicBezTo>
                  <a:pt x="4680534" y="4676264"/>
                  <a:pt x="4638410" y="4690284"/>
                  <a:pt x="4652451" y="4662244"/>
                </a:cubicBezTo>
                <a:cubicBezTo>
                  <a:pt x="4638410" y="4662244"/>
                  <a:pt x="4638410" y="4662244"/>
                  <a:pt x="4638410" y="4662244"/>
                </a:cubicBezTo>
                <a:cubicBezTo>
                  <a:pt x="4624368" y="4662244"/>
                  <a:pt x="4638410" y="4676264"/>
                  <a:pt x="4624368" y="4676264"/>
                </a:cubicBezTo>
                <a:cubicBezTo>
                  <a:pt x="4624368" y="4690284"/>
                  <a:pt x="4638410" y="4662244"/>
                  <a:pt x="4638410" y="4676264"/>
                </a:cubicBezTo>
                <a:cubicBezTo>
                  <a:pt x="4638410" y="4690284"/>
                  <a:pt x="4638410" y="4676264"/>
                  <a:pt x="4638410" y="4690284"/>
                </a:cubicBezTo>
                <a:cubicBezTo>
                  <a:pt x="4652451" y="4690284"/>
                  <a:pt x="4638410" y="4690284"/>
                  <a:pt x="4652451" y="4690284"/>
                </a:cubicBezTo>
                <a:cubicBezTo>
                  <a:pt x="4638410" y="4704304"/>
                  <a:pt x="4638410" y="4690284"/>
                  <a:pt x="4624368" y="4704304"/>
                </a:cubicBezTo>
                <a:cubicBezTo>
                  <a:pt x="4624368" y="4704304"/>
                  <a:pt x="4610326" y="4704304"/>
                  <a:pt x="4610326" y="4690284"/>
                </a:cubicBezTo>
                <a:cubicBezTo>
                  <a:pt x="4610326" y="4690284"/>
                  <a:pt x="4610326" y="4690284"/>
                  <a:pt x="4596284" y="4704304"/>
                </a:cubicBezTo>
                <a:cubicBezTo>
                  <a:pt x="4624368" y="4704304"/>
                  <a:pt x="4624368" y="4746366"/>
                  <a:pt x="4610326" y="4760388"/>
                </a:cubicBezTo>
                <a:cubicBezTo>
                  <a:pt x="4596284" y="4760388"/>
                  <a:pt x="4582242" y="4760388"/>
                  <a:pt x="4582242" y="4746366"/>
                </a:cubicBezTo>
                <a:cubicBezTo>
                  <a:pt x="4596284" y="4746366"/>
                  <a:pt x="4596284" y="4746366"/>
                  <a:pt x="4596284" y="4746366"/>
                </a:cubicBezTo>
                <a:cubicBezTo>
                  <a:pt x="4610326" y="4718326"/>
                  <a:pt x="4596284" y="4718326"/>
                  <a:pt x="4582242" y="4690284"/>
                </a:cubicBezTo>
                <a:lnTo>
                  <a:pt x="4582158" y="4690432"/>
                </a:lnTo>
                <a:lnTo>
                  <a:pt x="4581732" y="4692138"/>
                </a:lnTo>
                <a:lnTo>
                  <a:pt x="4581102" y="4692277"/>
                </a:lnTo>
                <a:lnTo>
                  <a:pt x="4575223" y="4702552"/>
                </a:lnTo>
                <a:cubicBezTo>
                  <a:pt x="4571711" y="4704304"/>
                  <a:pt x="4568201" y="4704304"/>
                  <a:pt x="4568201" y="4704304"/>
                </a:cubicBezTo>
                <a:cubicBezTo>
                  <a:pt x="4554160" y="4704304"/>
                  <a:pt x="4568201" y="4732346"/>
                  <a:pt x="4554160" y="4718326"/>
                </a:cubicBezTo>
                <a:cubicBezTo>
                  <a:pt x="4554160" y="4704304"/>
                  <a:pt x="4540118" y="4690284"/>
                  <a:pt x="4554160" y="4690284"/>
                </a:cubicBezTo>
                <a:cubicBezTo>
                  <a:pt x="4568201" y="4676264"/>
                  <a:pt x="4554160" y="4676264"/>
                  <a:pt x="4554160" y="4662244"/>
                </a:cubicBezTo>
                <a:cubicBezTo>
                  <a:pt x="4554160" y="4662244"/>
                  <a:pt x="4554160" y="4662244"/>
                  <a:pt x="4554160" y="4676264"/>
                </a:cubicBezTo>
                <a:cubicBezTo>
                  <a:pt x="4540118" y="4676264"/>
                  <a:pt x="4526078" y="4662244"/>
                  <a:pt x="4540118" y="4690284"/>
                </a:cubicBezTo>
                <a:cubicBezTo>
                  <a:pt x="4526078" y="4676264"/>
                  <a:pt x="4526078" y="4676264"/>
                  <a:pt x="4526078" y="4676264"/>
                </a:cubicBezTo>
                <a:cubicBezTo>
                  <a:pt x="4512036" y="4704304"/>
                  <a:pt x="4512036" y="4732346"/>
                  <a:pt x="4540118" y="4732346"/>
                </a:cubicBezTo>
                <a:cubicBezTo>
                  <a:pt x="4540118" y="4746366"/>
                  <a:pt x="4526078" y="4746366"/>
                  <a:pt x="4526078" y="4760388"/>
                </a:cubicBezTo>
                <a:cubicBezTo>
                  <a:pt x="4526078" y="4760388"/>
                  <a:pt x="4526078" y="4760388"/>
                  <a:pt x="4512036" y="4760388"/>
                </a:cubicBezTo>
                <a:cubicBezTo>
                  <a:pt x="4540118" y="4746366"/>
                  <a:pt x="4497995" y="4732346"/>
                  <a:pt x="4483954" y="4746366"/>
                </a:cubicBezTo>
                <a:cubicBezTo>
                  <a:pt x="4483954" y="4760388"/>
                  <a:pt x="4483954" y="4760388"/>
                  <a:pt x="4483954" y="4760388"/>
                </a:cubicBezTo>
                <a:cubicBezTo>
                  <a:pt x="4497995" y="4760388"/>
                  <a:pt x="4497995" y="4760388"/>
                  <a:pt x="4512036" y="4774408"/>
                </a:cubicBezTo>
                <a:cubicBezTo>
                  <a:pt x="4512036" y="4788428"/>
                  <a:pt x="4526078" y="4788428"/>
                  <a:pt x="4512036" y="4802450"/>
                </a:cubicBezTo>
                <a:lnTo>
                  <a:pt x="4512036" y="4788428"/>
                </a:lnTo>
                <a:cubicBezTo>
                  <a:pt x="4512036" y="4788428"/>
                  <a:pt x="4497995" y="4802450"/>
                  <a:pt x="4512036" y="4802450"/>
                </a:cubicBezTo>
                <a:lnTo>
                  <a:pt x="4512036" y="4804201"/>
                </a:lnTo>
                <a:cubicBezTo>
                  <a:pt x="4515546" y="4809458"/>
                  <a:pt x="4519056" y="4816470"/>
                  <a:pt x="4512036" y="4830489"/>
                </a:cubicBezTo>
                <a:cubicBezTo>
                  <a:pt x="4526078" y="4830489"/>
                  <a:pt x="4526078" y="4816470"/>
                  <a:pt x="4526078" y="4802450"/>
                </a:cubicBezTo>
                <a:cubicBezTo>
                  <a:pt x="4526078" y="4816470"/>
                  <a:pt x="4540118" y="4816470"/>
                  <a:pt x="4540118" y="4802450"/>
                </a:cubicBezTo>
                <a:cubicBezTo>
                  <a:pt x="4540118" y="4802450"/>
                  <a:pt x="4540118" y="4802450"/>
                  <a:pt x="4540118" y="4816470"/>
                </a:cubicBezTo>
                <a:cubicBezTo>
                  <a:pt x="4540118" y="4816470"/>
                  <a:pt x="4540118" y="4816470"/>
                  <a:pt x="4554160" y="4816470"/>
                </a:cubicBezTo>
                <a:cubicBezTo>
                  <a:pt x="4568201" y="4802450"/>
                  <a:pt x="4540118" y="4844509"/>
                  <a:pt x="4568201" y="4830489"/>
                </a:cubicBezTo>
                <a:cubicBezTo>
                  <a:pt x="4554160" y="4872551"/>
                  <a:pt x="4568201" y="4858531"/>
                  <a:pt x="4554160" y="4872551"/>
                </a:cubicBezTo>
                <a:cubicBezTo>
                  <a:pt x="4540118" y="4858531"/>
                  <a:pt x="4540118" y="4844509"/>
                  <a:pt x="4540118" y="4844509"/>
                </a:cubicBezTo>
                <a:cubicBezTo>
                  <a:pt x="4512036" y="4872551"/>
                  <a:pt x="4512036" y="4858531"/>
                  <a:pt x="4469912" y="4858531"/>
                </a:cubicBezTo>
                <a:cubicBezTo>
                  <a:pt x="4469912" y="4858531"/>
                  <a:pt x="4469912" y="4858531"/>
                  <a:pt x="4469912" y="4844509"/>
                </a:cubicBezTo>
                <a:cubicBezTo>
                  <a:pt x="4497995" y="4844509"/>
                  <a:pt x="4469912" y="4830489"/>
                  <a:pt x="4483954" y="4816470"/>
                </a:cubicBezTo>
                <a:cubicBezTo>
                  <a:pt x="4483954" y="4802450"/>
                  <a:pt x="4469912" y="4816470"/>
                  <a:pt x="4469912" y="4788428"/>
                </a:cubicBezTo>
                <a:cubicBezTo>
                  <a:pt x="4455870" y="4788428"/>
                  <a:pt x="4455870" y="4802450"/>
                  <a:pt x="4455870" y="4802450"/>
                </a:cubicBezTo>
                <a:cubicBezTo>
                  <a:pt x="4441828" y="4816470"/>
                  <a:pt x="4441828" y="4802450"/>
                  <a:pt x="4441828" y="4802450"/>
                </a:cubicBezTo>
                <a:cubicBezTo>
                  <a:pt x="4427787" y="4788428"/>
                  <a:pt x="4441828" y="4774408"/>
                  <a:pt x="4441828" y="4760388"/>
                </a:cubicBezTo>
                <a:cubicBezTo>
                  <a:pt x="4427787" y="4774408"/>
                  <a:pt x="4427787" y="4774408"/>
                  <a:pt x="4427787" y="4788428"/>
                </a:cubicBezTo>
                <a:cubicBezTo>
                  <a:pt x="4385662" y="4788428"/>
                  <a:pt x="4399704" y="4830489"/>
                  <a:pt x="4385662" y="4858531"/>
                </a:cubicBezTo>
                <a:cubicBezTo>
                  <a:pt x="4371620" y="4858531"/>
                  <a:pt x="4371620" y="4844509"/>
                  <a:pt x="4385662" y="4844509"/>
                </a:cubicBezTo>
                <a:cubicBezTo>
                  <a:pt x="4385662" y="4830489"/>
                  <a:pt x="4371620" y="4830489"/>
                  <a:pt x="4371620" y="4830489"/>
                </a:cubicBezTo>
                <a:cubicBezTo>
                  <a:pt x="4371620" y="4830489"/>
                  <a:pt x="4371620" y="4830489"/>
                  <a:pt x="4371620" y="4844509"/>
                </a:cubicBezTo>
                <a:cubicBezTo>
                  <a:pt x="4357578" y="4844509"/>
                  <a:pt x="4371620" y="4830489"/>
                  <a:pt x="4357578" y="4830489"/>
                </a:cubicBezTo>
                <a:cubicBezTo>
                  <a:pt x="4371620" y="4830489"/>
                  <a:pt x="4385662" y="4816470"/>
                  <a:pt x="4385662" y="4816470"/>
                </a:cubicBezTo>
                <a:cubicBezTo>
                  <a:pt x="4385662" y="4802450"/>
                  <a:pt x="4385662" y="4788428"/>
                  <a:pt x="4385662" y="4774408"/>
                </a:cubicBezTo>
                <a:cubicBezTo>
                  <a:pt x="4385662" y="4774408"/>
                  <a:pt x="4385662" y="4774408"/>
                  <a:pt x="4371620" y="4774408"/>
                </a:cubicBezTo>
                <a:cubicBezTo>
                  <a:pt x="4385662" y="4788428"/>
                  <a:pt x="4357578" y="4788428"/>
                  <a:pt x="4371620" y="4802450"/>
                </a:cubicBezTo>
                <a:cubicBezTo>
                  <a:pt x="4357578" y="4802450"/>
                  <a:pt x="4343539" y="4774408"/>
                  <a:pt x="4343539" y="4760388"/>
                </a:cubicBezTo>
                <a:lnTo>
                  <a:pt x="4328311" y="4771445"/>
                </a:lnTo>
                <a:lnTo>
                  <a:pt x="4318966" y="4748119"/>
                </a:lnTo>
                <a:cubicBezTo>
                  <a:pt x="4318966" y="4742860"/>
                  <a:pt x="4322476" y="4739355"/>
                  <a:pt x="4329498" y="4732346"/>
                </a:cubicBezTo>
                <a:cubicBezTo>
                  <a:pt x="4315456" y="4718326"/>
                  <a:pt x="4315456" y="4704304"/>
                  <a:pt x="4315456" y="4676264"/>
                </a:cubicBezTo>
                <a:cubicBezTo>
                  <a:pt x="4306094" y="4676264"/>
                  <a:pt x="4292052" y="4704304"/>
                  <a:pt x="4278012" y="4690284"/>
                </a:cubicBezTo>
                <a:cubicBezTo>
                  <a:pt x="4278012" y="4704304"/>
                  <a:pt x="4292052" y="4704304"/>
                  <a:pt x="4292052" y="4704304"/>
                </a:cubicBezTo>
                <a:cubicBezTo>
                  <a:pt x="4292052" y="4718326"/>
                  <a:pt x="4292052" y="4718326"/>
                  <a:pt x="4292052" y="4718326"/>
                </a:cubicBezTo>
                <a:cubicBezTo>
                  <a:pt x="4292052" y="4718326"/>
                  <a:pt x="4292052" y="4718326"/>
                  <a:pt x="4293808" y="4718326"/>
                </a:cubicBezTo>
                <a:lnTo>
                  <a:pt x="4296688" y="4718326"/>
                </a:lnTo>
                <a:lnTo>
                  <a:pt x="4297318" y="4720077"/>
                </a:lnTo>
                <a:cubicBezTo>
                  <a:pt x="4300243" y="4725335"/>
                  <a:pt x="4303755" y="4732346"/>
                  <a:pt x="4292052" y="4732346"/>
                </a:cubicBezTo>
                <a:cubicBezTo>
                  <a:pt x="4292052" y="4746366"/>
                  <a:pt x="4306094" y="4732346"/>
                  <a:pt x="4306094" y="4746366"/>
                </a:cubicBezTo>
                <a:cubicBezTo>
                  <a:pt x="4292052" y="4760388"/>
                  <a:pt x="4306094" y="4760388"/>
                  <a:pt x="4306094" y="4774408"/>
                </a:cubicBezTo>
                <a:cubicBezTo>
                  <a:pt x="4278012" y="4774408"/>
                  <a:pt x="4278012" y="4788428"/>
                  <a:pt x="4263970" y="4788428"/>
                </a:cubicBezTo>
                <a:cubicBezTo>
                  <a:pt x="4263970" y="4816470"/>
                  <a:pt x="4235888" y="4816470"/>
                  <a:pt x="4235888" y="4830489"/>
                </a:cubicBezTo>
                <a:cubicBezTo>
                  <a:pt x="4221846" y="4830489"/>
                  <a:pt x="4235888" y="4816470"/>
                  <a:pt x="4235888" y="4802450"/>
                </a:cubicBezTo>
                <a:cubicBezTo>
                  <a:pt x="4263970" y="4802450"/>
                  <a:pt x="4249929" y="4760388"/>
                  <a:pt x="4235888" y="4746366"/>
                </a:cubicBezTo>
                <a:cubicBezTo>
                  <a:pt x="4235888" y="4732346"/>
                  <a:pt x="4249929" y="4732346"/>
                  <a:pt x="4249929" y="4704304"/>
                </a:cubicBezTo>
                <a:cubicBezTo>
                  <a:pt x="4249929" y="4704304"/>
                  <a:pt x="4249929" y="4704304"/>
                  <a:pt x="4221846" y="4718326"/>
                </a:cubicBezTo>
                <a:cubicBezTo>
                  <a:pt x="4221846" y="4718326"/>
                  <a:pt x="4193762" y="4732346"/>
                  <a:pt x="4193762" y="4718326"/>
                </a:cubicBezTo>
                <a:cubicBezTo>
                  <a:pt x="4207804" y="4732346"/>
                  <a:pt x="4193762" y="4746366"/>
                  <a:pt x="4193762" y="4760388"/>
                </a:cubicBezTo>
                <a:cubicBezTo>
                  <a:pt x="4179721" y="4760388"/>
                  <a:pt x="4193762" y="4732346"/>
                  <a:pt x="4179721" y="4732346"/>
                </a:cubicBezTo>
                <a:cubicBezTo>
                  <a:pt x="4179721" y="4732346"/>
                  <a:pt x="4179721" y="4732346"/>
                  <a:pt x="4179721" y="4746366"/>
                </a:cubicBezTo>
                <a:cubicBezTo>
                  <a:pt x="4179721" y="4746366"/>
                  <a:pt x="4179721" y="4788428"/>
                  <a:pt x="4165679" y="4830489"/>
                </a:cubicBezTo>
                <a:cubicBezTo>
                  <a:pt x="4179721" y="4830489"/>
                  <a:pt x="4165679" y="4816470"/>
                  <a:pt x="4179721" y="4816470"/>
                </a:cubicBezTo>
                <a:cubicBezTo>
                  <a:pt x="4179721" y="4816470"/>
                  <a:pt x="4179721" y="4816470"/>
                  <a:pt x="4179721" y="4830489"/>
                </a:cubicBezTo>
                <a:cubicBezTo>
                  <a:pt x="4179721" y="4830489"/>
                  <a:pt x="4179721" y="4830489"/>
                  <a:pt x="4193762" y="4830489"/>
                </a:cubicBezTo>
                <a:cubicBezTo>
                  <a:pt x="4193762" y="4830489"/>
                  <a:pt x="4193762" y="4830489"/>
                  <a:pt x="4193762" y="4816470"/>
                </a:cubicBezTo>
                <a:cubicBezTo>
                  <a:pt x="4221846" y="4816470"/>
                  <a:pt x="4207804" y="4830489"/>
                  <a:pt x="4207804" y="4830489"/>
                </a:cubicBezTo>
                <a:cubicBezTo>
                  <a:pt x="4207804" y="4844509"/>
                  <a:pt x="4221846" y="4816470"/>
                  <a:pt x="4221846" y="4830489"/>
                </a:cubicBezTo>
                <a:cubicBezTo>
                  <a:pt x="4221846" y="4844509"/>
                  <a:pt x="4193762" y="4844509"/>
                  <a:pt x="4207804" y="4872551"/>
                </a:cubicBezTo>
                <a:cubicBezTo>
                  <a:pt x="4207804" y="4872551"/>
                  <a:pt x="4207804" y="4872551"/>
                  <a:pt x="4221846" y="4858531"/>
                </a:cubicBezTo>
                <a:cubicBezTo>
                  <a:pt x="4207804" y="4858531"/>
                  <a:pt x="4221846" y="4844509"/>
                  <a:pt x="4235888" y="4830489"/>
                </a:cubicBezTo>
                <a:cubicBezTo>
                  <a:pt x="4235888" y="4844509"/>
                  <a:pt x="4235888" y="4858531"/>
                  <a:pt x="4249929" y="4858531"/>
                </a:cubicBezTo>
                <a:cubicBezTo>
                  <a:pt x="4249929" y="4872551"/>
                  <a:pt x="4249929" y="4872551"/>
                  <a:pt x="4249929" y="4886571"/>
                </a:cubicBezTo>
                <a:cubicBezTo>
                  <a:pt x="4249929" y="4900593"/>
                  <a:pt x="4249929" y="4900593"/>
                  <a:pt x="4249929" y="4900593"/>
                </a:cubicBezTo>
                <a:cubicBezTo>
                  <a:pt x="4263970" y="4886571"/>
                  <a:pt x="4278012" y="4886571"/>
                  <a:pt x="4278012" y="4858531"/>
                </a:cubicBezTo>
                <a:lnTo>
                  <a:pt x="4292052" y="4858531"/>
                </a:lnTo>
                <a:cubicBezTo>
                  <a:pt x="4292052" y="4872551"/>
                  <a:pt x="4278012" y="4872551"/>
                  <a:pt x="4292052" y="4872551"/>
                </a:cubicBezTo>
                <a:cubicBezTo>
                  <a:pt x="4263970" y="4900593"/>
                  <a:pt x="4292052" y="4914613"/>
                  <a:pt x="4292052" y="4928633"/>
                </a:cubicBezTo>
                <a:cubicBezTo>
                  <a:pt x="4292052" y="4942655"/>
                  <a:pt x="4292052" y="4942655"/>
                  <a:pt x="4306094" y="4942655"/>
                </a:cubicBezTo>
                <a:cubicBezTo>
                  <a:pt x="4306094" y="4956675"/>
                  <a:pt x="4306094" y="4956675"/>
                  <a:pt x="4292052" y="4956675"/>
                </a:cubicBezTo>
                <a:cubicBezTo>
                  <a:pt x="4292052" y="4970695"/>
                  <a:pt x="4315456" y="4956675"/>
                  <a:pt x="4329498" y="4970695"/>
                </a:cubicBezTo>
                <a:cubicBezTo>
                  <a:pt x="4315456" y="4970695"/>
                  <a:pt x="4315456" y="4984715"/>
                  <a:pt x="4315456" y="4984715"/>
                </a:cubicBezTo>
                <a:cubicBezTo>
                  <a:pt x="4306094" y="4970695"/>
                  <a:pt x="4292052" y="4956675"/>
                  <a:pt x="4263970" y="4970695"/>
                </a:cubicBezTo>
                <a:cubicBezTo>
                  <a:pt x="4249929" y="4956675"/>
                  <a:pt x="4278012" y="4970695"/>
                  <a:pt x="4263970" y="4956675"/>
                </a:cubicBezTo>
                <a:cubicBezTo>
                  <a:pt x="4263970" y="4942655"/>
                  <a:pt x="4249929" y="4956675"/>
                  <a:pt x="4249929" y="4956675"/>
                </a:cubicBezTo>
                <a:cubicBezTo>
                  <a:pt x="4249929" y="4942655"/>
                  <a:pt x="4263970" y="4942655"/>
                  <a:pt x="4263970" y="4928633"/>
                </a:cubicBezTo>
                <a:cubicBezTo>
                  <a:pt x="4249929" y="4942655"/>
                  <a:pt x="4249929" y="4942655"/>
                  <a:pt x="4249929" y="4942655"/>
                </a:cubicBezTo>
                <a:cubicBezTo>
                  <a:pt x="4249929" y="4942655"/>
                  <a:pt x="4249929" y="4942655"/>
                  <a:pt x="4249929" y="4940901"/>
                </a:cubicBezTo>
                <a:lnTo>
                  <a:pt x="4249929" y="4930196"/>
                </a:lnTo>
                <a:lnTo>
                  <a:pt x="4248796" y="4930196"/>
                </a:lnTo>
                <a:lnTo>
                  <a:pt x="4237860" y="4945283"/>
                </a:lnTo>
                <a:cubicBezTo>
                  <a:pt x="4233254" y="4958427"/>
                  <a:pt x="4246417" y="4963684"/>
                  <a:pt x="4235888" y="4984715"/>
                </a:cubicBezTo>
                <a:cubicBezTo>
                  <a:pt x="4249929" y="4994062"/>
                  <a:pt x="4263970" y="4994062"/>
                  <a:pt x="4263970" y="4984715"/>
                </a:cubicBezTo>
                <a:cubicBezTo>
                  <a:pt x="4278012" y="4994062"/>
                  <a:pt x="4278012" y="5008084"/>
                  <a:pt x="4263970" y="5022104"/>
                </a:cubicBezTo>
                <a:cubicBezTo>
                  <a:pt x="4278012" y="5036124"/>
                  <a:pt x="4292052" y="5022104"/>
                  <a:pt x="4306094" y="5036124"/>
                </a:cubicBezTo>
                <a:cubicBezTo>
                  <a:pt x="4315456" y="5036124"/>
                  <a:pt x="4306094" y="5022104"/>
                  <a:pt x="4315456" y="5022104"/>
                </a:cubicBezTo>
                <a:cubicBezTo>
                  <a:pt x="4315456" y="5036124"/>
                  <a:pt x="4329498" y="5036124"/>
                  <a:pt x="4315456" y="5050144"/>
                </a:cubicBezTo>
                <a:cubicBezTo>
                  <a:pt x="4329498" y="5064166"/>
                  <a:pt x="4329498" y="5036124"/>
                  <a:pt x="4329498" y="5064166"/>
                </a:cubicBezTo>
                <a:cubicBezTo>
                  <a:pt x="4315456" y="5064166"/>
                  <a:pt x="4306094" y="5064166"/>
                  <a:pt x="4292052" y="5064166"/>
                </a:cubicBezTo>
                <a:cubicBezTo>
                  <a:pt x="4292052" y="5050144"/>
                  <a:pt x="4306094" y="5064166"/>
                  <a:pt x="4306094" y="5050144"/>
                </a:cubicBezTo>
                <a:cubicBezTo>
                  <a:pt x="4306094" y="5050144"/>
                  <a:pt x="4278012" y="5064166"/>
                  <a:pt x="4292052" y="5064166"/>
                </a:cubicBezTo>
                <a:cubicBezTo>
                  <a:pt x="4278012" y="5078186"/>
                  <a:pt x="4278012" y="5064166"/>
                  <a:pt x="4263970" y="5064166"/>
                </a:cubicBezTo>
                <a:cubicBezTo>
                  <a:pt x="4263970" y="5050144"/>
                  <a:pt x="4263970" y="5050144"/>
                  <a:pt x="4278012" y="5050144"/>
                </a:cubicBezTo>
                <a:cubicBezTo>
                  <a:pt x="4263970" y="5050144"/>
                  <a:pt x="4249929" y="5036124"/>
                  <a:pt x="4235888" y="5022104"/>
                </a:cubicBezTo>
                <a:cubicBezTo>
                  <a:pt x="4235888" y="5022104"/>
                  <a:pt x="4235888" y="5022104"/>
                  <a:pt x="4235888" y="5036124"/>
                </a:cubicBezTo>
                <a:cubicBezTo>
                  <a:pt x="4221846" y="5036124"/>
                  <a:pt x="4221846" y="5022104"/>
                  <a:pt x="4207804" y="5022104"/>
                </a:cubicBezTo>
                <a:cubicBezTo>
                  <a:pt x="4221846" y="5064166"/>
                  <a:pt x="4249929" y="5036124"/>
                  <a:pt x="4207804" y="5064166"/>
                </a:cubicBezTo>
                <a:cubicBezTo>
                  <a:pt x="4207804" y="5064166"/>
                  <a:pt x="4207804" y="5050144"/>
                  <a:pt x="4207804" y="5036124"/>
                </a:cubicBezTo>
                <a:cubicBezTo>
                  <a:pt x="4207804" y="5036124"/>
                  <a:pt x="4193762" y="5050144"/>
                  <a:pt x="4193762" y="5036124"/>
                </a:cubicBezTo>
                <a:cubicBezTo>
                  <a:pt x="4193762" y="5036124"/>
                  <a:pt x="4193762" y="5036124"/>
                  <a:pt x="4179721" y="5050144"/>
                </a:cubicBezTo>
                <a:cubicBezTo>
                  <a:pt x="4207804" y="5036124"/>
                  <a:pt x="4165679" y="5078186"/>
                  <a:pt x="4193762" y="5078186"/>
                </a:cubicBezTo>
                <a:cubicBezTo>
                  <a:pt x="4193762" y="5064166"/>
                  <a:pt x="4207804" y="5092206"/>
                  <a:pt x="4207804" y="5078186"/>
                </a:cubicBezTo>
                <a:cubicBezTo>
                  <a:pt x="4235888" y="5092206"/>
                  <a:pt x="4235888" y="5092206"/>
                  <a:pt x="4263970" y="5092206"/>
                </a:cubicBezTo>
                <a:cubicBezTo>
                  <a:pt x="4263970" y="5078186"/>
                  <a:pt x="4249929" y="5092206"/>
                  <a:pt x="4235888" y="5078186"/>
                </a:cubicBezTo>
                <a:cubicBezTo>
                  <a:pt x="4249929" y="5064166"/>
                  <a:pt x="4249929" y="5064166"/>
                  <a:pt x="4263970" y="5050144"/>
                </a:cubicBezTo>
                <a:cubicBezTo>
                  <a:pt x="4263970" y="5064166"/>
                  <a:pt x="4249929" y="5078186"/>
                  <a:pt x="4278012" y="5092206"/>
                </a:cubicBezTo>
                <a:cubicBezTo>
                  <a:pt x="4263970" y="5092206"/>
                  <a:pt x="4263970" y="5120248"/>
                  <a:pt x="4263970" y="5120248"/>
                </a:cubicBezTo>
                <a:cubicBezTo>
                  <a:pt x="4270990" y="5120248"/>
                  <a:pt x="4270990" y="5123753"/>
                  <a:pt x="4272746" y="5127257"/>
                </a:cubicBezTo>
                <a:lnTo>
                  <a:pt x="4286846" y="5132377"/>
                </a:lnTo>
                <a:lnTo>
                  <a:pt x="4286788" y="5132516"/>
                </a:lnTo>
                <a:cubicBezTo>
                  <a:pt x="4288542" y="5134268"/>
                  <a:pt x="4292052" y="5134268"/>
                  <a:pt x="4292052" y="5134268"/>
                </a:cubicBezTo>
                <a:lnTo>
                  <a:pt x="4286846" y="5132377"/>
                </a:lnTo>
                <a:lnTo>
                  <a:pt x="4292052" y="5120248"/>
                </a:lnTo>
                <a:cubicBezTo>
                  <a:pt x="4292052" y="5134268"/>
                  <a:pt x="4315456" y="5120248"/>
                  <a:pt x="4315456" y="5134268"/>
                </a:cubicBezTo>
                <a:cubicBezTo>
                  <a:pt x="4292052" y="5134268"/>
                  <a:pt x="4292052" y="5148290"/>
                  <a:pt x="4292052" y="5148290"/>
                </a:cubicBezTo>
                <a:cubicBezTo>
                  <a:pt x="4306094" y="5162310"/>
                  <a:pt x="4292052" y="5176330"/>
                  <a:pt x="4292052" y="5176330"/>
                </a:cubicBezTo>
                <a:cubicBezTo>
                  <a:pt x="4292052" y="5176330"/>
                  <a:pt x="4278012" y="5162310"/>
                  <a:pt x="4263970" y="5148290"/>
                </a:cubicBezTo>
                <a:cubicBezTo>
                  <a:pt x="4278012" y="5134268"/>
                  <a:pt x="4278012" y="5148290"/>
                  <a:pt x="4263970" y="5134268"/>
                </a:cubicBezTo>
                <a:cubicBezTo>
                  <a:pt x="4249929" y="5134268"/>
                  <a:pt x="4263970" y="5148290"/>
                  <a:pt x="4249929" y="5134268"/>
                </a:cubicBezTo>
                <a:cubicBezTo>
                  <a:pt x="4249929" y="5162310"/>
                  <a:pt x="4263970" y="5190350"/>
                  <a:pt x="4292052" y="5190350"/>
                </a:cubicBezTo>
                <a:cubicBezTo>
                  <a:pt x="4278012" y="5204372"/>
                  <a:pt x="4306094" y="5190350"/>
                  <a:pt x="4292052" y="5204372"/>
                </a:cubicBezTo>
                <a:cubicBezTo>
                  <a:pt x="4292052" y="5204372"/>
                  <a:pt x="4292052" y="5204372"/>
                  <a:pt x="4292052" y="5218392"/>
                </a:cubicBezTo>
                <a:cubicBezTo>
                  <a:pt x="4292052" y="5218392"/>
                  <a:pt x="4278012" y="5218392"/>
                  <a:pt x="4292052" y="5232412"/>
                </a:cubicBezTo>
                <a:cubicBezTo>
                  <a:pt x="4292052" y="5232412"/>
                  <a:pt x="4306094" y="5232412"/>
                  <a:pt x="4329498" y="5232412"/>
                </a:cubicBezTo>
                <a:cubicBezTo>
                  <a:pt x="4329498" y="5232412"/>
                  <a:pt x="4329498" y="5232412"/>
                  <a:pt x="4315456" y="5246434"/>
                </a:cubicBezTo>
                <a:cubicBezTo>
                  <a:pt x="4315456" y="5246434"/>
                  <a:pt x="4315456" y="5246434"/>
                  <a:pt x="4306094" y="5246434"/>
                </a:cubicBezTo>
                <a:cubicBezTo>
                  <a:pt x="4306094" y="5246434"/>
                  <a:pt x="4315456" y="5260453"/>
                  <a:pt x="4306094" y="5288493"/>
                </a:cubicBezTo>
                <a:cubicBezTo>
                  <a:pt x="4292052" y="5274473"/>
                  <a:pt x="4306094" y="5260453"/>
                  <a:pt x="4292052" y="5260453"/>
                </a:cubicBezTo>
                <a:cubicBezTo>
                  <a:pt x="4278012" y="5274473"/>
                  <a:pt x="4278012" y="5274473"/>
                  <a:pt x="4292052" y="5302515"/>
                </a:cubicBezTo>
                <a:cubicBezTo>
                  <a:pt x="4263970" y="5288493"/>
                  <a:pt x="4263970" y="5316535"/>
                  <a:pt x="4263970" y="5316535"/>
                </a:cubicBezTo>
                <a:cubicBezTo>
                  <a:pt x="4263970" y="5330555"/>
                  <a:pt x="4263970" y="5316535"/>
                  <a:pt x="4278012" y="5330555"/>
                </a:cubicBezTo>
                <a:cubicBezTo>
                  <a:pt x="4270990" y="5330555"/>
                  <a:pt x="4263970" y="5334061"/>
                  <a:pt x="4256948" y="5339318"/>
                </a:cubicBezTo>
                <a:lnTo>
                  <a:pt x="4236609" y="5357934"/>
                </a:lnTo>
                <a:lnTo>
                  <a:pt x="4236722" y="5358008"/>
                </a:lnTo>
                <a:lnTo>
                  <a:pt x="4236483" y="5358052"/>
                </a:lnTo>
                <a:lnTo>
                  <a:pt x="4235888" y="5358597"/>
                </a:lnTo>
                <a:cubicBezTo>
                  <a:pt x="4249929" y="5372617"/>
                  <a:pt x="4263970" y="5344577"/>
                  <a:pt x="4263970" y="5344577"/>
                </a:cubicBezTo>
                <a:cubicBezTo>
                  <a:pt x="4278012" y="5358597"/>
                  <a:pt x="4263970" y="5358597"/>
                  <a:pt x="4263970" y="5372617"/>
                </a:cubicBezTo>
                <a:cubicBezTo>
                  <a:pt x="4249929" y="5358597"/>
                  <a:pt x="4235888" y="5372617"/>
                  <a:pt x="4221846" y="5372617"/>
                </a:cubicBezTo>
                <a:cubicBezTo>
                  <a:pt x="4221846" y="5372617"/>
                  <a:pt x="4221846" y="5372617"/>
                  <a:pt x="4235888" y="5372617"/>
                </a:cubicBezTo>
                <a:cubicBezTo>
                  <a:pt x="4221846" y="5372617"/>
                  <a:pt x="4221846" y="5386639"/>
                  <a:pt x="4207804" y="5372617"/>
                </a:cubicBezTo>
                <a:cubicBezTo>
                  <a:pt x="4165679" y="5386639"/>
                  <a:pt x="4207804" y="5302515"/>
                  <a:pt x="4151638" y="5302515"/>
                </a:cubicBezTo>
                <a:cubicBezTo>
                  <a:pt x="4151638" y="5302515"/>
                  <a:pt x="4151638" y="5288493"/>
                  <a:pt x="4151638" y="5274473"/>
                </a:cubicBezTo>
                <a:cubicBezTo>
                  <a:pt x="4151638" y="5274473"/>
                  <a:pt x="4151638" y="5274473"/>
                  <a:pt x="4165679" y="5288493"/>
                </a:cubicBezTo>
                <a:cubicBezTo>
                  <a:pt x="4165679" y="5288493"/>
                  <a:pt x="4165679" y="5288493"/>
                  <a:pt x="4165679" y="5302515"/>
                </a:cubicBezTo>
                <a:cubicBezTo>
                  <a:pt x="4179721" y="5288493"/>
                  <a:pt x="4165679" y="5274473"/>
                  <a:pt x="4165679" y="5260453"/>
                </a:cubicBezTo>
                <a:lnTo>
                  <a:pt x="4154709" y="5258860"/>
                </a:lnTo>
                <a:lnTo>
                  <a:pt x="4153393" y="5256948"/>
                </a:lnTo>
                <a:cubicBezTo>
                  <a:pt x="4152515" y="5256948"/>
                  <a:pt x="4152076" y="5257825"/>
                  <a:pt x="4153612" y="5258701"/>
                </a:cubicBezTo>
                <a:lnTo>
                  <a:pt x="4154709" y="5258860"/>
                </a:lnTo>
                <a:lnTo>
                  <a:pt x="4155806" y="5260454"/>
                </a:lnTo>
                <a:cubicBezTo>
                  <a:pt x="4156026" y="5263082"/>
                  <a:pt x="4155148" y="5267463"/>
                  <a:pt x="4151638" y="5274473"/>
                </a:cubicBezTo>
                <a:cubicBezTo>
                  <a:pt x="4137596" y="5274473"/>
                  <a:pt x="4123554" y="5288493"/>
                  <a:pt x="4123554" y="5302515"/>
                </a:cubicBezTo>
                <a:cubicBezTo>
                  <a:pt x="4123554" y="5302515"/>
                  <a:pt x="4123554" y="5302515"/>
                  <a:pt x="4137596" y="5302515"/>
                </a:cubicBezTo>
                <a:cubicBezTo>
                  <a:pt x="4137596" y="5302515"/>
                  <a:pt x="4123554" y="5316535"/>
                  <a:pt x="4137596" y="5316535"/>
                </a:cubicBezTo>
                <a:cubicBezTo>
                  <a:pt x="4137596" y="5330555"/>
                  <a:pt x="4123554" y="5316535"/>
                  <a:pt x="4123554" y="5330555"/>
                </a:cubicBezTo>
                <a:cubicBezTo>
                  <a:pt x="4130576" y="5316535"/>
                  <a:pt x="4123554" y="5306019"/>
                  <a:pt x="4116534" y="5295504"/>
                </a:cubicBezTo>
                <a:lnTo>
                  <a:pt x="4111977" y="5287087"/>
                </a:lnTo>
                <a:lnTo>
                  <a:pt x="4121800" y="5281484"/>
                </a:lnTo>
                <a:cubicBezTo>
                  <a:pt x="4123554" y="5277979"/>
                  <a:pt x="4123554" y="5274473"/>
                  <a:pt x="4123554" y="5274473"/>
                </a:cubicBezTo>
                <a:cubicBezTo>
                  <a:pt x="4123554" y="5267465"/>
                  <a:pt x="4120044" y="5263959"/>
                  <a:pt x="4114778" y="5262205"/>
                </a:cubicBezTo>
                <a:lnTo>
                  <a:pt x="4110323" y="5261801"/>
                </a:lnTo>
                <a:lnTo>
                  <a:pt x="4109512" y="5260453"/>
                </a:lnTo>
                <a:lnTo>
                  <a:pt x="4109395" y="5261716"/>
                </a:lnTo>
                <a:lnTo>
                  <a:pt x="4095473" y="5260453"/>
                </a:lnTo>
                <a:cubicBezTo>
                  <a:pt x="4095473" y="5246434"/>
                  <a:pt x="4109512" y="5246434"/>
                  <a:pt x="4109512" y="5246434"/>
                </a:cubicBezTo>
                <a:cubicBezTo>
                  <a:pt x="4109512" y="5246434"/>
                  <a:pt x="4123554" y="5232412"/>
                  <a:pt x="4109512" y="5218392"/>
                </a:cubicBezTo>
                <a:cubicBezTo>
                  <a:pt x="4095473" y="5218392"/>
                  <a:pt x="4095473" y="5232412"/>
                  <a:pt x="4095473" y="5218392"/>
                </a:cubicBezTo>
                <a:cubicBezTo>
                  <a:pt x="4109512" y="5218392"/>
                  <a:pt x="4123554" y="5190350"/>
                  <a:pt x="4109512" y="5176330"/>
                </a:cubicBezTo>
                <a:cubicBezTo>
                  <a:pt x="4095473" y="5162310"/>
                  <a:pt x="4095473" y="5148290"/>
                  <a:pt x="4081432" y="5148290"/>
                </a:cubicBezTo>
                <a:cubicBezTo>
                  <a:pt x="4081432" y="5162310"/>
                  <a:pt x="4081432" y="5162310"/>
                  <a:pt x="4095473" y="5162310"/>
                </a:cubicBezTo>
                <a:cubicBezTo>
                  <a:pt x="4095473" y="5176330"/>
                  <a:pt x="4081432" y="5176330"/>
                  <a:pt x="4081432" y="5190350"/>
                </a:cubicBezTo>
                <a:cubicBezTo>
                  <a:pt x="4067390" y="5190350"/>
                  <a:pt x="4081432" y="5176330"/>
                  <a:pt x="4067390" y="5176330"/>
                </a:cubicBezTo>
                <a:cubicBezTo>
                  <a:pt x="4067390" y="5176330"/>
                  <a:pt x="4067390" y="5176330"/>
                  <a:pt x="4067390" y="5190350"/>
                </a:cubicBezTo>
                <a:cubicBezTo>
                  <a:pt x="4067390" y="5190350"/>
                  <a:pt x="4067390" y="5190350"/>
                  <a:pt x="4053348" y="5190350"/>
                </a:cubicBezTo>
                <a:cubicBezTo>
                  <a:pt x="4053348" y="5176330"/>
                  <a:pt x="4053348" y="5162310"/>
                  <a:pt x="4039306" y="5148290"/>
                </a:cubicBezTo>
                <a:cubicBezTo>
                  <a:pt x="4039306" y="5148290"/>
                  <a:pt x="4039306" y="5148290"/>
                  <a:pt x="4039306" y="5162310"/>
                </a:cubicBezTo>
                <a:cubicBezTo>
                  <a:pt x="4025265" y="5162310"/>
                  <a:pt x="4025265" y="5162310"/>
                  <a:pt x="4011223" y="5162310"/>
                </a:cubicBezTo>
                <a:cubicBezTo>
                  <a:pt x="4011223" y="5148290"/>
                  <a:pt x="4025265" y="5148290"/>
                  <a:pt x="4025265" y="5148290"/>
                </a:cubicBezTo>
                <a:cubicBezTo>
                  <a:pt x="4025265" y="5134268"/>
                  <a:pt x="4011223" y="5134268"/>
                  <a:pt x="4011223" y="5134268"/>
                </a:cubicBezTo>
                <a:cubicBezTo>
                  <a:pt x="4011223" y="5148290"/>
                  <a:pt x="3997182" y="5134268"/>
                  <a:pt x="3983140" y="5134268"/>
                </a:cubicBezTo>
                <a:cubicBezTo>
                  <a:pt x="3983140" y="5120248"/>
                  <a:pt x="3997182" y="5134268"/>
                  <a:pt x="3983140" y="5120248"/>
                </a:cubicBezTo>
                <a:cubicBezTo>
                  <a:pt x="3969098" y="5120248"/>
                  <a:pt x="3983140" y="5148290"/>
                  <a:pt x="3955057" y="5148290"/>
                </a:cubicBezTo>
                <a:cubicBezTo>
                  <a:pt x="3955057" y="5155299"/>
                  <a:pt x="3955057" y="5158804"/>
                  <a:pt x="3955057" y="5162310"/>
                </a:cubicBezTo>
                <a:cubicBezTo>
                  <a:pt x="3955057" y="5162310"/>
                  <a:pt x="3955057" y="5162310"/>
                  <a:pt x="3941015" y="5162310"/>
                </a:cubicBezTo>
                <a:cubicBezTo>
                  <a:pt x="3941015" y="5148290"/>
                  <a:pt x="3969098" y="5134268"/>
                  <a:pt x="3955057" y="5092206"/>
                </a:cubicBezTo>
                <a:cubicBezTo>
                  <a:pt x="3969098" y="5106228"/>
                  <a:pt x="3983140" y="5078186"/>
                  <a:pt x="3997182" y="5106228"/>
                </a:cubicBezTo>
                <a:cubicBezTo>
                  <a:pt x="4011223" y="5106228"/>
                  <a:pt x="3997182" y="5092206"/>
                  <a:pt x="3983140" y="5092206"/>
                </a:cubicBezTo>
                <a:cubicBezTo>
                  <a:pt x="3997182" y="5078186"/>
                  <a:pt x="4011223" y="5092206"/>
                  <a:pt x="4011223" y="5092206"/>
                </a:cubicBezTo>
                <a:cubicBezTo>
                  <a:pt x="4018245" y="5092206"/>
                  <a:pt x="4018245" y="5085197"/>
                  <a:pt x="4019999" y="5078186"/>
                </a:cubicBezTo>
                <a:lnTo>
                  <a:pt x="4034575" y="5067602"/>
                </a:lnTo>
                <a:lnTo>
                  <a:pt x="4035358" y="5067889"/>
                </a:lnTo>
                <a:lnTo>
                  <a:pt x="4035016" y="5067280"/>
                </a:lnTo>
                <a:lnTo>
                  <a:pt x="4039306" y="5064166"/>
                </a:lnTo>
                <a:cubicBezTo>
                  <a:pt x="4039306" y="5064166"/>
                  <a:pt x="4039306" y="5064166"/>
                  <a:pt x="4037553" y="5064166"/>
                </a:cubicBezTo>
                <a:lnTo>
                  <a:pt x="4033269" y="5064166"/>
                </a:lnTo>
                <a:lnTo>
                  <a:pt x="4032287" y="5062412"/>
                </a:lnTo>
                <a:cubicBezTo>
                  <a:pt x="4028775" y="5057155"/>
                  <a:pt x="4025265" y="5050144"/>
                  <a:pt x="4039306" y="5050144"/>
                </a:cubicBezTo>
                <a:cubicBezTo>
                  <a:pt x="4025265" y="5036124"/>
                  <a:pt x="4011223" y="5036124"/>
                  <a:pt x="4025265" y="5050144"/>
                </a:cubicBezTo>
                <a:cubicBezTo>
                  <a:pt x="4011223" y="5036124"/>
                  <a:pt x="4011223" y="5050144"/>
                  <a:pt x="3997182" y="5050144"/>
                </a:cubicBezTo>
                <a:cubicBezTo>
                  <a:pt x="3997182" y="5057155"/>
                  <a:pt x="3997182" y="5060661"/>
                  <a:pt x="3995428" y="5064166"/>
                </a:cubicBezTo>
                <a:lnTo>
                  <a:pt x="3983777" y="5077460"/>
                </a:lnTo>
                <a:lnTo>
                  <a:pt x="3984866" y="5078549"/>
                </a:lnTo>
                <a:lnTo>
                  <a:pt x="3983190" y="5078130"/>
                </a:lnTo>
                <a:lnTo>
                  <a:pt x="3983140" y="5078186"/>
                </a:lnTo>
                <a:lnTo>
                  <a:pt x="3983164" y="5078123"/>
                </a:lnTo>
                <a:lnTo>
                  <a:pt x="3977966" y="5076823"/>
                </a:lnTo>
                <a:lnTo>
                  <a:pt x="3974523" y="5070797"/>
                </a:lnTo>
                <a:lnTo>
                  <a:pt x="3974364" y="5071175"/>
                </a:lnTo>
                <a:cubicBezTo>
                  <a:pt x="3969098" y="5078186"/>
                  <a:pt x="3962079" y="5085197"/>
                  <a:pt x="3955057" y="5092206"/>
                </a:cubicBezTo>
                <a:cubicBezTo>
                  <a:pt x="3955057" y="5085196"/>
                  <a:pt x="3951546" y="5078186"/>
                  <a:pt x="3949791" y="5069423"/>
                </a:cubicBezTo>
                <a:lnTo>
                  <a:pt x="3954019" y="5042688"/>
                </a:lnTo>
                <a:lnTo>
                  <a:pt x="3955057" y="5042854"/>
                </a:lnTo>
                <a:lnTo>
                  <a:pt x="3955057" y="5050144"/>
                </a:lnTo>
                <a:cubicBezTo>
                  <a:pt x="3969098" y="5050144"/>
                  <a:pt x="3969098" y="5050144"/>
                  <a:pt x="3969098" y="5050144"/>
                </a:cubicBezTo>
                <a:cubicBezTo>
                  <a:pt x="3969098" y="5043134"/>
                  <a:pt x="3962077" y="5043134"/>
                  <a:pt x="3956812" y="5043134"/>
                </a:cubicBezTo>
                <a:lnTo>
                  <a:pt x="3955057" y="5042854"/>
                </a:lnTo>
                <a:lnTo>
                  <a:pt x="3955057" y="5037877"/>
                </a:lnTo>
                <a:cubicBezTo>
                  <a:pt x="3955057" y="5036124"/>
                  <a:pt x="3955057" y="5036124"/>
                  <a:pt x="3955057" y="5036124"/>
                </a:cubicBezTo>
                <a:cubicBezTo>
                  <a:pt x="3955057" y="5036124"/>
                  <a:pt x="3955057" y="5036124"/>
                  <a:pt x="3969098" y="5036124"/>
                </a:cubicBezTo>
                <a:cubicBezTo>
                  <a:pt x="3941015" y="5022104"/>
                  <a:pt x="3955057" y="5008084"/>
                  <a:pt x="3941015" y="5008084"/>
                </a:cubicBezTo>
                <a:cubicBezTo>
                  <a:pt x="3955057" y="4994062"/>
                  <a:pt x="3969098" y="5008084"/>
                  <a:pt x="3955057" y="4984715"/>
                </a:cubicBezTo>
                <a:cubicBezTo>
                  <a:pt x="3969098" y="4994062"/>
                  <a:pt x="3983140" y="4994062"/>
                  <a:pt x="3969098" y="5008084"/>
                </a:cubicBezTo>
                <a:cubicBezTo>
                  <a:pt x="3976120" y="5008084"/>
                  <a:pt x="3983140" y="5004579"/>
                  <a:pt x="3988406" y="4998152"/>
                </a:cubicBezTo>
                <a:lnTo>
                  <a:pt x="3997151" y="4970791"/>
                </a:lnTo>
                <a:lnTo>
                  <a:pt x="3997086" y="4970786"/>
                </a:lnTo>
                <a:lnTo>
                  <a:pt x="3988845" y="4978801"/>
                </a:lnTo>
                <a:cubicBezTo>
                  <a:pt x="3982262" y="4979458"/>
                  <a:pt x="3979630" y="4963684"/>
                  <a:pt x="3969098" y="4984715"/>
                </a:cubicBezTo>
                <a:cubicBezTo>
                  <a:pt x="3969098" y="4984715"/>
                  <a:pt x="3969098" y="4984715"/>
                  <a:pt x="3969098" y="4970695"/>
                </a:cubicBezTo>
                <a:cubicBezTo>
                  <a:pt x="3941015" y="4970695"/>
                  <a:pt x="3955057" y="4994062"/>
                  <a:pt x="3941015" y="4984715"/>
                </a:cubicBezTo>
                <a:lnTo>
                  <a:pt x="3936082" y="4981020"/>
                </a:lnTo>
                <a:lnTo>
                  <a:pt x="3938822" y="4980773"/>
                </a:lnTo>
                <a:cubicBezTo>
                  <a:pt x="3940137" y="4979458"/>
                  <a:pt x="3941015" y="4976537"/>
                  <a:pt x="3941015" y="4970695"/>
                </a:cubicBezTo>
                <a:cubicBezTo>
                  <a:pt x="3941015" y="4970695"/>
                  <a:pt x="3941015" y="4970695"/>
                  <a:pt x="3926974" y="4970695"/>
                </a:cubicBezTo>
                <a:cubicBezTo>
                  <a:pt x="3912934" y="4970695"/>
                  <a:pt x="3941015" y="4942655"/>
                  <a:pt x="3926974" y="4942655"/>
                </a:cubicBezTo>
                <a:cubicBezTo>
                  <a:pt x="3941015" y="4928633"/>
                  <a:pt x="3941015" y="4928633"/>
                  <a:pt x="3941015" y="4914613"/>
                </a:cubicBezTo>
                <a:cubicBezTo>
                  <a:pt x="3884851" y="4872551"/>
                  <a:pt x="3912934" y="4956675"/>
                  <a:pt x="3870809" y="4984715"/>
                </a:cubicBezTo>
                <a:cubicBezTo>
                  <a:pt x="3884851" y="4984715"/>
                  <a:pt x="3884851" y="5008084"/>
                  <a:pt x="3898892" y="4994062"/>
                </a:cubicBezTo>
                <a:cubicBezTo>
                  <a:pt x="3898892" y="5008084"/>
                  <a:pt x="3870809" y="5008084"/>
                  <a:pt x="3884851" y="5036124"/>
                </a:cubicBezTo>
                <a:cubicBezTo>
                  <a:pt x="3856768" y="5036124"/>
                  <a:pt x="3884851" y="4994062"/>
                  <a:pt x="3856768" y="5008084"/>
                </a:cubicBezTo>
                <a:cubicBezTo>
                  <a:pt x="3856768" y="5022104"/>
                  <a:pt x="3856768" y="5036124"/>
                  <a:pt x="3870809" y="5036124"/>
                </a:cubicBezTo>
                <a:cubicBezTo>
                  <a:pt x="3870809" y="5050144"/>
                  <a:pt x="3856768" y="5050144"/>
                  <a:pt x="3856768" y="5064166"/>
                </a:cubicBezTo>
                <a:cubicBezTo>
                  <a:pt x="3856768" y="5064166"/>
                  <a:pt x="3870809" y="5064166"/>
                  <a:pt x="3870809" y="5050144"/>
                </a:cubicBezTo>
                <a:cubicBezTo>
                  <a:pt x="3884851" y="5050144"/>
                  <a:pt x="3870809" y="5064166"/>
                  <a:pt x="3870809" y="5078186"/>
                </a:cubicBezTo>
                <a:cubicBezTo>
                  <a:pt x="3856768" y="5078186"/>
                  <a:pt x="3870809" y="5078186"/>
                  <a:pt x="3856768" y="5078186"/>
                </a:cubicBezTo>
                <a:cubicBezTo>
                  <a:pt x="3856768" y="5092206"/>
                  <a:pt x="3870809" y="5078186"/>
                  <a:pt x="3884851" y="5078186"/>
                </a:cubicBezTo>
                <a:cubicBezTo>
                  <a:pt x="3870809" y="5092206"/>
                  <a:pt x="3870809" y="5120248"/>
                  <a:pt x="3884851" y="5120248"/>
                </a:cubicBezTo>
                <a:cubicBezTo>
                  <a:pt x="3898892" y="5106228"/>
                  <a:pt x="3884851" y="5134268"/>
                  <a:pt x="3870809" y="5120248"/>
                </a:cubicBezTo>
                <a:cubicBezTo>
                  <a:pt x="3884851" y="5134268"/>
                  <a:pt x="3870809" y="5148290"/>
                  <a:pt x="3884851" y="5162310"/>
                </a:cubicBezTo>
                <a:cubicBezTo>
                  <a:pt x="3884851" y="5162310"/>
                  <a:pt x="3884851" y="5162310"/>
                  <a:pt x="3870809" y="5162310"/>
                </a:cubicBezTo>
                <a:cubicBezTo>
                  <a:pt x="3870809" y="5162310"/>
                  <a:pt x="3870809" y="5148290"/>
                  <a:pt x="3856768" y="5148290"/>
                </a:cubicBezTo>
                <a:cubicBezTo>
                  <a:pt x="3856768" y="5148290"/>
                  <a:pt x="3856768" y="5148290"/>
                  <a:pt x="3842726" y="5148290"/>
                </a:cubicBezTo>
                <a:cubicBezTo>
                  <a:pt x="3842726" y="5162310"/>
                  <a:pt x="3870809" y="5176330"/>
                  <a:pt x="3856768" y="5190350"/>
                </a:cubicBezTo>
                <a:cubicBezTo>
                  <a:pt x="3856768" y="5190350"/>
                  <a:pt x="3870809" y="5176330"/>
                  <a:pt x="3856768" y="5204372"/>
                </a:cubicBezTo>
                <a:cubicBezTo>
                  <a:pt x="3856768" y="5218392"/>
                  <a:pt x="3856768" y="5218392"/>
                  <a:pt x="3856768" y="5232412"/>
                </a:cubicBezTo>
                <a:cubicBezTo>
                  <a:pt x="3856768" y="5232412"/>
                  <a:pt x="3856768" y="5218392"/>
                  <a:pt x="3870809" y="5232412"/>
                </a:cubicBezTo>
                <a:cubicBezTo>
                  <a:pt x="3870809" y="5246434"/>
                  <a:pt x="3856768" y="5246434"/>
                  <a:pt x="3842726" y="5246434"/>
                </a:cubicBezTo>
                <a:cubicBezTo>
                  <a:pt x="3842726" y="5246434"/>
                  <a:pt x="3856768" y="5246434"/>
                  <a:pt x="3856768" y="5260453"/>
                </a:cubicBezTo>
                <a:cubicBezTo>
                  <a:pt x="3856768" y="5260453"/>
                  <a:pt x="3856768" y="5246434"/>
                  <a:pt x="3870809" y="5246434"/>
                </a:cubicBezTo>
                <a:cubicBezTo>
                  <a:pt x="3870809" y="5260453"/>
                  <a:pt x="3870809" y="5260453"/>
                  <a:pt x="3870809" y="5274473"/>
                </a:cubicBezTo>
                <a:cubicBezTo>
                  <a:pt x="3856768" y="5274473"/>
                  <a:pt x="3856768" y="5288493"/>
                  <a:pt x="3842726" y="5288493"/>
                </a:cubicBezTo>
                <a:cubicBezTo>
                  <a:pt x="3828684" y="5316535"/>
                  <a:pt x="3842726" y="5372617"/>
                  <a:pt x="3828684" y="5386639"/>
                </a:cubicBezTo>
                <a:lnTo>
                  <a:pt x="3828684" y="5328804"/>
                </a:lnTo>
                <a:cubicBezTo>
                  <a:pt x="3832194" y="5302515"/>
                  <a:pt x="3835706" y="5274473"/>
                  <a:pt x="3828684" y="5246434"/>
                </a:cubicBezTo>
                <a:cubicBezTo>
                  <a:pt x="3814642" y="5260453"/>
                  <a:pt x="3814642" y="5260453"/>
                  <a:pt x="3800601" y="5260453"/>
                </a:cubicBezTo>
                <a:cubicBezTo>
                  <a:pt x="3800601" y="5260453"/>
                  <a:pt x="3814642" y="5274473"/>
                  <a:pt x="3814642" y="5260453"/>
                </a:cubicBezTo>
                <a:cubicBezTo>
                  <a:pt x="3828684" y="5274473"/>
                  <a:pt x="3814642" y="5274473"/>
                  <a:pt x="3800601" y="5274473"/>
                </a:cubicBezTo>
                <a:cubicBezTo>
                  <a:pt x="3828684" y="5302515"/>
                  <a:pt x="3814642" y="5288493"/>
                  <a:pt x="3800601" y="5288493"/>
                </a:cubicBezTo>
                <a:cubicBezTo>
                  <a:pt x="3814642" y="5288493"/>
                  <a:pt x="3800601" y="5302515"/>
                  <a:pt x="3814642" y="5316535"/>
                </a:cubicBezTo>
                <a:cubicBezTo>
                  <a:pt x="3814642" y="5316535"/>
                  <a:pt x="3814642" y="5330555"/>
                  <a:pt x="3800601" y="5330555"/>
                </a:cubicBezTo>
                <a:cubicBezTo>
                  <a:pt x="3814642" y="5302515"/>
                  <a:pt x="3786559" y="5316535"/>
                  <a:pt x="3786559" y="5302515"/>
                </a:cubicBezTo>
                <a:cubicBezTo>
                  <a:pt x="3786559" y="5288493"/>
                  <a:pt x="3772518" y="5274473"/>
                  <a:pt x="3772518" y="5274473"/>
                </a:cubicBezTo>
                <a:cubicBezTo>
                  <a:pt x="3772518" y="5274473"/>
                  <a:pt x="3769008" y="5274473"/>
                  <a:pt x="3767252" y="5274473"/>
                </a:cubicBezTo>
                <a:lnTo>
                  <a:pt x="3758476" y="5274473"/>
                </a:lnTo>
                <a:cubicBezTo>
                  <a:pt x="3754966" y="5274473"/>
                  <a:pt x="3751456" y="5274473"/>
                  <a:pt x="3744436" y="5274473"/>
                </a:cubicBezTo>
                <a:cubicBezTo>
                  <a:pt x="3744436" y="5274473"/>
                  <a:pt x="3744436" y="5260453"/>
                  <a:pt x="3730395" y="5260453"/>
                </a:cubicBezTo>
                <a:cubicBezTo>
                  <a:pt x="3702312" y="5274473"/>
                  <a:pt x="3674228" y="5316535"/>
                  <a:pt x="3688270" y="5344577"/>
                </a:cubicBezTo>
                <a:cubicBezTo>
                  <a:pt x="3674228" y="5344577"/>
                  <a:pt x="3674228" y="5358597"/>
                  <a:pt x="3674228" y="5372617"/>
                </a:cubicBezTo>
                <a:cubicBezTo>
                  <a:pt x="3667206" y="5372617"/>
                  <a:pt x="3663696" y="5372617"/>
                  <a:pt x="3661943" y="5372617"/>
                </a:cubicBezTo>
                <a:lnTo>
                  <a:pt x="3660467" y="5372617"/>
                </a:lnTo>
                <a:lnTo>
                  <a:pt x="3658830" y="5387335"/>
                </a:lnTo>
                <a:cubicBezTo>
                  <a:pt x="3657107" y="5391216"/>
                  <a:pt x="3653656" y="5395098"/>
                  <a:pt x="3646756" y="5402861"/>
                </a:cubicBezTo>
                <a:cubicBezTo>
                  <a:pt x="3646756" y="5402861"/>
                  <a:pt x="3646756" y="5395098"/>
                  <a:pt x="3648481" y="5387335"/>
                </a:cubicBezTo>
                <a:lnTo>
                  <a:pt x="3660187" y="5372282"/>
                </a:lnTo>
                <a:lnTo>
                  <a:pt x="3660187" y="5344575"/>
                </a:lnTo>
                <a:cubicBezTo>
                  <a:pt x="3663696" y="5334061"/>
                  <a:pt x="3667206" y="5323544"/>
                  <a:pt x="3660187" y="5316535"/>
                </a:cubicBezTo>
                <a:cubicBezTo>
                  <a:pt x="3660187" y="5316535"/>
                  <a:pt x="3660187" y="5302515"/>
                  <a:pt x="3674228" y="5302515"/>
                </a:cubicBezTo>
                <a:cubicBezTo>
                  <a:pt x="3660187" y="5274473"/>
                  <a:pt x="3674228" y="5246434"/>
                  <a:pt x="3674228" y="5232412"/>
                </a:cubicBezTo>
                <a:cubicBezTo>
                  <a:pt x="3674228" y="5232412"/>
                  <a:pt x="3674228" y="5232412"/>
                  <a:pt x="3688270" y="5246434"/>
                </a:cubicBezTo>
                <a:cubicBezTo>
                  <a:pt x="3674228" y="5218392"/>
                  <a:pt x="3674228" y="5204372"/>
                  <a:pt x="3674228" y="5176330"/>
                </a:cubicBezTo>
                <a:cubicBezTo>
                  <a:pt x="3667207" y="5176330"/>
                  <a:pt x="3662819" y="5178959"/>
                  <a:pt x="3659748" y="5183121"/>
                </a:cubicBezTo>
                <a:lnTo>
                  <a:pt x="3658013" y="5187335"/>
                </a:lnTo>
                <a:lnTo>
                  <a:pt x="3652288" y="5179396"/>
                </a:lnTo>
                <a:cubicBezTo>
                  <a:pt x="3647023" y="5159680"/>
                  <a:pt x="3649655" y="5120248"/>
                  <a:pt x="3660187" y="5120248"/>
                </a:cubicBezTo>
                <a:cubicBezTo>
                  <a:pt x="3646145" y="5120248"/>
                  <a:pt x="3660187" y="5092206"/>
                  <a:pt x="3646145" y="5092206"/>
                </a:cubicBezTo>
                <a:cubicBezTo>
                  <a:pt x="3646145" y="5092206"/>
                  <a:pt x="3646145" y="5078186"/>
                  <a:pt x="3646145" y="5064166"/>
                </a:cubicBezTo>
                <a:cubicBezTo>
                  <a:pt x="3646145" y="5064166"/>
                  <a:pt x="3646145" y="5050144"/>
                  <a:pt x="3632104" y="5050144"/>
                </a:cubicBezTo>
                <a:cubicBezTo>
                  <a:pt x="3604020" y="5022104"/>
                  <a:pt x="3618062" y="5008084"/>
                  <a:pt x="3618062" y="4984715"/>
                </a:cubicBezTo>
                <a:cubicBezTo>
                  <a:pt x="3618062" y="4984715"/>
                  <a:pt x="3618062" y="4984715"/>
                  <a:pt x="3646145" y="4984715"/>
                </a:cubicBezTo>
                <a:cubicBezTo>
                  <a:pt x="3646145" y="4994062"/>
                  <a:pt x="3646145" y="4994062"/>
                  <a:pt x="3646145" y="4994062"/>
                </a:cubicBezTo>
                <a:cubicBezTo>
                  <a:pt x="3646145" y="5008084"/>
                  <a:pt x="3646145" y="4984715"/>
                  <a:pt x="3660187" y="4994062"/>
                </a:cubicBezTo>
                <a:cubicBezTo>
                  <a:pt x="3660187" y="4970695"/>
                  <a:pt x="3646145" y="4956675"/>
                  <a:pt x="3632104" y="4928633"/>
                </a:cubicBezTo>
                <a:cubicBezTo>
                  <a:pt x="3632104" y="4928633"/>
                  <a:pt x="3632104" y="4928633"/>
                  <a:pt x="3632104" y="4942655"/>
                </a:cubicBezTo>
                <a:cubicBezTo>
                  <a:pt x="3604020" y="4914613"/>
                  <a:pt x="3533814" y="4858531"/>
                  <a:pt x="3505731" y="4900593"/>
                </a:cubicBezTo>
                <a:cubicBezTo>
                  <a:pt x="3491689" y="4914613"/>
                  <a:pt x="3491689" y="4900593"/>
                  <a:pt x="3477648" y="4900593"/>
                </a:cubicBezTo>
                <a:cubicBezTo>
                  <a:pt x="3463606" y="4886571"/>
                  <a:pt x="3449564" y="4844509"/>
                  <a:pt x="3477648" y="4830489"/>
                </a:cubicBezTo>
                <a:cubicBezTo>
                  <a:pt x="3477648" y="4816470"/>
                  <a:pt x="3463606" y="4816470"/>
                  <a:pt x="3463606" y="4816470"/>
                </a:cubicBezTo>
                <a:lnTo>
                  <a:pt x="3465125" y="4811923"/>
                </a:lnTo>
                <a:lnTo>
                  <a:pt x="3477648" y="4816470"/>
                </a:lnTo>
                <a:cubicBezTo>
                  <a:pt x="3470628" y="4816470"/>
                  <a:pt x="3467116" y="4812964"/>
                  <a:pt x="3465362" y="4811212"/>
                </a:cubicBezTo>
                <a:lnTo>
                  <a:pt x="3465125" y="4811923"/>
                </a:lnTo>
                <a:lnTo>
                  <a:pt x="3458340" y="4809458"/>
                </a:lnTo>
                <a:cubicBezTo>
                  <a:pt x="3453076" y="4809458"/>
                  <a:pt x="3449564" y="4809458"/>
                  <a:pt x="3449564" y="4802450"/>
                </a:cubicBezTo>
                <a:cubicBezTo>
                  <a:pt x="3449564" y="4788428"/>
                  <a:pt x="3463606" y="4788428"/>
                  <a:pt x="3463606" y="4774408"/>
                </a:cubicBezTo>
                <a:cubicBezTo>
                  <a:pt x="3435522" y="4746366"/>
                  <a:pt x="3421481" y="4690284"/>
                  <a:pt x="3379358" y="4648222"/>
                </a:cubicBezTo>
                <a:cubicBezTo>
                  <a:pt x="3407439" y="4648222"/>
                  <a:pt x="3379358" y="4606160"/>
                  <a:pt x="3379358" y="4634202"/>
                </a:cubicBezTo>
                <a:cubicBezTo>
                  <a:pt x="3365317" y="4648222"/>
                  <a:pt x="3365317" y="4606160"/>
                  <a:pt x="3365317" y="4592140"/>
                </a:cubicBezTo>
                <a:cubicBezTo>
                  <a:pt x="3379358" y="4606160"/>
                  <a:pt x="3379358" y="4634202"/>
                  <a:pt x="3393398" y="4620182"/>
                </a:cubicBezTo>
                <a:cubicBezTo>
                  <a:pt x="3393398" y="4648222"/>
                  <a:pt x="3407439" y="4648222"/>
                  <a:pt x="3421481" y="4648222"/>
                </a:cubicBezTo>
                <a:lnTo>
                  <a:pt x="3448880" y="4674486"/>
                </a:lnTo>
                <a:lnTo>
                  <a:pt x="3449564" y="4676264"/>
                </a:lnTo>
                <a:lnTo>
                  <a:pt x="3450382" y="4675925"/>
                </a:lnTo>
                <a:lnTo>
                  <a:pt x="3465362" y="4690284"/>
                </a:lnTo>
                <a:cubicBezTo>
                  <a:pt x="3477648" y="4700800"/>
                  <a:pt x="3491689" y="4704306"/>
                  <a:pt x="3519772" y="4690284"/>
                </a:cubicBezTo>
                <a:cubicBezTo>
                  <a:pt x="3505731" y="4676264"/>
                  <a:pt x="3505731" y="4662244"/>
                  <a:pt x="3491689" y="4648222"/>
                </a:cubicBezTo>
                <a:cubicBezTo>
                  <a:pt x="3484670" y="4662242"/>
                  <a:pt x="3477648" y="4665747"/>
                  <a:pt x="3470628" y="4667501"/>
                </a:cubicBezTo>
                <a:lnTo>
                  <a:pt x="3450382" y="4675925"/>
                </a:lnTo>
                <a:lnTo>
                  <a:pt x="3448880" y="4674486"/>
                </a:lnTo>
                <a:lnTo>
                  <a:pt x="3432013" y="4630697"/>
                </a:lnTo>
                <a:cubicBezTo>
                  <a:pt x="3424991" y="4616677"/>
                  <a:pt x="3414461" y="4606160"/>
                  <a:pt x="3393398" y="4606160"/>
                </a:cubicBezTo>
                <a:lnTo>
                  <a:pt x="3393398" y="4605886"/>
                </a:lnTo>
                <a:lnTo>
                  <a:pt x="3393174" y="4605886"/>
                </a:lnTo>
                <a:cubicBezTo>
                  <a:pt x="3391451" y="4602435"/>
                  <a:pt x="3387999" y="4598986"/>
                  <a:pt x="3381099" y="4605886"/>
                </a:cubicBezTo>
                <a:cubicBezTo>
                  <a:pt x="3381099" y="4592086"/>
                  <a:pt x="3381099" y="4592086"/>
                  <a:pt x="3381099" y="4578285"/>
                </a:cubicBezTo>
                <a:cubicBezTo>
                  <a:pt x="3387999" y="4578285"/>
                  <a:pt x="3387999" y="4581734"/>
                  <a:pt x="3387999" y="4586909"/>
                </a:cubicBezTo>
                <a:lnTo>
                  <a:pt x="3393398" y="4601757"/>
                </a:lnTo>
                <a:lnTo>
                  <a:pt x="3393398" y="4578120"/>
                </a:lnTo>
                <a:cubicBezTo>
                  <a:pt x="3393398" y="4567604"/>
                  <a:pt x="3393398" y="4557089"/>
                  <a:pt x="3393398" y="4550078"/>
                </a:cubicBezTo>
                <a:cubicBezTo>
                  <a:pt x="3435522" y="4564100"/>
                  <a:pt x="3449564" y="4592140"/>
                  <a:pt x="3491689" y="4606160"/>
                </a:cubicBezTo>
                <a:cubicBezTo>
                  <a:pt x="3477648" y="4634202"/>
                  <a:pt x="3491689" y="4634202"/>
                  <a:pt x="3505731" y="4634202"/>
                </a:cubicBezTo>
                <a:cubicBezTo>
                  <a:pt x="3505731" y="4634202"/>
                  <a:pt x="3505731" y="4634202"/>
                  <a:pt x="3505731" y="4620182"/>
                </a:cubicBezTo>
                <a:cubicBezTo>
                  <a:pt x="3505731" y="4620182"/>
                  <a:pt x="3505731" y="4620182"/>
                  <a:pt x="3491689" y="4606160"/>
                </a:cubicBezTo>
                <a:cubicBezTo>
                  <a:pt x="3491689" y="4578120"/>
                  <a:pt x="3477648" y="4550078"/>
                  <a:pt x="3477648" y="4522038"/>
                </a:cubicBezTo>
                <a:cubicBezTo>
                  <a:pt x="3421481" y="4522038"/>
                  <a:pt x="3435522" y="4493996"/>
                  <a:pt x="3421481" y="4465954"/>
                </a:cubicBezTo>
                <a:cubicBezTo>
                  <a:pt x="3407439" y="4479977"/>
                  <a:pt x="3407439" y="4479977"/>
                  <a:pt x="3393398" y="4508016"/>
                </a:cubicBezTo>
                <a:cubicBezTo>
                  <a:pt x="3365317" y="4479977"/>
                  <a:pt x="3365317" y="4536058"/>
                  <a:pt x="3365317" y="4578120"/>
                </a:cubicBezTo>
                <a:cubicBezTo>
                  <a:pt x="3337233" y="4578120"/>
                  <a:pt x="3351275" y="4592140"/>
                  <a:pt x="3323192" y="4606160"/>
                </a:cubicBezTo>
                <a:cubicBezTo>
                  <a:pt x="3323192" y="4606160"/>
                  <a:pt x="3323192" y="4606160"/>
                  <a:pt x="3323192" y="4592140"/>
                </a:cubicBezTo>
                <a:cubicBezTo>
                  <a:pt x="3295108" y="4578120"/>
                  <a:pt x="3295108" y="4536058"/>
                  <a:pt x="3267025" y="4550078"/>
                </a:cubicBezTo>
                <a:cubicBezTo>
                  <a:pt x="3267025" y="4550078"/>
                  <a:pt x="3267025" y="4550078"/>
                  <a:pt x="3267025" y="4564100"/>
                </a:cubicBezTo>
                <a:cubicBezTo>
                  <a:pt x="3260005" y="4571109"/>
                  <a:pt x="3249474" y="4574615"/>
                  <a:pt x="3238942" y="4578120"/>
                </a:cubicBezTo>
                <a:lnTo>
                  <a:pt x="3211830" y="4591655"/>
                </a:lnTo>
                <a:lnTo>
                  <a:pt x="3212043" y="4592086"/>
                </a:lnTo>
                <a:lnTo>
                  <a:pt x="3211752" y="4591695"/>
                </a:lnTo>
                <a:lnTo>
                  <a:pt x="3210861" y="4592140"/>
                </a:lnTo>
                <a:cubicBezTo>
                  <a:pt x="3224900" y="4606160"/>
                  <a:pt x="3238942" y="4634202"/>
                  <a:pt x="3252984" y="4634202"/>
                </a:cubicBezTo>
                <a:cubicBezTo>
                  <a:pt x="3252984" y="4662244"/>
                  <a:pt x="3295108" y="4676264"/>
                  <a:pt x="3281067" y="4704304"/>
                </a:cubicBezTo>
                <a:cubicBezTo>
                  <a:pt x="3281067" y="4704304"/>
                  <a:pt x="3281067" y="4718326"/>
                  <a:pt x="3295108" y="4718326"/>
                </a:cubicBezTo>
                <a:cubicBezTo>
                  <a:pt x="3267025" y="4746366"/>
                  <a:pt x="3295108" y="4718326"/>
                  <a:pt x="3252984" y="4718326"/>
                </a:cubicBezTo>
                <a:cubicBezTo>
                  <a:pt x="3238942" y="4718326"/>
                  <a:pt x="3252984" y="4704304"/>
                  <a:pt x="3238942" y="4704304"/>
                </a:cubicBezTo>
                <a:cubicBezTo>
                  <a:pt x="3238942" y="4690284"/>
                  <a:pt x="3231922" y="4676264"/>
                  <a:pt x="3223146" y="4663996"/>
                </a:cubicBezTo>
                <a:lnTo>
                  <a:pt x="3198564" y="4636178"/>
                </a:lnTo>
                <a:lnTo>
                  <a:pt x="3198573" y="4636173"/>
                </a:lnTo>
                <a:cubicBezTo>
                  <a:pt x="3200329" y="4635078"/>
                  <a:pt x="3200329" y="4634202"/>
                  <a:pt x="3196819" y="4634202"/>
                </a:cubicBezTo>
                <a:lnTo>
                  <a:pt x="3198564" y="4636178"/>
                </a:lnTo>
                <a:lnTo>
                  <a:pt x="3189797" y="4639459"/>
                </a:lnTo>
                <a:lnTo>
                  <a:pt x="3181302" y="4640096"/>
                </a:lnTo>
                <a:lnTo>
                  <a:pt x="3182778" y="4634202"/>
                </a:lnTo>
                <a:cubicBezTo>
                  <a:pt x="3179268" y="4637708"/>
                  <a:pt x="3179268" y="4639459"/>
                  <a:pt x="3181022" y="4640116"/>
                </a:cubicBezTo>
                <a:lnTo>
                  <a:pt x="3181302" y="4640096"/>
                </a:lnTo>
                <a:lnTo>
                  <a:pt x="3177512" y="4655233"/>
                </a:lnTo>
                <a:cubicBezTo>
                  <a:pt x="3185409" y="4676264"/>
                  <a:pt x="3224900" y="4697295"/>
                  <a:pt x="3224900" y="4718326"/>
                </a:cubicBezTo>
                <a:cubicBezTo>
                  <a:pt x="3224900" y="4718326"/>
                  <a:pt x="3224900" y="4718326"/>
                  <a:pt x="3238942" y="4718326"/>
                </a:cubicBezTo>
                <a:cubicBezTo>
                  <a:pt x="3238942" y="4732346"/>
                  <a:pt x="3224900" y="4732346"/>
                  <a:pt x="3224900" y="4746366"/>
                </a:cubicBezTo>
                <a:cubicBezTo>
                  <a:pt x="3210861" y="4718326"/>
                  <a:pt x="3196819" y="4718326"/>
                  <a:pt x="3168736" y="4690284"/>
                </a:cubicBezTo>
                <a:cubicBezTo>
                  <a:pt x="3182778" y="4690284"/>
                  <a:pt x="3182778" y="4690284"/>
                  <a:pt x="3182778" y="4676264"/>
                </a:cubicBezTo>
                <a:cubicBezTo>
                  <a:pt x="3182778" y="4690284"/>
                  <a:pt x="3168736" y="4676264"/>
                  <a:pt x="3168736" y="4690284"/>
                </a:cubicBezTo>
                <a:cubicBezTo>
                  <a:pt x="3154694" y="4690284"/>
                  <a:pt x="3140653" y="4662244"/>
                  <a:pt x="3126611" y="4648222"/>
                </a:cubicBezTo>
                <a:cubicBezTo>
                  <a:pt x="3112569" y="4648222"/>
                  <a:pt x="3126611" y="4662244"/>
                  <a:pt x="3112569" y="4662244"/>
                </a:cubicBezTo>
                <a:cubicBezTo>
                  <a:pt x="3112569" y="4648222"/>
                  <a:pt x="3098528" y="4634202"/>
                  <a:pt x="3098528" y="4620182"/>
                </a:cubicBezTo>
                <a:cubicBezTo>
                  <a:pt x="3070444" y="4620182"/>
                  <a:pt x="3056403" y="4648222"/>
                  <a:pt x="3042361" y="4676264"/>
                </a:cubicBezTo>
                <a:cubicBezTo>
                  <a:pt x="3028320" y="4662244"/>
                  <a:pt x="3042361" y="4648222"/>
                  <a:pt x="3042361" y="4648222"/>
                </a:cubicBezTo>
                <a:cubicBezTo>
                  <a:pt x="3028320" y="4634202"/>
                  <a:pt x="3056403" y="4620182"/>
                  <a:pt x="3070444" y="4606160"/>
                </a:cubicBezTo>
                <a:cubicBezTo>
                  <a:pt x="3056403" y="4578120"/>
                  <a:pt x="3028320" y="4578120"/>
                  <a:pt x="3028320" y="4550078"/>
                </a:cubicBezTo>
                <a:cubicBezTo>
                  <a:pt x="3000236" y="4564100"/>
                  <a:pt x="3014278" y="4536058"/>
                  <a:pt x="2986195" y="4536058"/>
                </a:cubicBezTo>
                <a:cubicBezTo>
                  <a:pt x="3000236" y="4522038"/>
                  <a:pt x="2986195" y="4508016"/>
                  <a:pt x="3000236" y="4508016"/>
                </a:cubicBezTo>
                <a:cubicBezTo>
                  <a:pt x="2986195" y="4508016"/>
                  <a:pt x="3000236" y="4493996"/>
                  <a:pt x="2972153" y="4493996"/>
                </a:cubicBezTo>
                <a:cubicBezTo>
                  <a:pt x="2972153" y="4465954"/>
                  <a:pt x="2944072" y="4479977"/>
                  <a:pt x="2944072" y="4465954"/>
                </a:cubicBezTo>
                <a:cubicBezTo>
                  <a:pt x="2930030" y="4479977"/>
                  <a:pt x="2944072" y="4479977"/>
                  <a:pt x="2958111" y="4479977"/>
                </a:cubicBezTo>
                <a:cubicBezTo>
                  <a:pt x="2944072" y="4508016"/>
                  <a:pt x="2944072" y="4522038"/>
                  <a:pt x="2930030" y="4536058"/>
                </a:cubicBezTo>
                <a:cubicBezTo>
                  <a:pt x="2930030" y="4536058"/>
                  <a:pt x="2930030" y="4536058"/>
                  <a:pt x="2915989" y="4536058"/>
                </a:cubicBezTo>
                <a:cubicBezTo>
                  <a:pt x="2901947" y="4536058"/>
                  <a:pt x="2901947" y="4550078"/>
                  <a:pt x="2901947" y="4578120"/>
                </a:cubicBezTo>
                <a:cubicBezTo>
                  <a:pt x="2873864" y="4606160"/>
                  <a:pt x="2859822" y="4634202"/>
                  <a:pt x="2845780" y="4676264"/>
                </a:cubicBezTo>
                <a:cubicBezTo>
                  <a:pt x="2803655" y="4690284"/>
                  <a:pt x="2817697" y="4760388"/>
                  <a:pt x="2775572" y="4774408"/>
                </a:cubicBezTo>
                <a:cubicBezTo>
                  <a:pt x="2775572" y="4760388"/>
                  <a:pt x="2775572" y="4760388"/>
                  <a:pt x="2775572" y="4746366"/>
                </a:cubicBezTo>
                <a:cubicBezTo>
                  <a:pt x="2789614" y="4746366"/>
                  <a:pt x="2789614" y="4746366"/>
                  <a:pt x="2789614" y="4746366"/>
                </a:cubicBezTo>
                <a:cubicBezTo>
                  <a:pt x="2789614" y="4746366"/>
                  <a:pt x="2789614" y="4732346"/>
                  <a:pt x="2789614" y="4718326"/>
                </a:cubicBezTo>
                <a:cubicBezTo>
                  <a:pt x="2747491" y="4746366"/>
                  <a:pt x="2705366" y="4718326"/>
                  <a:pt x="2663241" y="4760388"/>
                </a:cubicBezTo>
                <a:cubicBezTo>
                  <a:pt x="2663241" y="4760388"/>
                  <a:pt x="2663241" y="4746366"/>
                  <a:pt x="2677283" y="4746366"/>
                </a:cubicBezTo>
                <a:cubicBezTo>
                  <a:pt x="2663241" y="4732346"/>
                  <a:pt x="2635158" y="4732346"/>
                  <a:pt x="2635158" y="4746366"/>
                </a:cubicBezTo>
                <a:cubicBezTo>
                  <a:pt x="2578994" y="4732346"/>
                  <a:pt x="2550910" y="4802450"/>
                  <a:pt x="2480702" y="4802450"/>
                </a:cubicBezTo>
                <a:cubicBezTo>
                  <a:pt x="2466660" y="4844509"/>
                  <a:pt x="2424536" y="4872551"/>
                  <a:pt x="2410496" y="4914613"/>
                </a:cubicBezTo>
                <a:cubicBezTo>
                  <a:pt x="2396454" y="4900593"/>
                  <a:pt x="2382413" y="4928633"/>
                  <a:pt x="2354330" y="4942655"/>
                </a:cubicBezTo>
                <a:cubicBezTo>
                  <a:pt x="2354330" y="4956675"/>
                  <a:pt x="2326246" y="4956675"/>
                  <a:pt x="2326246" y="4984715"/>
                </a:cubicBezTo>
                <a:cubicBezTo>
                  <a:pt x="2312205" y="4994062"/>
                  <a:pt x="2298163" y="4994062"/>
                  <a:pt x="2298163" y="5022104"/>
                </a:cubicBezTo>
                <a:cubicBezTo>
                  <a:pt x="2270080" y="5022104"/>
                  <a:pt x="2284121" y="5036124"/>
                  <a:pt x="2256038" y="5036124"/>
                </a:cubicBezTo>
                <a:cubicBezTo>
                  <a:pt x="2270080" y="5064166"/>
                  <a:pt x="2213915" y="5092206"/>
                  <a:pt x="2199874" y="5120248"/>
                </a:cubicBezTo>
                <a:cubicBezTo>
                  <a:pt x="2199874" y="5148290"/>
                  <a:pt x="2171790" y="5204372"/>
                  <a:pt x="2143707" y="5176330"/>
                </a:cubicBezTo>
                <a:cubicBezTo>
                  <a:pt x="2115624" y="5190350"/>
                  <a:pt x="2101582" y="5204372"/>
                  <a:pt x="2087541" y="5232412"/>
                </a:cubicBezTo>
                <a:cubicBezTo>
                  <a:pt x="2059457" y="5246434"/>
                  <a:pt x="2031376" y="5274473"/>
                  <a:pt x="2031376" y="5302515"/>
                </a:cubicBezTo>
                <a:cubicBezTo>
                  <a:pt x="2003293" y="5316535"/>
                  <a:pt x="1989251" y="5330555"/>
                  <a:pt x="1989251" y="5372617"/>
                </a:cubicBezTo>
                <a:cubicBezTo>
                  <a:pt x="1975210" y="5372617"/>
                  <a:pt x="1947126" y="5372617"/>
                  <a:pt x="1947126" y="5400659"/>
                </a:cubicBezTo>
                <a:cubicBezTo>
                  <a:pt x="1890960" y="5428699"/>
                  <a:pt x="1876918" y="5470761"/>
                  <a:pt x="1806712" y="5484783"/>
                </a:cubicBezTo>
                <a:cubicBezTo>
                  <a:pt x="1778629" y="5484783"/>
                  <a:pt x="1708421" y="5470761"/>
                  <a:pt x="1680340" y="5484783"/>
                </a:cubicBezTo>
                <a:cubicBezTo>
                  <a:pt x="1638215" y="5498803"/>
                  <a:pt x="1610131" y="5498803"/>
                  <a:pt x="1596090" y="5540865"/>
                </a:cubicBezTo>
                <a:cubicBezTo>
                  <a:pt x="1582048" y="5540865"/>
                  <a:pt x="1596090" y="5526845"/>
                  <a:pt x="1596090" y="5526845"/>
                </a:cubicBezTo>
                <a:cubicBezTo>
                  <a:pt x="1596090" y="5512823"/>
                  <a:pt x="1568006" y="5512823"/>
                  <a:pt x="1553965" y="5512823"/>
                </a:cubicBezTo>
                <a:cubicBezTo>
                  <a:pt x="1553965" y="5498803"/>
                  <a:pt x="1539923" y="5512823"/>
                  <a:pt x="1539923" y="5512823"/>
                </a:cubicBezTo>
                <a:cubicBezTo>
                  <a:pt x="1497800" y="5498803"/>
                  <a:pt x="1441634" y="5456741"/>
                  <a:pt x="1427592" y="5414679"/>
                </a:cubicBezTo>
                <a:cubicBezTo>
                  <a:pt x="1413551" y="5400659"/>
                  <a:pt x="1404190" y="5330555"/>
                  <a:pt x="1413551" y="5288493"/>
                </a:cubicBezTo>
                <a:cubicBezTo>
                  <a:pt x="1413551" y="5274473"/>
                  <a:pt x="1427592" y="5246434"/>
                  <a:pt x="1427592" y="5232412"/>
                </a:cubicBezTo>
                <a:cubicBezTo>
                  <a:pt x="1427592" y="5218392"/>
                  <a:pt x="1427592" y="5218392"/>
                  <a:pt x="1427592" y="5218392"/>
                </a:cubicBezTo>
                <a:cubicBezTo>
                  <a:pt x="1427592" y="5204372"/>
                  <a:pt x="1441634" y="5218392"/>
                  <a:pt x="1427592" y="5204372"/>
                </a:cubicBezTo>
                <a:cubicBezTo>
                  <a:pt x="1469717" y="5204372"/>
                  <a:pt x="1483759" y="5148290"/>
                  <a:pt x="1497800" y="5134268"/>
                </a:cubicBezTo>
                <a:cubicBezTo>
                  <a:pt x="1483759" y="5120248"/>
                  <a:pt x="1483759" y="5134268"/>
                  <a:pt x="1483759" y="5134268"/>
                </a:cubicBezTo>
                <a:cubicBezTo>
                  <a:pt x="1483759" y="5120248"/>
                  <a:pt x="1469717" y="5120248"/>
                  <a:pt x="1483759" y="5106228"/>
                </a:cubicBezTo>
                <a:cubicBezTo>
                  <a:pt x="1497800" y="5120248"/>
                  <a:pt x="1483759" y="5106228"/>
                  <a:pt x="1497800" y="5106228"/>
                </a:cubicBezTo>
                <a:cubicBezTo>
                  <a:pt x="1497800" y="5106228"/>
                  <a:pt x="1497800" y="5106228"/>
                  <a:pt x="1497800" y="5120248"/>
                </a:cubicBezTo>
                <a:cubicBezTo>
                  <a:pt x="1497800" y="5120248"/>
                  <a:pt x="1511840" y="5106228"/>
                  <a:pt x="1525882" y="5092206"/>
                </a:cubicBezTo>
                <a:cubicBezTo>
                  <a:pt x="1525882" y="5092206"/>
                  <a:pt x="1525882" y="5106228"/>
                  <a:pt x="1539923" y="5106228"/>
                </a:cubicBezTo>
                <a:cubicBezTo>
                  <a:pt x="1553965" y="5078186"/>
                  <a:pt x="1568006" y="5078186"/>
                  <a:pt x="1568006" y="5064166"/>
                </a:cubicBezTo>
                <a:cubicBezTo>
                  <a:pt x="1568006" y="5078186"/>
                  <a:pt x="1610131" y="5078186"/>
                  <a:pt x="1624173" y="5064166"/>
                </a:cubicBezTo>
                <a:cubicBezTo>
                  <a:pt x="1624173" y="5064166"/>
                  <a:pt x="1624173" y="5064166"/>
                  <a:pt x="1624173" y="5050144"/>
                </a:cubicBezTo>
                <a:cubicBezTo>
                  <a:pt x="1624173" y="5050144"/>
                  <a:pt x="1638215" y="5064166"/>
                  <a:pt x="1652256" y="5064166"/>
                </a:cubicBezTo>
                <a:cubicBezTo>
                  <a:pt x="1652256" y="5064166"/>
                  <a:pt x="1652256" y="5064166"/>
                  <a:pt x="1652256" y="5050144"/>
                </a:cubicBezTo>
                <a:cubicBezTo>
                  <a:pt x="1666298" y="5050144"/>
                  <a:pt x="1694379" y="5064166"/>
                  <a:pt x="1694379" y="5036124"/>
                </a:cubicBezTo>
                <a:cubicBezTo>
                  <a:pt x="1722462" y="5050144"/>
                  <a:pt x="1722462" y="5036124"/>
                  <a:pt x="1750546" y="5036124"/>
                </a:cubicBezTo>
                <a:cubicBezTo>
                  <a:pt x="1750546" y="5036124"/>
                  <a:pt x="1750546" y="5022104"/>
                  <a:pt x="1764587" y="5008084"/>
                </a:cubicBezTo>
                <a:cubicBezTo>
                  <a:pt x="1764587" y="5022104"/>
                  <a:pt x="1778629" y="5036124"/>
                  <a:pt x="1792671" y="5036124"/>
                </a:cubicBezTo>
                <a:cubicBezTo>
                  <a:pt x="1820754" y="4994062"/>
                  <a:pt x="1862879" y="4994062"/>
                  <a:pt x="1876918" y="4942655"/>
                </a:cubicBezTo>
                <a:cubicBezTo>
                  <a:pt x="1876918" y="4956675"/>
                  <a:pt x="1890960" y="4942655"/>
                  <a:pt x="1890960" y="4956675"/>
                </a:cubicBezTo>
                <a:cubicBezTo>
                  <a:pt x="1919043" y="4914613"/>
                  <a:pt x="1947126" y="4886571"/>
                  <a:pt x="1975210" y="4844509"/>
                </a:cubicBezTo>
                <a:cubicBezTo>
                  <a:pt x="1975210" y="4816470"/>
                  <a:pt x="1989251" y="4802450"/>
                  <a:pt x="2003293" y="4788428"/>
                </a:cubicBezTo>
                <a:cubicBezTo>
                  <a:pt x="2017335" y="4774408"/>
                  <a:pt x="2017335" y="4774408"/>
                  <a:pt x="2017335" y="4760388"/>
                </a:cubicBezTo>
                <a:cubicBezTo>
                  <a:pt x="2031376" y="4732346"/>
                  <a:pt x="2045418" y="4732346"/>
                  <a:pt x="2073499" y="4704304"/>
                </a:cubicBezTo>
                <a:cubicBezTo>
                  <a:pt x="2073499" y="4704304"/>
                  <a:pt x="2073499" y="4704304"/>
                  <a:pt x="2073499" y="4690284"/>
                </a:cubicBezTo>
                <a:cubicBezTo>
                  <a:pt x="2087541" y="4676264"/>
                  <a:pt x="2129665" y="4662244"/>
                  <a:pt x="2115624" y="4634202"/>
                </a:cubicBezTo>
                <a:cubicBezTo>
                  <a:pt x="2157749" y="4606160"/>
                  <a:pt x="2171790" y="4578120"/>
                  <a:pt x="2199874" y="4550078"/>
                </a:cubicBezTo>
                <a:cubicBezTo>
                  <a:pt x="2213915" y="4550078"/>
                  <a:pt x="2227957" y="4550078"/>
                  <a:pt x="2227957" y="4550078"/>
                </a:cubicBezTo>
                <a:cubicBezTo>
                  <a:pt x="2241996" y="4536058"/>
                  <a:pt x="2270080" y="4522038"/>
                  <a:pt x="2270080" y="4493996"/>
                </a:cubicBezTo>
                <a:cubicBezTo>
                  <a:pt x="2298163" y="4465954"/>
                  <a:pt x="2340288" y="4465954"/>
                  <a:pt x="2354330" y="4423895"/>
                </a:cubicBezTo>
                <a:cubicBezTo>
                  <a:pt x="2396454" y="4451935"/>
                  <a:pt x="2382413" y="4367811"/>
                  <a:pt x="2410496" y="4367811"/>
                </a:cubicBezTo>
                <a:cubicBezTo>
                  <a:pt x="2396454" y="4339771"/>
                  <a:pt x="2382413" y="4339771"/>
                  <a:pt x="2368371" y="4325749"/>
                </a:cubicBezTo>
                <a:cubicBezTo>
                  <a:pt x="2354330" y="4283689"/>
                  <a:pt x="2382413" y="4241627"/>
                  <a:pt x="2438577" y="4241627"/>
                </a:cubicBezTo>
                <a:cubicBezTo>
                  <a:pt x="2452619" y="4255647"/>
                  <a:pt x="2480702" y="4255647"/>
                  <a:pt x="2480702" y="4283689"/>
                </a:cubicBezTo>
                <a:cubicBezTo>
                  <a:pt x="2508785" y="4283689"/>
                  <a:pt x="2494744" y="4255647"/>
                  <a:pt x="2508785" y="4241627"/>
                </a:cubicBezTo>
                <a:cubicBezTo>
                  <a:pt x="2522827" y="4213585"/>
                  <a:pt x="2564952" y="4213585"/>
                  <a:pt x="2550910" y="4171523"/>
                </a:cubicBezTo>
                <a:cubicBezTo>
                  <a:pt x="2578994" y="4171523"/>
                  <a:pt x="2593035" y="4157503"/>
                  <a:pt x="2607075" y="4129461"/>
                </a:cubicBezTo>
                <a:cubicBezTo>
                  <a:pt x="2621116" y="4143483"/>
                  <a:pt x="2649200" y="4129461"/>
                  <a:pt x="2663241" y="4129461"/>
                </a:cubicBezTo>
                <a:cubicBezTo>
                  <a:pt x="2691325" y="4101422"/>
                  <a:pt x="2719408" y="4073380"/>
                  <a:pt x="2733449" y="4059360"/>
                </a:cubicBezTo>
                <a:cubicBezTo>
                  <a:pt x="2747491" y="4059360"/>
                  <a:pt x="2761533" y="4031318"/>
                  <a:pt x="2789614" y="4031318"/>
                </a:cubicBezTo>
                <a:cubicBezTo>
                  <a:pt x="2803655" y="4003278"/>
                  <a:pt x="2803655" y="3975236"/>
                  <a:pt x="2817697" y="3961216"/>
                </a:cubicBezTo>
                <a:cubicBezTo>
                  <a:pt x="2817697" y="3947194"/>
                  <a:pt x="2803655" y="3947194"/>
                  <a:pt x="2789614" y="3947194"/>
                </a:cubicBezTo>
                <a:cubicBezTo>
                  <a:pt x="2817697" y="3877092"/>
                  <a:pt x="2733449" y="3891112"/>
                  <a:pt x="2733449" y="3849050"/>
                </a:cubicBezTo>
                <a:cubicBezTo>
                  <a:pt x="2719408" y="3849050"/>
                  <a:pt x="2705366" y="3825683"/>
                  <a:pt x="2691325" y="3835030"/>
                </a:cubicBezTo>
                <a:cubicBezTo>
                  <a:pt x="2677283" y="3835030"/>
                  <a:pt x="2691325" y="3811663"/>
                  <a:pt x="2677283" y="3811663"/>
                </a:cubicBezTo>
                <a:cubicBezTo>
                  <a:pt x="2677283" y="3811663"/>
                  <a:pt x="2677283" y="3825683"/>
                  <a:pt x="2663241" y="3811663"/>
                </a:cubicBezTo>
                <a:cubicBezTo>
                  <a:pt x="2663241" y="3825683"/>
                  <a:pt x="2663241" y="3825683"/>
                  <a:pt x="2649200" y="3835030"/>
                </a:cubicBezTo>
                <a:cubicBezTo>
                  <a:pt x="2649200" y="3835030"/>
                  <a:pt x="2649200" y="3835030"/>
                  <a:pt x="2635158" y="3835030"/>
                </a:cubicBezTo>
                <a:cubicBezTo>
                  <a:pt x="2649200" y="3811663"/>
                  <a:pt x="2621116" y="3783621"/>
                  <a:pt x="2649200" y="3769601"/>
                </a:cubicBezTo>
                <a:cubicBezTo>
                  <a:pt x="2621116" y="3783621"/>
                  <a:pt x="2621116" y="3741559"/>
                  <a:pt x="2593035" y="3741559"/>
                </a:cubicBezTo>
                <a:cubicBezTo>
                  <a:pt x="2593035" y="3727539"/>
                  <a:pt x="2578994" y="3713519"/>
                  <a:pt x="2593035" y="3699499"/>
                </a:cubicBezTo>
                <a:cubicBezTo>
                  <a:pt x="2578994" y="3713519"/>
                  <a:pt x="2578994" y="3699499"/>
                  <a:pt x="2564952" y="3713519"/>
                </a:cubicBezTo>
                <a:cubicBezTo>
                  <a:pt x="2564952" y="3685477"/>
                  <a:pt x="2522827" y="3713519"/>
                  <a:pt x="2522827" y="3699499"/>
                </a:cubicBezTo>
                <a:cubicBezTo>
                  <a:pt x="2508785" y="3713519"/>
                  <a:pt x="2494744" y="3713519"/>
                  <a:pt x="2508785" y="3727539"/>
                </a:cubicBezTo>
                <a:cubicBezTo>
                  <a:pt x="2480702" y="3727539"/>
                  <a:pt x="2480702" y="3727539"/>
                  <a:pt x="2480702" y="3755581"/>
                </a:cubicBezTo>
                <a:cubicBezTo>
                  <a:pt x="2480702" y="3755581"/>
                  <a:pt x="2452619" y="3755581"/>
                  <a:pt x="2452619" y="3769601"/>
                </a:cubicBezTo>
                <a:cubicBezTo>
                  <a:pt x="2438577" y="3769601"/>
                  <a:pt x="2438577" y="3783621"/>
                  <a:pt x="2424536" y="3769601"/>
                </a:cubicBezTo>
                <a:cubicBezTo>
                  <a:pt x="2410496" y="3783621"/>
                  <a:pt x="2410496" y="3811663"/>
                  <a:pt x="2396454" y="3811663"/>
                </a:cubicBezTo>
                <a:cubicBezTo>
                  <a:pt x="2368371" y="3825683"/>
                  <a:pt x="2368371" y="3849050"/>
                  <a:pt x="2340288" y="3849050"/>
                </a:cubicBezTo>
                <a:cubicBezTo>
                  <a:pt x="2340288" y="3849050"/>
                  <a:pt x="2326246" y="3849050"/>
                  <a:pt x="2312205" y="3877092"/>
                </a:cubicBezTo>
                <a:cubicBezTo>
                  <a:pt x="2312205" y="3891112"/>
                  <a:pt x="2312205" y="3905134"/>
                  <a:pt x="2298163" y="3933174"/>
                </a:cubicBezTo>
                <a:cubicBezTo>
                  <a:pt x="2284121" y="3961216"/>
                  <a:pt x="2241996" y="3975236"/>
                  <a:pt x="2256038" y="4017298"/>
                </a:cubicBezTo>
                <a:cubicBezTo>
                  <a:pt x="2227957" y="4045340"/>
                  <a:pt x="2213915" y="4087399"/>
                  <a:pt x="2171790" y="4101422"/>
                </a:cubicBezTo>
                <a:cubicBezTo>
                  <a:pt x="2185832" y="4129461"/>
                  <a:pt x="2157749" y="4157503"/>
                  <a:pt x="2129665" y="4171523"/>
                </a:cubicBezTo>
                <a:cubicBezTo>
                  <a:pt x="2129665" y="4199565"/>
                  <a:pt x="2115624" y="4227605"/>
                  <a:pt x="2087541" y="4255647"/>
                </a:cubicBezTo>
                <a:cubicBezTo>
                  <a:pt x="2073499" y="4269667"/>
                  <a:pt x="2031376" y="4255647"/>
                  <a:pt x="2045418" y="4297709"/>
                </a:cubicBezTo>
                <a:cubicBezTo>
                  <a:pt x="2031376" y="4297709"/>
                  <a:pt x="2031376" y="4297709"/>
                  <a:pt x="2031376" y="4297709"/>
                </a:cubicBezTo>
                <a:cubicBezTo>
                  <a:pt x="2017335" y="4297709"/>
                  <a:pt x="2031376" y="4311729"/>
                  <a:pt x="2003293" y="4311729"/>
                </a:cubicBezTo>
                <a:cubicBezTo>
                  <a:pt x="1975210" y="4283689"/>
                  <a:pt x="1933085" y="4339771"/>
                  <a:pt x="1905001" y="4339771"/>
                </a:cubicBezTo>
                <a:cubicBezTo>
                  <a:pt x="1905001" y="4339771"/>
                  <a:pt x="1905001" y="4339771"/>
                  <a:pt x="1890960" y="4325749"/>
                </a:cubicBezTo>
                <a:cubicBezTo>
                  <a:pt x="1848837" y="4311729"/>
                  <a:pt x="1834795" y="4325749"/>
                  <a:pt x="1806712" y="4325749"/>
                </a:cubicBezTo>
                <a:cubicBezTo>
                  <a:pt x="1792671" y="4269667"/>
                  <a:pt x="1736504" y="4241627"/>
                  <a:pt x="1708421" y="4185545"/>
                </a:cubicBezTo>
                <a:cubicBezTo>
                  <a:pt x="1708421" y="4157503"/>
                  <a:pt x="1708421" y="4143483"/>
                  <a:pt x="1708421" y="4129461"/>
                </a:cubicBezTo>
                <a:cubicBezTo>
                  <a:pt x="1708421" y="4115441"/>
                  <a:pt x="1708421" y="4115441"/>
                  <a:pt x="1708421" y="4115441"/>
                </a:cubicBezTo>
                <a:cubicBezTo>
                  <a:pt x="1708421" y="4101422"/>
                  <a:pt x="1722462" y="4101422"/>
                  <a:pt x="1722462" y="4087399"/>
                </a:cubicBezTo>
                <a:cubicBezTo>
                  <a:pt x="1722462" y="4087399"/>
                  <a:pt x="1722462" y="4073380"/>
                  <a:pt x="1722462" y="4059360"/>
                </a:cubicBezTo>
                <a:cubicBezTo>
                  <a:pt x="1722462" y="4045340"/>
                  <a:pt x="1750546" y="3989256"/>
                  <a:pt x="1764587" y="3975236"/>
                </a:cubicBezTo>
                <a:cubicBezTo>
                  <a:pt x="1778629" y="3975236"/>
                  <a:pt x="1778629" y="3919154"/>
                  <a:pt x="1806712" y="3919154"/>
                </a:cubicBezTo>
                <a:cubicBezTo>
                  <a:pt x="1834795" y="3947194"/>
                  <a:pt x="1862879" y="3891112"/>
                  <a:pt x="1905001" y="3905134"/>
                </a:cubicBezTo>
                <a:cubicBezTo>
                  <a:pt x="1905001" y="3905134"/>
                  <a:pt x="1905001" y="3905134"/>
                  <a:pt x="1905001" y="3891112"/>
                </a:cubicBezTo>
                <a:cubicBezTo>
                  <a:pt x="1919043" y="3891112"/>
                  <a:pt x="1905001" y="3891112"/>
                  <a:pt x="1919043" y="3905134"/>
                </a:cubicBezTo>
                <a:cubicBezTo>
                  <a:pt x="1947126" y="3891112"/>
                  <a:pt x="1961168" y="3891112"/>
                  <a:pt x="1975210" y="3863072"/>
                </a:cubicBezTo>
                <a:cubicBezTo>
                  <a:pt x="1989251" y="3877092"/>
                  <a:pt x="2003293" y="3849050"/>
                  <a:pt x="1989251" y="3835030"/>
                </a:cubicBezTo>
                <a:cubicBezTo>
                  <a:pt x="2045418" y="3811663"/>
                  <a:pt x="2059457" y="3727539"/>
                  <a:pt x="2087541" y="3671457"/>
                </a:cubicBezTo>
                <a:cubicBezTo>
                  <a:pt x="2101582" y="3671457"/>
                  <a:pt x="2115624" y="3657438"/>
                  <a:pt x="2115624" y="3657438"/>
                </a:cubicBezTo>
                <a:cubicBezTo>
                  <a:pt x="2129665" y="3629396"/>
                  <a:pt x="2143707" y="3615376"/>
                  <a:pt x="2171790" y="3601356"/>
                </a:cubicBezTo>
                <a:cubicBezTo>
                  <a:pt x="2185832" y="3587334"/>
                  <a:pt x="2185832" y="3559294"/>
                  <a:pt x="2199874" y="3545272"/>
                </a:cubicBezTo>
                <a:cubicBezTo>
                  <a:pt x="2213915" y="3545272"/>
                  <a:pt x="2213915" y="3545272"/>
                  <a:pt x="2213915" y="3559294"/>
                </a:cubicBezTo>
                <a:cubicBezTo>
                  <a:pt x="2256038" y="3559294"/>
                  <a:pt x="2256038" y="3503210"/>
                  <a:pt x="2270080" y="3489190"/>
                </a:cubicBezTo>
                <a:cubicBezTo>
                  <a:pt x="2270080" y="3489190"/>
                  <a:pt x="2284121" y="3503210"/>
                  <a:pt x="2284121" y="3475170"/>
                </a:cubicBezTo>
                <a:cubicBezTo>
                  <a:pt x="2298163" y="3475170"/>
                  <a:pt x="2298163" y="3489190"/>
                  <a:pt x="2298163" y="3489190"/>
                </a:cubicBezTo>
                <a:cubicBezTo>
                  <a:pt x="2312205" y="3475170"/>
                  <a:pt x="2354330" y="3475170"/>
                  <a:pt x="2368371" y="3447128"/>
                </a:cubicBezTo>
                <a:cubicBezTo>
                  <a:pt x="2382413" y="3419088"/>
                  <a:pt x="2368371" y="3447128"/>
                  <a:pt x="2382413" y="3447128"/>
                </a:cubicBezTo>
                <a:cubicBezTo>
                  <a:pt x="2396454" y="3461150"/>
                  <a:pt x="2424536" y="3433108"/>
                  <a:pt x="2438577" y="3433108"/>
                </a:cubicBezTo>
                <a:cubicBezTo>
                  <a:pt x="2466660" y="3433108"/>
                  <a:pt x="2494744" y="3433108"/>
                  <a:pt x="2508785" y="3419088"/>
                </a:cubicBezTo>
                <a:cubicBezTo>
                  <a:pt x="2522827" y="3363004"/>
                  <a:pt x="2593035" y="3334964"/>
                  <a:pt x="2578994" y="3278883"/>
                </a:cubicBezTo>
                <a:cubicBezTo>
                  <a:pt x="2578994" y="3250841"/>
                  <a:pt x="2578994" y="3222801"/>
                  <a:pt x="2578994" y="3194759"/>
                </a:cubicBezTo>
                <a:cubicBezTo>
                  <a:pt x="2593035" y="3166717"/>
                  <a:pt x="2607075" y="3138677"/>
                  <a:pt x="2607075" y="3110635"/>
                </a:cubicBezTo>
                <a:cubicBezTo>
                  <a:pt x="2635158" y="3082595"/>
                  <a:pt x="2649200" y="3026512"/>
                  <a:pt x="2649200" y="2984452"/>
                </a:cubicBezTo>
                <a:cubicBezTo>
                  <a:pt x="2635158" y="2956410"/>
                  <a:pt x="2635158" y="2956410"/>
                  <a:pt x="2635158" y="2914348"/>
                </a:cubicBezTo>
                <a:cubicBezTo>
                  <a:pt x="2635158" y="2914348"/>
                  <a:pt x="2635158" y="2914348"/>
                  <a:pt x="2649200" y="2914348"/>
                </a:cubicBezTo>
                <a:cubicBezTo>
                  <a:pt x="2649200" y="2914348"/>
                  <a:pt x="2649200" y="2914348"/>
                  <a:pt x="2635158" y="2900328"/>
                </a:cubicBezTo>
                <a:cubicBezTo>
                  <a:pt x="2635158" y="2886306"/>
                  <a:pt x="2649200" y="2858266"/>
                  <a:pt x="2649200" y="2844246"/>
                </a:cubicBezTo>
                <a:cubicBezTo>
                  <a:pt x="2677283" y="2816204"/>
                  <a:pt x="2719408" y="2816204"/>
                  <a:pt x="2761533" y="2816204"/>
                </a:cubicBezTo>
                <a:cubicBezTo>
                  <a:pt x="2761533" y="2802184"/>
                  <a:pt x="2747491" y="2802184"/>
                  <a:pt x="2761533" y="2788162"/>
                </a:cubicBezTo>
                <a:cubicBezTo>
                  <a:pt x="2761533" y="2788162"/>
                  <a:pt x="2761533" y="2788162"/>
                  <a:pt x="2761533" y="2802184"/>
                </a:cubicBezTo>
                <a:cubicBezTo>
                  <a:pt x="2775572" y="2802184"/>
                  <a:pt x="2775572" y="2802184"/>
                  <a:pt x="2775572" y="2788162"/>
                </a:cubicBezTo>
                <a:cubicBezTo>
                  <a:pt x="2775572" y="2802184"/>
                  <a:pt x="2789614" y="2802184"/>
                  <a:pt x="2803655" y="2788162"/>
                </a:cubicBezTo>
                <a:cubicBezTo>
                  <a:pt x="2789614" y="2816204"/>
                  <a:pt x="2817697" y="2788162"/>
                  <a:pt x="2817697" y="2802184"/>
                </a:cubicBezTo>
                <a:cubicBezTo>
                  <a:pt x="2817697" y="2802184"/>
                  <a:pt x="2803655" y="2788162"/>
                  <a:pt x="2817697" y="2788162"/>
                </a:cubicBezTo>
                <a:cubicBezTo>
                  <a:pt x="2817697" y="2788162"/>
                  <a:pt x="2845780" y="2788162"/>
                  <a:pt x="2859822" y="2788162"/>
                </a:cubicBezTo>
                <a:cubicBezTo>
                  <a:pt x="2859822" y="2788162"/>
                  <a:pt x="2873864" y="2802184"/>
                  <a:pt x="2859822" y="2802184"/>
                </a:cubicBezTo>
                <a:cubicBezTo>
                  <a:pt x="2873864" y="2802184"/>
                  <a:pt x="2887905" y="2802184"/>
                  <a:pt x="2901947" y="2788162"/>
                </a:cubicBezTo>
                <a:cubicBezTo>
                  <a:pt x="2887905" y="2788162"/>
                  <a:pt x="2887905" y="2774142"/>
                  <a:pt x="2887905" y="2760122"/>
                </a:cubicBezTo>
                <a:cubicBezTo>
                  <a:pt x="2901947" y="2760122"/>
                  <a:pt x="2901947" y="2774142"/>
                  <a:pt x="2915989" y="2760122"/>
                </a:cubicBezTo>
                <a:cubicBezTo>
                  <a:pt x="2915989" y="2760122"/>
                  <a:pt x="2901947" y="2760122"/>
                  <a:pt x="2901947" y="2746102"/>
                </a:cubicBezTo>
                <a:cubicBezTo>
                  <a:pt x="2915989" y="2746102"/>
                  <a:pt x="2930030" y="2732081"/>
                  <a:pt x="2944072" y="2732081"/>
                </a:cubicBezTo>
                <a:cubicBezTo>
                  <a:pt x="2930030" y="2746102"/>
                  <a:pt x="2944072" y="2746102"/>
                  <a:pt x="2944072" y="2774142"/>
                </a:cubicBezTo>
                <a:cubicBezTo>
                  <a:pt x="2986195" y="2760122"/>
                  <a:pt x="3042361" y="2746102"/>
                  <a:pt x="3042361" y="2690018"/>
                </a:cubicBezTo>
                <a:cubicBezTo>
                  <a:pt x="3028320" y="2704041"/>
                  <a:pt x="3042361" y="2675999"/>
                  <a:pt x="3028320" y="2675999"/>
                </a:cubicBezTo>
                <a:cubicBezTo>
                  <a:pt x="3014278" y="2610569"/>
                  <a:pt x="2915989" y="2652631"/>
                  <a:pt x="2901947" y="2582528"/>
                </a:cubicBezTo>
                <a:cubicBezTo>
                  <a:pt x="2901947" y="2582528"/>
                  <a:pt x="2915989" y="2582528"/>
                  <a:pt x="2915989" y="2568508"/>
                </a:cubicBezTo>
                <a:cubicBezTo>
                  <a:pt x="2930030" y="2568508"/>
                  <a:pt x="2944072" y="2582528"/>
                  <a:pt x="2944072" y="2582528"/>
                </a:cubicBezTo>
                <a:cubicBezTo>
                  <a:pt x="2958111" y="2568508"/>
                  <a:pt x="2944072" y="2568508"/>
                  <a:pt x="2944072" y="2554488"/>
                </a:cubicBezTo>
                <a:cubicBezTo>
                  <a:pt x="2944072" y="2540466"/>
                  <a:pt x="2958111" y="2540466"/>
                  <a:pt x="2958111" y="2554488"/>
                </a:cubicBezTo>
                <a:cubicBezTo>
                  <a:pt x="2972153" y="2554488"/>
                  <a:pt x="2972153" y="2554488"/>
                  <a:pt x="2972153" y="2554488"/>
                </a:cubicBezTo>
                <a:cubicBezTo>
                  <a:pt x="2972153" y="2526446"/>
                  <a:pt x="2972153" y="2512426"/>
                  <a:pt x="2972153" y="2484384"/>
                </a:cubicBezTo>
                <a:cubicBezTo>
                  <a:pt x="2972153" y="2484384"/>
                  <a:pt x="2986195" y="2484384"/>
                  <a:pt x="3000236" y="2470364"/>
                </a:cubicBezTo>
                <a:cubicBezTo>
                  <a:pt x="3000236" y="2442322"/>
                  <a:pt x="2986195" y="2442322"/>
                  <a:pt x="2986195" y="2428302"/>
                </a:cubicBezTo>
                <a:cubicBezTo>
                  <a:pt x="2972153" y="2428302"/>
                  <a:pt x="2958111" y="2400262"/>
                  <a:pt x="2958111" y="2372220"/>
                </a:cubicBezTo>
                <a:cubicBezTo>
                  <a:pt x="2958111" y="2372220"/>
                  <a:pt x="2958111" y="2372220"/>
                  <a:pt x="2944072" y="2372220"/>
                </a:cubicBezTo>
                <a:cubicBezTo>
                  <a:pt x="2944072" y="2358200"/>
                  <a:pt x="2944072" y="2372220"/>
                  <a:pt x="2944072" y="2358200"/>
                </a:cubicBezTo>
                <a:cubicBezTo>
                  <a:pt x="2915989" y="2358200"/>
                  <a:pt x="2901947" y="2344178"/>
                  <a:pt x="2887905" y="2316138"/>
                </a:cubicBezTo>
                <a:cubicBezTo>
                  <a:pt x="2845780" y="2316138"/>
                  <a:pt x="2845780" y="2288097"/>
                  <a:pt x="2803655" y="2288097"/>
                </a:cubicBezTo>
                <a:cubicBezTo>
                  <a:pt x="2817697" y="2260056"/>
                  <a:pt x="2803655" y="2246035"/>
                  <a:pt x="2789614" y="2232015"/>
                </a:cubicBezTo>
                <a:lnTo>
                  <a:pt x="2706216" y="2232015"/>
                </a:lnTo>
                <a:lnTo>
                  <a:pt x="2706244" y="2231575"/>
                </a:lnTo>
                <a:cubicBezTo>
                  <a:pt x="2716774" y="2222376"/>
                  <a:pt x="2751001" y="2225003"/>
                  <a:pt x="2761533" y="2203973"/>
                </a:cubicBezTo>
                <a:cubicBezTo>
                  <a:pt x="2761533" y="2189953"/>
                  <a:pt x="2733449" y="2147891"/>
                  <a:pt x="2719408" y="2147891"/>
                </a:cubicBezTo>
                <a:cubicBezTo>
                  <a:pt x="2691325" y="2105829"/>
                  <a:pt x="2677283" y="2063767"/>
                  <a:pt x="2635158" y="2063767"/>
                </a:cubicBezTo>
                <a:cubicBezTo>
                  <a:pt x="2621116" y="2049747"/>
                  <a:pt x="2621116" y="2049747"/>
                  <a:pt x="2621116" y="2035727"/>
                </a:cubicBezTo>
                <a:cubicBezTo>
                  <a:pt x="2607075" y="2063767"/>
                  <a:pt x="2649200" y="2077789"/>
                  <a:pt x="2649200" y="2105829"/>
                </a:cubicBezTo>
                <a:cubicBezTo>
                  <a:pt x="2621116" y="2119851"/>
                  <a:pt x="2593035" y="2091809"/>
                  <a:pt x="2578994" y="2091809"/>
                </a:cubicBezTo>
                <a:cubicBezTo>
                  <a:pt x="2480702" y="2049747"/>
                  <a:pt x="2382413" y="1993665"/>
                  <a:pt x="2326246" y="1909542"/>
                </a:cubicBezTo>
                <a:cubicBezTo>
                  <a:pt x="2326246" y="1895522"/>
                  <a:pt x="2340288" y="1895522"/>
                  <a:pt x="2340288" y="1895522"/>
                </a:cubicBezTo>
                <a:cubicBezTo>
                  <a:pt x="2326246" y="1895522"/>
                  <a:pt x="2312205" y="1881502"/>
                  <a:pt x="2298163" y="1867480"/>
                </a:cubicBezTo>
                <a:cubicBezTo>
                  <a:pt x="2312205" y="1867480"/>
                  <a:pt x="2312205" y="1867480"/>
                  <a:pt x="2326246" y="1867480"/>
                </a:cubicBezTo>
                <a:cubicBezTo>
                  <a:pt x="2382413" y="1909542"/>
                  <a:pt x="2494744" y="1825418"/>
                  <a:pt x="2410496" y="1797378"/>
                </a:cubicBezTo>
                <a:cubicBezTo>
                  <a:pt x="2410496" y="1755316"/>
                  <a:pt x="2340288" y="1755316"/>
                  <a:pt x="2354330" y="1727274"/>
                </a:cubicBezTo>
                <a:cubicBezTo>
                  <a:pt x="2326246" y="1741296"/>
                  <a:pt x="2298163" y="1685212"/>
                  <a:pt x="2256038" y="1671192"/>
                </a:cubicBezTo>
                <a:cubicBezTo>
                  <a:pt x="2256038" y="1671192"/>
                  <a:pt x="2256038" y="1671192"/>
                  <a:pt x="2270080" y="1671192"/>
                </a:cubicBezTo>
                <a:cubicBezTo>
                  <a:pt x="2284121" y="1671192"/>
                  <a:pt x="2270080" y="1657172"/>
                  <a:pt x="2284121" y="1657172"/>
                </a:cubicBezTo>
                <a:cubicBezTo>
                  <a:pt x="2270080" y="1657172"/>
                  <a:pt x="2270080" y="1671192"/>
                  <a:pt x="2256038" y="1671192"/>
                </a:cubicBezTo>
                <a:cubicBezTo>
                  <a:pt x="2241996" y="1643152"/>
                  <a:pt x="2213915" y="1657172"/>
                  <a:pt x="2213915" y="1629130"/>
                </a:cubicBezTo>
                <a:cubicBezTo>
                  <a:pt x="2213915" y="1629130"/>
                  <a:pt x="2213915" y="1629130"/>
                  <a:pt x="2213915" y="1643152"/>
                </a:cubicBezTo>
                <a:cubicBezTo>
                  <a:pt x="2199874" y="1643152"/>
                  <a:pt x="2199874" y="1629130"/>
                  <a:pt x="2199874" y="1629130"/>
                </a:cubicBezTo>
                <a:cubicBezTo>
                  <a:pt x="2199874" y="1615110"/>
                  <a:pt x="2199874" y="1615110"/>
                  <a:pt x="2213915" y="1615110"/>
                </a:cubicBezTo>
                <a:cubicBezTo>
                  <a:pt x="2213915" y="1608100"/>
                  <a:pt x="2206895" y="1608100"/>
                  <a:pt x="2201629" y="1609853"/>
                </a:cubicBezTo>
                <a:lnTo>
                  <a:pt x="2196816" y="1612736"/>
                </a:lnTo>
                <a:lnTo>
                  <a:pt x="2184077" y="1602843"/>
                </a:lnTo>
                <a:cubicBezTo>
                  <a:pt x="2178811" y="1601090"/>
                  <a:pt x="2171791" y="1601090"/>
                  <a:pt x="2157749" y="1601090"/>
                </a:cubicBezTo>
                <a:cubicBezTo>
                  <a:pt x="2143707" y="1587068"/>
                  <a:pt x="2143707" y="1559029"/>
                  <a:pt x="2115624" y="1573048"/>
                </a:cubicBezTo>
                <a:lnTo>
                  <a:pt x="2111016" y="1562315"/>
                </a:lnTo>
                <a:lnTo>
                  <a:pt x="2115624" y="1559029"/>
                </a:lnTo>
                <a:cubicBezTo>
                  <a:pt x="2108604" y="1559029"/>
                  <a:pt x="2108604" y="1559029"/>
                  <a:pt x="2110358" y="1560780"/>
                </a:cubicBezTo>
                <a:lnTo>
                  <a:pt x="2111016" y="1562315"/>
                </a:lnTo>
                <a:lnTo>
                  <a:pt x="2103338" y="1567791"/>
                </a:lnTo>
                <a:cubicBezTo>
                  <a:pt x="2101582" y="1573048"/>
                  <a:pt x="2101582" y="1580060"/>
                  <a:pt x="2101582" y="1587068"/>
                </a:cubicBezTo>
                <a:cubicBezTo>
                  <a:pt x="2087541" y="1587068"/>
                  <a:pt x="2059457" y="1573048"/>
                  <a:pt x="2087541" y="1559029"/>
                </a:cubicBezTo>
                <a:cubicBezTo>
                  <a:pt x="2094563" y="1559029"/>
                  <a:pt x="2094563" y="1552018"/>
                  <a:pt x="2092806" y="1545009"/>
                </a:cubicBezTo>
                <a:lnTo>
                  <a:pt x="2087710" y="1531439"/>
                </a:lnTo>
                <a:lnTo>
                  <a:pt x="2087310" y="1531847"/>
                </a:lnTo>
                <a:cubicBezTo>
                  <a:pt x="2087310" y="1517799"/>
                  <a:pt x="2073510" y="1517799"/>
                  <a:pt x="2087310" y="1503753"/>
                </a:cubicBezTo>
                <a:cubicBezTo>
                  <a:pt x="2073510" y="1494388"/>
                  <a:pt x="2073510" y="1494388"/>
                  <a:pt x="2059709" y="1494388"/>
                </a:cubicBezTo>
                <a:cubicBezTo>
                  <a:pt x="2059709" y="1503753"/>
                  <a:pt x="2073510" y="1503753"/>
                  <a:pt x="2073510" y="1503753"/>
                </a:cubicBezTo>
                <a:cubicBezTo>
                  <a:pt x="2045909" y="1531847"/>
                  <a:pt x="2045909" y="1494388"/>
                  <a:pt x="2059709" y="1466294"/>
                </a:cubicBezTo>
                <a:cubicBezTo>
                  <a:pt x="2073510" y="1494388"/>
                  <a:pt x="2101111" y="1494388"/>
                  <a:pt x="2114911" y="1503753"/>
                </a:cubicBezTo>
                <a:cubicBezTo>
                  <a:pt x="2114911" y="1517799"/>
                  <a:pt x="2101111" y="1503753"/>
                  <a:pt x="2114911" y="1517799"/>
                </a:cubicBezTo>
                <a:lnTo>
                  <a:pt x="2101111" y="1517799"/>
                </a:lnTo>
                <a:cubicBezTo>
                  <a:pt x="2101111" y="1524823"/>
                  <a:pt x="2097659" y="1524823"/>
                  <a:pt x="2094210" y="1524823"/>
                </a:cubicBezTo>
                <a:lnTo>
                  <a:pt x="2088156" y="1530987"/>
                </a:lnTo>
                <a:lnTo>
                  <a:pt x="2091053" y="1530987"/>
                </a:lnTo>
                <a:cubicBezTo>
                  <a:pt x="2094563" y="1530987"/>
                  <a:pt x="2101582" y="1530987"/>
                  <a:pt x="2115624" y="1530987"/>
                </a:cubicBezTo>
                <a:cubicBezTo>
                  <a:pt x="2115624" y="1516967"/>
                  <a:pt x="2129665" y="1516967"/>
                  <a:pt x="2129665" y="1493599"/>
                </a:cubicBezTo>
                <a:cubicBezTo>
                  <a:pt x="2129665" y="1502947"/>
                  <a:pt x="2143707" y="1516967"/>
                  <a:pt x="2143707" y="1530987"/>
                </a:cubicBezTo>
                <a:cubicBezTo>
                  <a:pt x="2143707" y="1530987"/>
                  <a:pt x="2157749" y="1545009"/>
                  <a:pt x="2171790" y="1545009"/>
                </a:cubicBezTo>
                <a:cubicBezTo>
                  <a:pt x="2171790" y="1559029"/>
                  <a:pt x="2199874" y="1573048"/>
                  <a:pt x="2213915" y="1573048"/>
                </a:cubicBezTo>
                <a:cubicBezTo>
                  <a:pt x="2213915" y="1587068"/>
                  <a:pt x="2213915" y="1601090"/>
                  <a:pt x="2213915" y="1601090"/>
                </a:cubicBezTo>
                <a:cubicBezTo>
                  <a:pt x="2227957" y="1601090"/>
                  <a:pt x="2227957" y="1601090"/>
                  <a:pt x="2241996" y="1601090"/>
                </a:cubicBezTo>
                <a:cubicBezTo>
                  <a:pt x="2256038" y="1615110"/>
                  <a:pt x="2256038" y="1643152"/>
                  <a:pt x="2270080" y="1629130"/>
                </a:cubicBezTo>
                <a:cubicBezTo>
                  <a:pt x="2284121" y="1643152"/>
                  <a:pt x="2284121" y="1671192"/>
                  <a:pt x="2298163" y="1657172"/>
                </a:cubicBezTo>
                <a:cubicBezTo>
                  <a:pt x="2312205" y="1657172"/>
                  <a:pt x="2298163" y="1671192"/>
                  <a:pt x="2298163" y="1671192"/>
                </a:cubicBezTo>
                <a:cubicBezTo>
                  <a:pt x="2326246" y="1657172"/>
                  <a:pt x="2326246" y="1685212"/>
                  <a:pt x="2354330" y="1699234"/>
                </a:cubicBezTo>
                <a:cubicBezTo>
                  <a:pt x="2368371" y="1699234"/>
                  <a:pt x="2368371" y="1699234"/>
                  <a:pt x="2368371" y="1699234"/>
                </a:cubicBezTo>
                <a:cubicBezTo>
                  <a:pt x="2382413" y="1713254"/>
                  <a:pt x="2396454" y="1727274"/>
                  <a:pt x="2396454" y="1727274"/>
                </a:cubicBezTo>
                <a:cubicBezTo>
                  <a:pt x="2396454" y="1727274"/>
                  <a:pt x="2396454" y="1727274"/>
                  <a:pt x="2410496" y="1727274"/>
                </a:cubicBezTo>
                <a:cubicBezTo>
                  <a:pt x="2424536" y="1741296"/>
                  <a:pt x="2424536" y="1755316"/>
                  <a:pt x="2438577" y="1755316"/>
                </a:cubicBezTo>
                <a:cubicBezTo>
                  <a:pt x="2438577" y="1769336"/>
                  <a:pt x="2466660" y="1769336"/>
                  <a:pt x="2480702" y="1769336"/>
                </a:cubicBezTo>
                <a:cubicBezTo>
                  <a:pt x="2522827" y="1811398"/>
                  <a:pt x="2564952" y="1853460"/>
                  <a:pt x="2607075" y="1853460"/>
                </a:cubicBezTo>
                <a:cubicBezTo>
                  <a:pt x="2635158" y="1881502"/>
                  <a:pt x="2663241" y="1895522"/>
                  <a:pt x="2705366" y="1895522"/>
                </a:cubicBezTo>
                <a:cubicBezTo>
                  <a:pt x="2719408" y="1923561"/>
                  <a:pt x="2747491" y="1909542"/>
                  <a:pt x="2789614" y="1937584"/>
                </a:cubicBezTo>
                <a:cubicBezTo>
                  <a:pt x="2789614" y="1923561"/>
                  <a:pt x="2789614" y="1923561"/>
                  <a:pt x="2803655" y="1909542"/>
                </a:cubicBezTo>
                <a:cubicBezTo>
                  <a:pt x="2803655" y="1951603"/>
                  <a:pt x="2845780" y="1965623"/>
                  <a:pt x="2873864" y="1965623"/>
                </a:cubicBezTo>
                <a:cubicBezTo>
                  <a:pt x="2887905" y="1993665"/>
                  <a:pt x="2915989" y="1993665"/>
                  <a:pt x="2944072" y="2007685"/>
                </a:cubicBezTo>
                <a:cubicBezTo>
                  <a:pt x="2958111" y="2021707"/>
                  <a:pt x="2958111" y="2035727"/>
                  <a:pt x="2986195" y="2035727"/>
                </a:cubicBezTo>
                <a:cubicBezTo>
                  <a:pt x="2986195" y="2035727"/>
                  <a:pt x="3014278" y="2049747"/>
                  <a:pt x="3014278" y="2035727"/>
                </a:cubicBezTo>
                <a:cubicBezTo>
                  <a:pt x="3028320" y="2021707"/>
                  <a:pt x="3014278" y="2007685"/>
                  <a:pt x="3028320" y="2007685"/>
                </a:cubicBezTo>
                <a:cubicBezTo>
                  <a:pt x="3042361" y="2007685"/>
                  <a:pt x="3056403" y="2007685"/>
                  <a:pt x="3056403" y="1993665"/>
                </a:cubicBezTo>
                <a:cubicBezTo>
                  <a:pt x="3056403" y="1979645"/>
                  <a:pt x="3028320" y="1965623"/>
                  <a:pt x="3014278" y="1937584"/>
                </a:cubicBezTo>
                <a:cubicBezTo>
                  <a:pt x="3014278" y="1937584"/>
                  <a:pt x="3014278" y="1937584"/>
                  <a:pt x="3014278" y="1923561"/>
                </a:cubicBezTo>
                <a:cubicBezTo>
                  <a:pt x="3014278" y="1909542"/>
                  <a:pt x="2986195" y="1895522"/>
                  <a:pt x="2972153" y="1867480"/>
                </a:cubicBezTo>
                <a:cubicBezTo>
                  <a:pt x="2972153" y="1853460"/>
                  <a:pt x="2986195" y="1825418"/>
                  <a:pt x="2972153" y="1811398"/>
                </a:cubicBezTo>
                <a:cubicBezTo>
                  <a:pt x="3000236" y="1811398"/>
                  <a:pt x="2986195" y="1783358"/>
                  <a:pt x="2986195" y="1783358"/>
                </a:cubicBezTo>
                <a:cubicBezTo>
                  <a:pt x="3000236" y="1769336"/>
                  <a:pt x="3000236" y="1769336"/>
                  <a:pt x="3014278" y="1755316"/>
                </a:cubicBezTo>
                <a:cubicBezTo>
                  <a:pt x="3014278" y="1734285"/>
                  <a:pt x="3000236" y="1723771"/>
                  <a:pt x="2984441" y="1713254"/>
                </a:cubicBezTo>
                <a:lnTo>
                  <a:pt x="2946041" y="1673244"/>
                </a:lnTo>
                <a:lnTo>
                  <a:pt x="2925036" y="1669849"/>
                </a:lnTo>
                <a:cubicBezTo>
                  <a:pt x="2919216" y="1666400"/>
                  <a:pt x="2915334" y="1659500"/>
                  <a:pt x="2915334" y="1645699"/>
                </a:cubicBezTo>
                <a:cubicBezTo>
                  <a:pt x="2923097" y="1652600"/>
                  <a:pt x="2930858" y="1656049"/>
                  <a:pt x="2936680" y="1659500"/>
                </a:cubicBezTo>
                <a:lnTo>
                  <a:pt x="2945424" y="1671935"/>
                </a:lnTo>
                <a:lnTo>
                  <a:pt x="2979175" y="1690471"/>
                </a:lnTo>
                <a:cubicBezTo>
                  <a:pt x="2989707" y="1695729"/>
                  <a:pt x="3000236" y="1699234"/>
                  <a:pt x="3014278" y="1699234"/>
                </a:cubicBezTo>
                <a:cubicBezTo>
                  <a:pt x="3014278" y="1699234"/>
                  <a:pt x="3028320" y="1685212"/>
                  <a:pt x="3028320" y="1671192"/>
                </a:cubicBezTo>
                <a:cubicBezTo>
                  <a:pt x="3042361" y="1671192"/>
                  <a:pt x="3056403" y="1671192"/>
                  <a:pt x="3056403" y="1643152"/>
                </a:cubicBezTo>
                <a:cubicBezTo>
                  <a:pt x="3070444" y="1657172"/>
                  <a:pt x="3070444" y="1643152"/>
                  <a:pt x="3084486" y="1643152"/>
                </a:cubicBezTo>
                <a:cubicBezTo>
                  <a:pt x="3084486" y="1587068"/>
                  <a:pt x="3154694" y="1601090"/>
                  <a:pt x="3154694" y="1559029"/>
                </a:cubicBezTo>
                <a:cubicBezTo>
                  <a:pt x="3126611" y="1545009"/>
                  <a:pt x="3140653" y="1493599"/>
                  <a:pt x="3112569" y="1479577"/>
                </a:cubicBezTo>
                <a:cubicBezTo>
                  <a:pt x="3070444" y="1502947"/>
                  <a:pt x="3056403" y="1465557"/>
                  <a:pt x="3056403" y="1437518"/>
                </a:cubicBezTo>
                <a:cubicBezTo>
                  <a:pt x="3070444" y="1437518"/>
                  <a:pt x="3070444" y="1423496"/>
                  <a:pt x="3070444" y="1437518"/>
                </a:cubicBezTo>
                <a:cubicBezTo>
                  <a:pt x="3070444" y="1437518"/>
                  <a:pt x="3070444" y="1437518"/>
                  <a:pt x="3070444" y="1423496"/>
                </a:cubicBezTo>
                <a:cubicBezTo>
                  <a:pt x="3056403" y="1437518"/>
                  <a:pt x="3070444" y="1395456"/>
                  <a:pt x="3070444" y="1381434"/>
                </a:cubicBezTo>
                <a:cubicBezTo>
                  <a:pt x="3056403" y="1381434"/>
                  <a:pt x="3056403" y="1353394"/>
                  <a:pt x="3056403" y="1339372"/>
                </a:cubicBezTo>
                <a:cubicBezTo>
                  <a:pt x="3098528" y="1311332"/>
                  <a:pt x="3070444" y="1213188"/>
                  <a:pt x="3126611" y="1199168"/>
                </a:cubicBezTo>
                <a:cubicBezTo>
                  <a:pt x="3126611" y="1185146"/>
                  <a:pt x="3126611" y="1185146"/>
                  <a:pt x="3126611" y="1171126"/>
                </a:cubicBezTo>
                <a:cubicBezTo>
                  <a:pt x="3126611" y="1185146"/>
                  <a:pt x="3154694" y="1143084"/>
                  <a:pt x="3182778" y="1129064"/>
                </a:cubicBezTo>
                <a:cubicBezTo>
                  <a:pt x="3182778" y="1115045"/>
                  <a:pt x="3196819" y="1115045"/>
                  <a:pt x="3196819" y="1101023"/>
                </a:cubicBezTo>
                <a:cubicBezTo>
                  <a:pt x="3224900" y="1101023"/>
                  <a:pt x="3252984" y="1101023"/>
                  <a:pt x="3252984" y="1072983"/>
                </a:cubicBezTo>
                <a:close/>
                <a:moveTo>
                  <a:pt x="2832947" y="1072983"/>
                </a:moveTo>
                <a:cubicBezTo>
                  <a:pt x="2832947" y="1087016"/>
                  <a:pt x="2832947" y="1101049"/>
                  <a:pt x="2832947" y="1101049"/>
                </a:cubicBezTo>
                <a:cubicBezTo>
                  <a:pt x="2875176" y="1115079"/>
                  <a:pt x="2903329" y="1143145"/>
                  <a:pt x="2945558" y="1157178"/>
                </a:cubicBezTo>
                <a:cubicBezTo>
                  <a:pt x="2959635" y="1171211"/>
                  <a:pt x="2959635" y="1199277"/>
                  <a:pt x="2973711" y="1199277"/>
                </a:cubicBezTo>
                <a:cubicBezTo>
                  <a:pt x="2973711" y="1227341"/>
                  <a:pt x="2987788" y="1241374"/>
                  <a:pt x="2987788" y="1269439"/>
                </a:cubicBezTo>
                <a:cubicBezTo>
                  <a:pt x="2987788" y="1283473"/>
                  <a:pt x="2973711" y="1325569"/>
                  <a:pt x="2987788" y="1339602"/>
                </a:cubicBezTo>
                <a:cubicBezTo>
                  <a:pt x="2973711" y="1367668"/>
                  <a:pt x="2959635" y="1395734"/>
                  <a:pt x="2959635" y="1437831"/>
                </a:cubicBezTo>
                <a:cubicBezTo>
                  <a:pt x="2959635" y="1437831"/>
                  <a:pt x="2959635" y="1437831"/>
                  <a:pt x="2959635" y="1451863"/>
                </a:cubicBezTo>
                <a:cubicBezTo>
                  <a:pt x="2959635" y="1451863"/>
                  <a:pt x="2959635" y="1451863"/>
                  <a:pt x="2959635" y="1465896"/>
                </a:cubicBezTo>
                <a:cubicBezTo>
                  <a:pt x="2945558" y="1465896"/>
                  <a:pt x="2945558" y="1451863"/>
                  <a:pt x="2945558" y="1451863"/>
                </a:cubicBezTo>
                <a:cubicBezTo>
                  <a:pt x="2945558" y="1479929"/>
                  <a:pt x="2945558" y="1493962"/>
                  <a:pt x="2931482" y="1517349"/>
                </a:cubicBezTo>
                <a:cubicBezTo>
                  <a:pt x="2945558" y="1493962"/>
                  <a:pt x="2959635" y="1531382"/>
                  <a:pt x="2959635" y="1517349"/>
                </a:cubicBezTo>
                <a:cubicBezTo>
                  <a:pt x="2959635" y="1531382"/>
                  <a:pt x="2959635" y="1531382"/>
                  <a:pt x="2959635" y="1545415"/>
                </a:cubicBezTo>
                <a:cubicBezTo>
                  <a:pt x="2945558" y="1545415"/>
                  <a:pt x="2945558" y="1531382"/>
                  <a:pt x="2945558" y="1531382"/>
                </a:cubicBezTo>
                <a:cubicBezTo>
                  <a:pt x="2945558" y="1545415"/>
                  <a:pt x="2931482" y="1545415"/>
                  <a:pt x="2931482" y="1559448"/>
                </a:cubicBezTo>
                <a:cubicBezTo>
                  <a:pt x="2917406" y="1545415"/>
                  <a:pt x="2931482" y="1531382"/>
                  <a:pt x="2903329" y="1517349"/>
                </a:cubicBezTo>
                <a:cubicBezTo>
                  <a:pt x="2917406" y="1503316"/>
                  <a:pt x="2917406" y="1503316"/>
                  <a:pt x="2917406" y="1479929"/>
                </a:cubicBezTo>
                <a:cubicBezTo>
                  <a:pt x="2903329" y="1493962"/>
                  <a:pt x="2889253" y="1479929"/>
                  <a:pt x="2889253" y="1479929"/>
                </a:cubicBezTo>
                <a:cubicBezTo>
                  <a:pt x="2875176" y="1479929"/>
                  <a:pt x="2861100" y="1479929"/>
                  <a:pt x="2861100" y="1493962"/>
                </a:cubicBezTo>
                <a:cubicBezTo>
                  <a:pt x="2748489" y="1503316"/>
                  <a:pt x="2706259" y="1451863"/>
                  <a:pt x="2649954" y="1395734"/>
                </a:cubicBezTo>
                <a:cubicBezTo>
                  <a:pt x="2635877" y="1283473"/>
                  <a:pt x="2664030" y="1185244"/>
                  <a:pt x="2734412" y="1143145"/>
                </a:cubicBezTo>
                <a:cubicBezTo>
                  <a:pt x="2748489" y="1129112"/>
                  <a:pt x="2776641" y="1129112"/>
                  <a:pt x="2790718" y="1101049"/>
                </a:cubicBezTo>
                <a:cubicBezTo>
                  <a:pt x="2832947" y="1101049"/>
                  <a:pt x="2790718" y="1087016"/>
                  <a:pt x="2832947" y="1072983"/>
                </a:cubicBezTo>
                <a:close/>
                <a:moveTo>
                  <a:pt x="6189107" y="1060033"/>
                </a:moveTo>
                <a:cubicBezTo>
                  <a:pt x="6223877" y="1066877"/>
                  <a:pt x="6255030" y="1096472"/>
                  <a:pt x="6255030" y="1143825"/>
                </a:cubicBezTo>
                <a:cubicBezTo>
                  <a:pt x="6255030" y="1157856"/>
                  <a:pt x="6240964" y="1185916"/>
                  <a:pt x="6240964" y="1199946"/>
                </a:cubicBezTo>
                <a:cubicBezTo>
                  <a:pt x="6226899" y="1213977"/>
                  <a:pt x="6198768" y="1242039"/>
                  <a:pt x="6170636" y="1242039"/>
                </a:cubicBezTo>
                <a:cubicBezTo>
                  <a:pt x="6114372" y="1228008"/>
                  <a:pt x="6072176" y="1143825"/>
                  <a:pt x="6114372" y="1087702"/>
                </a:cubicBezTo>
                <a:cubicBezTo>
                  <a:pt x="6124922" y="1073674"/>
                  <a:pt x="6138987" y="1064905"/>
                  <a:pt x="6154152" y="1060958"/>
                </a:cubicBezTo>
                <a:cubicBezTo>
                  <a:pt x="6165526" y="1057998"/>
                  <a:pt x="6177517" y="1057752"/>
                  <a:pt x="6189107" y="1060033"/>
                </a:cubicBezTo>
                <a:close/>
                <a:moveTo>
                  <a:pt x="1990840" y="864864"/>
                </a:moveTo>
                <a:lnTo>
                  <a:pt x="1992718" y="871953"/>
                </a:lnTo>
                <a:lnTo>
                  <a:pt x="1992581" y="871875"/>
                </a:lnTo>
                <a:cubicBezTo>
                  <a:pt x="1990840" y="868369"/>
                  <a:pt x="1990840" y="864864"/>
                  <a:pt x="1990840" y="864864"/>
                </a:cubicBezTo>
                <a:close/>
                <a:moveTo>
                  <a:pt x="2147588" y="508373"/>
                </a:moveTo>
                <a:cubicBezTo>
                  <a:pt x="2151071" y="509030"/>
                  <a:pt x="2154554" y="510782"/>
                  <a:pt x="2158038" y="514288"/>
                </a:cubicBezTo>
                <a:cubicBezTo>
                  <a:pt x="2171971" y="514288"/>
                  <a:pt x="2185904" y="528312"/>
                  <a:pt x="2199837" y="528312"/>
                </a:cubicBezTo>
                <a:cubicBezTo>
                  <a:pt x="2213770" y="528312"/>
                  <a:pt x="2227703" y="528312"/>
                  <a:pt x="2227703" y="528312"/>
                </a:cubicBezTo>
                <a:cubicBezTo>
                  <a:pt x="2241636" y="528312"/>
                  <a:pt x="2241636" y="542334"/>
                  <a:pt x="2255569" y="556359"/>
                </a:cubicBezTo>
                <a:cubicBezTo>
                  <a:pt x="2283435" y="570381"/>
                  <a:pt x="2311303" y="598427"/>
                  <a:pt x="2325236" y="640495"/>
                </a:cubicBezTo>
                <a:cubicBezTo>
                  <a:pt x="2339169" y="682564"/>
                  <a:pt x="2311303" y="738656"/>
                  <a:pt x="2339169" y="766703"/>
                </a:cubicBezTo>
                <a:cubicBezTo>
                  <a:pt x="2325236" y="780725"/>
                  <a:pt x="2325236" y="766703"/>
                  <a:pt x="2325236" y="766703"/>
                </a:cubicBezTo>
                <a:cubicBezTo>
                  <a:pt x="2311303" y="808771"/>
                  <a:pt x="2269502" y="822795"/>
                  <a:pt x="2227703" y="850840"/>
                </a:cubicBezTo>
                <a:cubicBezTo>
                  <a:pt x="2213770" y="864864"/>
                  <a:pt x="2213770" y="878886"/>
                  <a:pt x="2199837" y="878886"/>
                </a:cubicBezTo>
                <a:cubicBezTo>
                  <a:pt x="2185904" y="878886"/>
                  <a:pt x="2171971" y="878886"/>
                  <a:pt x="2171971" y="878886"/>
                </a:cubicBezTo>
                <a:cubicBezTo>
                  <a:pt x="2158038" y="878886"/>
                  <a:pt x="2158038" y="892910"/>
                  <a:pt x="2144105" y="892910"/>
                </a:cubicBezTo>
                <a:cubicBezTo>
                  <a:pt x="2130172" y="892910"/>
                  <a:pt x="2102304" y="878886"/>
                  <a:pt x="2088371" y="892910"/>
                </a:cubicBezTo>
                <a:cubicBezTo>
                  <a:pt x="2074438" y="892910"/>
                  <a:pt x="2074438" y="892910"/>
                  <a:pt x="2074438" y="892910"/>
                </a:cubicBezTo>
                <a:cubicBezTo>
                  <a:pt x="2060505" y="906932"/>
                  <a:pt x="2046572" y="920954"/>
                  <a:pt x="2032639" y="934979"/>
                </a:cubicBezTo>
                <a:cubicBezTo>
                  <a:pt x="2018706" y="906932"/>
                  <a:pt x="2018706" y="920954"/>
                  <a:pt x="2004773" y="906932"/>
                </a:cubicBezTo>
                <a:cubicBezTo>
                  <a:pt x="1997805" y="906932"/>
                  <a:pt x="1997805" y="899921"/>
                  <a:pt x="1997805" y="891156"/>
                </a:cubicBezTo>
                <a:lnTo>
                  <a:pt x="1992718" y="871953"/>
                </a:lnTo>
                <a:lnTo>
                  <a:pt x="2004773" y="878886"/>
                </a:lnTo>
                <a:cubicBezTo>
                  <a:pt x="2004773" y="850840"/>
                  <a:pt x="2004773" y="850840"/>
                  <a:pt x="2004773" y="822795"/>
                </a:cubicBezTo>
                <a:cubicBezTo>
                  <a:pt x="2018706" y="836818"/>
                  <a:pt x="2018706" y="822795"/>
                  <a:pt x="2018706" y="808771"/>
                </a:cubicBezTo>
                <a:cubicBezTo>
                  <a:pt x="2018706" y="808771"/>
                  <a:pt x="2018706" y="808771"/>
                  <a:pt x="2004773" y="794749"/>
                </a:cubicBezTo>
                <a:cubicBezTo>
                  <a:pt x="1976907" y="752679"/>
                  <a:pt x="1976907" y="710610"/>
                  <a:pt x="1990840" y="654517"/>
                </a:cubicBezTo>
                <a:cubicBezTo>
                  <a:pt x="2004773" y="598427"/>
                  <a:pt x="2060505" y="528312"/>
                  <a:pt x="2102304" y="514288"/>
                </a:cubicBezTo>
                <a:cubicBezTo>
                  <a:pt x="2116239" y="514288"/>
                  <a:pt x="2116239" y="528312"/>
                  <a:pt x="2116239" y="514288"/>
                </a:cubicBezTo>
                <a:cubicBezTo>
                  <a:pt x="2123204" y="514288"/>
                  <a:pt x="2130172" y="510782"/>
                  <a:pt x="2137137" y="509031"/>
                </a:cubicBezTo>
                <a:cubicBezTo>
                  <a:pt x="2140621" y="508154"/>
                  <a:pt x="2144105" y="507715"/>
                  <a:pt x="2147588" y="508373"/>
                </a:cubicBezTo>
                <a:close/>
                <a:moveTo>
                  <a:pt x="3534281" y="224258"/>
                </a:moveTo>
                <a:cubicBezTo>
                  <a:pt x="3577752" y="224258"/>
                  <a:pt x="3577752" y="265659"/>
                  <a:pt x="3563262" y="307060"/>
                </a:cubicBezTo>
                <a:cubicBezTo>
                  <a:pt x="3534281" y="293260"/>
                  <a:pt x="3505300" y="265659"/>
                  <a:pt x="3534281" y="224258"/>
                </a:cubicBezTo>
                <a:close/>
                <a:moveTo>
                  <a:pt x="2887734" y="82803"/>
                </a:moveTo>
                <a:cubicBezTo>
                  <a:pt x="2887734" y="97466"/>
                  <a:pt x="2887734" y="112129"/>
                  <a:pt x="2873933" y="126792"/>
                </a:cubicBezTo>
                <a:cubicBezTo>
                  <a:pt x="2860133" y="141455"/>
                  <a:pt x="2860133" y="126792"/>
                  <a:pt x="2846332" y="126792"/>
                </a:cubicBezTo>
                <a:cubicBezTo>
                  <a:pt x="2846332" y="112129"/>
                  <a:pt x="2846332" y="97466"/>
                  <a:pt x="2846332" y="97466"/>
                </a:cubicBezTo>
                <a:cubicBezTo>
                  <a:pt x="2860133" y="97466"/>
                  <a:pt x="2860133" y="112129"/>
                  <a:pt x="2860133" y="112129"/>
                </a:cubicBezTo>
                <a:cubicBezTo>
                  <a:pt x="2860133" y="97466"/>
                  <a:pt x="2873933" y="82803"/>
                  <a:pt x="2887734" y="82803"/>
                </a:cubicBezTo>
                <a:close/>
                <a:moveTo>
                  <a:pt x="2059709" y="69002"/>
                </a:moveTo>
                <a:cubicBezTo>
                  <a:pt x="2087310" y="69002"/>
                  <a:pt x="2128711" y="140469"/>
                  <a:pt x="2087310" y="154762"/>
                </a:cubicBezTo>
                <a:cubicBezTo>
                  <a:pt x="2032109" y="169056"/>
                  <a:pt x="2004508" y="83296"/>
                  <a:pt x="2059709" y="69002"/>
                </a:cubicBezTo>
                <a:close/>
                <a:moveTo>
                  <a:pt x="2635877" y="0"/>
                </a:moveTo>
                <a:cubicBezTo>
                  <a:pt x="2649678" y="0"/>
                  <a:pt x="2649678" y="0"/>
                  <a:pt x="2649678" y="0"/>
                </a:cubicBezTo>
                <a:cubicBezTo>
                  <a:pt x="2649678" y="13801"/>
                  <a:pt x="2635877" y="13801"/>
                  <a:pt x="263587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99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2EDBD713-43E3-4064-AAED-DAB48989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926" y="74362"/>
            <a:ext cx="4215553" cy="28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8626A9-578E-4491-9E11-49B32FC949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507" y="2191702"/>
            <a:ext cx="318916" cy="476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F2F2AD-B17E-4B6C-8EB5-68BE6C5802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47" y="1572761"/>
            <a:ext cx="5096266" cy="66385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482DD65-6E66-4136-8F6E-958F30FE5434}"/>
              </a:ext>
            </a:extLst>
          </p:cNvPr>
          <p:cNvSpPr/>
          <p:nvPr/>
        </p:nvSpPr>
        <p:spPr>
          <a:xfrm>
            <a:off x="4330329" y="3116619"/>
            <a:ext cx="4865947" cy="13919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36FB4D-ED3B-45AE-A3F9-AF6E77A7D578}"/>
              </a:ext>
            </a:extLst>
          </p:cNvPr>
          <p:cNvSpPr txBox="1"/>
          <p:nvPr/>
        </p:nvSpPr>
        <p:spPr>
          <a:xfrm>
            <a:off x="9786693" y="2926461"/>
            <a:ext cx="775597" cy="19405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【TITLE】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4099F5-5940-432F-B8C9-D9264D3837CB}"/>
              </a:ext>
            </a:extLst>
          </p:cNvPr>
          <p:cNvSpPr txBox="1"/>
          <p:nvPr/>
        </p:nvSpPr>
        <p:spPr>
          <a:xfrm>
            <a:off x="4784877" y="4892040"/>
            <a:ext cx="4328160" cy="84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71AA86D-C7EE-49C7-8BB1-B714CCB07E06}"/>
              </a:ext>
            </a:extLst>
          </p:cNvPr>
          <p:cNvGrpSpPr/>
          <p:nvPr/>
        </p:nvGrpSpPr>
        <p:grpSpPr>
          <a:xfrm>
            <a:off x="4784877" y="4866178"/>
            <a:ext cx="4316949" cy="833120"/>
            <a:chOff x="4934750" y="3789680"/>
            <a:chExt cx="4316949" cy="83312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2229BB8-D3FC-4C3D-BB3C-72E7C948F980}"/>
                </a:ext>
              </a:extLst>
            </p:cNvPr>
            <p:cNvCxnSpPr/>
            <p:nvPr/>
          </p:nvCxnSpPr>
          <p:spPr>
            <a:xfrm>
              <a:off x="4934750" y="3789680"/>
              <a:ext cx="4316949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BF7B9B3-1225-4F58-90E6-82B71003C5F0}"/>
                </a:ext>
              </a:extLst>
            </p:cNvPr>
            <p:cNvCxnSpPr/>
            <p:nvPr/>
          </p:nvCxnSpPr>
          <p:spPr>
            <a:xfrm>
              <a:off x="4934750" y="4622800"/>
              <a:ext cx="4316949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71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FECD36C8-78ED-4D62-91E8-03C055341747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1236845-BEF5-4BBF-BC7D-C9136526F795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16C1A52-94A9-43ED-ACF1-8374A31A4B01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1FAEDF-CA51-4A99-BE75-C2E332C3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7C3BBA7-9739-47F6-8C2A-A8CD9F63892F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C4F9E97-49F0-45AF-B2E0-7F0CD592F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8366715" y="234925"/>
            <a:ext cx="3567736" cy="45618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15A7BFBC-278E-4170-AF69-9B9FC28BC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15" y="1068221"/>
            <a:ext cx="287272" cy="28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619509E-9865-4C3A-9044-5E39397ADD0E}"/>
              </a:ext>
            </a:extLst>
          </p:cNvPr>
          <p:cNvGrpSpPr/>
          <p:nvPr/>
        </p:nvGrpSpPr>
        <p:grpSpPr>
          <a:xfrm>
            <a:off x="7459021" y="1988268"/>
            <a:ext cx="2007598" cy="3582720"/>
            <a:chOff x="3030352" y="1111748"/>
            <a:chExt cx="2007598" cy="358272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F79F412-86BC-4F52-9139-C32C278763A8}"/>
                </a:ext>
              </a:extLst>
            </p:cNvPr>
            <p:cNvGrpSpPr/>
            <p:nvPr/>
          </p:nvGrpSpPr>
          <p:grpSpPr>
            <a:xfrm>
              <a:off x="3030352" y="1111748"/>
              <a:ext cx="1430914" cy="3555719"/>
              <a:chOff x="5747126" y="868680"/>
              <a:chExt cx="1430914" cy="355571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DCEE93D-D37E-4FEB-BBEF-FD680054072E}"/>
                  </a:ext>
                </a:extLst>
              </p:cNvPr>
              <p:cNvSpPr txBox="1"/>
              <p:nvPr/>
            </p:nvSpPr>
            <p:spPr>
              <a:xfrm>
                <a:off x="6162377" y="868680"/>
                <a:ext cx="1015663" cy="182838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zh-CN" sz="5400" dirty="0">
                    <a:solidFill>
                      <a:schemeClr val="bg1"/>
                    </a:solidFill>
                    <a:cs typeface="+mn-ea"/>
                    <a:sym typeface="+mn-lt"/>
                  </a:rPr>
                  <a:t>TITLE</a:t>
                </a:r>
                <a:endParaRPr lang="zh-CN" altLang="en-US" sz="4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847E0AF-560D-49C4-8A10-BCF538F3353A}"/>
                  </a:ext>
                </a:extLst>
              </p:cNvPr>
              <p:cNvSpPr txBox="1"/>
              <p:nvPr/>
            </p:nvSpPr>
            <p:spPr>
              <a:xfrm>
                <a:off x="5747126" y="1085985"/>
                <a:ext cx="492443" cy="33384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CHINESE STYLE TEMPLATE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66A19C01-9461-4D68-813B-14623EE2D8EC}"/>
                </a:ext>
              </a:extLst>
            </p:cNvPr>
            <p:cNvSpPr/>
            <p:nvPr/>
          </p:nvSpPr>
          <p:spPr>
            <a:xfrm>
              <a:off x="4492086" y="4218294"/>
              <a:ext cx="476174" cy="476174"/>
            </a:xfrm>
            <a:prstGeom prst="roundRect">
              <a:avLst>
                <a:gd name="adj" fmla="val 996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FAB255E-73B4-4767-823C-A0F6B42E859D}"/>
                </a:ext>
              </a:extLst>
            </p:cNvPr>
            <p:cNvSpPr txBox="1"/>
            <p:nvPr/>
          </p:nvSpPr>
          <p:spPr>
            <a:xfrm>
              <a:off x="4422397" y="4230678"/>
              <a:ext cx="615553" cy="4161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古典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风韵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837B3863-1171-476D-AED4-81518E6CE2DB}"/>
              </a:ext>
            </a:extLst>
          </p:cNvPr>
          <p:cNvSpPr txBox="1"/>
          <p:nvPr/>
        </p:nvSpPr>
        <p:spPr>
          <a:xfrm>
            <a:off x="541397" y="2881442"/>
            <a:ext cx="6186309" cy="28155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50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2837848"/>
            <a:ext cx="11115167" cy="3742028"/>
          </a:xfrm>
          <a:prstGeom prst="rect">
            <a:avLst/>
          </a:prstGeom>
        </p:spPr>
      </p:pic>
      <p:sp>
        <p:nvSpPr>
          <p:cNvPr id="21" name="PA_矩形 20">
            <a:extLst>
              <a:ext uri="{FF2B5EF4-FFF2-40B4-BE49-F238E27FC236}">
                <a16:creationId xmlns:a16="http://schemas.microsoft.com/office/drawing/2014/main" id="{72EBD096-54E8-403A-9A3D-3F8EFAAD23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27221" y="3078126"/>
            <a:ext cx="9737558" cy="323440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PA_图文框  4">
            <a:extLst>
              <a:ext uri="{FF2B5EF4-FFF2-40B4-BE49-F238E27FC236}">
                <a16:creationId xmlns:a16="http://schemas.microsoft.com/office/drawing/2014/main" id="{57239A9E-DB46-4594-8ECA-9AF9072398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6" name="PA_图片 5">
            <a:extLst>
              <a:ext uri="{FF2B5EF4-FFF2-40B4-BE49-F238E27FC236}">
                <a16:creationId xmlns:a16="http://schemas.microsoft.com/office/drawing/2014/main" id="{F41D111B-ACD5-4058-A071-001DC17E20B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" y="134208"/>
            <a:ext cx="11895222" cy="2638643"/>
          </a:xfrm>
          <a:prstGeom prst="rect">
            <a:avLst/>
          </a:prstGeom>
        </p:spPr>
      </p:pic>
      <p:grpSp>
        <p:nvGrpSpPr>
          <p:cNvPr id="22" name="PA_组合 21">
            <a:extLst>
              <a:ext uri="{FF2B5EF4-FFF2-40B4-BE49-F238E27FC236}">
                <a16:creationId xmlns:a16="http://schemas.microsoft.com/office/drawing/2014/main" id="{60E10ADB-2245-4E27-B191-681C75A6C1D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18484" y="850232"/>
            <a:ext cx="1155032" cy="2578768"/>
            <a:chOff x="5518484" y="850232"/>
            <a:chExt cx="1155032" cy="257876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09865D3-B265-48C1-A5B2-CB94E5A6C263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611A0F5-D8C2-488F-B5E3-B364B39D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37" y="2284969"/>
              <a:ext cx="1069926" cy="1027612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9C5CA56-5EC9-4426-8E0F-1E45856C6AD0}"/>
                </a:ext>
              </a:extLst>
            </p:cNvPr>
            <p:cNvSpPr txBox="1"/>
            <p:nvPr/>
          </p:nvSpPr>
          <p:spPr>
            <a:xfrm>
              <a:off x="5755861" y="954315"/>
              <a:ext cx="86177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4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3" name="PA_图片 22">
            <a:extLst>
              <a:ext uri="{FF2B5EF4-FFF2-40B4-BE49-F238E27FC236}">
                <a16:creationId xmlns:a16="http://schemas.microsoft.com/office/drawing/2014/main" id="{01330A14-A79F-4958-BCF3-ADE1516419F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56" y="6034635"/>
            <a:ext cx="2154287" cy="463352"/>
          </a:xfrm>
          <a:prstGeom prst="rect">
            <a:avLst/>
          </a:prstGeom>
        </p:spPr>
      </p:pic>
      <p:sp>
        <p:nvSpPr>
          <p:cNvPr id="27" name="PA_文本框 26">
            <a:extLst>
              <a:ext uri="{FF2B5EF4-FFF2-40B4-BE49-F238E27FC236}">
                <a16:creationId xmlns:a16="http://schemas.microsoft.com/office/drawing/2014/main" id="{69B381F7-CEC2-423B-9517-B6D001EFBCB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39222" y="3710181"/>
            <a:ext cx="9076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2C3448"/>
                </a:solidFill>
                <a:cs typeface="+mn-ea"/>
                <a:sym typeface="+mn-lt"/>
              </a:rPr>
              <a:t>THANKS</a:t>
            </a:r>
            <a:endParaRPr lang="zh-CN" altLang="en-US" sz="9600" dirty="0">
              <a:solidFill>
                <a:srgbClr val="2C3448"/>
              </a:solidFill>
              <a:cs typeface="+mn-ea"/>
              <a:sym typeface="+mn-lt"/>
            </a:endParaRPr>
          </a:p>
        </p:txBody>
      </p:sp>
      <p:pic>
        <p:nvPicPr>
          <p:cNvPr id="28" name="PA_图片 3">
            <a:extLst>
              <a:ext uri="{FF2B5EF4-FFF2-40B4-BE49-F238E27FC236}">
                <a16:creationId xmlns:a16="http://schemas.microsoft.com/office/drawing/2014/main" id="{0D06A855-83E0-47EB-827D-D26F4C978E3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1605" y="2734719"/>
            <a:ext cx="3847414" cy="136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A_图片 28">
            <a:extLst>
              <a:ext uri="{FF2B5EF4-FFF2-40B4-BE49-F238E27FC236}">
                <a16:creationId xmlns:a16="http://schemas.microsoft.com/office/drawing/2014/main" id="{596ACBCB-1A69-4D59-804C-68E846A6E6A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-344398" y="4040777"/>
            <a:ext cx="4174766" cy="2601712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1012" y="605718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jpppt.com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23579F5-A12E-487F-911C-A1B689B78292}"/>
              </a:ext>
            </a:extLst>
          </p:cNvPr>
          <p:cNvSpPr txBox="1"/>
          <p:nvPr/>
        </p:nvSpPr>
        <p:spPr>
          <a:xfrm>
            <a:off x="5531656" y="1116494"/>
            <a:ext cx="1137299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26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endParaRPr lang="zh-CN" altLang="en-US" sz="260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52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 idx="4294967295"/>
          </p:nvPr>
        </p:nvSpPr>
        <p:spPr>
          <a:xfrm>
            <a:off x="0" y="460318"/>
            <a:ext cx="12192000" cy="1057275"/>
          </a:xfrm>
          <a:prstGeom prst="rect">
            <a:avLst/>
          </a:prstGeom>
        </p:spPr>
        <p:txBody>
          <a:bodyPr/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  <a:latin typeface="Lato Light" panose="020F0302020204030203" pitchFamily="34" charset="0"/>
              </a:rPr>
              <a:t>Please follow us for more information:</a:t>
            </a:r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4294967295"/>
          </p:nvPr>
        </p:nvSpPr>
        <p:spPr>
          <a:xfrm>
            <a:off x="1882978" y="1527128"/>
            <a:ext cx="8229600" cy="21494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https://www.jpppt.com/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www.freeppt7.com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Pics: 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hlinkClick r:id="rId4"/>
              </a:rPr>
              <a:t>www.Pixabay.com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b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06980" y="2944168"/>
            <a:ext cx="7605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</a:rPr>
              <a:t>If you liked the presentation and want to thank, you can follow me on social networks </a:t>
            </a: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defTabSz="457200">
              <a:defRPr/>
            </a:pPr>
            <a:r>
              <a:rPr lang="es-CO" altLang="ja-JP" b="1" dirty="0">
                <a:solidFill>
                  <a:schemeClr val="bg1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https://www.youtube.com/c/S</a:t>
            </a:r>
            <a:r>
              <a:rPr lang="en-US" altLang="zh-CN" b="1" dirty="0" err="1">
                <a:solidFill>
                  <a:schemeClr val="bg1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lidesfree</a:t>
            </a:r>
            <a:endParaRPr lang="es-CO" altLang="ja-JP" b="1" dirty="0">
              <a:solidFill>
                <a:schemeClr val="bg1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6"/>
              </a:rPr>
              <a:t>https://www.instagram.com/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  <a:hlinkClick r:id="rId6"/>
              </a:rPr>
              <a:t>slidesfree</a:t>
            </a: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6"/>
              </a:rPr>
              <a:t>/ 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https://www.facebook.com/freeppt7/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https://www.facebook.com/groups/best.PowerPoint.templates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106AB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https://twitter.com/freeppt7_com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106AB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07"/>
    </mc:Choice>
    <mc:Fallback xmlns="">
      <p:transition advTm="960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/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/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/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-1" fmla="*/ 1148449 w 1346449"/>
              <a:gd name="connsiteY0-2" fmla="*/ 2374775 h 3166775"/>
              <a:gd name="connsiteX1-3" fmla="*/ 198001 w 1346449"/>
              <a:gd name="connsiteY1-4" fmla="*/ 2374775 h 3166775"/>
              <a:gd name="connsiteX2-5" fmla="*/ 1 w 1346449"/>
              <a:gd name="connsiteY2-6" fmla="*/ 3166775 h 3166775"/>
              <a:gd name="connsiteX3-7" fmla="*/ 1346449 w 1346449"/>
              <a:gd name="connsiteY3-8" fmla="*/ 3166775 h 3166775"/>
              <a:gd name="connsiteX4-9" fmla="*/ 1148449 w 1346449"/>
              <a:gd name="connsiteY4-10" fmla="*/ 2374775 h 3166775"/>
              <a:gd name="connsiteX5-11" fmla="*/ 755186 w 1346449"/>
              <a:gd name="connsiteY5-12" fmla="*/ 0 h 3166775"/>
              <a:gd name="connsiteX6-13" fmla="*/ 734449 w 1346449"/>
              <a:gd name="connsiteY6-14" fmla="*/ 1231644 h 3166775"/>
              <a:gd name="connsiteX7-15" fmla="*/ 853246 w 1346449"/>
              <a:gd name="connsiteY7-16" fmla="*/ 1400264 h 3166775"/>
              <a:gd name="connsiteX8-17" fmla="*/ 673226 w 1346449"/>
              <a:gd name="connsiteY8-18" fmla="*/ 1580284 h 3166775"/>
              <a:gd name="connsiteX9-19" fmla="*/ 493206 w 1346449"/>
              <a:gd name="connsiteY9-20" fmla="*/ 1400264 h 3166775"/>
              <a:gd name="connsiteX10-21" fmla="*/ 612000 w 1346449"/>
              <a:gd name="connsiteY10-22" fmla="*/ 1231645 h 3166775"/>
              <a:gd name="connsiteX11-23" fmla="*/ 591263 w 1346449"/>
              <a:gd name="connsiteY11-24" fmla="*/ 10368 h 3166775"/>
              <a:gd name="connsiteX12-25" fmla="*/ 2939 w 1346449"/>
              <a:gd name="connsiteY12-26" fmla="*/ 1491744 h 3166775"/>
              <a:gd name="connsiteX13-27" fmla="*/ 0 w 1346449"/>
              <a:gd name="connsiteY13-28" fmla="*/ 1491744 h 3166775"/>
              <a:gd name="connsiteX14-29" fmla="*/ 2009 w 1346449"/>
              <a:gd name="connsiteY14-30" fmla="*/ 1494147 h 3166775"/>
              <a:gd name="connsiteX15-31" fmla="*/ 0 w 1346449"/>
              <a:gd name="connsiteY15-32" fmla="*/ 1499342 h 3166775"/>
              <a:gd name="connsiteX16-33" fmla="*/ 6353 w 1346449"/>
              <a:gd name="connsiteY16-34" fmla="*/ 1499342 h 3166775"/>
              <a:gd name="connsiteX17-35" fmla="*/ 273414 w 1346449"/>
              <a:gd name="connsiteY17-36" fmla="*/ 2293171 h 3166775"/>
              <a:gd name="connsiteX18-37" fmla="*/ 1091887 w 1346449"/>
              <a:gd name="connsiteY18-38" fmla="*/ 2283744 h 3166775"/>
              <a:gd name="connsiteX19-39" fmla="*/ 1340768 w 1346449"/>
              <a:gd name="connsiteY19-40" fmla="*/ 1499342 h 3166775"/>
              <a:gd name="connsiteX20-41" fmla="*/ 1346449 w 1346449"/>
              <a:gd name="connsiteY20-42" fmla="*/ 1499342 h 3166775"/>
              <a:gd name="connsiteX21-43" fmla="*/ 1344512 w 1346449"/>
              <a:gd name="connsiteY21-44" fmla="*/ 1494334 h 3166775"/>
              <a:gd name="connsiteX22-45" fmla="*/ 1346448 w 1346449"/>
              <a:gd name="connsiteY22-46" fmla="*/ 1491744 h 3166775"/>
              <a:gd name="connsiteX23-47" fmla="*/ 1343510 w 1346449"/>
              <a:gd name="connsiteY23-48" fmla="*/ 1491744 h 3166775"/>
              <a:gd name="connsiteX24-49" fmla="*/ 755186 w 1346449"/>
              <a:gd name="connsiteY24-50" fmla="*/ 0 h 3166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/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/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/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/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/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/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/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/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/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/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/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/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/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/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/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/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/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/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/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/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/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/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/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/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/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/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/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/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/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/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/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/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/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/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/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/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-1" fmla="*/ 1384251 w 3217557"/>
              <a:gd name="connsiteY0-2" fmla="*/ 661544 h 2702049"/>
              <a:gd name="connsiteX1-3" fmla="*/ 1574067 w 3217557"/>
              <a:gd name="connsiteY1-4" fmla="*/ 851360 h 2702049"/>
              <a:gd name="connsiteX2-5" fmla="*/ 1384251 w 3217557"/>
              <a:gd name="connsiteY2-6" fmla="*/ 1041176 h 2702049"/>
              <a:gd name="connsiteX3-7" fmla="*/ 1194435 w 3217557"/>
              <a:gd name="connsiteY3-8" fmla="*/ 851360 h 2702049"/>
              <a:gd name="connsiteX4-9" fmla="*/ 1384251 w 3217557"/>
              <a:gd name="connsiteY4-10" fmla="*/ 661544 h 2702049"/>
              <a:gd name="connsiteX5-11" fmla="*/ 1993421 w 3217557"/>
              <a:gd name="connsiteY5-12" fmla="*/ 661544 h 2702049"/>
              <a:gd name="connsiteX6-13" fmla="*/ 2183237 w 3217557"/>
              <a:gd name="connsiteY6-14" fmla="*/ 851360 h 2702049"/>
              <a:gd name="connsiteX7-15" fmla="*/ 1993421 w 3217557"/>
              <a:gd name="connsiteY7-16" fmla="*/ 1041176 h 2702049"/>
              <a:gd name="connsiteX8-17" fmla="*/ 1803605 w 3217557"/>
              <a:gd name="connsiteY8-18" fmla="*/ 851360 h 2702049"/>
              <a:gd name="connsiteX9-19" fmla="*/ 1993421 w 3217557"/>
              <a:gd name="connsiteY9-20" fmla="*/ 661544 h 2702049"/>
              <a:gd name="connsiteX10-21" fmla="*/ 2602591 w 3217557"/>
              <a:gd name="connsiteY10-22" fmla="*/ 661544 h 2702049"/>
              <a:gd name="connsiteX11-23" fmla="*/ 2792407 w 3217557"/>
              <a:gd name="connsiteY11-24" fmla="*/ 851360 h 2702049"/>
              <a:gd name="connsiteX12-25" fmla="*/ 2602591 w 3217557"/>
              <a:gd name="connsiteY12-26" fmla="*/ 1041176 h 2702049"/>
              <a:gd name="connsiteX13-27" fmla="*/ 2412775 w 3217557"/>
              <a:gd name="connsiteY13-28" fmla="*/ 851360 h 2702049"/>
              <a:gd name="connsiteX14-29" fmla="*/ 2602591 w 3217557"/>
              <a:gd name="connsiteY14-30" fmla="*/ 661544 h 2702049"/>
              <a:gd name="connsiteX15-31" fmla="*/ 677114 w 3217557"/>
              <a:gd name="connsiteY15-32" fmla="*/ 569491 h 2702049"/>
              <a:gd name="connsiteX16-33" fmla="*/ 330916 w 3217557"/>
              <a:gd name="connsiteY16-34" fmla="*/ 569491 h 2702049"/>
              <a:gd name="connsiteX17-35" fmla="*/ 0 w 3217557"/>
              <a:gd name="connsiteY17-36" fmla="*/ 900407 h 2702049"/>
              <a:gd name="connsiteX18-37" fmla="*/ 0 w 3217557"/>
              <a:gd name="connsiteY18-38" fmla="*/ 1952009 h 2702049"/>
              <a:gd name="connsiteX19-39" fmla="*/ 330916 w 3217557"/>
              <a:gd name="connsiteY19-40" fmla="*/ 2282925 h 2702049"/>
              <a:gd name="connsiteX20-41" fmla="*/ 711670 w 3217557"/>
              <a:gd name="connsiteY20-42" fmla="*/ 2282925 h 2702049"/>
              <a:gd name="connsiteX21-43" fmla="*/ 15770 w 3217557"/>
              <a:gd name="connsiteY21-44" fmla="*/ 2702049 h 2702049"/>
              <a:gd name="connsiteX22-45" fmla="*/ 1294529 w 3217557"/>
              <a:gd name="connsiteY22-46" fmla="*/ 2282925 h 2702049"/>
              <a:gd name="connsiteX23-47" fmla="*/ 2117356 w 3217557"/>
              <a:gd name="connsiteY23-48" fmla="*/ 2282925 h 2702049"/>
              <a:gd name="connsiteX24-49" fmla="*/ 2418395 w 3217557"/>
              <a:gd name="connsiteY24-50" fmla="*/ 2087951 h 2702049"/>
              <a:gd name="connsiteX25-51" fmla="*/ 1830857 w 3217557"/>
              <a:gd name="connsiteY25-52" fmla="*/ 1799347 h 2702049"/>
              <a:gd name="connsiteX26-53" fmla="*/ 1008030 w 3217557"/>
              <a:gd name="connsiteY26-54" fmla="*/ 1799347 h 2702049"/>
              <a:gd name="connsiteX27-55" fmla="*/ 677114 w 3217557"/>
              <a:gd name="connsiteY27-56" fmla="*/ 1468431 h 2702049"/>
              <a:gd name="connsiteX28-57" fmla="*/ 677114 w 3217557"/>
              <a:gd name="connsiteY28-58" fmla="*/ 569491 h 2702049"/>
              <a:gd name="connsiteX29-59" fmla="*/ 2886641 w 3217557"/>
              <a:gd name="connsiteY29-60" fmla="*/ 0 h 2702049"/>
              <a:gd name="connsiteX30-61" fmla="*/ 1100201 w 3217557"/>
              <a:gd name="connsiteY30-62" fmla="*/ 0 h 2702049"/>
              <a:gd name="connsiteX31-63" fmla="*/ 769285 w 3217557"/>
              <a:gd name="connsiteY31-64" fmla="*/ 330916 h 2702049"/>
              <a:gd name="connsiteX32-65" fmla="*/ 769285 w 3217557"/>
              <a:gd name="connsiteY32-66" fmla="*/ 1382518 h 2702049"/>
              <a:gd name="connsiteX33-67" fmla="*/ 1100201 w 3217557"/>
              <a:gd name="connsiteY33-68" fmla="*/ 1713434 h 2702049"/>
              <a:gd name="connsiteX34-69" fmla="*/ 1923028 w 3217557"/>
              <a:gd name="connsiteY34-70" fmla="*/ 1713434 h 2702049"/>
              <a:gd name="connsiteX35-71" fmla="*/ 3078958 w 3217557"/>
              <a:gd name="connsiteY35-72" fmla="*/ 2077967 h 2702049"/>
              <a:gd name="connsiteX36-73" fmla="*/ 2505887 w 3217557"/>
              <a:gd name="connsiteY36-74" fmla="*/ 1713434 h 2702049"/>
              <a:gd name="connsiteX37-75" fmla="*/ 2886641 w 3217557"/>
              <a:gd name="connsiteY37-76" fmla="*/ 1713434 h 2702049"/>
              <a:gd name="connsiteX38-77" fmla="*/ 3217557 w 3217557"/>
              <a:gd name="connsiteY38-78" fmla="*/ 1382518 h 2702049"/>
              <a:gd name="connsiteX39-79" fmla="*/ 3217557 w 3217557"/>
              <a:gd name="connsiteY39-80" fmla="*/ 330916 h 2702049"/>
              <a:gd name="connsiteX40-81" fmla="*/ 2886641 w 3217557"/>
              <a:gd name="connsiteY40-82" fmla="*/ 0 h 2702049"/>
              <a:gd name="connsiteX0-83" fmla="*/ 1384251 w 3217557"/>
              <a:gd name="connsiteY0-84" fmla="*/ 661544 h 2633810"/>
              <a:gd name="connsiteX1-85" fmla="*/ 1574067 w 3217557"/>
              <a:gd name="connsiteY1-86" fmla="*/ 851360 h 2633810"/>
              <a:gd name="connsiteX2-87" fmla="*/ 1384251 w 3217557"/>
              <a:gd name="connsiteY2-88" fmla="*/ 1041176 h 2633810"/>
              <a:gd name="connsiteX3-89" fmla="*/ 1194435 w 3217557"/>
              <a:gd name="connsiteY3-90" fmla="*/ 851360 h 2633810"/>
              <a:gd name="connsiteX4-91" fmla="*/ 1384251 w 3217557"/>
              <a:gd name="connsiteY4-92" fmla="*/ 661544 h 2633810"/>
              <a:gd name="connsiteX5-93" fmla="*/ 1993421 w 3217557"/>
              <a:gd name="connsiteY5-94" fmla="*/ 661544 h 2633810"/>
              <a:gd name="connsiteX6-95" fmla="*/ 2183237 w 3217557"/>
              <a:gd name="connsiteY6-96" fmla="*/ 851360 h 2633810"/>
              <a:gd name="connsiteX7-97" fmla="*/ 1993421 w 3217557"/>
              <a:gd name="connsiteY7-98" fmla="*/ 1041176 h 2633810"/>
              <a:gd name="connsiteX8-99" fmla="*/ 1803605 w 3217557"/>
              <a:gd name="connsiteY8-100" fmla="*/ 851360 h 2633810"/>
              <a:gd name="connsiteX9-101" fmla="*/ 1993421 w 3217557"/>
              <a:gd name="connsiteY9-102" fmla="*/ 661544 h 2633810"/>
              <a:gd name="connsiteX10-103" fmla="*/ 2602591 w 3217557"/>
              <a:gd name="connsiteY10-104" fmla="*/ 661544 h 2633810"/>
              <a:gd name="connsiteX11-105" fmla="*/ 2792407 w 3217557"/>
              <a:gd name="connsiteY11-106" fmla="*/ 851360 h 2633810"/>
              <a:gd name="connsiteX12-107" fmla="*/ 2602591 w 3217557"/>
              <a:gd name="connsiteY12-108" fmla="*/ 1041176 h 2633810"/>
              <a:gd name="connsiteX13-109" fmla="*/ 2412775 w 3217557"/>
              <a:gd name="connsiteY13-110" fmla="*/ 851360 h 2633810"/>
              <a:gd name="connsiteX14-111" fmla="*/ 2602591 w 3217557"/>
              <a:gd name="connsiteY14-112" fmla="*/ 661544 h 2633810"/>
              <a:gd name="connsiteX15-113" fmla="*/ 677114 w 3217557"/>
              <a:gd name="connsiteY15-114" fmla="*/ 569491 h 2633810"/>
              <a:gd name="connsiteX16-115" fmla="*/ 330916 w 3217557"/>
              <a:gd name="connsiteY16-116" fmla="*/ 569491 h 2633810"/>
              <a:gd name="connsiteX17-117" fmla="*/ 0 w 3217557"/>
              <a:gd name="connsiteY17-118" fmla="*/ 900407 h 2633810"/>
              <a:gd name="connsiteX18-119" fmla="*/ 0 w 3217557"/>
              <a:gd name="connsiteY18-120" fmla="*/ 1952009 h 2633810"/>
              <a:gd name="connsiteX19-121" fmla="*/ 330916 w 3217557"/>
              <a:gd name="connsiteY19-122" fmla="*/ 2282925 h 2633810"/>
              <a:gd name="connsiteX20-123" fmla="*/ 711670 w 3217557"/>
              <a:gd name="connsiteY20-124" fmla="*/ 2282925 h 2633810"/>
              <a:gd name="connsiteX21-125" fmla="*/ 165895 w 3217557"/>
              <a:gd name="connsiteY21-126" fmla="*/ 2633810 h 2633810"/>
              <a:gd name="connsiteX22-127" fmla="*/ 1294529 w 3217557"/>
              <a:gd name="connsiteY22-128" fmla="*/ 2282925 h 2633810"/>
              <a:gd name="connsiteX23-129" fmla="*/ 2117356 w 3217557"/>
              <a:gd name="connsiteY23-130" fmla="*/ 2282925 h 2633810"/>
              <a:gd name="connsiteX24-131" fmla="*/ 2418395 w 3217557"/>
              <a:gd name="connsiteY24-132" fmla="*/ 2087951 h 2633810"/>
              <a:gd name="connsiteX25-133" fmla="*/ 1830857 w 3217557"/>
              <a:gd name="connsiteY25-134" fmla="*/ 1799347 h 2633810"/>
              <a:gd name="connsiteX26-135" fmla="*/ 1008030 w 3217557"/>
              <a:gd name="connsiteY26-136" fmla="*/ 1799347 h 2633810"/>
              <a:gd name="connsiteX27-137" fmla="*/ 677114 w 3217557"/>
              <a:gd name="connsiteY27-138" fmla="*/ 1468431 h 2633810"/>
              <a:gd name="connsiteX28-139" fmla="*/ 677114 w 3217557"/>
              <a:gd name="connsiteY28-140" fmla="*/ 569491 h 2633810"/>
              <a:gd name="connsiteX29-141" fmla="*/ 2886641 w 3217557"/>
              <a:gd name="connsiteY29-142" fmla="*/ 0 h 2633810"/>
              <a:gd name="connsiteX30-143" fmla="*/ 1100201 w 3217557"/>
              <a:gd name="connsiteY30-144" fmla="*/ 0 h 2633810"/>
              <a:gd name="connsiteX31-145" fmla="*/ 769285 w 3217557"/>
              <a:gd name="connsiteY31-146" fmla="*/ 330916 h 2633810"/>
              <a:gd name="connsiteX32-147" fmla="*/ 769285 w 3217557"/>
              <a:gd name="connsiteY32-148" fmla="*/ 1382518 h 2633810"/>
              <a:gd name="connsiteX33-149" fmla="*/ 1100201 w 3217557"/>
              <a:gd name="connsiteY33-150" fmla="*/ 1713434 h 2633810"/>
              <a:gd name="connsiteX34-151" fmla="*/ 1923028 w 3217557"/>
              <a:gd name="connsiteY34-152" fmla="*/ 1713434 h 2633810"/>
              <a:gd name="connsiteX35-153" fmla="*/ 3078958 w 3217557"/>
              <a:gd name="connsiteY35-154" fmla="*/ 2077967 h 2633810"/>
              <a:gd name="connsiteX36-155" fmla="*/ 2505887 w 3217557"/>
              <a:gd name="connsiteY36-156" fmla="*/ 1713434 h 2633810"/>
              <a:gd name="connsiteX37-157" fmla="*/ 2886641 w 3217557"/>
              <a:gd name="connsiteY37-158" fmla="*/ 1713434 h 2633810"/>
              <a:gd name="connsiteX38-159" fmla="*/ 3217557 w 3217557"/>
              <a:gd name="connsiteY38-160" fmla="*/ 1382518 h 2633810"/>
              <a:gd name="connsiteX39-161" fmla="*/ 3217557 w 3217557"/>
              <a:gd name="connsiteY39-162" fmla="*/ 330916 h 2633810"/>
              <a:gd name="connsiteX40-163" fmla="*/ 2886641 w 3217557"/>
              <a:gd name="connsiteY40-164" fmla="*/ 0 h 2633810"/>
              <a:gd name="connsiteX0-165" fmla="*/ 1384251 w 3217557"/>
              <a:gd name="connsiteY0-166" fmla="*/ 661544 h 2633810"/>
              <a:gd name="connsiteX1-167" fmla="*/ 1574067 w 3217557"/>
              <a:gd name="connsiteY1-168" fmla="*/ 851360 h 2633810"/>
              <a:gd name="connsiteX2-169" fmla="*/ 1384251 w 3217557"/>
              <a:gd name="connsiteY2-170" fmla="*/ 1041176 h 2633810"/>
              <a:gd name="connsiteX3-171" fmla="*/ 1194435 w 3217557"/>
              <a:gd name="connsiteY3-172" fmla="*/ 851360 h 2633810"/>
              <a:gd name="connsiteX4-173" fmla="*/ 1384251 w 3217557"/>
              <a:gd name="connsiteY4-174" fmla="*/ 661544 h 2633810"/>
              <a:gd name="connsiteX5-175" fmla="*/ 1993421 w 3217557"/>
              <a:gd name="connsiteY5-176" fmla="*/ 661544 h 2633810"/>
              <a:gd name="connsiteX6-177" fmla="*/ 2183237 w 3217557"/>
              <a:gd name="connsiteY6-178" fmla="*/ 851360 h 2633810"/>
              <a:gd name="connsiteX7-179" fmla="*/ 1993421 w 3217557"/>
              <a:gd name="connsiteY7-180" fmla="*/ 1041176 h 2633810"/>
              <a:gd name="connsiteX8-181" fmla="*/ 1803605 w 3217557"/>
              <a:gd name="connsiteY8-182" fmla="*/ 851360 h 2633810"/>
              <a:gd name="connsiteX9-183" fmla="*/ 1993421 w 3217557"/>
              <a:gd name="connsiteY9-184" fmla="*/ 661544 h 2633810"/>
              <a:gd name="connsiteX10-185" fmla="*/ 2602591 w 3217557"/>
              <a:gd name="connsiteY10-186" fmla="*/ 661544 h 2633810"/>
              <a:gd name="connsiteX11-187" fmla="*/ 2792407 w 3217557"/>
              <a:gd name="connsiteY11-188" fmla="*/ 851360 h 2633810"/>
              <a:gd name="connsiteX12-189" fmla="*/ 2602591 w 3217557"/>
              <a:gd name="connsiteY12-190" fmla="*/ 1041176 h 2633810"/>
              <a:gd name="connsiteX13-191" fmla="*/ 2412775 w 3217557"/>
              <a:gd name="connsiteY13-192" fmla="*/ 851360 h 2633810"/>
              <a:gd name="connsiteX14-193" fmla="*/ 2602591 w 3217557"/>
              <a:gd name="connsiteY14-194" fmla="*/ 661544 h 2633810"/>
              <a:gd name="connsiteX15-195" fmla="*/ 677114 w 3217557"/>
              <a:gd name="connsiteY15-196" fmla="*/ 569491 h 2633810"/>
              <a:gd name="connsiteX16-197" fmla="*/ 330916 w 3217557"/>
              <a:gd name="connsiteY16-198" fmla="*/ 569491 h 2633810"/>
              <a:gd name="connsiteX17-199" fmla="*/ 0 w 3217557"/>
              <a:gd name="connsiteY17-200" fmla="*/ 900407 h 2633810"/>
              <a:gd name="connsiteX18-201" fmla="*/ 0 w 3217557"/>
              <a:gd name="connsiteY18-202" fmla="*/ 1952009 h 2633810"/>
              <a:gd name="connsiteX19-203" fmla="*/ 330916 w 3217557"/>
              <a:gd name="connsiteY19-204" fmla="*/ 2282925 h 2633810"/>
              <a:gd name="connsiteX20-205" fmla="*/ 711670 w 3217557"/>
              <a:gd name="connsiteY20-206" fmla="*/ 2282925 h 2633810"/>
              <a:gd name="connsiteX21-207" fmla="*/ 165895 w 3217557"/>
              <a:gd name="connsiteY21-208" fmla="*/ 2633810 h 2633810"/>
              <a:gd name="connsiteX22-209" fmla="*/ 1294529 w 3217557"/>
              <a:gd name="connsiteY22-210" fmla="*/ 2282925 h 2633810"/>
              <a:gd name="connsiteX23-211" fmla="*/ 2117356 w 3217557"/>
              <a:gd name="connsiteY23-212" fmla="*/ 2282925 h 2633810"/>
              <a:gd name="connsiteX24-213" fmla="*/ 2418395 w 3217557"/>
              <a:gd name="connsiteY24-214" fmla="*/ 2087951 h 2633810"/>
              <a:gd name="connsiteX25-215" fmla="*/ 1830857 w 3217557"/>
              <a:gd name="connsiteY25-216" fmla="*/ 1799347 h 2633810"/>
              <a:gd name="connsiteX26-217" fmla="*/ 1008030 w 3217557"/>
              <a:gd name="connsiteY26-218" fmla="*/ 1799347 h 2633810"/>
              <a:gd name="connsiteX27-219" fmla="*/ 677114 w 3217557"/>
              <a:gd name="connsiteY27-220" fmla="*/ 1468431 h 2633810"/>
              <a:gd name="connsiteX28-221" fmla="*/ 677114 w 3217557"/>
              <a:gd name="connsiteY28-222" fmla="*/ 569491 h 2633810"/>
              <a:gd name="connsiteX29-223" fmla="*/ 2886641 w 3217557"/>
              <a:gd name="connsiteY29-224" fmla="*/ 0 h 2633810"/>
              <a:gd name="connsiteX30-225" fmla="*/ 1100201 w 3217557"/>
              <a:gd name="connsiteY30-226" fmla="*/ 0 h 2633810"/>
              <a:gd name="connsiteX31-227" fmla="*/ 769285 w 3217557"/>
              <a:gd name="connsiteY31-228" fmla="*/ 330916 h 2633810"/>
              <a:gd name="connsiteX32-229" fmla="*/ 769285 w 3217557"/>
              <a:gd name="connsiteY32-230" fmla="*/ 1382518 h 2633810"/>
              <a:gd name="connsiteX33-231" fmla="*/ 1100201 w 3217557"/>
              <a:gd name="connsiteY33-232" fmla="*/ 1713434 h 2633810"/>
              <a:gd name="connsiteX34-233" fmla="*/ 1923028 w 3217557"/>
              <a:gd name="connsiteY34-234" fmla="*/ 1713434 h 2633810"/>
              <a:gd name="connsiteX35-235" fmla="*/ 3078958 w 3217557"/>
              <a:gd name="connsiteY35-236" fmla="*/ 2077967 h 2633810"/>
              <a:gd name="connsiteX36-237" fmla="*/ 2505887 w 3217557"/>
              <a:gd name="connsiteY36-238" fmla="*/ 1713434 h 2633810"/>
              <a:gd name="connsiteX37-239" fmla="*/ 2886641 w 3217557"/>
              <a:gd name="connsiteY37-240" fmla="*/ 1713434 h 2633810"/>
              <a:gd name="connsiteX38-241" fmla="*/ 3217557 w 3217557"/>
              <a:gd name="connsiteY38-242" fmla="*/ 1382518 h 2633810"/>
              <a:gd name="connsiteX39-243" fmla="*/ 3217557 w 3217557"/>
              <a:gd name="connsiteY39-244" fmla="*/ 330916 h 2633810"/>
              <a:gd name="connsiteX40-245" fmla="*/ 2886641 w 3217557"/>
              <a:gd name="connsiteY40-246" fmla="*/ 0 h 2633810"/>
              <a:gd name="connsiteX0-247" fmla="*/ 1384251 w 3217557"/>
              <a:gd name="connsiteY0-248" fmla="*/ 661544 h 2633810"/>
              <a:gd name="connsiteX1-249" fmla="*/ 1574067 w 3217557"/>
              <a:gd name="connsiteY1-250" fmla="*/ 851360 h 2633810"/>
              <a:gd name="connsiteX2-251" fmla="*/ 1384251 w 3217557"/>
              <a:gd name="connsiteY2-252" fmla="*/ 1041176 h 2633810"/>
              <a:gd name="connsiteX3-253" fmla="*/ 1194435 w 3217557"/>
              <a:gd name="connsiteY3-254" fmla="*/ 851360 h 2633810"/>
              <a:gd name="connsiteX4-255" fmla="*/ 1384251 w 3217557"/>
              <a:gd name="connsiteY4-256" fmla="*/ 661544 h 2633810"/>
              <a:gd name="connsiteX5-257" fmla="*/ 1993421 w 3217557"/>
              <a:gd name="connsiteY5-258" fmla="*/ 661544 h 2633810"/>
              <a:gd name="connsiteX6-259" fmla="*/ 2183237 w 3217557"/>
              <a:gd name="connsiteY6-260" fmla="*/ 851360 h 2633810"/>
              <a:gd name="connsiteX7-261" fmla="*/ 1993421 w 3217557"/>
              <a:gd name="connsiteY7-262" fmla="*/ 1041176 h 2633810"/>
              <a:gd name="connsiteX8-263" fmla="*/ 1803605 w 3217557"/>
              <a:gd name="connsiteY8-264" fmla="*/ 851360 h 2633810"/>
              <a:gd name="connsiteX9-265" fmla="*/ 1993421 w 3217557"/>
              <a:gd name="connsiteY9-266" fmla="*/ 661544 h 2633810"/>
              <a:gd name="connsiteX10-267" fmla="*/ 2602591 w 3217557"/>
              <a:gd name="connsiteY10-268" fmla="*/ 661544 h 2633810"/>
              <a:gd name="connsiteX11-269" fmla="*/ 2792407 w 3217557"/>
              <a:gd name="connsiteY11-270" fmla="*/ 851360 h 2633810"/>
              <a:gd name="connsiteX12-271" fmla="*/ 2602591 w 3217557"/>
              <a:gd name="connsiteY12-272" fmla="*/ 1041176 h 2633810"/>
              <a:gd name="connsiteX13-273" fmla="*/ 2412775 w 3217557"/>
              <a:gd name="connsiteY13-274" fmla="*/ 851360 h 2633810"/>
              <a:gd name="connsiteX14-275" fmla="*/ 2602591 w 3217557"/>
              <a:gd name="connsiteY14-276" fmla="*/ 661544 h 2633810"/>
              <a:gd name="connsiteX15-277" fmla="*/ 677114 w 3217557"/>
              <a:gd name="connsiteY15-278" fmla="*/ 569491 h 2633810"/>
              <a:gd name="connsiteX16-279" fmla="*/ 330916 w 3217557"/>
              <a:gd name="connsiteY16-280" fmla="*/ 569491 h 2633810"/>
              <a:gd name="connsiteX17-281" fmla="*/ 0 w 3217557"/>
              <a:gd name="connsiteY17-282" fmla="*/ 900407 h 2633810"/>
              <a:gd name="connsiteX18-283" fmla="*/ 0 w 3217557"/>
              <a:gd name="connsiteY18-284" fmla="*/ 1952009 h 2633810"/>
              <a:gd name="connsiteX19-285" fmla="*/ 330916 w 3217557"/>
              <a:gd name="connsiteY19-286" fmla="*/ 2282925 h 2633810"/>
              <a:gd name="connsiteX20-287" fmla="*/ 711670 w 3217557"/>
              <a:gd name="connsiteY20-288" fmla="*/ 2282925 h 2633810"/>
              <a:gd name="connsiteX21-289" fmla="*/ 165895 w 3217557"/>
              <a:gd name="connsiteY21-290" fmla="*/ 2633810 h 2633810"/>
              <a:gd name="connsiteX22-291" fmla="*/ 1294529 w 3217557"/>
              <a:gd name="connsiteY22-292" fmla="*/ 2282925 h 2633810"/>
              <a:gd name="connsiteX23-293" fmla="*/ 2117356 w 3217557"/>
              <a:gd name="connsiteY23-294" fmla="*/ 2282925 h 2633810"/>
              <a:gd name="connsiteX24-295" fmla="*/ 2418395 w 3217557"/>
              <a:gd name="connsiteY24-296" fmla="*/ 2087951 h 2633810"/>
              <a:gd name="connsiteX25-297" fmla="*/ 1830857 w 3217557"/>
              <a:gd name="connsiteY25-298" fmla="*/ 1799347 h 2633810"/>
              <a:gd name="connsiteX26-299" fmla="*/ 1008030 w 3217557"/>
              <a:gd name="connsiteY26-300" fmla="*/ 1799347 h 2633810"/>
              <a:gd name="connsiteX27-301" fmla="*/ 677114 w 3217557"/>
              <a:gd name="connsiteY27-302" fmla="*/ 1468431 h 2633810"/>
              <a:gd name="connsiteX28-303" fmla="*/ 677114 w 3217557"/>
              <a:gd name="connsiteY28-304" fmla="*/ 569491 h 2633810"/>
              <a:gd name="connsiteX29-305" fmla="*/ 2886641 w 3217557"/>
              <a:gd name="connsiteY29-306" fmla="*/ 0 h 2633810"/>
              <a:gd name="connsiteX30-307" fmla="*/ 1100201 w 3217557"/>
              <a:gd name="connsiteY30-308" fmla="*/ 0 h 2633810"/>
              <a:gd name="connsiteX31-309" fmla="*/ 769285 w 3217557"/>
              <a:gd name="connsiteY31-310" fmla="*/ 330916 h 2633810"/>
              <a:gd name="connsiteX32-311" fmla="*/ 769285 w 3217557"/>
              <a:gd name="connsiteY32-312" fmla="*/ 1382518 h 2633810"/>
              <a:gd name="connsiteX33-313" fmla="*/ 1100201 w 3217557"/>
              <a:gd name="connsiteY33-314" fmla="*/ 1713434 h 2633810"/>
              <a:gd name="connsiteX34-315" fmla="*/ 1923028 w 3217557"/>
              <a:gd name="connsiteY34-316" fmla="*/ 1713434 h 2633810"/>
              <a:gd name="connsiteX35-317" fmla="*/ 3078958 w 3217557"/>
              <a:gd name="connsiteY35-318" fmla="*/ 2077967 h 2633810"/>
              <a:gd name="connsiteX36-319" fmla="*/ 2505887 w 3217557"/>
              <a:gd name="connsiteY36-320" fmla="*/ 1713434 h 2633810"/>
              <a:gd name="connsiteX37-321" fmla="*/ 2886641 w 3217557"/>
              <a:gd name="connsiteY37-322" fmla="*/ 1713434 h 2633810"/>
              <a:gd name="connsiteX38-323" fmla="*/ 3217557 w 3217557"/>
              <a:gd name="connsiteY38-324" fmla="*/ 1382518 h 2633810"/>
              <a:gd name="connsiteX39-325" fmla="*/ 3217557 w 3217557"/>
              <a:gd name="connsiteY39-326" fmla="*/ 330916 h 2633810"/>
              <a:gd name="connsiteX40-327" fmla="*/ 2886641 w 3217557"/>
              <a:gd name="connsiteY40-328" fmla="*/ 0 h 2633810"/>
              <a:gd name="connsiteX0-329" fmla="*/ 1384251 w 3217557"/>
              <a:gd name="connsiteY0-330" fmla="*/ 661544 h 2654282"/>
              <a:gd name="connsiteX1-331" fmla="*/ 1574067 w 3217557"/>
              <a:gd name="connsiteY1-332" fmla="*/ 851360 h 2654282"/>
              <a:gd name="connsiteX2-333" fmla="*/ 1384251 w 3217557"/>
              <a:gd name="connsiteY2-334" fmla="*/ 1041176 h 2654282"/>
              <a:gd name="connsiteX3-335" fmla="*/ 1194435 w 3217557"/>
              <a:gd name="connsiteY3-336" fmla="*/ 851360 h 2654282"/>
              <a:gd name="connsiteX4-337" fmla="*/ 1384251 w 3217557"/>
              <a:gd name="connsiteY4-338" fmla="*/ 661544 h 2654282"/>
              <a:gd name="connsiteX5-339" fmla="*/ 1993421 w 3217557"/>
              <a:gd name="connsiteY5-340" fmla="*/ 661544 h 2654282"/>
              <a:gd name="connsiteX6-341" fmla="*/ 2183237 w 3217557"/>
              <a:gd name="connsiteY6-342" fmla="*/ 851360 h 2654282"/>
              <a:gd name="connsiteX7-343" fmla="*/ 1993421 w 3217557"/>
              <a:gd name="connsiteY7-344" fmla="*/ 1041176 h 2654282"/>
              <a:gd name="connsiteX8-345" fmla="*/ 1803605 w 3217557"/>
              <a:gd name="connsiteY8-346" fmla="*/ 851360 h 2654282"/>
              <a:gd name="connsiteX9-347" fmla="*/ 1993421 w 3217557"/>
              <a:gd name="connsiteY9-348" fmla="*/ 661544 h 2654282"/>
              <a:gd name="connsiteX10-349" fmla="*/ 2602591 w 3217557"/>
              <a:gd name="connsiteY10-350" fmla="*/ 661544 h 2654282"/>
              <a:gd name="connsiteX11-351" fmla="*/ 2792407 w 3217557"/>
              <a:gd name="connsiteY11-352" fmla="*/ 851360 h 2654282"/>
              <a:gd name="connsiteX12-353" fmla="*/ 2602591 w 3217557"/>
              <a:gd name="connsiteY12-354" fmla="*/ 1041176 h 2654282"/>
              <a:gd name="connsiteX13-355" fmla="*/ 2412775 w 3217557"/>
              <a:gd name="connsiteY13-356" fmla="*/ 851360 h 2654282"/>
              <a:gd name="connsiteX14-357" fmla="*/ 2602591 w 3217557"/>
              <a:gd name="connsiteY14-358" fmla="*/ 661544 h 2654282"/>
              <a:gd name="connsiteX15-359" fmla="*/ 677114 w 3217557"/>
              <a:gd name="connsiteY15-360" fmla="*/ 569491 h 2654282"/>
              <a:gd name="connsiteX16-361" fmla="*/ 330916 w 3217557"/>
              <a:gd name="connsiteY16-362" fmla="*/ 569491 h 2654282"/>
              <a:gd name="connsiteX17-363" fmla="*/ 0 w 3217557"/>
              <a:gd name="connsiteY17-364" fmla="*/ 900407 h 2654282"/>
              <a:gd name="connsiteX18-365" fmla="*/ 0 w 3217557"/>
              <a:gd name="connsiteY18-366" fmla="*/ 1952009 h 2654282"/>
              <a:gd name="connsiteX19-367" fmla="*/ 330916 w 3217557"/>
              <a:gd name="connsiteY19-368" fmla="*/ 2282925 h 2654282"/>
              <a:gd name="connsiteX20-369" fmla="*/ 711670 w 3217557"/>
              <a:gd name="connsiteY20-370" fmla="*/ 2282925 h 2654282"/>
              <a:gd name="connsiteX21-371" fmla="*/ 275077 w 3217557"/>
              <a:gd name="connsiteY21-372" fmla="*/ 2654282 h 2654282"/>
              <a:gd name="connsiteX22-373" fmla="*/ 1294529 w 3217557"/>
              <a:gd name="connsiteY22-374" fmla="*/ 2282925 h 2654282"/>
              <a:gd name="connsiteX23-375" fmla="*/ 2117356 w 3217557"/>
              <a:gd name="connsiteY23-376" fmla="*/ 2282925 h 2654282"/>
              <a:gd name="connsiteX24-377" fmla="*/ 2418395 w 3217557"/>
              <a:gd name="connsiteY24-378" fmla="*/ 2087951 h 2654282"/>
              <a:gd name="connsiteX25-379" fmla="*/ 1830857 w 3217557"/>
              <a:gd name="connsiteY25-380" fmla="*/ 1799347 h 2654282"/>
              <a:gd name="connsiteX26-381" fmla="*/ 1008030 w 3217557"/>
              <a:gd name="connsiteY26-382" fmla="*/ 1799347 h 2654282"/>
              <a:gd name="connsiteX27-383" fmla="*/ 677114 w 3217557"/>
              <a:gd name="connsiteY27-384" fmla="*/ 1468431 h 2654282"/>
              <a:gd name="connsiteX28-385" fmla="*/ 677114 w 3217557"/>
              <a:gd name="connsiteY28-386" fmla="*/ 569491 h 2654282"/>
              <a:gd name="connsiteX29-387" fmla="*/ 2886641 w 3217557"/>
              <a:gd name="connsiteY29-388" fmla="*/ 0 h 2654282"/>
              <a:gd name="connsiteX30-389" fmla="*/ 1100201 w 3217557"/>
              <a:gd name="connsiteY30-390" fmla="*/ 0 h 2654282"/>
              <a:gd name="connsiteX31-391" fmla="*/ 769285 w 3217557"/>
              <a:gd name="connsiteY31-392" fmla="*/ 330916 h 2654282"/>
              <a:gd name="connsiteX32-393" fmla="*/ 769285 w 3217557"/>
              <a:gd name="connsiteY32-394" fmla="*/ 1382518 h 2654282"/>
              <a:gd name="connsiteX33-395" fmla="*/ 1100201 w 3217557"/>
              <a:gd name="connsiteY33-396" fmla="*/ 1713434 h 2654282"/>
              <a:gd name="connsiteX34-397" fmla="*/ 1923028 w 3217557"/>
              <a:gd name="connsiteY34-398" fmla="*/ 1713434 h 2654282"/>
              <a:gd name="connsiteX35-399" fmla="*/ 3078958 w 3217557"/>
              <a:gd name="connsiteY35-400" fmla="*/ 2077967 h 2654282"/>
              <a:gd name="connsiteX36-401" fmla="*/ 2505887 w 3217557"/>
              <a:gd name="connsiteY36-402" fmla="*/ 1713434 h 2654282"/>
              <a:gd name="connsiteX37-403" fmla="*/ 2886641 w 3217557"/>
              <a:gd name="connsiteY37-404" fmla="*/ 1713434 h 2654282"/>
              <a:gd name="connsiteX38-405" fmla="*/ 3217557 w 3217557"/>
              <a:gd name="connsiteY38-406" fmla="*/ 1382518 h 2654282"/>
              <a:gd name="connsiteX39-407" fmla="*/ 3217557 w 3217557"/>
              <a:gd name="connsiteY39-408" fmla="*/ 330916 h 2654282"/>
              <a:gd name="connsiteX40-409" fmla="*/ 2886641 w 3217557"/>
              <a:gd name="connsiteY40-410" fmla="*/ 0 h 2654282"/>
              <a:gd name="connsiteX0-411" fmla="*/ 1384251 w 3217557"/>
              <a:gd name="connsiteY0-412" fmla="*/ 661544 h 2654282"/>
              <a:gd name="connsiteX1-413" fmla="*/ 1574067 w 3217557"/>
              <a:gd name="connsiteY1-414" fmla="*/ 851360 h 2654282"/>
              <a:gd name="connsiteX2-415" fmla="*/ 1384251 w 3217557"/>
              <a:gd name="connsiteY2-416" fmla="*/ 1041176 h 2654282"/>
              <a:gd name="connsiteX3-417" fmla="*/ 1194435 w 3217557"/>
              <a:gd name="connsiteY3-418" fmla="*/ 851360 h 2654282"/>
              <a:gd name="connsiteX4-419" fmla="*/ 1384251 w 3217557"/>
              <a:gd name="connsiteY4-420" fmla="*/ 661544 h 2654282"/>
              <a:gd name="connsiteX5-421" fmla="*/ 1993421 w 3217557"/>
              <a:gd name="connsiteY5-422" fmla="*/ 661544 h 2654282"/>
              <a:gd name="connsiteX6-423" fmla="*/ 2183237 w 3217557"/>
              <a:gd name="connsiteY6-424" fmla="*/ 851360 h 2654282"/>
              <a:gd name="connsiteX7-425" fmla="*/ 1993421 w 3217557"/>
              <a:gd name="connsiteY7-426" fmla="*/ 1041176 h 2654282"/>
              <a:gd name="connsiteX8-427" fmla="*/ 1803605 w 3217557"/>
              <a:gd name="connsiteY8-428" fmla="*/ 851360 h 2654282"/>
              <a:gd name="connsiteX9-429" fmla="*/ 1993421 w 3217557"/>
              <a:gd name="connsiteY9-430" fmla="*/ 661544 h 2654282"/>
              <a:gd name="connsiteX10-431" fmla="*/ 2602591 w 3217557"/>
              <a:gd name="connsiteY10-432" fmla="*/ 661544 h 2654282"/>
              <a:gd name="connsiteX11-433" fmla="*/ 2792407 w 3217557"/>
              <a:gd name="connsiteY11-434" fmla="*/ 851360 h 2654282"/>
              <a:gd name="connsiteX12-435" fmla="*/ 2602591 w 3217557"/>
              <a:gd name="connsiteY12-436" fmla="*/ 1041176 h 2654282"/>
              <a:gd name="connsiteX13-437" fmla="*/ 2412775 w 3217557"/>
              <a:gd name="connsiteY13-438" fmla="*/ 851360 h 2654282"/>
              <a:gd name="connsiteX14-439" fmla="*/ 2602591 w 3217557"/>
              <a:gd name="connsiteY14-440" fmla="*/ 661544 h 2654282"/>
              <a:gd name="connsiteX15-441" fmla="*/ 677114 w 3217557"/>
              <a:gd name="connsiteY15-442" fmla="*/ 569491 h 2654282"/>
              <a:gd name="connsiteX16-443" fmla="*/ 330916 w 3217557"/>
              <a:gd name="connsiteY16-444" fmla="*/ 569491 h 2654282"/>
              <a:gd name="connsiteX17-445" fmla="*/ 0 w 3217557"/>
              <a:gd name="connsiteY17-446" fmla="*/ 900407 h 2654282"/>
              <a:gd name="connsiteX18-447" fmla="*/ 0 w 3217557"/>
              <a:gd name="connsiteY18-448" fmla="*/ 1952009 h 2654282"/>
              <a:gd name="connsiteX19-449" fmla="*/ 330916 w 3217557"/>
              <a:gd name="connsiteY19-450" fmla="*/ 2282925 h 2654282"/>
              <a:gd name="connsiteX20-451" fmla="*/ 711670 w 3217557"/>
              <a:gd name="connsiteY20-452" fmla="*/ 2282925 h 2654282"/>
              <a:gd name="connsiteX21-453" fmla="*/ 275077 w 3217557"/>
              <a:gd name="connsiteY21-454" fmla="*/ 2654282 h 2654282"/>
              <a:gd name="connsiteX22-455" fmla="*/ 1294529 w 3217557"/>
              <a:gd name="connsiteY22-456" fmla="*/ 2282925 h 2654282"/>
              <a:gd name="connsiteX23-457" fmla="*/ 2117356 w 3217557"/>
              <a:gd name="connsiteY23-458" fmla="*/ 2282925 h 2654282"/>
              <a:gd name="connsiteX24-459" fmla="*/ 2418395 w 3217557"/>
              <a:gd name="connsiteY24-460" fmla="*/ 2087951 h 2654282"/>
              <a:gd name="connsiteX25-461" fmla="*/ 1830857 w 3217557"/>
              <a:gd name="connsiteY25-462" fmla="*/ 1799347 h 2654282"/>
              <a:gd name="connsiteX26-463" fmla="*/ 1008030 w 3217557"/>
              <a:gd name="connsiteY26-464" fmla="*/ 1799347 h 2654282"/>
              <a:gd name="connsiteX27-465" fmla="*/ 677114 w 3217557"/>
              <a:gd name="connsiteY27-466" fmla="*/ 1468431 h 2654282"/>
              <a:gd name="connsiteX28-467" fmla="*/ 677114 w 3217557"/>
              <a:gd name="connsiteY28-468" fmla="*/ 569491 h 2654282"/>
              <a:gd name="connsiteX29-469" fmla="*/ 2886641 w 3217557"/>
              <a:gd name="connsiteY29-470" fmla="*/ 0 h 2654282"/>
              <a:gd name="connsiteX30-471" fmla="*/ 1100201 w 3217557"/>
              <a:gd name="connsiteY30-472" fmla="*/ 0 h 2654282"/>
              <a:gd name="connsiteX31-473" fmla="*/ 769285 w 3217557"/>
              <a:gd name="connsiteY31-474" fmla="*/ 330916 h 2654282"/>
              <a:gd name="connsiteX32-475" fmla="*/ 769285 w 3217557"/>
              <a:gd name="connsiteY32-476" fmla="*/ 1382518 h 2654282"/>
              <a:gd name="connsiteX33-477" fmla="*/ 1100201 w 3217557"/>
              <a:gd name="connsiteY33-478" fmla="*/ 1713434 h 2654282"/>
              <a:gd name="connsiteX34-479" fmla="*/ 1923028 w 3217557"/>
              <a:gd name="connsiteY34-480" fmla="*/ 1713434 h 2654282"/>
              <a:gd name="connsiteX35-481" fmla="*/ 3078958 w 3217557"/>
              <a:gd name="connsiteY35-482" fmla="*/ 2077967 h 2654282"/>
              <a:gd name="connsiteX36-483" fmla="*/ 2505887 w 3217557"/>
              <a:gd name="connsiteY36-484" fmla="*/ 1713434 h 2654282"/>
              <a:gd name="connsiteX37-485" fmla="*/ 2886641 w 3217557"/>
              <a:gd name="connsiteY37-486" fmla="*/ 1713434 h 2654282"/>
              <a:gd name="connsiteX38-487" fmla="*/ 3217557 w 3217557"/>
              <a:gd name="connsiteY38-488" fmla="*/ 1382518 h 2654282"/>
              <a:gd name="connsiteX39-489" fmla="*/ 3217557 w 3217557"/>
              <a:gd name="connsiteY39-490" fmla="*/ 330916 h 2654282"/>
              <a:gd name="connsiteX40-491" fmla="*/ 2886641 w 3217557"/>
              <a:gd name="connsiteY40-492" fmla="*/ 0 h 2654282"/>
              <a:gd name="connsiteX0-493" fmla="*/ 1384251 w 3217557"/>
              <a:gd name="connsiteY0-494" fmla="*/ 661544 h 2654282"/>
              <a:gd name="connsiteX1-495" fmla="*/ 1574067 w 3217557"/>
              <a:gd name="connsiteY1-496" fmla="*/ 851360 h 2654282"/>
              <a:gd name="connsiteX2-497" fmla="*/ 1384251 w 3217557"/>
              <a:gd name="connsiteY2-498" fmla="*/ 1041176 h 2654282"/>
              <a:gd name="connsiteX3-499" fmla="*/ 1194435 w 3217557"/>
              <a:gd name="connsiteY3-500" fmla="*/ 851360 h 2654282"/>
              <a:gd name="connsiteX4-501" fmla="*/ 1384251 w 3217557"/>
              <a:gd name="connsiteY4-502" fmla="*/ 661544 h 2654282"/>
              <a:gd name="connsiteX5-503" fmla="*/ 1993421 w 3217557"/>
              <a:gd name="connsiteY5-504" fmla="*/ 661544 h 2654282"/>
              <a:gd name="connsiteX6-505" fmla="*/ 2183237 w 3217557"/>
              <a:gd name="connsiteY6-506" fmla="*/ 851360 h 2654282"/>
              <a:gd name="connsiteX7-507" fmla="*/ 1993421 w 3217557"/>
              <a:gd name="connsiteY7-508" fmla="*/ 1041176 h 2654282"/>
              <a:gd name="connsiteX8-509" fmla="*/ 1803605 w 3217557"/>
              <a:gd name="connsiteY8-510" fmla="*/ 851360 h 2654282"/>
              <a:gd name="connsiteX9-511" fmla="*/ 1993421 w 3217557"/>
              <a:gd name="connsiteY9-512" fmla="*/ 661544 h 2654282"/>
              <a:gd name="connsiteX10-513" fmla="*/ 2602591 w 3217557"/>
              <a:gd name="connsiteY10-514" fmla="*/ 661544 h 2654282"/>
              <a:gd name="connsiteX11-515" fmla="*/ 2792407 w 3217557"/>
              <a:gd name="connsiteY11-516" fmla="*/ 851360 h 2654282"/>
              <a:gd name="connsiteX12-517" fmla="*/ 2602591 w 3217557"/>
              <a:gd name="connsiteY12-518" fmla="*/ 1041176 h 2654282"/>
              <a:gd name="connsiteX13-519" fmla="*/ 2412775 w 3217557"/>
              <a:gd name="connsiteY13-520" fmla="*/ 851360 h 2654282"/>
              <a:gd name="connsiteX14-521" fmla="*/ 2602591 w 3217557"/>
              <a:gd name="connsiteY14-522" fmla="*/ 661544 h 2654282"/>
              <a:gd name="connsiteX15-523" fmla="*/ 677114 w 3217557"/>
              <a:gd name="connsiteY15-524" fmla="*/ 569491 h 2654282"/>
              <a:gd name="connsiteX16-525" fmla="*/ 330916 w 3217557"/>
              <a:gd name="connsiteY16-526" fmla="*/ 569491 h 2654282"/>
              <a:gd name="connsiteX17-527" fmla="*/ 0 w 3217557"/>
              <a:gd name="connsiteY17-528" fmla="*/ 900407 h 2654282"/>
              <a:gd name="connsiteX18-529" fmla="*/ 0 w 3217557"/>
              <a:gd name="connsiteY18-530" fmla="*/ 1952009 h 2654282"/>
              <a:gd name="connsiteX19-531" fmla="*/ 330916 w 3217557"/>
              <a:gd name="connsiteY19-532" fmla="*/ 2282925 h 2654282"/>
              <a:gd name="connsiteX20-533" fmla="*/ 711670 w 3217557"/>
              <a:gd name="connsiteY20-534" fmla="*/ 2282925 h 2654282"/>
              <a:gd name="connsiteX21-535" fmla="*/ 275077 w 3217557"/>
              <a:gd name="connsiteY21-536" fmla="*/ 2654282 h 2654282"/>
              <a:gd name="connsiteX22-537" fmla="*/ 1294529 w 3217557"/>
              <a:gd name="connsiteY22-538" fmla="*/ 2282925 h 2654282"/>
              <a:gd name="connsiteX23-539" fmla="*/ 2117356 w 3217557"/>
              <a:gd name="connsiteY23-540" fmla="*/ 2282925 h 2654282"/>
              <a:gd name="connsiteX24-541" fmla="*/ 2418395 w 3217557"/>
              <a:gd name="connsiteY24-542" fmla="*/ 2087951 h 2654282"/>
              <a:gd name="connsiteX25-543" fmla="*/ 1830857 w 3217557"/>
              <a:gd name="connsiteY25-544" fmla="*/ 1799347 h 2654282"/>
              <a:gd name="connsiteX26-545" fmla="*/ 1008030 w 3217557"/>
              <a:gd name="connsiteY26-546" fmla="*/ 1799347 h 2654282"/>
              <a:gd name="connsiteX27-547" fmla="*/ 677114 w 3217557"/>
              <a:gd name="connsiteY27-548" fmla="*/ 1468431 h 2654282"/>
              <a:gd name="connsiteX28-549" fmla="*/ 677114 w 3217557"/>
              <a:gd name="connsiteY28-550" fmla="*/ 569491 h 2654282"/>
              <a:gd name="connsiteX29-551" fmla="*/ 2886641 w 3217557"/>
              <a:gd name="connsiteY29-552" fmla="*/ 0 h 2654282"/>
              <a:gd name="connsiteX30-553" fmla="*/ 1100201 w 3217557"/>
              <a:gd name="connsiteY30-554" fmla="*/ 0 h 2654282"/>
              <a:gd name="connsiteX31-555" fmla="*/ 769285 w 3217557"/>
              <a:gd name="connsiteY31-556" fmla="*/ 330916 h 2654282"/>
              <a:gd name="connsiteX32-557" fmla="*/ 769285 w 3217557"/>
              <a:gd name="connsiteY32-558" fmla="*/ 1382518 h 2654282"/>
              <a:gd name="connsiteX33-559" fmla="*/ 1100201 w 3217557"/>
              <a:gd name="connsiteY33-560" fmla="*/ 1713434 h 2654282"/>
              <a:gd name="connsiteX34-561" fmla="*/ 1923028 w 3217557"/>
              <a:gd name="connsiteY34-562" fmla="*/ 1713434 h 2654282"/>
              <a:gd name="connsiteX35-563" fmla="*/ 3078958 w 3217557"/>
              <a:gd name="connsiteY35-564" fmla="*/ 2077967 h 2654282"/>
              <a:gd name="connsiteX36-565" fmla="*/ 2505887 w 3217557"/>
              <a:gd name="connsiteY36-566" fmla="*/ 1713434 h 2654282"/>
              <a:gd name="connsiteX37-567" fmla="*/ 2886641 w 3217557"/>
              <a:gd name="connsiteY37-568" fmla="*/ 1713434 h 2654282"/>
              <a:gd name="connsiteX38-569" fmla="*/ 3217557 w 3217557"/>
              <a:gd name="connsiteY38-570" fmla="*/ 1382518 h 2654282"/>
              <a:gd name="connsiteX39-571" fmla="*/ 3217557 w 3217557"/>
              <a:gd name="connsiteY39-572" fmla="*/ 330916 h 2654282"/>
              <a:gd name="connsiteX40-573" fmla="*/ 2886641 w 3217557"/>
              <a:gd name="connsiteY40-574" fmla="*/ 0 h 2654282"/>
              <a:gd name="connsiteX0-575" fmla="*/ 1384251 w 3217557"/>
              <a:gd name="connsiteY0-576" fmla="*/ 661544 h 2654282"/>
              <a:gd name="connsiteX1-577" fmla="*/ 1574067 w 3217557"/>
              <a:gd name="connsiteY1-578" fmla="*/ 851360 h 2654282"/>
              <a:gd name="connsiteX2-579" fmla="*/ 1384251 w 3217557"/>
              <a:gd name="connsiteY2-580" fmla="*/ 1041176 h 2654282"/>
              <a:gd name="connsiteX3-581" fmla="*/ 1194435 w 3217557"/>
              <a:gd name="connsiteY3-582" fmla="*/ 851360 h 2654282"/>
              <a:gd name="connsiteX4-583" fmla="*/ 1384251 w 3217557"/>
              <a:gd name="connsiteY4-584" fmla="*/ 661544 h 2654282"/>
              <a:gd name="connsiteX5-585" fmla="*/ 1993421 w 3217557"/>
              <a:gd name="connsiteY5-586" fmla="*/ 661544 h 2654282"/>
              <a:gd name="connsiteX6-587" fmla="*/ 2183237 w 3217557"/>
              <a:gd name="connsiteY6-588" fmla="*/ 851360 h 2654282"/>
              <a:gd name="connsiteX7-589" fmla="*/ 1993421 w 3217557"/>
              <a:gd name="connsiteY7-590" fmla="*/ 1041176 h 2654282"/>
              <a:gd name="connsiteX8-591" fmla="*/ 1803605 w 3217557"/>
              <a:gd name="connsiteY8-592" fmla="*/ 851360 h 2654282"/>
              <a:gd name="connsiteX9-593" fmla="*/ 1993421 w 3217557"/>
              <a:gd name="connsiteY9-594" fmla="*/ 661544 h 2654282"/>
              <a:gd name="connsiteX10-595" fmla="*/ 2602591 w 3217557"/>
              <a:gd name="connsiteY10-596" fmla="*/ 661544 h 2654282"/>
              <a:gd name="connsiteX11-597" fmla="*/ 2792407 w 3217557"/>
              <a:gd name="connsiteY11-598" fmla="*/ 851360 h 2654282"/>
              <a:gd name="connsiteX12-599" fmla="*/ 2602591 w 3217557"/>
              <a:gd name="connsiteY12-600" fmla="*/ 1041176 h 2654282"/>
              <a:gd name="connsiteX13-601" fmla="*/ 2412775 w 3217557"/>
              <a:gd name="connsiteY13-602" fmla="*/ 851360 h 2654282"/>
              <a:gd name="connsiteX14-603" fmla="*/ 2602591 w 3217557"/>
              <a:gd name="connsiteY14-604" fmla="*/ 661544 h 2654282"/>
              <a:gd name="connsiteX15-605" fmla="*/ 677114 w 3217557"/>
              <a:gd name="connsiteY15-606" fmla="*/ 569491 h 2654282"/>
              <a:gd name="connsiteX16-607" fmla="*/ 330916 w 3217557"/>
              <a:gd name="connsiteY16-608" fmla="*/ 569491 h 2654282"/>
              <a:gd name="connsiteX17-609" fmla="*/ 0 w 3217557"/>
              <a:gd name="connsiteY17-610" fmla="*/ 900407 h 2654282"/>
              <a:gd name="connsiteX18-611" fmla="*/ 0 w 3217557"/>
              <a:gd name="connsiteY18-612" fmla="*/ 1952009 h 2654282"/>
              <a:gd name="connsiteX19-613" fmla="*/ 330916 w 3217557"/>
              <a:gd name="connsiteY19-614" fmla="*/ 2282925 h 2654282"/>
              <a:gd name="connsiteX20-615" fmla="*/ 711670 w 3217557"/>
              <a:gd name="connsiteY20-616" fmla="*/ 2282925 h 2654282"/>
              <a:gd name="connsiteX21-617" fmla="*/ 275077 w 3217557"/>
              <a:gd name="connsiteY21-618" fmla="*/ 2654282 h 2654282"/>
              <a:gd name="connsiteX22-619" fmla="*/ 1294529 w 3217557"/>
              <a:gd name="connsiteY22-620" fmla="*/ 2282925 h 2654282"/>
              <a:gd name="connsiteX23-621" fmla="*/ 2117356 w 3217557"/>
              <a:gd name="connsiteY23-622" fmla="*/ 2282925 h 2654282"/>
              <a:gd name="connsiteX24-623" fmla="*/ 2418395 w 3217557"/>
              <a:gd name="connsiteY24-624" fmla="*/ 2087951 h 2654282"/>
              <a:gd name="connsiteX25-625" fmla="*/ 1830857 w 3217557"/>
              <a:gd name="connsiteY25-626" fmla="*/ 1799347 h 2654282"/>
              <a:gd name="connsiteX26-627" fmla="*/ 1008030 w 3217557"/>
              <a:gd name="connsiteY26-628" fmla="*/ 1799347 h 2654282"/>
              <a:gd name="connsiteX27-629" fmla="*/ 677114 w 3217557"/>
              <a:gd name="connsiteY27-630" fmla="*/ 1468431 h 2654282"/>
              <a:gd name="connsiteX28-631" fmla="*/ 677114 w 3217557"/>
              <a:gd name="connsiteY28-632" fmla="*/ 569491 h 2654282"/>
              <a:gd name="connsiteX29-633" fmla="*/ 2886641 w 3217557"/>
              <a:gd name="connsiteY29-634" fmla="*/ 0 h 2654282"/>
              <a:gd name="connsiteX30-635" fmla="*/ 1100201 w 3217557"/>
              <a:gd name="connsiteY30-636" fmla="*/ 0 h 2654282"/>
              <a:gd name="connsiteX31-637" fmla="*/ 769285 w 3217557"/>
              <a:gd name="connsiteY31-638" fmla="*/ 330916 h 2654282"/>
              <a:gd name="connsiteX32-639" fmla="*/ 769285 w 3217557"/>
              <a:gd name="connsiteY32-640" fmla="*/ 1382518 h 2654282"/>
              <a:gd name="connsiteX33-641" fmla="*/ 1100201 w 3217557"/>
              <a:gd name="connsiteY33-642" fmla="*/ 1713434 h 2654282"/>
              <a:gd name="connsiteX34-643" fmla="*/ 1923028 w 3217557"/>
              <a:gd name="connsiteY34-644" fmla="*/ 1713434 h 2654282"/>
              <a:gd name="connsiteX35-645" fmla="*/ 3078958 w 3217557"/>
              <a:gd name="connsiteY35-646" fmla="*/ 2077967 h 2654282"/>
              <a:gd name="connsiteX36-647" fmla="*/ 2505887 w 3217557"/>
              <a:gd name="connsiteY36-648" fmla="*/ 1713434 h 2654282"/>
              <a:gd name="connsiteX37-649" fmla="*/ 2886641 w 3217557"/>
              <a:gd name="connsiteY37-650" fmla="*/ 1713434 h 2654282"/>
              <a:gd name="connsiteX38-651" fmla="*/ 3217557 w 3217557"/>
              <a:gd name="connsiteY38-652" fmla="*/ 1382518 h 2654282"/>
              <a:gd name="connsiteX39-653" fmla="*/ 3217557 w 3217557"/>
              <a:gd name="connsiteY39-654" fmla="*/ 330916 h 2654282"/>
              <a:gd name="connsiteX40-655" fmla="*/ 2886641 w 3217557"/>
              <a:gd name="connsiteY40-656" fmla="*/ 0 h 2654282"/>
              <a:gd name="connsiteX0-657" fmla="*/ 1384251 w 3217557"/>
              <a:gd name="connsiteY0-658" fmla="*/ 661544 h 2654282"/>
              <a:gd name="connsiteX1-659" fmla="*/ 1574067 w 3217557"/>
              <a:gd name="connsiteY1-660" fmla="*/ 851360 h 2654282"/>
              <a:gd name="connsiteX2-661" fmla="*/ 1384251 w 3217557"/>
              <a:gd name="connsiteY2-662" fmla="*/ 1041176 h 2654282"/>
              <a:gd name="connsiteX3-663" fmla="*/ 1194435 w 3217557"/>
              <a:gd name="connsiteY3-664" fmla="*/ 851360 h 2654282"/>
              <a:gd name="connsiteX4-665" fmla="*/ 1384251 w 3217557"/>
              <a:gd name="connsiteY4-666" fmla="*/ 661544 h 2654282"/>
              <a:gd name="connsiteX5-667" fmla="*/ 1993421 w 3217557"/>
              <a:gd name="connsiteY5-668" fmla="*/ 661544 h 2654282"/>
              <a:gd name="connsiteX6-669" fmla="*/ 2183237 w 3217557"/>
              <a:gd name="connsiteY6-670" fmla="*/ 851360 h 2654282"/>
              <a:gd name="connsiteX7-671" fmla="*/ 1993421 w 3217557"/>
              <a:gd name="connsiteY7-672" fmla="*/ 1041176 h 2654282"/>
              <a:gd name="connsiteX8-673" fmla="*/ 1803605 w 3217557"/>
              <a:gd name="connsiteY8-674" fmla="*/ 851360 h 2654282"/>
              <a:gd name="connsiteX9-675" fmla="*/ 1993421 w 3217557"/>
              <a:gd name="connsiteY9-676" fmla="*/ 661544 h 2654282"/>
              <a:gd name="connsiteX10-677" fmla="*/ 2602591 w 3217557"/>
              <a:gd name="connsiteY10-678" fmla="*/ 661544 h 2654282"/>
              <a:gd name="connsiteX11-679" fmla="*/ 2792407 w 3217557"/>
              <a:gd name="connsiteY11-680" fmla="*/ 851360 h 2654282"/>
              <a:gd name="connsiteX12-681" fmla="*/ 2602591 w 3217557"/>
              <a:gd name="connsiteY12-682" fmla="*/ 1041176 h 2654282"/>
              <a:gd name="connsiteX13-683" fmla="*/ 2412775 w 3217557"/>
              <a:gd name="connsiteY13-684" fmla="*/ 851360 h 2654282"/>
              <a:gd name="connsiteX14-685" fmla="*/ 2602591 w 3217557"/>
              <a:gd name="connsiteY14-686" fmla="*/ 661544 h 2654282"/>
              <a:gd name="connsiteX15-687" fmla="*/ 677114 w 3217557"/>
              <a:gd name="connsiteY15-688" fmla="*/ 569491 h 2654282"/>
              <a:gd name="connsiteX16-689" fmla="*/ 330916 w 3217557"/>
              <a:gd name="connsiteY16-690" fmla="*/ 569491 h 2654282"/>
              <a:gd name="connsiteX17-691" fmla="*/ 0 w 3217557"/>
              <a:gd name="connsiteY17-692" fmla="*/ 900407 h 2654282"/>
              <a:gd name="connsiteX18-693" fmla="*/ 0 w 3217557"/>
              <a:gd name="connsiteY18-694" fmla="*/ 1952009 h 2654282"/>
              <a:gd name="connsiteX19-695" fmla="*/ 330916 w 3217557"/>
              <a:gd name="connsiteY19-696" fmla="*/ 2282925 h 2654282"/>
              <a:gd name="connsiteX20-697" fmla="*/ 711670 w 3217557"/>
              <a:gd name="connsiteY20-698" fmla="*/ 2282925 h 2654282"/>
              <a:gd name="connsiteX21-699" fmla="*/ 275077 w 3217557"/>
              <a:gd name="connsiteY21-700" fmla="*/ 2654282 h 2654282"/>
              <a:gd name="connsiteX22-701" fmla="*/ 1294529 w 3217557"/>
              <a:gd name="connsiteY22-702" fmla="*/ 2282925 h 2654282"/>
              <a:gd name="connsiteX23-703" fmla="*/ 2117356 w 3217557"/>
              <a:gd name="connsiteY23-704" fmla="*/ 2282925 h 2654282"/>
              <a:gd name="connsiteX24-705" fmla="*/ 2418395 w 3217557"/>
              <a:gd name="connsiteY24-706" fmla="*/ 2087951 h 2654282"/>
              <a:gd name="connsiteX25-707" fmla="*/ 1830857 w 3217557"/>
              <a:gd name="connsiteY25-708" fmla="*/ 1799347 h 2654282"/>
              <a:gd name="connsiteX26-709" fmla="*/ 1008030 w 3217557"/>
              <a:gd name="connsiteY26-710" fmla="*/ 1799347 h 2654282"/>
              <a:gd name="connsiteX27-711" fmla="*/ 677114 w 3217557"/>
              <a:gd name="connsiteY27-712" fmla="*/ 1468431 h 2654282"/>
              <a:gd name="connsiteX28-713" fmla="*/ 677114 w 3217557"/>
              <a:gd name="connsiteY28-714" fmla="*/ 569491 h 2654282"/>
              <a:gd name="connsiteX29-715" fmla="*/ 2886641 w 3217557"/>
              <a:gd name="connsiteY29-716" fmla="*/ 0 h 2654282"/>
              <a:gd name="connsiteX30-717" fmla="*/ 1100201 w 3217557"/>
              <a:gd name="connsiteY30-718" fmla="*/ 0 h 2654282"/>
              <a:gd name="connsiteX31-719" fmla="*/ 769285 w 3217557"/>
              <a:gd name="connsiteY31-720" fmla="*/ 330916 h 2654282"/>
              <a:gd name="connsiteX32-721" fmla="*/ 769285 w 3217557"/>
              <a:gd name="connsiteY32-722" fmla="*/ 1382518 h 2654282"/>
              <a:gd name="connsiteX33-723" fmla="*/ 1100201 w 3217557"/>
              <a:gd name="connsiteY33-724" fmla="*/ 1713434 h 2654282"/>
              <a:gd name="connsiteX34-725" fmla="*/ 1923028 w 3217557"/>
              <a:gd name="connsiteY34-726" fmla="*/ 1713434 h 2654282"/>
              <a:gd name="connsiteX35-727" fmla="*/ 3078958 w 3217557"/>
              <a:gd name="connsiteY35-728" fmla="*/ 2077967 h 2654282"/>
              <a:gd name="connsiteX36-729" fmla="*/ 2505887 w 3217557"/>
              <a:gd name="connsiteY36-730" fmla="*/ 1713434 h 2654282"/>
              <a:gd name="connsiteX37-731" fmla="*/ 2886641 w 3217557"/>
              <a:gd name="connsiteY37-732" fmla="*/ 1713434 h 2654282"/>
              <a:gd name="connsiteX38-733" fmla="*/ 3217557 w 3217557"/>
              <a:gd name="connsiteY38-734" fmla="*/ 1382518 h 2654282"/>
              <a:gd name="connsiteX39-735" fmla="*/ 3217557 w 3217557"/>
              <a:gd name="connsiteY39-736" fmla="*/ 330916 h 2654282"/>
              <a:gd name="connsiteX40-737" fmla="*/ 2886641 w 3217557"/>
              <a:gd name="connsiteY40-738" fmla="*/ 0 h 26542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/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/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/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/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/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/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/>
          <p:cNvSpPr>
            <a:spLocks noChangeAspect="1"/>
          </p:cNvSpPr>
          <p:nvPr/>
        </p:nvSpPr>
        <p:spPr>
          <a:xfrm>
            <a:off x="4430860" y="1410562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-1" fmla="*/ 790984 w 1901727"/>
              <a:gd name="connsiteY0-2" fmla="*/ 0 h 1985875"/>
              <a:gd name="connsiteX1-3" fmla="*/ 790984 w 1901727"/>
              <a:gd name="connsiteY1-4" fmla="*/ 0 h 1985875"/>
              <a:gd name="connsiteX2-5" fmla="*/ 1026596 w 1901727"/>
              <a:gd name="connsiteY2-6" fmla="*/ 5610 h 1985875"/>
              <a:gd name="connsiteX3-7" fmla="*/ 1020986 w 1901727"/>
              <a:gd name="connsiteY3-8" fmla="*/ 493664 h 1985875"/>
              <a:gd name="connsiteX4-9" fmla="*/ 1172451 w 1901727"/>
              <a:gd name="connsiteY4-10" fmla="*/ 605860 h 1985875"/>
              <a:gd name="connsiteX5-11" fmla="*/ 1357575 w 1901727"/>
              <a:gd name="connsiteY5-12" fmla="*/ 403907 h 1985875"/>
              <a:gd name="connsiteX6-13" fmla="*/ 1901727 w 1901727"/>
              <a:gd name="connsiteY6-14" fmla="*/ 1924167 h 1985875"/>
              <a:gd name="connsiteX7-15" fmla="*/ 992937 w 1901727"/>
              <a:gd name="connsiteY7-16" fmla="*/ 1480991 h 1985875"/>
              <a:gd name="connsiteX8-17" fmla="*/ 1054645 w 1901727"/>
              <a:gd name="connsiteY8-18" fmla="*/ 1121963 h 1985875"/>
              <a:gd name="connsiteX9-19" fmla="*/ 1088304 w 1901727"/>
              <a:gd name="connsiteY9-20" fmla="*/ 757325 h 1985875"/>
              <a:gd name="connsiteX10-21" fmla="*/ 920009 w 1901727"/>
              <a:gd name="connsiteY10-22" fmla="*/ 611470 h 1985875"/>
              <a:gd name="connsiteX11-23" fmla="*/ 729276 w 1901727"/>
              <a:gd name="connsiteY11-24" fmla="*/ 751715 h 1985875"/>
              <a:gd name="connsiteX12-25" fmla="*/ 740495 w 1901727"/>
              <a:gd name="connsiteY12-26" fmla="*/ 1161232 h 1985875"/>
              <a:gd name="connsiteX13-27" fmla="*/ 785374 w 1901727"/>
              <a:gd name="connsiteY13-28" fmla="*/ 1509040 h 1985875"/>
              <a:gd name="connsiteX14-29" fmla="*/ 0 w 1901727"/>
              <a:gd name="connsiteY14-30" fmla="*/ 1985875 h 1985875"/>
              <a:gd name="connsiteX15-31" fmla="*/ 437565 w 1901727"/>
              <a:gd name="connsiteY15-32" fmla="*/ 387077 h 1985875"/>
              <a:gd name="connsiteX16-33" fmla="*/ 650738 w 1901727"/>
              <a:gd name="connsiteY16-34" fmla="*/ 611470 h 1985875"/>
              <a:gd name="connsiteX17-35" fmla="*/ 813423 w 1901727"/>
              <a:gd name="connsiteY17-36" fmla="*/ 499274 h 1985875"/>
              <a:gd name="connsiteX18-37" fmla="*/ 790984 w 1901727"/>
              <a:gd name="connsiteY18-38" fmla="*/ 0 h 1985875"/>
              <a:gd name="connsiteX0-39" fmla="*/ 790984 w 1901727"/>
              <a:gd name="connsiteY0-40" fmla="*/ 0 h 1985875"/>
              <a:gd name="connsiteX1-41" fmla="*/ 790984 w 1901727"/>
              <a:gd name="connsiteY1-42" fmla="*/ 0 h 1985875"/>
              <a:gd name="connsiteX2-43" fmla="*/ 1026596 w 1901727"/>
              <a:gd name="connsiteY2-44" fmla="*/ 5610 h 1985875"/>
              <a:gd name="connsiteX3-45" fmla="*/ 1020986 w 1901727"/>
              <a:gd name="connsiteY3-46" fmla="*/ 493664 h 1985875"/>
              <a:gd name="connsiteX4-47" fmla="*/ 1172451 w 1901727"/>
              <a:gd name="connsiteY4-48" fmla="*/ 605860 h 1985875"/>
              <a:gd name="connsiteX5-49" fmla="*/ 1357575 w 1901727"/>
              <a:gd name="connsiteY5-50" fmla="*/ 403907 h 1985875"/>
              <a:gd name="connsiteX6-51" fmla="*/ 1901727 w 1901727"/>
              <a:gd name="connsiteY6-52" fmla="*/ 1924167 h 1985875"/>
              <a:gd name="connsiteX7-53" fmla="*/ 992937 w 1901727"/>
              <a:gd name="connsiteY7-54" fmla="*/ 1480991 h 1985875"/>
              <a:gd name="connsiteX8-55" fmla="*/ 1054645 w 1901727"/>
              <a:gd name="connsiteY8-56" fmla="*/ 1121963 h 1985875"/>
              <a:gd name="connsiteX9-57" fmla="*/ 1088304 w 1901727"/>
              <a:gd name="connsiteY9-58" fmla="*/ 757325 h 1985875"/>
              <a:gd name="connsiteX10-59" fmla="*/ 920009 w 1901727"/>
              <a:gd name="connsiteY10-60" fmla="*/ 611470 h 1985875"/>
              <a:gd name="connsiteX11-61" fmla="*/ 729276 w 1901727"/>
              <a:gd name="connsiteY11-62" fmla="*/ 751715 h 1985875"/>
              <a:gd name="connsiteX12-63" fmla="*/ 740495 w 1901727"/>
              <a:gd name="connsiteY12-64" fmla="*/ 1161232 h 1985875"/>
              <a:gd name="connsiteX13-65" fmla="*/ 785374 w 1901727"/>
              <a:gd name="connsiteY13-66" fmla="*/ 1509040 h 1985875"/>
              <a:gd name="connsiteX14-67" fmla="*/ 0 w 1901727"/>
              <a:gd name="connsiteY14-68" fmla="*/ 1985875 h 1985875"/>
              <a:gd name="connsiteX15-69" fmla="*/ 437565 w 1901727"/>
              <a:gd name="connsiteY15-70" fmla="*/ 387077 h 1985875"/>
              <a:gd name="connsiteX16-71" fmla="*/ 650738 w 1901727"/>
              <a:gd name="connsiteY16-72" fmla="*/ 611470 h 1985875"/>
              <a:gd name="connsiteX17-73" fmla="*/ 813423 w 1901727"/>
              <a:gd name="connsiteY17-74" fmla="*/ 499274 h 1985875"/>
              <a:gd name="connsiteX18-75" fmla="*/ 790984 w 1901727"/>
              <a:gd name="connsiteY18-76" fmla="*/ 0 h 1985875"/>
              <a:gd name="connsiteX0-77" fmla="*/ 790984 w 1901727"/>
              <a:gd name="connsiteY0-78" fmla="*/ 0 h 1985875"/>
              <a:gd name="connsiteX1-79" fmla="*/ 790984 w 1901727"/>
              <a:gd name="connsiteY1-80" fmla="*/ 0 h 1985875"/>
              <a:gd name="connsiteX2-81" fmla="*/ 1026596 w 1901727"/>
              <a:gd name="connsiteY2-82" fmla="*/ 5610 h 1985875"/>
              <a:gd name="connsiteX3-83" fmla="*/ 1020986 w 1901727"/>
              <a:gd name="connsiteY3-84" fmla="*/ 493664 h 1985875"/>
              <a:gd name="connsiteX4-85" fmla="*/ 1172451 w 1901727"/>
              <a:gd name="connsiteY4-86" fmla="*/ 605860 h 1985875"/>
              <a:gd name="connsiteX5-87" fmla="*/ 1357575 w 1901727"/>
              <a:gd name="connsiteY5-88" fmla="*/ 403907 h 1985875"/>
              <a:gd name="connsiteX6-89" fmla="*/ 1901727 w 1901727"/>
              <a:gd name="connsiteY6-90" fmla="*/ 1924167 h 1985875"/>
              <a:gd name="connsiteX7-91" fmla="*/ 992937 w 1901727"/>
              <a:gd name="connsiteY7-92" fmla="*/ 1480991 h 1985875"/>
              <a:gd name="connsiteX8-93" fmla="*/ 1054645 w 1901727"/>
              <a:gd name="connsiteY8-94" fmla="*/ 1121963 h 1985875"/>
              <a:gd name="connsiteX9-95" fmla="*/ 1088304 w 1901727"/>
              <a:gd name="connsiteY9-96" fmla="*/ 757325 h 1985875"/>
              <a:gd name="connsiteX10-97" fmla="*/ 920009 w 1901727"/>
              <a:gd name="connsiteY10-98" fmla="*/ 611470 h 1985875"/>
              <a:gd name="connsiteX11-99" fmla="*/ 729276 w 1901727"/>
              <a:gd name="connsiteY11-100" fmla="*/ 751715 h 1985875"/>
              <a:gd name="connsiteX12-101" fmla="*/ 740495 w 1901727"/>
              <a:gd name="connsiteY12-102" fmla="*/ 1161232 h 1985875"/>
              <a:gd name="connsiteX13-103" fmla="*/ 785374 w 1901727"/>
              <a:gd name="connsiteY13-104" fmla="*/ 1509040 h 1985875"/>
              <a:gd name="connsiteX14-105" fmla="*/ 0 w 1901727"/>
              <a:gd name="connsiteY14-106" fmla="*/ 1985875 h 1985875"/>
              <a:gd name="connsiteX15-107" fmla="*/ 437565 w 1901727"/>
              <a:gd name="connsiteY15-108" fmla="*/ 387077 h 1985875"/>
              <a:gd name="connsiteX16-109" fmla="*/ 650738 w 1901727"/>
              <a:gd name="connsiteY16-110" fmla="*/ 611470 h 1985875"/>
              <a:gd name="connsiteX17-111" fmla="*/ 813423 w 1901727"/>
              <a:gd name="connsiteY17-112" fmla="*/ 499274 h 1985875"/>
              <a:gd name="connsiteX18-113" fmla="*/ 790984 w 1901727"/>
              <a:gd name="connsiteY18-114" fmla="*/ 0 h 1985875"/>
              <a:gd name="connsiteX0-115" fmla="*/ 790984 w 1901727"/>
              <a:gd name="connsiteY0-116" fmla="*/ 0 h 1985875"/>
              <a:gd name="connsiteX1-117" fmla="*/ 790984 w 1901727"/>
              <a:gd name="connsiteY1-118" fmla="*/ 0 h 1985875"/>
              <a:gd name="connsiteX2-119" fmla="*/ 1026596 w 1901727"/>
              <a:gd name="connsiteY2-120" fmla="*/ 5610 h 1985875"/>
              <a:gd name="connsiteX3-121" fmla="*/ 1020986 w 1901727"/>
              <a:gd name="connsiteY3-122" fmla="*/ 493664 h 1985875"/>
              <a:gd name="connsiteX4-123" fmla="*/ 1172451 w 1901727"/>
              <a:gd name="connsiteY4-124" fmla="*/ 605860 h 1985875"/>
              <a:gd name="connsiteX5-125" fmla="*/ 1351965 w 1901727"/>
              <a:gd name="connsiteY5-126" fmla="*/ 375858 h 1985875"/>
              <a:gd name="connsiteX6-127" fmla="*/ 1901727 w 1901727"/>
              <a:gd name="connsiteY6-128" fmla="*/ 1924167 h 1985875"/>
              <a:gd name="connsiteX7-129" fmla="*/ 992937 w 1901727"/>
              <a:gd name="connsiteY7-130" fmla="*/ 1480991 h 1985875"/>
              <a:gd name="connsiteX8-131" fmla="*/ 1054645 w 1901727"/>
              <a:gd name="connsiteY8-132" fmla="*/ 1121963 h 1985875"/>
              <a:gd name="connsiteX9-133" fmla="*/ 1088304 w 1901727"/>
              <a:gd name="connsiteY9-134" fmla="*/ 757325 h 1985875"/>
              <a:gd name="connsiteX10-135" fmla="*/ 920009 w 1901727"/>
              <a:gd name="connsiteY10-136" fmla="*/ 611470 h 1985875"/>
              <a:gd name="connsiteX11-137" fmla="*/ 729276 w 1901727"/>
              <a:gd name="connsiteY11-138" fmla="*/ 751715 h 1985875"/>
              <a:gd name="connsiteX12-139" fmla="*/ 740495 w 1901727"/>
              <a:gd name="connsiteY12-140" fmla="*/ 1161232 h 1985875"/>
              <a:gd name="connsiteX13-141" fmla="*/ 785374 w 1901727"/>
              <a:gd name="connsiteY13-142" fmla="*/ 1509040 h 1985875"/>
              <a:gd name="connsiteX14-143" fmla="*/ 0 w 1901727"/>
              <a:gd name="connsiteY14-144" fmla="*/ 1985875 h 1985875"/>
              <a:gd name="connsiteX15-145" fmla="*/ 437565 w 1901727"/>
              <a:gd name="connsiteY15-146" fmla="*/ 387077 h 1985875"/>
              <a:gd name="connsiteX16-147" fmla="*/ 650738 w 1901727"/>
              <a:gd name="connsiteY16-148" fmla="*/ 611470 h 1985875"/>
              <a:gd name="connsiteX17-149" fmla="*/ 813423 w 1901727"/>
              <a:gd name="connsiteY17-150" fmla="*/ 499274 h 1985875"/>
              <a:gd name="connsiteX18-151" fmla="*/ 790984 w 1901727"/>
              <a:gd name="connsiteY18-152" fmla="*/ 0 h 1985875"/>
              <a:gd name="connsiteX0-153" fmla="*/ 790984 w 1901727"/>
              <a:gd name="connsiteY0-154" fmla="*/ 0 h 1985875"/>
              <a:gd name="connsiteX1-155" fmla="*/ 790984 w 1901727"/>
              <a:gd name="connsiteY1-156" fmla="*/ 0 h 1985875"/>
              <a:gd name="connsiteX2-157" fmla="*/ 1026596 w 1901727"/>
              <a:gd name="connsiteY2-158" fmla="*/ 5610 h 1985875"/>
              <a:gd name="connsiteX3-159" fmla="*/ 1020986 w 1901727"/>
              <a:gd name="connsiteY3-160" fmla="*/ 493664 h 1985875"/>
              <a:gd name="connsiteX4-161" fmla="*/ 1172451 w 1901727"/>
              <a:gd name="connsiteY4-162" fmla="*/ 605860 h 1985875"/>
              <a:gd name="connsiteX5-163" fmla="*/ 1351965 w 1901727"/>
              <a:gd name="connsiteY5-164" fmla="*/ 375858 h 1985875"/>
              <a:gd name="connsiteX6-165" fmla="*/ 1901727 w 1901727"/>
              <a:gd name="connsiteY6-166" fmla="*/ 1924167 h 1985875"/>
              <a:gd name="connsiteX7-167" fmla="*/ 992937 w 1901727"/>
              <a:gd name="connsiteY7-168" fmla="*/ 1480991 h 1985875"/>
              <a:gd name="connsiteX8-169" fmla="*/ 1054645 w 1901727"/>
              <a:gd name="connsiteY8-170" fmla="*/ 1121963 h 1985875"/>
              <a:gd name="connsiteX9-171" fmla="*/ 1088304 w 1901727"/>
              <a:gd name="connsiteY9-172" fmla="*/ 757325 h 1985875"/>
              <a:gd name="connsiteX10-173" fmla="*/ 920009 w 1901727"/>
              <a:gd name="connsiteY10-174" fmla="*/ 611470 h 1985875"/>
              <a:gd name="connsiteX11-175" fmla="*/ 729276 w 1901727"/>
              <a:gd name="connsiteY11-176" fmla="*/ 751715 h 1985875"/>
              <a:gd name="connsiteX12-177" fmla="*/ 740495 w 1901727"/>
              <a:gd name="connsiteY12-178" fmla="*/ 1161232 h 1985875"/>
              <a:gd name="connsiteX13-179" fmla="*/ 785374 w 1901727"/>
              <a:gd name="connsiteY13-180" fmla="*/ 1509040 h 1985875"/>
              <a:gd name="connsiteX14-181" fmla="*/ 0 w 1901727"/>
              <a:gd name="connsiteY14-182" fmla="*/ 1985875 h 1985875"/>
              <a:gd name="connsiteX15-183" fmla="*/ 437565 w 1901727"/>
              <a:gd name="connsiteY15-184" fmla="*/ 387077 h 1985875"/>
              <a:gd name="connsiteX16-185" fmla="*/ 650738 w 1901727"/>
              <a:gd name="connsiteY16-186" fmla="*/ 611470 h 1985875"/>
              <a:gd name="connsiteX17-187" fmla="*/ 813423 w 1901727"/>
              <a:gd name="connsiteY17-188" fmla="*/ 499274 h 1985875"/>
              <a:gd name="connsiteX18-189" fmla="*/ 790984 w 1901727"/>
              <a:gd name="connsiteY18-190" fmla="*/ 0 h 1985875"/>
              <a:gd name="connsiteX0-191" fmla="*/ 790984 w 1901727"/>
              <a:gd name="connsiteY0-192" fmla="*/ 0 h 1985875"/>
              <a:gd name="connsiteX1-193" fmla="*/ 790984 w 1901727"/>
              <a:gd name="connsiteY1-194" fmla="*/ 0 h 1985875"/>
              <a:gd name="connsiteX2-195" fmla="*/ 1026596 w 1901727"/>
              <a:gd name="connsiteY2-196" fmla="*/ 5610 h 1985875"/>
              <a:gd name="connsiteX3-197" fmla="*/ 1020986 w 1901727"/>
              <a:gd name="connsiteY3-198" fmla="*/ 493664 h 1985875"/>
              <a:gd name="connsiteX4-199" fmla="*/ 1155622 w 1901727"/>
              <a:gd name="connsiteY4-200" fmla="*/ 572201 h 1985875"/>
              <a:gd name="connsiteX5-201" fmla="*/ 1351965 w 1901727"/>
              <a:gd name="connsiteY5-202" fmla="*/ 375858 h 1985875"/>
              <a:gd name="connsiteX6-203" fmla="*/ 1901727 w 1901727"/>
              <a:gd name="connsiteY6-204" fmla="*/ 1924167 h 1985875"/>
              <a:gd name="connsiteX7-205" fmla="*/ 992937 w 1901727"/>
              <a:gd name="connsiteY7-206" fmla="*/ 1480991 h 1985875"/>
              <a:gd name="connsiteX8-207" fmla="*/ 1054645 w 1901727"/>
              <a:gd name="connsiteY8-208" fmla="*/ 1121963 h 1985875"/>
              <a:gd name="connsiteX9-209" fmla="*/ 1088304 w 1901727"/>
              <a:gd name="connsiteY9-210" fmla="*/ 757325 h 1985875"/>
              <a:gd name="connsiteX10-211" fmla="*/ 920009 w 1901727"/>
              <a:gd name="connsiteY10-212" fmla="*/ 611470 h 1985875"/>
              <a:gd name="connsiteX11-213" fmla="*/ 729276 w 1901727"/>
              <a:gd name="connsiteY11-214" fmla="*/ 751715 h 1985875"/>
              <a:gd name="connsiteX12-215" fmla="*/ 740495 w 1901727"/>
              <a:gd name="connsiteY12-216" fmla="*/ 1161232 h 1985875"/>
              <a:gd name="connsiteX13-217" fmla="*/ 785374 w 1901727"/>
              <a:gd name="connsiteY13-218" fmla="*/ 1509040 h 1985875"/>
              <a:gd name="connsiteX14-219" fmla="*/ 0 w 1901727"/>
              <a:gd name="connsiteY14-220" fmla="*/ 1985875 h 1985875"/>
              <a:gd name="connsiteX15-221" fmla="*/ 437565 w 1901727"/>
              <a:gd name="connsiteY15-222" fmla="*/ 387077 h 1985875"/>
              <a:gd name="connsiteX16-223" fmla="*/ 650738 w 1901727"/>
              <a:gd name="connsiteY16-224" fmla="*/ 611470 h 1985875"/>
              <a:gd name="connsiteX17-225" fmla="*/ 813423 w 1901727"/>
              <a:gd name="connsiteY17-226" fmla="*/ 499274 h 1985875"/>
              <a:gd name="connsiteX18-227" fmla="*/ 790984 w 1901727"/>
              <a:gd name="connsiteY18-228" fmla="*/ 0 h 1985875"/>
              <a:gd name="connsiteX0-229" fmla="*/ 790984 w 1901727"/>
              <a:gd name="connsiteY0-230" fmla="*/ 0 h 1985875"/>
              <a:gd name="connsiteX1-231" fmla="*/ 790984 w 1901727"/>
              <a:gd name="connsiteY1-232" fmla="*/ 0 h 1985875"/>
              <a:gd name="connsiteX2-233" fmla="*/ 1026596 w 1901727"/>
              <a:gd name="connsiteY2-234" fmla="*/ 5610 h 1985875"/>
              <a:gd name="connsiteX3-235" fmla="*/ 1020986 w 1901727"/>
              <a:gd name="connsiteY3-236" fmla="*/ 493664 h 1985875"/>
              <a:gd name="connsiteX4-237" fmla="*/ 1155622 w 1901727"/>
              <a:gd name="connsiteY4-238" fmla="*/ 572201 h 1985875"/>
              <a:gd name="connsiteX5-239" fmla="*/ 1351965 w 1901727"/>
              <a:gd name="connsiteY5-240" fmla="*/ 375858 h 1985875"/>
              <a:gd name="connsiteX6-241" fmla="*/ 1901727 w 1901727"/>
              <a:gd name="connsiteY6-242" fmla="*/ 1924167 h 1985875"/>
              <a:gd name="connsiteX7-243" fmla="*/ 992937 w 1901727"/>
              <a:gd name="connsiteY7-244" fmla="*/ 1480991 h 1985875"/>
              <a:gd name="connsiteX8-245" fmla="*/ 1054645 w 1901727"/>
              <a:gd name="connsiteY8-246" fmla="*/ 1121963 h 1985875"/>
              <a:gd name="connsiteX9-247" fmla="*/ 1088304 w 1901727"/>
              <a:gd name="connsiteY9-248" fmla="*/ 757325 h 1985875"/>
              <a:gd name="connsiteX10-249" fmla="*/ 920009 w 1901727"/>
              <a:gd name="connsiteY10-250" fmla="*/ 611470 h 1985875"/>
              <a:gd name="connsiteX11-251" fmla="*/ 729276 w 1901727"/>
              <a:gd name="connsiteY11-252" fmla="*/ 751715 h 1985875"/>
              <a:gd name="connsiteX12-253" fmla="*/ 740495 w 1901727"/>
              <a:gd name="connsiteY12-254" fmla="*/ 1161232 h 1985875"/>
              <a:gd name="connsiteX13-255" fmla="*/ 785374 w 1901727"/>
              <a:gd name="connsiteY13-256" fmla="*/ 1509040 h 1985875"/>
              <a:gd name="connsiteX14-257" fmla="*/ 0 w 1901727"/>
              <a:gd name="connsiteY14-258" fmla="*/ 1985875 h 1985875"/>
              <a:gd name="connsiteX15-259" fmla="*/ 437565 w 1901727"/>
              <a:gd name="connsiteY15-260" fmla="*/ 387077 h 1985875"/>
              <a:gd name="connsiteX16-261" fmla="*/ 650738 w 1901727"/>
              <a:gd name="connsiteY16-262" fmla="*/ 611470 h 1985875"/>
              <a:gd name="connsiteX17-263" fmla="*/ 813423 w 1901727"/>
              <a:gd name="connsiteY17-264" fmla="*/ 499274 h 1985875"/>
              <a:gd name="connsiteX18-265" fmla="*/ 790984 w 1901727"/>
              <a:gd name="connsiteY18-266" fmla="*/ 0 h 1985875"/>
              <a:gd name="connsiteX0-267" fmla="*/ 790984 w 1901727"/>
              <a:gd name="connsiteY0-268" fmla="*/ 0 h 1985875"/>
              <a:gd name="connsiteX1-269" fmla="*/ 790984 w 1901727"/>
              <a:gd name="connsiteY1-270" fmla="*/ 0 h 1985875"/>
              <a:gd name="connsiteX2-271" fmla="*/ 1026596 w 1901727"/>
              <a:gd name="connsiteY2-272" fmla="*/ 5610 h 1985875"/>
              <a:gd name="connsiteX3-273" fmla="*/ 1020986 w 1901727"/>
              <a:gd name="connsiteY3-274" fmla="*/ 493664 h 1985875"/>
              <a:gd name="connsiteX4-275" fmla="*/ 1155622 w 1901727"/>
              <a:gd name="connsiteY4-276" fmla="*/ 572201 h 1985875"/>
              <a:gd name="connsiteX5-277" fmla="*/ 1351965 w 1901727"/>
              <a:gd name="connsiteY5-278" fmla="*/ 375858 h 1985875"/>
              <a:gd name="connsiteX6-279" fmla="*/ 1901727 w 1901727"/>
              <a:gd name="connsiteY6-280" fmla="*/ 1924167 h 1985875"/>
              <a:gd name="connsiteX7-281" fmla="*/ 992937 w 1901727"/>
              <a:gd name="connsiteY7-282" fmla="*/ 1480991 h 1985875"/>
              <a:gd name="connsiteX8-283" fmla="*/ 1054645 w 1901727"/>
              <a:gd name="connsiteY8-284" fmla="*/ 1121963 h 1985875"/>
              <a:gd name="connsiteX9-285" fmla="*/ 1088304 w 1901727"/>
              <a:gd name="connsiteY9-286" fmla="*/ 757325 h 1985875"/>
              <a:gd name="connsiteX10-287" fmla="*/ 920009 w 1901727"/>
              <a:gd name="connsiteY10-288" fmla="*/ 611470 h 1985875"/>
              <a:gd name="connsiteX11-289" fmla="*/ 729276 w 1901727"/>
              <a:gd name="connsiteY11-290" fmla="*/ 751715 h 1985875"/>
              <a:gd name="connsiteX12-291" fmla="*/ 740495 w 1901727"/>
              <a:gd name="connsiteY12-292" fmla="*/ 1161232 h 1985875"/>
              <a:gd name="connsiteX13-293" fmla="*/ 785374 w 1901727"/>
              <a:gd name="connsiteY13-294" fmla="*/ 1509040 h 1985875"/>
              <a:gd name="connsiteX14-295" fmla="*/ 0 w 1901727"/>
              <a:gd name="connsiteY14-296" fmla="*/ 1985875 h 1985875"/>
              <a:gd name="connsiteX15-297" fmla="*/ 437565 w 1901727"/>
              <a:gd name="connsiteY15-298" fmla="*/ 387077 h 1985875"/>
              <a:gd name="connsiteX16-299" fmla="*/ 650738 w 1901727"/>
              <a:gd name="connsiteY16-300" fmla="*/ 611470 h 1985875"/>
              <a:gd name="connsiteX17-301" fmla="*/ 813423 w 1901727"/>
              <a:gd name="connsiteY17-302" fmla="*/ 499274 h 1985875"/>
              <a:gd name="connsiteX18-303" fmla="*/ 790984 w 1901727"/>
              <a:gd name="connsiteY18-304" fmla="*/ 0 h 1985875"/>
              <a:gd name="connsiteX0-305" fmla="*/ 790984 w 1942424"/>
              <a:gd name="connsiteY0-306" fmla="*/ 0 h 1985875"/>
              <a:gd name="connsiteX1-307" fmla="*/ 790984 w 1942424"/>
              <a:gd name="connsiteY1-308" fmla="*/ 0 h 1985875"/>
              <a:gd name="connsiteX2-309" fmla="*/ 1026596 w 1942424"/>
              <a:gd name="connsiteY2-310" fmla="*/ 5610 h 1985875"/>
              <a:gd name="connsiteX3-311" fmla="*/ 1020986 w 1942424"/>
              <a:gd name="connsiteY3-312" fmla="*/ 493664 h 1985875"/>
              <a:gd name="connsiteX4-313" fmla="*/ 1155622 w 1942424"/>
              <a:gd name="connsiteY4-314" fmla="*/ 572201 h 1985875"/>
              <a:gd name="connsiteX5-315" fmla="*/ 1351965 w 1942424"/>
              <a:gd name="connsiteY5-316" fmla="*/ 375858 h 1985875"/>
              <a:gd name="connsiteX6-317" fmla="*/ 1901727 w 1942424"/>
              <a:gd name="connsiteY6-318" fmla="*/ 1924167 h 1985875"/>
              <a:gd name="connsiteX7-319" fmla="*/ 992937 w 1942424"/>
              <a:gd name="connsiteY7-320" fmla="*/ 1480991 h 1985875"/>
              <a:gd name="connsiteX8-321" fmla="*/ 1054645 w 1942424"/>
              <a:gd name="connsiteY8-322" fmla="*/ 1121963 h 1985875"/>
              <a:gd name="connsiteX9-323" fmla="*/ 1088304 w 1942424"/>
              <a:gd name="connsiteY9-324" fmla="*/ 757325 h 1985875"/>
              <a:gd name="connsiteX10-325" fmla="*/ 920009 w 1942424"/>
              <a:gd name="connsiteY10-326" fmla="*/ 611470 h 1985875"/>
              <a:gd name="connsiteX11-327" fmla="*/ 729276 w 1942424"/>
              <a:gd name="connsiteY11-328" fmla="*/ 751715 h 1985875"/>
              <a:gd name="connsiteX12-329" fmla="*/ 740495 w 1942424"/>
              <a:gd name="connsiteY12-330" fmla="*/ 1161232 h 1985875"/>
              <a:gd name="connsiteX13-331" fmla="*/ 785374 w 1942424"/>
              <a:gd name="connsiteY13-332" fmla="*/ 1509040 h 1985875"/>
              <a:gd name="connsiteX14-333" fmla="*/ 0 w 1942424"/>
              <a:gd name="connsiteY14-334" fmla="*/ 1985875 h 1985875"/>
              <a:gd name="connsiteX15-335" fmla="*/ 437565 w 1942424"/>
              <a:gd name="connsiteY15-336" fmla="*/ 387077 h 1985875"/>
              <a:gd name="connsiteX16-337" fmla="*/ 650738 w 1942424"/>
              <a:gd name="connsiteY16-338" fmla="*/ 611470 h 1985875"/>
              <a:gd name="connsiteX17-339" fmla="*/ 813423 w 1942424"/>
              <a:gd name="connsiteY17-340" fmla="*/ 499274 h 1985875"/>
              <a:gd name="connsiteX18-341" fmla="*/ 790984 w 1942424"/>
              <a:gd name="connsiteY18-342" fmla="*/ 0 h 1985875"/>
              <a:gd name="connsiteX0-343" fmla="*/ 790984 w 1942424"/>
              <a:gd name="connsiteY0-344" fmla="*/ 0 h 1985875"/>
              <a:gd name="connsiteX1-345" fmla="*/ 790984 w 1942424"/>
              <a:gd name="connsiteY1-346" fmla="*/ 0 h 1985875"/>
              <a:gd name="connsiteX2-347" fmla="*/ 1026596 w 1942424"/>
              <a:gd name="connsiteY2-348" fmla="*/ 5610 h 1985875"/>
              <a:gd name="connsiteX3-349" fmla="*/ 1020986 w 1942424"/>
              <a:gd name="connsiteY3-350" fmla="*/ 493664 h 1985875"/>
              <a:gd name="connsiteX4-351" fmla="*/ 1155622 w 1942424"/>
              <a:gd name="connsiteY4-352" fmla="*/ 572201 h 1985875"/>
              <a:gd name="connsiteX5-353" fmla="*/ 1351965 w 1942424"/>
              <a:gd name="connsiteY5-354" fmla="*/ 375858 h 1985875"/>
              <a:gd name="connsiteX6-355" fmla="*/ 1901727 w 1942424"/>
              <a:gd name="connsiteY6-356" fmla="*/ 1924167 h 1985875"/>
              <a:gd name="connsiteX7-357" fmla="*/ 992937 w 1942424"/>
              <a:gd name="connsiteY7-358" fmla="*/ 1480991 h 1985875"/>
              <a:gd name="connsiteX8-359" fmla="*/ 1054645 w 1942424"/>
              <a:gd name="connsiteY8-360" fmla="*/ 1121963 h 1985875"/>
              <a:gd name="connsiteX9-361" fmla="*/ 1088304 w 1942424"/>
              <a:gd name="connsiteY9-362" fmla="*/ 757325 h 1985875"/>
              <a:gd name="connsiteX10-363" fmla="*/ 920009 w 1942424"/>
              <a:gd name="connsiteY10-364" fmla="*/ 611470 h 1985875"/>
              <a:gd name="connsiteX11-365" fmla="*/ 729276 w 1942424"/>
              <a:gd name="connsiteY11-366" fmla="*/ 751715 h 1985875"/>
              <a:gd name="connsiteX12-367" fmla="*/ 740495 w 1942424"/>
              <a:gd name="connsiteY12-368" fmla="*/ 1161232 h 1985875"/>
              <a:gd name="connsiteX13-369" fmla="*/ 785374 w 1942424"/>
              <a:gd name="connsiteY13-370" fmla="*/ 1509040 h 1985875"/>
              <a:gd name="connsiteX14-371" fmla="*/ 0 w 1942424"/>
              <a:gd name="connsiteY14-372" fmla="*/ 1985875 h 1985875"/>
              <a:gd name="connsiteX15-373" fmla="*/ 437565 w 1942424"/>
              <a:gd name="connsiteY15-374" fmla="*/ 387077 h 1985875"/>
              <a:gd name="connsiteX16-375" fmla="*/ 650738 w 1942424"/>
              <a:gd name="connsiteY16-376" fmla="*/ 611470 h 1985875"/>
              <a:gd name="connsiteX17-377" fmla="*/ 813423 w 1942424"/>
              <a:gd name="connsiteY17-378" fmla="*/ 499274 h 1985875"/>
              <a:gd name="connsiteX18-379" fmla="*/ 790984 w 1942424"/>
              <a:gd name="connsiteY18-380" fmla="*/ 0 h 1985875"/>
              <a:gd name="connsiteX0-381" fmla="*/ 790984 w 1946874"/>
              <a:gd name="connsiteY0-382" fmla="*/ 0 h 1985875"/>
              <a:gd name="connsiteX1-383" fmla="*/ 790984 w 1946874"/>
              <a:gd name="connsiteY1-384" fmla="*/ 0 h 1985875"/>
              <a:gd name="connsiteX2-385" fmla="*/ 1026596 w 1946874"/>
              <a:gd name="connsiteY2-386" fmla="*/ 5610 h 1985875"/>
              <a:gd name="connsiteX3-387" fmla="*/ 1020986 w 1946874"/>
              <a:gd name="connsiteY3-388" fmla="*/ 493664 h 1985875"/>
              <a:gd name="connsiteX4-389" fmla="*/ 1155622 w 1946874"/>
              <a:gd name="connsiteY4-390" fmla="*/ 572201 h 1985875"/>
              <a:gd name="connsiteX5-391" fmla="*/ 1351965 w 1946874"/>
              <a:gd name="connsiteY5-392" fmla="*/ 375858 h 1985875"/>
              <a:gd name="connsiteX6-393" fmla="*/ 1901727 w 1946874"/>
              <a:gd name="connsiteY6-394" fmla="*/ 1924167 h 1985875"/>
              <a:gd name="connsiteX7-395" fmla="*/ 992937 w 1946874"/>
              <a:gd name="connsiteY7-396" fmla="*/ 1480991 h 1985875"/>
              <a:gd name="connsiteX8-397" fmla="*/ 1054645 w 1946874"/>
              <a:gd name="connsiteY8-398" fmla="*/ 1121963 h 1985875"/>
              <a:gd name="connsiteX9-399" fmla="*/ 1088304 w 1946874"/>
              <a:gd name="connsiteY9-400" fmla="*/ 757325 h 1985875"/>
              <a:gd name="connsiteX10-401" fmla="*/ 920009 w 1946874"/>
              <a:gd name="connsiteY10-402" fmla="*/ 611470 h 1985875"/>
              <a:gd name="connsiteX11-403" fmla="*/ 729276 w 1946874"/>
              <a:gd name="connsiteY11-404" fmla="*/ 751715 h 1985875"/>
              <a:gd name="connsiteX12-405" fmla="*/ 740495 w 1946874"/>
              <a:gd name="connsiteY12-406" fmla="*/ 1161232 h 1985875"/>
              <a:gd name="connsiteX13-407" fmla="*/ 785374 w 1946874"/>
              <a:gd name="connsiteY13-408" fmla="*/ 1509040 h 1985875"/>
              <a:gd name="connsiteX14-409" fmla="*/ 0 w 1946874"/>
              <a:gd name="connsiteY14-410" fmla="*/ 1985875 h 1985875"/>
              <a:gd name="connsiteX15-411" fmla="*/ 437565 w 1946874"/>
              <a:gd name="connsiteY15-412" fmla="*/ 387077 h 1985875"/>
              <a:gd name="connsiteX16-413" fmla="*/ 650738 w 1946874"/>
              <a:gd name="connsiteY16-414" fmla="*/ 611470 h 1985875"/>
              <a:gd name="connsiteX17-415" fmla="*/ 813423 w 1946874"/>
              <a:gd name="connsiteY17-416" fmla="*/ 499274 h 1985875"/>
              <a:gd name="connsiteX18-417" fmla="*/ 790984 w 1946874"/>
              <a:gd name="connsiteY18-418" fmla="*/ 0 h 1985875"/>
              <a:gd name="connsiteX0-419" fmla="*/ 790984 w 1946874"/>
              <a:gd name="connsiteY0-420" fmla="*/ 0 h 1985875"/>
              <a:gd name="connsiteX1-421" fmla="*/ 790984 w 1946874"/>
              <a:gd name="connsiteY1-422" fmla="*/ 0 h 1985875"/>
              <a:gd name="connsiteX2-423" fmla="*/ 1026596 w 1946874"/>
              <a:gd name="connsiteY2-424" fmla="*/ 5610 h 1985875"/>
              <a:gd name="connsiteX3-425" fmla="*/ 1020986 w 1946874"/>
              <a:gd name="connsiteY3-426" fmla="*/ 493664 h 1985875"/>
              <a:gd name="connsiteX4-427" fmla="*/ 1155622 w 1946874"/>
              <a:gd name="connsiteY4-428" fmla="*/ 572201 h 1985875"/>
              <a:gd name="connsiteX5-429" fmla="*/ 1351965 w 1946874"/>
              <a:gd name="connsiteY5-430" fmla="*/ 375858 h 1985875"/>
              <a:gd name="connsiteX6-431" fmla="*/ 1901727 w 1946874"/>
              <a:gd name="connsiteY6-432" fmla="*/ 1924167 h 1985875"/>
              <a:gd name="connsiteX7-433" fmla="*/ 992937 w 1946874"/>
              <a:gd name="connsiteY7-434" fmla="*/ 1480991 h 1985875"/>
              <a:gd name="connsiteX8-435" fmla="*/ 1054645 w 1946874"/>
              <a:gd name="connsiteY8-436" fmla="*/ 1121963 h 1985875"/>
              <a:gd name="connsiteX9-437" fmla="*/ 1088304 w 1946874"/>
              <a:gd name="connsiteY9-438" fmla="*/ 757325 h 1985875"/>
              <a:gd name="connsiteX10-439" fmla="*/ 920009 w 1946874"/>
              <a:gd name="connsiteY10-440" fmla="*/ 611470 h 1985875"/>
              <a:gd name="connsiteX11-441" fmla="*/ 729276 w 1946874"/>
              <a:gd name="connsiteY11-442" fmla="*/ 751715 h 1985875"/>
              <a:gd name="connsiteX12-443" fmla="*/ 740495 w 1946874"/>
              <a:gd name="connsiteY12-444" fmla="*/ 1161232 h 1985875"/>
              <a:gd name="connsiteX13-445" fmla="*/ 785374 w 1946874"/>
              <a:gd name="connsiteY13-446" fmla="*/ 1509040 h 1985875"/>
              <a:gd name="connsiteX14-447" fmla="*/ 0 w 1946874"/>
              <a:gd name="connsiteY14-448" fmla="*/ 1985875 h 1985875"/>
              <a:gd name="connsiteX15-449" fmla="*/ 437565 w 1946874"/>
              <a:gd name="connsiteY15-450" fmla="*/ 387077 h 1985875"/>
              <a:gd name="connsiteX16-451" fmla="*/ 650738 w 1946874"/>
              <a:gd name="connsiteY16-452" fmla="*/ 611470 h 1985875"/>
              <a:gd name="connsiteX17-453" fmla="*/ 813423 w 1946874"/>
              <a:gd name="connsiteY17-454" fmla="*/ 499274 h 1985875"/>
              <a:gd name="connsiteX18-455" fmla="*/ 790984 w 1946874"/>
              <a:gd name="connsiteY18-456" fmla="*/ 0 h 1985875"/>
              <a:gd name="connsiteX0-457" fmla="*/ 790984 w 1946874"/>
              <a:gd name="connsiteY0-458" fmla="*/ 0 h 1985875"/>
              <a:gd name="connsiteX1-459" fmla="*/ 790984 w 1946874"/>
              <a:gd name="connsiteY1-460" fmla="*/ 0 h 1985875"/>
              <a:gd name="connsiteX2-461" fmla="*/ 1026596 w 1946874"/>
              <a:gd name="connsiteY2-462" fmla="*/ 5610 h 1985875"/>
              <a:gd name="connsiteX3-463" fmla="*/ 1020986 w 1946874"/>
              <a:gd name="connsiteY3-464" fmla="*/ 493664 h 1985875"/>
              <a:gd name="connsiteX4-465" fmla="*/ 1155622 w 1946874"/>
              <a:gd name="connsiteY4-466" fmla="*/ 572201 h 1985875"/>
              <a:gd name="connsiteX5-467" fmla="*/ 1351965 w 1946874"/>
              <a:gd name="connsiteY5-468" fmla="*/ 375858 h 1985875"/>
              <a:gd name="connsiteX6-469" fmla="*/ 1901727 w 1946874"/>
              <a:gd name="connsiteY6-470" fmla="*/ 1924167 h 1985875"/>
              <a:gd name="connsiteX7-471" fmla="*/ 992937 w 1946874"/>
              <a:gd name="connsiteY7-472" fmla="*/ 1480991 h 1985875"/>
              <a:gd name="connsiteX8-473" fmla="*/ 1037816 w 1946874"/>
              <a:gd name="connsiteY8-474" fmla="*/ 1161232 h 1985875"/>
              <a:gd name="connsiteX9-475" fmla="*/ 1088304 w 1946874"/>
              <a:gd name="connsiteY9-476" fmla="*/ 757325 h 1985875"/>
              <a:gd name="connsiteX10-477" fmla="*/ 920009 w 1946874"/>
              <a:gd name="connsiteY10-478" fmla="*/ 611470 h 1985875"/>
              <a:gd name="connsiteX11-479" fmla="*/ 729276 w 1946874"/>
              <a:gd name="connsiteY11-480" fmla="*/ 751715 h 1985875"/>
              <a:gd name="connsiteX12-481" fmla="*/ 740495 w 1946874"/>
              <a:gd name="connsiteY12-482" fmla="*/ 1161232 h 1985875"/>
              <a:gd name="connsiteX13-483" fmla="*/ 785374 w 1946874"/>
              <a:gd name="connsiteY13-484" fmla="*/ 1509040 h 1985875"/>
              <a:gd name="connsiteX14-485" fmla="*/ 0 w 1946874"/>
              <a:gd name="connsiteY14-486" fmla="*/ 1985875 h 1985875"/>
              <a:gd name="connsiteX15-487" fmla="*/ 437565 w 1946874"/>
              <a:gd name="connsiteY15-488" fmla="*/ 387077 h 1985875"/>
              <a:gd name="connsiteX16-489" fmla="*/ 650738 w 1946874"/>
              <a:gd name="connsiteY16-490" fmla="*/ 611470 h 1985875"/>
              <a:gd name="connsiteX17-491" fmla="*/ 813423 w 1946874"/>
              <a:gd name="connsiteY17-492" fmla="*/ 499274 h 1985875"/>
              <a:gd name="connsiteX18-493" fmla="*/ 790984 w 1946874"/>
              <a:gd name="connsiteY18-494" fmla="*/ 0 h 1985875"/>
              <a:gd name="connsiteX0-495" fmla="*/ 790984 w 1946874"/>
              <a:gd name="connsiteY0-496" fmla="*/ 0 h 1985875"/>
              <a:gd name="connsiteX1-497" fmla="*/ 790984 w 1946874"/>
              <a:gd name="connsiteY1-498" fmla="*/ 0 h 1985875"/>
              <a:gd name="connsiteX2-499" fmla="*/ 1026596 w 1946874"/>
              <a:gd name="connsiteY2-500" fmla="*/ 5610 h 1985875"/>
              <a:gd name="connsiteX3-501" fmla="*/ 1020986 w 1946874"/>
              <a:gd name="connsiteY3-502" fmla="*/ 493664 h 1985875"/>
              <a:gd name="connsiteX4-503" fmla="*/ 1155622 w 1946874"/>
              <a:gd name="connsiteY4-504" fmla="*/ 572201 h 1985875"/>
              <a:gd name="connsiteX5-505" fmla="*/ 1351965 w 1946874"/>
              <a:gd name="connsiteY5-506" fmla="*/ 375858 h 1985875"/>
              <a:gd name="connsiteX6-507" fmla="*/ 1901727 w 1946874"/>
              <a:gd name="connsiteY6-508" fmla="*/ 1924167 h 1985875"/>
              <a:gd name="connsiteX7-509" fmla="*/ 992937 w 1946874"/>
              <a:gd name="connsiteY7-510" fmla="*/ 1480991 h 1985875"/>
              <a:gd name="connsiteX8-511" fmla="*/ 1037816 w 1946874"/>
              <a:gd name="connsiteY8-512" fmla="*/ 1161232 h 1985875"/>
              <a:gd name="connsiteX9-513" fmla="*/ 1088304 w 1946874"/>
              <a:gd name="connsiteY9-514" fmla="*/ 757325 h 1985875"/>
              <a:gd name="connsiteX10-515" fmla="*/ 920009 w 1946874"/>
              <a:gd name="connsiteY10-516" fmla="*/ 611470 h 1985875"/>
              <a:gd name="connsiteX11-517" fmla="*/ 729276 w 1946874"/>
              <a:gd name="connsiteY11-518" fmla="*/ 751715 h 1985875"/>
              <a:gd name="connsiteX12-519" fmla="*/ 740495 w 1946874"/>
              <a:gd name="connsiteY12-520" fmla="*/ 1161232 h 1985875"/>
              <a:gd name="connsiteX13-521" fmla="*/ 785374 w 1946874"/>
              <a:gd name="connsiteY13-522" fmla="*/ 1509040 h 1985875"/>
              <a:gd name="connsiteX14-523" fmla="*/ 0 w 1946874"/>
              <a:gd name="connsiteY14-524" fmla="*/ 1985875 h 1985875"/>
              <a:gd name="connsiteX15-525" fmla="*/ 437565 w 1946874"/>
              <a:gd name="connsiteY15-526" fmla="*/ 387077 h 1985875"/>
              <a:gd name="connsiteX16-527" fmla="*/ 650738 w 1946874"/>
              <a:gd name="connsiteY16-528" fmla="*/ 611470 h 1985875"/>
              <a:gd name="connsiteX17-529" fmla="*/ 813423 w 1946874"/>
              <a:gd name="connsiteY17-530" fmla="*/ 499274 h 1985875"/>
              <a:gd name="connsiteX18-531" fmla="*/ 790984 w 1946874"/>
              <a:gd name="connsiteY18-532" fmla="*/ 0 h 1985875"/>
              <a:gd name="connsiteX0-533" fmla="*/ 790984 w 1946874"/>
              <a:gd name="connsiteY0-534" fmla="*/ 0 h 1985875"/>
              <a:gd name="connsiteX1-535" fmla="*/ 790984 w 1946874"/>
              <a:gd name="connsiteY1-536" fmla="*/ 0 h 1985875"/>
              <a:gd name="connsiteX2-537" fmla="*/ 1026596 w 1946874"/>
              <a:gd name="connsiteY2-538" fmla="*/ 5610 h 1985875"/>
              <a:gd name="connsiteX3-539" fmla="*/ 1020986 w 1946874"/>
              <a:gd name="connsiteY3-540" fmla="*/ 493664 h 1985875"/>
              <a:gd name="connsiteX4-541" fmla="*/ 1155622 w 1946874"/>
              <a:gd name="connsiteY4-542" fmla="*/ 572201 h 1985875"/>
              <a:gd name="connsiteX5-543" fmla="*/ 1351965 w 1946874"/>
              <a:gd name="connsiteY5-544" fmla="*/ 375858 h 1985875"/>
              <a:gd name="connsiteX6-545" fmla="*/ 1901727 w 1946874"/>
              <a:gd name="connsiteY6-546" fmla="*/ 1924167 h 1985875"/>
              <a:gd name="connsiteX7-547" fmla="*/ 992937 w 1946874"/>
              <a:gd name="connsiteY7-548" fmla="*/ 1480991 h 1985875"/>
              <a:gd name="connsiteX8-549" fmla="*/ 1037816 w 1946874"/>
              <a:gd name="connsiteY8-550" fmla="*/ 1161232 h 1985875"/>
              <a:gd name="connsiteX9-551" fmla="*/ 1088304 w 1946874"/>
              <a:gd name="connsiteY9-552" fmla="*/ 757325 h 1985875"/>
              <a:gd name="connsiteX10-553" fmla="*/ 920009 w 1946874"/>
              <a:gd name="connsiteY10-554" fmla="*/ 611470 h 1985875"/>
              <a:gd name="connsiteX11-555" fmla="*/ 729276 w 1946874"/>
              <a:gd name="connsiteY11-556" fmla="*/ 751715 h 1985875"/>
              <a:gd name="connsiteX12-557" fmla="*/ 740495 w 1946874"/>
              <a:gd name="connsiteY12-558" fmla="*/ 1161232 h 1985875"/>
              <a:gd name="connsiteX13-559" fmla="*/ 785374 w 1946874"/>
              <a:gd name="connsiteY13-560" fmla="*/ 1509040 h 1985875"/>
              <a:gd name="connsiteX14-561" fmla="*/ 0 w 1946874"/>
              <a:gd name="connsiteY14-562" fmla="*/ 1985875 h 1985875"/>
              <a:gd name="connsiteX15-563" fmla="*/ 437565 w 1946874"/>
              <a:gd name="connsiteY15-564" fmla="*/ 387077 h 1985875"/>
              <a:gd name="connsiteX16-565" fmla="*/ 650738 w 1946874"/>
              <a:gd name="connsiteY16-566" fmla="*/ 611470 h 1985875"/>
              <a:gd name="connsiteX17-567" fmla="*/ 813423 w 1946874"/>
              <a:gd name="connsiteY17-568" fmla="*/ 499274 h 1985875"/>
              <a:gd name="connsiteX18-569" fmla="*/ 790984 w 1946874"/>
              <a:gd name="connsiteY18-570" fmla="*/ 0 h 1985875"/>
              <a:gd name="connsiteX0-571" fmla="*/ 790984 w 1946874"/>
              <a:gd name="connsiteY0-572" fmla="*/ 0 h 1985875"/>
              <a:gd name="connsiteX1-573" fmla="*/ 790984 w 1946874"/>
              <a:gd name="connsiteY1-574" fmla="*/ 0 h 1985875"/>
              <a:gd name="connsiteX2-575" fmla="*/ 1026596 w 1946874"/>
              <a:gd name="connsiteY2-576" fmla="*/ 5610 h 1985875"/>
              <a:gd name="connsiteX3-577" fmla="*/ 1020986 w 1946874"/>
              <a:gd name="connsiteY3-578" fmla="*/ 493664 h 1985875"/>
              <a:gd name="connsiteX4-579" fmla="*/ 1155622 w 1946874"/>
              <a:gd name="connsiteY4-580" fmla="*/ 572201 h 1985875"/>
              <a:gd name="connsiteX5-581" fmla="*/ 1351965 w 1946874"/>
              <a:gd name="connsiteY5-582" fmla="*/ 375858 h 1985875"/>
              <a:gd name="connsiteX6-583" fmla="*/ 1901727 w 1946874"/>
              <a:gd name="connsiteY6-584" fmla="*/ 1924167 h 1985875"/>
              <a:gd name="connsiteX7-585" fmla="*/ 992937 w 1946874"/>
              <a:gd name="connsiteY7-586" fmla="*/ 1480991 h 1985875"/>
              <a:gd name="connsiteX8-587" fmla="*/ 1037816 w 1946874"/>
              <a:gd name="connsiteY8-588" fmla="*/ 1161232 h 1985875"/>
              <a:gd name="connsiteX9-589" fmla="*/ 1088304 w 1946874"/>
              <a:gd name="connsiteY9-590" fmla="*/ 757325 h 1985875"/>
              <a:gd name="connsiteX10-591" fmla="*/ 920009 w 1946874"/>
              <a:gd name="connsiteY10-592" fmla="*/ 611470 h 1985875"/>
              <a:gd name="connsiteX11-593" fmla="*/ 729276 w 1946874"/>
              <a:gd name="connsiteY11-594" fmla="*/ 751715 h 1985875"/>
              <a:gd name="connsiteX12-595" fmla="*/ 740495 w 1946874"/>
              <a:gd name="connsiteY12-596" fmla="*/ 1161232 h 1985875"/>
              <a:gd name="connsiteX13-597" fmla="*/ 785374 w 1946874"/>
              <a:gd name="connsiteY13-598" fmla="*/ 1509040 h 1985875"/>
              <a:gd name="connsiteX14-599" fmla="*/ 0 w 1946874"/>
              <a:gd name="connsiteY14-600" fmla="*/ 1985875 h 1985875"/>
              <a:gd name="connsiteX15-601" fmla="*/ 437565 w 1946874"/>
              <a:gd name="connsiteY15-602" fmla="*/ 387077 h 1985875"/>
              <a:gd name="connsiteX16-603" fmla="*/ 650738 w 1946874"/>
              <a:gd name="connsiteY16-604" fmla="*/ 611470 h 1985875"/>
              <a:gd name="connsiteX17-605" fmla="*/ 813423 w 1946874"/>
              <a:gd name="connsiteY17-606" fmla="*/ 499274 h 1985875"/>
              <a:gd name="connsiteX18-607" fmla="*/ 790984 w 1946874"/>
              <a:gd name="connsiteY18-608" fmla="*/ 0 h 1985875"/>
              <a:gd name="connsiteX0-609" fmla="*/ 790984 w 1946874"/>
              <a:gd name="connsiteY0-610" fmla="*/ 0 h 1985875"/>
              <a:gd name="connsiteX1-611" fmla="*/ 790984 w 1946874"/>
              <a:gd name="connsiteY1-612" fmla="*/ 0 h 1985875"/>
              <a:gd name="connsiteX2-613" fmla="*/ 1026596 w 1946874"/>
              <a:gd name="connsiteY2-614" fmla="*/ 5610 h 1985875"/>
              <a:gd name="connsiteX3-615" fmla="*/ 1020986 w 1946874"/>
              <a:gd name="connsiteY3-616" fmla="*/ 493664 h 1985875"/>
              <a:gd name="connsiteX4-617" fmla="*/ 1155622 w 1946874"/>
              <a:gd name="connsiteY4-618" fmla="*/ 572201 h 1985875"/>
              <a:gd name="connsiteX5-619" fmla="*/ 1351965 w 1946874"/>
              <a:gd name="connsiteY5-620" fmla="*/ 375858 h 1985875"/>
              <a:gd name="connsiteX6-621" fmla="*/ 1901727 w 1946874"/>
              <a:gd name="connsiteY6-622" fmla="*/ 1924167 h 1985875"/>
              <a:gd name="connsiteX7-623" fmla="*/ 992937 w 1946874"/>
              <a:gd name="connsiteY7-624" fmla="*/ 1480991 h 1985875"/>
              <a:gd name="connsiteX8-625" fmla="*/ 1037816 w 1946874"/>
              <a:gd name="connsiteY8-626" fmla="*/ 1161232 h 1985875"/>
              <a:gd name="connsiteX9-627" fmla="*/ 1088304 w 1946874"/>
              <a:gd name="connsiteY9-628" fmla="*/ 757325 h 1985875"/>
              <a:gd name="connsiteX10-629" fmla="*/ 920009 w 1946874"/>
              <a:gd name="connsiteY10-630" fmla="*/ 611470 h 1985875"/>
              <a:gd name="connsiteX11-631" fmla="*/ 729276 w 1946874"/>
              <a:gd name="connsiteY11-632" fmla="*/ 751715 h 1985875"/>
              <a:gd name="connsiteX12-633" fmla="*/ 740495 w 1946874"/>
              <a:gd name="connsiteY12-634" fmla="*/ 1161232 h 1985875"/>
              <a:gd name="connsiteX13-635" fmla="*/ 785374 w 1946874"/>
              <a:gd name="connsiteY13-636" fmla="*/ 1509040 h 1985875"/>
              <a:gd name="connsiteX14-637" fmla="*/ 0 w 1946874"/>
              <a:gd name="connsiteY14-638" fmla="*/ 1985875 h 1985875"/>
              <a:gd name="connsiteX15-639" fmla="*/ 437565 w 1946874"/>
              <a:gd name="connsiteY15-640" fmla="*/ 387077 h 1985875"/>
              <a:gd name="connsiteX16-641" fmla="*/ 650738 w 1946874"/>
              <a:gd name="connsiteY16-642" fmla="*/ 611470 h 1985875"/>
              <a:gd name="connsiteX17-643" fmla="*/ 813423 w 1946874"/>
              <a:gd name="connsiteY17-644" fmla="*/ 499274 h 1985875"/>
              <a:gd name="connsiteX18-645" fmla="*/ 790984 w 1946874"/>
              <a:gd name="connsiteY18-646" fmla="*/ 0 h 1985875"/>
              <a:gd name="connsiteX0-647" fmla="*/ 790984 w 1946874"/>
              <a:gd name="connsiteY0-648" fmla="*/ 0 h 1985875"/>
              <a:gd name="connsiteX1-649" fmla="*/ 790984 w 1946874"/>
              <a:gd name="connsiteY1-650" fmla="*/ 0 h 1985875"/>
              <a:gd name="connsiteX2-651" fmla="*/ 1026596 w 1946874"/>
              <a:gd name="connsiteY2-652" fmla="*/ 5610 h 1985875"/>
              <a:gd name="connsiteX3-653" fmla="*/ 1020986 w 1946874"/>
              <a:gd name="connsiteY3-654" fmla="*/ 493664 h 1985875"/>
              <a:gd name="connsiteX4-655" fmla="*/ 1155622 w 1946874"/>
              <a:gd name="connsiteY4-656" fmla="*/ 572201 h 1985875"/>
              <a:gd name="connsiteX5-657" fmla="*/ 1351965 w 1946874"/>
              <a:gd name="connsiteY5-658" fmla="*/ 375858 h 1985875"/>
              <a:gd name="connsiteX6-659" fmla="*/ 1901727 w 1946874"/>
              <a:gd name="connsiteY6-660" fmla="*/ 1924167 h 1985875"/>
              <a:gd name="connsiteX7-661" fmla="*/ 992937 w 1946874"/>
              <a:gd name="connsiteY7-662" fmla="*/ 1480991 h 1985875"/>
              <a:gd name="connsiteX8-663" fmla="*/ 1037816 w 1946874"/>
              <a:gd name="connsiteY8-664" fmla="*/ 1161232 h 1985875"/>
              <a:gd name="connsiteX9-665" fmla="*/ 1088304 w 1946874"/>
              <a:gd name="connsiteY9-666" fmla="*/ 757325 h 1985875"/>
              <a:gd name="connsiteX10-667" fmla="*/ 920009 w 1946874"/>
              <a:gd name="connsiteY10-668" fmla="*/ 611470 h 1985875"/>
              <a:gd name="connsiteX11-669" fmla="*/ 729276 w 1946874"/>
              <a:gd name="connsiteY11-670" fmla="*/ 751715 h 1985875"/>
              <a:gd name="connsiteX12-671" fmla="*/ 740495 w 1946874"/>
              <a:gd name="connsiteY12-672" fmla="*/ 1161232 h 1985875"/>
              <a:gd name="connsiteX13-673" fmla="*/ 785374 w 1946874"/>
              <a:gd name="connsiteY13-674" fmla="*/ 1509040 h 1985875"/>
              <a:gd name="connsiteX14-675" fmla="*/ 0 w 1946874"/>
              <a:gd name="connsiteY14-676" fmla="*/ 1985875 h 1985875"/>
              <a:gd name="connsiteX15-677" fmla="*/ 437565 w 1946874"/>
              <a:gd name="connsiteY15-678" fmla="*/ 387077 h 1985875"/>
              <a:gd name="connsiteX16-679" fmla="*/ 650738 w 1946874"/>
              <a:gd name="connsiteY16-680" fmla="*/ 611470 h 1985875"/>
              <a:gd name="connsiteX17-681" fmla="*/ 813423 w 1946874"/>
              <a:gd name="connsiteY17-682" fmla="*/ 499274 h 1985875"/>
              <a:gd name="connsiteX18-683" fmla="*/ 790984 w 1946874"/>
              <a:gd name="connsiteY18-684" fmla="*/ 0 h 1985875"/>
              <a:gd name="connsiteX0-685" fmla="*/ 790984 w 1946874"/>
              <a:gd name="connsiteY0-686" fmla="*/ 0 h 1985875"/>
              <a:gd name="connsiteX1-687" fmla="*/ 790984 w 1946874"/>
              <a:gd name="connsiteY1-688" fmla="*/ 0 h 1985875"/>
              <a:gd name="connsiteX2-689" fmla="*/ 1026596 w 1946874"/>
              <a:gd name="connsiteY2-690" fmla="*/ 5610 h 1985875"/>
              <a:gd name="connsiteX3-691" fmla="*/ 1020986 w 1946874"/>
              <a:gd name="connsiteY3-692" fmla="*/ 493664 h 1985875"/>
              <a:gd name="connsiteX4-693" fmla="*/ 1155622 w 1946874"/>
              <a:gd name="connsiteY4-694" fmla="*/ 572201 h 1985875"/>
              <a:gd name="connsiteX5-695" fmla="*/ 1351965 w 1946874"/>
              <a:gd name="connsiteY5-696" fmla="*/ 375858 h 1985875"/>
              <a:gd name="connsiteX6-697" fmla="*/ 1901727 w 1946874"/>
              <a:gd name="connsiteY6-698" fmla="*/ 1924167 h 1985875"/>
              <a:gd name="connsiteX7-699" fmla="*/ 1071474 w 1946874"/>
              <a:gd name="connsiteY7-700" fmla="*/ 1480991 h 1985875"/>
              <a:gd name="connsiteX8-701" fmla="*/ 1037816 w 1946874"/>
              <a:gd name="connsiteY8-702" fmla="*/ 1161232 h 1985875"/>
              <a:gd name="connsiteX9-703" fmla="*/ 1088304 w 1946874"/>
              <a:gd name="connsiteY9-704" fmla="*/ 757325 h 1985875"/>
              <a:gd name="connsiteX10-705" fmla="*/ 920009 w 1946874"/>
              <a:gd name="connsiteY10-706" fmla="*/ 611470 h 1985875"/>
              <a:gd name="connsiteX11-707" fmla="*/ 729276 w 1946874"/>
              <a:gd name="connsiteY11-708" fmla="*/ 751715 h 1985875"/>
              <a:gd name="connsiteX12-709" fmla="*/ 740495 w 1946874"/>
              <a:gd name="connsiteY12-710" fmla="*/ 1161232 h 1985875"/>
              <a:gd name="connsiteX13-711" fmla="*/ 785374 w 1946874"/>
              <a:gd name="connsiteY13-712" fmla="*/ 1509040 h 1985875"/>
              <a:gd name="connsiteX14-713" fmla="*/ 0 w 1946874"/>
              <a:gd name="connsiteY14-714" fmla="*/ 1985875 h 1985875"/>
              <a:gd name="connsiteX15-715" fmla="*/ 437565 w 1946874"/>
              <a:gd name="connsiteY15-716" fmla="*/ 387077 h 1985875"/>
              <a:gd name="connsiteX16-717" fmla="*/ 650738 w 1946874"/>
              <a:gd name="connsiteY16-718" fmla="*/ 611470 h 1985875"/>
              <a:gd name="connsiteX17-719" fmla="*/ 813423 w 1946874"/>
              <a:gd name="connsiteY17-720" fmla="*/ 499274 h 1985875"/>
              <a:gd name="connsiteX18-721" fmla="*/ 790984 w 1946874"/>
              <a:gd name="connsiteY18-722" fmla="*/ 0 h 1985875"/>
              <a:gd name="connsiteX0-723" fmla="*/ 790984 w 1946874"/>
              <a:gd name="connsiteY0-724" fmla="*/ 0 h 1985875"/>
              <a:gd name="connsiteX1-725" fmla="*/ 790984 w 1946874"/>
              <a:gd name="connsiteY1-726" fmla="*/ 0 h 1985875"/>
              <a:gd name="connsiteX2-727" fmla="*/ 1026596 w 1946874"/>
              <a:gd name="connsiteY2-728" fmla="*/ 5610 h 1985875"/>
              <a:gd name="connsiteX3-729" fmla="*/ 1020986 w 1946874"/>
              <a:gd name="connsiteY3-730" fmla="*/ 493664 h 1985875"/>
              <a:gd name="connsiteX4-731" fmla="*/ 1155622 w 1946874"/>
              <a:gd name="connsiteY4-732" fmla="*/ 572201 h 1985875"/>
              <a:gd name="connsiteX5-733" fmla="*/ 1351965 w 1946874"/>
              <a:gd name="connsiteY5-734" fmla="*/ 375858 h 1985875"/>
              <a:gd name="connsiteX6-735" fmla="*/ 1901727 w 1946874"/>
              <a:gd name="connsiteY6-736" fmla="*/ 1924167 h 1985875"/>
              <a:gd name="connsiteX7-737" fmla="*/ 1054644 w 1946874"/>
              <a:gd name="connsiteY7-738" fmla="*/ 1486600 h 1985875"/>
              <a:gd name="connsiteX8-739" fmla="*/ 1037816 w 1946874"/>
              <a:gd name="connsiteY8-740" fmla="*/ 1161232 h 1985875"/>
              <a:gd name="connsiteX9-741" fmla="*/ 1088304 w 1946874"/>
              <a:gd name="connsiteY9-742" fmla="*/ 757325 h 1985875"/>
              <a:gd name="connsiteX10-743" fmla="*/ 920009 w 1946874"/>
              <a:gd name="connsiteY10-744" fmla="*/ 611470 h 1985875"/>
              <a:gd name="connsiteX11-745" fmla="*/ 729276 w 1946874"/>
              <a:gd name="connsiteY11-746" fmla="*/ 751715 h 1985875"/>
              <a:gd name="connsiteX12-747" fmla="*/ 740495 w 1946874"/>
              <a:gd name="connsiteY12-748" fmla="*/ 1161232 h 1985875"/>
              <a:gd name="connsiteX13-749" fmla="*/ 785374 w 1946874"/>
              <a:gd name="connsiteY13-750" fmla="*/ 1509040 h 1985875"/>
              <a:gd name="connsiteX14-751" fmla="*/ 0 w 1946874"/>
              <a:gd name="connsiteY14-752" fmla="*/ 1985875 h 1985875"/>
              <a:gd name="connsiteX15-753" fmla="*/ 437565 w 1946874"/>
              <a:gd name="connsiteY15-754" fmla="*/ 387077 h 1985875"/>
              <a:gd name="connsiteX16-755" fmla="*/ 650738 w 1946874"/>
              <a:gd name="connsiteY16-756" fmla="*/ 611470 h 1985875"/>
              <a:gd name="connsiteX17-757" fmla="*/ 813423 w 1946874"/>
              <a:gd name="connsiteY17-758" fmla="*/ 499274 h 1985875"/>
              <a:gd name="connsiteX18-759" fmla="*/ 790984 w 1946874"/>
              <a:gd name="connsiteY18-760" fmla="*/ 0 h 1985875"/>
              <a:gd name="connsiteX0-761" fmla="*/ 790984 w 1946874"/>
              <a:gd name="connsiteY0-762" fmla="*/ 0 h 1985875"/>
              <a:gd name="connsiteX1-763" fmla="*/ 790984 w 1946874"/>
              <a:gd name="connsiteY1-764" fmla="*/ 0 h 1985875"/>
              <a:gd name="connsiteX2-765" fmla="*/ 1026596 w 1946874"/>
              <a:gd name="connsiteY2-766" fmla="*/ 5610 h 1985875"/>
              <a:gd name="connsiteX3-767" fmla="*/ 1020986 w 1946874"/>
              <a:gd name="connsiteY3-768" fmla="*/ 493664 h 1985875"/>
              <a:gd name="connsiteX4-769" fmla="*/ 1155622 w 1946874"/>
              <a:gd name="connsiteY4-770" fmla="*/ 572201 h 1985875"/>
              <a:gd name="connsiteX5-771" fmla="*/ 1351965 w 1946874"/>
              <a:gd name="connsiteY5-772" fmla="*/ 375858 h 1985875"/>
              <a:gd name="connsiteX6-773" fmla="*/ 1901727 w 1946874"/>
              <a:gd name="connsiteY6-774" fmla="*/ 1924167 h 1985875"/>
              <a:gd name="connsiteX7-775" fmla="*/ 1054644 w 1946874"/>
              <a:gd name="connsiteY7-776" fmla="*/ 1486600 h 1985875"/>
              <a:gd name="connsiteX8-777" fmla="*/ 1037816 w 1946874"/>
              <a:gd name="connsiteY8-778" fmla="*/ 1161232 h 1985875"/>
              <a:gd name="connsiteX9-779" fmla="*/ 1088304 w 1946874"/>
              <a:gd name="connsiteY9-780" fmla="*/ 757325 h 1985875"/>
              <a:gd name="connsiteX10-781" fmla="*/ 920009 w 1946874"/>
              <a:gd name="connsiteY10-782" fmla="*/ 611470 h 1985875"/>
              <a:gd name="connsiteX11-783" fmla="*/ 729276 w 1946874"/>
              <a:gd name="connsiteY11-784" fmla="*/ 751715 h 1985875"/>
              <a:gd name="connsiteX12-785" fmla="*/ 740495 w 1946874"/>
              <a:gd name="connsiteY12-786" fmla="*/ 1161232 h 1985875"/>
              <a:gd name="connsiteX13-787" fmla="*/ 785374 w 1946874"/>
              <a:gd name="connsiteY13-788" fmla="*/ 1509040 h 1985875"/>
              <a:gd name="connsiteX14-789" fmla="*/ 0 w 1946874"/>
              <a:gd name="connsiteY14-790" fmla="*/ 1985875 h 1985875"/>
              <a:gd name="connsiteX15-791" fmla="*/ 437565 w 1946874"/>
              <a:gd name="connsiteY15-792" fmla="*/ 387077 h 1985875"/>
              <a:gd name="connsiteX16-793" fmla="*/ 650738 w 1946874"/>
              <a:gd name="connsiteY16-794" fmla="*/ 611470 h 1985875"/>
              <a:gd name="connsiteX17-795" fmla="*/ 813423 w 1946874"/>
              <a:gd name="connsiteY17-796" fmla="*/ 499274 h 1985875"/>
              <a:gd name="connsiteX18-797" fmla="*/ 790984 w 1946874"/>
              <a:gd name="connsiteY18-798" fmla="*/ 0 h 1985875"/>
              <a:gd name="connsiteX0-799" fmla="*/ 790984 w 1946874"/>
              <a:gd name="connsiteY0-800" fmla="*/ 0 h 1985875"/>
              <a:gd name="connsiteX1-801" fmla="*/ 790984 w 1946874"/>
              <a:gd name="connsiteY1-802" fmla="*/ 0 h 1985875"/>
              <a:gd name="connsiteX2-803" fmla="*/ 1026596 w 1946874"/>
              <a:gd name="connsiteY2-804" fmla="*/ 5610 h 1985875"/>
              <a:gd name="connsiteX3-805" fmla="*/ 1020986 w 1946874"/>
              <a:gd name="connsiteY3-806" fmla="*/ 493664 h 1985875"/>
              <a:gd name="connsiteX4-807" fmla="*/ 1155622 w 1946874"/>
              <a:gd name="connsiteY4-808" fmla="*/ 572201 h 1985875"/>
              <a:gd name="connsiteX5-809" fmla="*/ 1351965 w 1946874"/>
              <a:gd name="connsiteY5-810" fmla="*/ 375858 h 1985875"/>
              <a:gd name="connsiteX6-811" fmla="*/ 1901727 w 1946874"/>
              <a:gd name="connsiteY6-812" fmla="*/ 1924167 h 1985875"/>
              <a:gd name="connsiteX7-813" fmla="*/ 1054644 w 1946874"/>
              <a:gd name="connsiteY7-814" fmla="*/ 1486600 h 1985875"/>
              <a:gd name="connsiteX8-815" fmla="*/ 1037816 w 1946874"/>
              <a:gd name="connsiteY8-816" fmla="*/ 1161232 h 1985875"/>
              <a:gd name="connsiteX9-817" fmla="*/ 1088304 w 1946874"/>
              <a:gd name="connsiteY9-818" fmla="*/ 757325 h 1985875"/>
              <a:gd name="connsiteX10-819" fmla="*/ 920009 w 1946874"/>
              <a:gd name="connsiteY10-820" fmla="*/ 611470 h 1985875"/>
              <a:gd name="connsiteX11-821" fmla="*/ 729276 w 1946874"/>
              <a:gd name="connsiteY11-822" fmla="*/ 751715 h 1985875"/>
              <a:gd name="connsiteX12-823" fmla="*/ 740495 w 1946874"/>
              <a:gd name="connsiteY12-824" fmla="*/ 1161232 h 1985875"/>
              <a:gd name="connsiteX13-825" fmla="*/ 785374 w 1946874"/>
              <a:gd name="connsiteY13-826" fmla="*/ 1509040 h 1985875"/>
              <a:gd name="connsiteX14-827" fmla="*/ 0 w 1946874"/>
              <a:gd name="connsiteY14-828" fmla="*/ 1985875 h 1985875"/>
              <a:gd name="connsiteX15-829" fmla="*/ 437565 w 1946874"/>
              <a:gd name="connsiteY15-830" fmla="*/ 387077 h 1985875"/>
              <a:gd name="connsiteX16-831" fmla="*/ 650738 w 1946874"/>
              <a:gd name="connsiteY16-832" fmla="*/ 611470 h 1985875"/>
              <a:gd name="connsiteX17-833" fmla="*/ 813423 w 1946874"/>
              <a:gd name="connsiteY17-834" fmla="*/ 499274 h 1985875"/>
              <a:gd name="connsiteX18-835" fmla="*/ 790984 w 1946874"/>
              <a:gd name="connsiteY18-836" fmla="*/ 0 h 1985875"/>
              <a:gd name="connsiteX0-837" fmla="*/ 790984 w 1946874"/>
              <a:gd name="connsiteY0-838" fmla="*/ 0 h 1985875"/>
              <a:gd name="connsiteX1-839" fmla="*/ 790984 w 1946874"/>
              <a:gd name="connsiteY1-840" fmla="*/ 0 h 1985875"/>
              <a:gd name="connsiteX2-841" fmla="*/ 1026596 w 1946874"/>
              <a:gd name="connsiteY2-842" fmla="*/ 5610 h 1985875"/>
              <a:gd name="connsiteX3-843" fmla="*/ 1020986 w 1946874"/>
              <a:gd name="connsiteY3-844" fmla="*/ 493664 h 1985875"/>
              <a:gd name="connsiteX4-845" fmla="*/ 1155622 w 1946874"/>
              <a:gd name="connsiteY4-846" fmla="*/ 572201 h 1985875"/>
              <a:gd name="connsiteX5-847" fmla="*/ 1351965 w 1946874"/>
              <a:gd name="connsiteY5-848" fmla="*/ 375858 h 1985875"/>
              <a:gd name="connsiteX6-849" fmla="*/ 1901727 w 1946874"/>
              <a:gd name="connsiteY6-850" fmla="*/ 1924167 h 1985875"/>
              <a:gd name="connsiteX7-851" fmla="*/ 1054644 w 1946874"/>
              <a:gd name="connsiteY7-852" fmla="*/ 1486600 h 1985875"/>
              <a:gd name="connsiteX8-853" fmla="*/ 1037816 w 1946874"/>
              <a:gd name="connsiteY8-854" fmla="*/ 1161232 h 1985875"/>
              <a:gd name="connsiteX9-855" fmla="*/ 1088304 w 1946874"/>
              <a:gd name="connsiteY9-856" fmla="*/ 757325 h 1985875"/>
              <a:gd name="connsiteX10-857" fmla="*/ 920009 w 1946874"/>
              <a:gd name="connsiteY10-858" fmla="*/ 611470 h 1985875"/>
              <a:gd name="connsiteX11-859" fmla="*/ 729276 w 1946874"/>
              <a:gd name="connsiteY11-860" fmla="*/ 751715 h 1985875"/>
              <a:gd name="connsiteX12-861" fmla="*/ 740495 w 1946874"/>
              <a:gd name="connsiteY12-862" fmla="*/ 1161232 h 1985875"/>
              <a:gd name="connsiteX13-863" fmla="*/ 785374 w 1946874"/>
              <a:gd name="connsiteY13-864" fmla="*/ 1509040 h 1985875"/>
              <a:gd name="connsiteX14-865" fmla="*/ 0 w 1946874"/>
              <a:gd name="connsiteY14-866" fmla="*/ 1985875 h 1985875"/>
              <a:gd name="connsiteX15-867" fmla="*/ 437565 w 1946874"/>
              <a:gd name="connsiteY15-868" fmla="*/ 387077 h 1985875"/>
              <a:gd name="connsiteX16-869" fmla="*/ 650738 w 1946874"/>
              <a:gd name="connsiteY16-870" fmla="*/ 611470 h 1985875"/>
              <a:gd name="connsiteX17-871" fmla="*/ 813423 w 1946874"/>
              <a:gd name="connsiteY17-872" fmla="*/ 499274 h 1985875"/>
              <a:gd name="connsiteX18-873" fmla="*/ 790984 w 1946874"/>
              <a:gd name="connsiteY18-874" fmla="*/ 0 h 1985875"/>
              <a:gd name="connsiteX0-875" fmla="*/ 790984 w 1946874"/>
              <a:gd name="connsiteY0-876" fmla="*/ 0 h 1985875"/>
              <a:gd name="connsiteX1-877" fmla="*/ 790984 w 1946874"/>
              <a:gd name="connsiteY1-878" fmla="*/ 0 h 1985875"/>
              <a:gd name="connsiteX2-879" fmla="*/ 1026596 w 1946874"/>
              <a:gd name="connsiteY2-880" fmla="*/ 5610 h 1985875"/>
              <a:gd name="connsiteX3-881" fmla="*/ 1020986 w 1946874"/>
              <a:gd name="connsiteY3-882" fmla="*/ 493664 h 1985875"/>
              <a:gd name="connsiteX4-883" fmla="*/ 1155622 w 1946874"/>
              <a:gd name="connsiteY4-884" fmla="*/ 572201 h 1985875"/>
              <a:gd name="connsiteX5-885" fmla="*/ 1351965 w 1946874"/>
              <a:gd name="connsiteY5-886" fmla="*/ 375858 h 1985875"/>
              <a:gd name="connsiteX6-887" fmla="*/ 1901727 w 1946874"/>
              <a:gd name="connsiteY6-888" fmla="*/ 1924167 h 1985875"/>
              <a:gd name="connsiteX7-889" fmla="*/ 1054644 w 1946874"/>
              <a:gd name="connsiteY7-890" fmla="*/ 1486600 h 1985875"/>
              <a:gd name="connsiteX8-891" fmla="*/ 1037816 w 1946874"/>
              <a:gd name="connsiteY8-892" fmla="*/ 1161232 h 1985875"/>
              <a:gd name="connsiteX9-893" fmla="*/ 1088304 w 1946874"/>
              <a:gd name="connsiteY9-894" fmla="*/ 757325 h 1985875"/>
              <a:gd name="connsiteX10-895" fmla="*/ 920009 w 1946874"/>
              <a:gd name="connsiteY10-896" fmla="*/ 611470 h 1985875"/>
              <a:gd name="connsiteX11-897" fmla="*/ 729276 w 1946874"/>
              <a:gd name="connsiteY11-898" fmla="*/ 751715 h 1985875"/>
              <a:gd name="connsiteX12-899" fmla="*/ 740495 w 1946874"/>
              <a:gd name="connsiteY12-900" fmla="*/ 1161232 h 1985875"/>
              <a:gd name="connsiteX13-901" fmla="*/ 785374 w 1946874"/>
              <a:gd name="connsiteY13-902" fmla="*/ 1509040 h 1985875"/>
              <a:gd name="connsiteX14-903" fmla="*/ 0 w 1946874"/>
              <a:gd name="connsiteY14-904" fmla="*/ 1985875 h 1985875"/>
              <a:gd name="connsiteX15-905" fmla="*/ 437565 w 1946874"/>
              <a:gd name="connsiteY15-906" fmla="*/ 387077 h 1985875"/>
              <a:gd name="connsiteX16-907" fmla="*/ 650738 w 1946874"/>
              <a:gd name="connsiteY16-908" fmla="*/ 611470 h 1985875"/>
              <a:gd name="connsiteX17-909" fmla="*/ 813423 w 1946874"/>
              <a:gd name="connsiteY17-910" fmla="*/ 499274 h 1985875"/>
              <a:gd name="connsiteX18-911" fmla="*/ 790984 w 1946874"/>
              <a:gd name="connsiteY18-912" fmla="*/ 0 h 1985875"/>
              <a:gd name="connsiteX0-913" fmla="*/ 790984 w 1946874"/>
              <a:gd name="connsiteY0-914" fmla="*/ 0 h 1985875"/>
              <a:gd name="connsiteX1-915" fmla="*/ 790984 w 1946874"/>
              <a:gd name="connsiteY1-916" fmla="*/ 0 h 1985875"/>
              <a:gd name="connsiteX2-917" fmla="*/ 1026596 w 1946874"/>
              <a:gd name="connsiteY2-918" fmla="*/ 5610 h 1985875"/>
              <a:gd name="connsiteX3-919" fmla="*/ 1020986 w 1946874"/>
              <a:gd name="connsiteY3-920" fmla="*/ 493664 h 1985875"/>
              <a:gd name="connsiteX4-921" fmla="*/ 1155622 w 1946874"/>
              <a:gd name="connsiteY4-922" fmla="*/ 572201 h 1985875"/>
              <a:gd name="connsiteX5-923" fmla="*/ 1351965 w 1946874"/>
              <a:gd name="connsiteY5-924" fmla="*/ 375858 h 1985875"/>
              <a:gd name="connsiteX6-925" fmla="*/ 1901727 w 1946874"/>
              <a:gd name="connsiteY6-926" fmla="*/ 1924167 h 1985875"/>
              <a:gd name="connsiteX7-927" fmla="*/ 1054644 w 1946874"/>
              <a:gd name="connsiteY7-928" fmla="*/ 1486600 h 1985875"/>
              <a:gd name="connsiteX8-929" fmla="*/ 1037816 w 1946874"/>
              <a:gd name="connsiteY8-930" fmla="*/ 1144403 h 1985875"/>
              <a:gd name="connsiteX9-931" fmla="*/ 1088304 w 1946874"/>
              <a:gd name="connsiteY9-932" fmla="*/ 757325 h 1985875"/>
              <a:gd name="connsiteX10-933" fmla="*/ 920009 w 1946874"/>
              <a:gd name="connsiteY10-934" fmla="*/ 611470 h 1985875"/>
              <a:gd name="connsiteX11-935" fmla="*/ 729276 w 1946874"/>
              <a:gd name="connsiteY11-936" fmla="*/ 751715 h 1985875"/>
              <a:gd name="connsiteX12-937" fmla="*/ 740495 w 1946874"/>
              <a:gd name="connsiteY12-938" fmla="*/ 1161232 h 1985875"/>
              <a:gd name="connsiteX13-939" fmla="*/ 785374 w 1946874"/>
              <a:gd name="connsiteY13-940" fmla="*/ 1509040 h 1985875"/>
              <a:gd name="connsiteX14-941" fmla="*/ 0 w 1946874"/>
              <a:gd name="connsiteY14-942" fmla="*/ 1985875 h 1985875"/>
              <a:gd name="connsiteX15-943" fmla="*/ 437565 w 1946874"/>
              <a:gd name="connsiteY15-944" fmla="*/ 387077 h 1985875"/>
              <a:gd name="connsiteX16-945" fmla="*/ 650738 w 1946874"/>
              <a:gd name="connsiteY16-946" fmla="*/ 611470 h 1985875"/>
              <a:gd name="connsiteX17-947" fmla="*/ 813423 w 1946874"/>
              <a:gd name="connsiteY17-948" fmla="*/ 499274 h 1985875"/>
              <a:gd name="connsiteX18-949" fmla="*/ 790984 w 1946874"/>
              <a:gd name="connsiteY18-950" fmla="*/ 0 h 1985875"/>
              <a:gd name="connsiteX0-951" fmla="*/ 790984 w 1946874"/>
              <a:gd name="connsiteY0-952" fmla="*/ 0 h 1985875"/>
              <a:gd name="connsiteX1-953" fmla="*/ 790984 w 1946874"/>
              <a:gd name="connsiteY1-954" fmla="*/ 0 h 1985875"/>
              <a:gd name="connsiteX2-955" fmla="*/ 1026596 w 1946874"/>
              <a:gd name="connsiteY2-956" fmla="*/ 5610 h 1985875"/>
              <a:gd name="connsiteX3-957" fmla="*/ 1020986 w 1946874"/>
              <a:gd name="connsiteY3-958" fmla="*/ 493664 h 1985875"/>
              <a:gd name="connsiteX4-959" fmla="*/ 1155622 w 1946874"/>
              <a:gd name="connsiteY4-960" fmla="*/ 572201 h 1985875"/>
              <a:gd name="connsiteX5-961" fmla="*/ 1351965 w 1946874"/>
              <a:gd name="connsiteY5-962" fmla="*/ 375858 h 1985875"/>
              <a:gd name="connsiteX6-963" fmla="*/ 1901727 w 1946874"/>
              <a:gd name="connsiteY6-964" fmla="*/ 1924167 h 1985875"/>
              <a:gd name="connsiteX7-965" fmla="*/ 1054644 w 1946874"/>
              <a:gd name="connsiteY7-966" fmla="*/ 1486600 h 1985875"/>
              <a:gd name="connsiteX8-967" fmla="*/ 1037816 w 1946874"/>
              <a:gd name="connsiteY8-968" fmla="*/ 1144403 h 1985875"/>
              <a:gd name="connsiteX9-969" fmla="*/ 1088304 w 1946874"/>
              <a:gd name="connsiteY9-970" fmla="*/ 757325 h 1985875"/>
              <a:gd name="connsiteX10-971" fmla="*/ 920009 w 1946874"/>
              <a:gd name="connsiteY10-972" fmla="*/ 611470 h 1985875"/>
              <a:gd name="connsiteX11-973" fmla="*/ 729276 w 1946874"/>
              <a:gd name="connsiteY11-974" fmla="*/ 751715 h 1985875"/>
              <a:gd name="connsiteX12-975" fmla="*/ 740495 w 1946874"/>
              <a:gd name="connsiteY12-976" fmla="*/ 1161232 h 1985875"/>
              <a:gd name="connsiteX13-977" fmla="*/ 785374 w 1946874"/>
              <a:gd name="connsiteY13-978" fmla="*/ 1509040 h 1985875"/>
              <a:gd name="connsiteX14-979" fmla="*/ 0 w 1946874"/>
              <a:gd name="connsiteY14-980" fmla="*/ 1985875 h 1985875"/>
              <a:gd name="connsiteX15-981" fmla="*/ 437565 w 1946874"/>
              <a:gd name="connsiteY15-982" fmla="*/ 387077 h 1985875"/>
              <a:gd name="connsiteX16-983" fmla="*/ 650738 w 1946874"/>
              <a:gd name="connsiteY16-984" fmla="*/ 611470 h 1985875"/>
              <a:gd name="connsiteX17-985" fmla="*/ 813423 w 1946874"/>
              <a:gd name="connsiteY17-986" fmla="*/ 499274 h 1985875"/>
              <a:gd name="connsiteX18-987" fmla="*/ 790984 w 1946874"/>
              <a:gd name="connsiteY18-988" fmla="*/ 0 h 1985875"/>
              <a:gd name="connsiteX0-989" fmla="*/ 790984 w 1946874"/>
              <a:gd name="connsiteY0-990" fmla="*/ 0 h 1985875"/>
              <a:gd name="connsiteX1-991" fmla="*/ 790984 w 1946874"/>
              <a:gd name="connsiteY1-992" fmla="*/ 0 h 1985875"/>
              <a:gd name="connsiteX2-993" fmla="*/ 1026596 w 1946874"/>
              <a:gd name="connsiteY2-994" fmla="*/ 5610 h 1985875"/>
              <a:gd name="connsiteX3-995" fmla="*/ 1020986 w 1946874"/>
              <a:gd name="connsiteY3-996" fmla="*/ 493664 h 1985875"/>
              <a:gd name="connsiteX4-997" fmla="*/ 1155622 w 1946874"/>
              <a:gd name="connsiteY4-998" fmla="*/ 572201 h 1985875"/>
              <a:gd name="connsiteX5-999" fmla="*/ 1351965 w 1946874"/>
              <a:gd name="connsiteY5-1000" fmla="*/ 375858 h 1985875"/>
              <a:gd name="connsiteX6-1001" fmla="*/ 1901727 w 1946874"/>
              <a:gd name="connsiteY6-1002" fmla="*/ 1924167 h 1985875"/>
              <a:gd name="connsiteX7-1003" fmla="*/ 1054644 w 1946874"/>
              <a:gd name="connsiteY7-1004" fmla="*/ 1486600 h 1985875"/>
              <a:gd name="connsiteX8-1005" fmla="*/ 1037816 w 1946874"/>
              <a:gd name="connsiteY8-1006" fmla="*/ 1144403 h 1985875"/>
              <a:gd name="connsiteX9-1007" fmla="*/ 1088304 w 1946874"/>
              <a:gd name="connsiteY9-1008" fmla="*/ 757325 h 1985875"/>
              <a:gd name="connsiteX10-1009" fmla="*/ 920009 w 1946874"/>
              <a:gd name="connsiteY10-1010" fmla="*/ 611470 h 1985875"/>
              <a:gd name="connsiteX11-1011" fmla="*/ 729276 w 1946874"/>
              <a:gd name="connsiteY11-1012" fmla="*/ 751715 h 1985875"/>
              <a:gd name="connsiteX12-1013" fmla="*/ 740495 w 1946874"/>
              <a:gd name="connsiteY12-1014" fmla="*/ 1161232 h 1985875"/>
              <a:gd name="connsiteX13-1015" fmla="*/ 785374 w 1946874"/>
              <a:gd name="connsiteY13-1016" fmla="*/ 1509040 h 1985875"/>
              <a:gd name="connsiteX14-1017" fmla="*/ 0 w 1946874"/>
              <a:gd name="connsiteY14-1018" fmla="*/ 1985875 h 1985875"/>
              <a:gd name="connsiteX15-1019" fmla="*/ 437565 w 1946874"/>
              <a:gd name="connsiteY15-1020" fmla="*/ 387077 h 1985875"/>
              <a:gd name="connsiteX16-1021" fmla="*/ 650738 w 1946874"/>
              <a:gd name="connsiteY16-1022" fmla="*/ 611470 h 1985875"/>
              <a:gd name="connsiteX17-1023" fmla="*/ 813423 w 1946874"/>
              <a:gd name="connsiteY17-1024" fmla="*/ 499274 h 1985875"/>
              <a:gd name="connsiteX18-1025" fmla="*/ 790984 w 1946874"/>
              <a:gd name="connsiteY18-1026" fmla="*/ 0 h 1985875"/>
              <a:gd name="connsiteX0-1027" fmla="*/ 790984 w 1946874"/>
              <a:gd name="connsiteY0-1028" fmla="*/ 0 h 1985875"/>
              <a:gd name="connsiteX1-1029" fmla="*/ 790984 w 1946874"/>
              <a:gd name="connsiteY1-1030" fmla="*/ 0 h 1985875"/>
              <a:gd name="connsiteX2-1031" fmla="*/ 1026596 w 1946874"/>
              <a:gd name="connsiteY2-1032" fmla="*/ 5610 h 1985875"/>
              <a:gd name="connsiteX3-1033" fmla="*/ 1020986 w 1946874"/>
              <a:gd name="connsiteY3-1034" fmla="*/ 493664 h 1985875"/>
              <a:gd name="connsiteX4-1035" fmla="*/ 1155622 w 1946874"/>
              <a:gd name="connsiteY4-1036" fmla="*/ 572201 h 1985875"/>
              <a:gd name="connsiteX5-1037" fmla="*/ 1351965 w 1946874"/>
              <a:gd name="connsiteY5-1038" fmla="*/ 375858 h 1985875"/>
              <a:gd name="connsiteX6-1039" fmla="*/ 1901727 w 1946874"/>
              <a:gd name="connsiteY6-1040" fmla="*/ 1924167 h 1985875"/>
              <a:gd name="connsiteX7-1041" fmla="*/ 1054644 w 1946874"/>
              <a:gd name="connsiteY7-1042" fmla="*/ 1486600 h 1985875"/>
              <a:gd name="connsiteX8-1043" fmla="*/ 1037816 w 1946874"/>
              <a:gd name="connsiteY8-1044" fmla="*/ 1144403 h 1985875"/>
              <a:gd name="connsiteX9-1045" fmla="*/ 1088304 w 1946874"/>
              <a:gd name="connsiteY9-1046" fmla="*/ 757325 h 1985875"/>
              <a:gd name="connsiteX10-1047" fmla="*/ 920009 w 1946874"/>
              <a:gd name="connsiteY10-1048" fmla="*/ 611470 h 1985875"/>
              <a:gd name="connsiteX11-1049" fmla="*/ 729276 w 1946874"/>
              <a:gd name="connsiteY11-1050" fmla="*/ 751715 h 1985875"/>
              <a:gd name="connsiteX12-1051" fmla="*/ 740495 w 1946874"/>
              <a:gd name="connsiteY12-1052" fmla="*/ 1161232 h 1985875"/>
              <a:gd name="connsiteX13-1053" fmla="*/ 785374 w 1946874"/>
              <a:gd name="connsiteY13-1054" fmla="*/ 1509040 h 1985875"/>
              <a:gd name="connsiteX14-1055" fmla="*/ 0 w 1946874"/>
              <a:gd name="connsiteY14-1056" fmla="*/ 1985875 h 1985875"/>
              <a:gd name="connsiteX15-1057" fmla="*/ 420736 w 1946874"/>
              <a:gd name="connsiteY15-1058" fmla="*/ 375858 h 1985875"/>
              <a:gd name="connsiteX16-1059" fmla="*/ 650738 w 1946874"/>
              <a:gd name="connsiteY16-1060" fmla="*/ 611470 h 1985875"/>
              <a:gd name="connsiteX17-1061" fmla="*/ 813423 w 1946874"/>
              <a:gd name="connsiteY17-1062" fmla="*/ 499274 h 1985875"/>
              <a:gd name="connsiteX18-1063" fmla="*/ 790984 w 1946874"/>
              <a:gd name="connsiteY18-1064" fmla="*/ 0 h 1985875"/>
              <a:gd name="connsiteX0-1065" fmla="*/ 790984 w 1946874"/>
              <a:gd name="connsiteY0-1066" fmla="*/ 0 h 1985875"/>
              <a:gd name="connsiteX1-1067" fmla="*/ 790984 w 1946874"/>
              <a:gd name="connsiteY1-1068" fmla="*/ 0 h 1985875"/>
              <a:gd name="connsiteX2-1069" fmla="*/ 1026596 w 1946874"/>
              <a:gd name="connsiteY2-1070" fmla="*/ 5610 h 1985875"/>
              <a:gd name="connsiteX3-1071" fmla="*/ 1020986 w 1946874"/>
              <a:gd name="connsiteY3-1072" fmla="*/ 493664 h 1985875"/>
              <a:gd name="connsiteX4-1073" fmla="*/ 1155622 w 1946874"/>
              <a:gd name="connsiteY4-1074" fmla="*/ 572201 h 1985875"/>
              <a:gd name="connsiteX5-1075" fmla="*/ 1351965 w 1946874"/>
              <a:gd name="connsiteY5-1076" fmla="*/ 375858 h 1985875"/>
              <a:gd name="connsiteX6-1077" fmla="*/ 1901727 w 1946874"/>
              <a:gd name="connsiteY6-1078" fmla="*/ 1924167 h 1985875"/>
              <a:gd name="connsiteX7-1079" fmla="*/ 1054644 w 1946874"/>
              <a:gd name="connsiteY7-1080" fmla="*/ 1486600 h 1985875"/>
              <a:gd name="connsiteX8-1081" fmla="*/ 1037816 w 1946874"/>
              <a:gd name="connsiteY8-1082" fmla="*/ 1144403 h 1985875"/>
              <a:gd name="connsiteX9-1083" fmla="*/ 1088304 w 1946874"/>
              <a:gd name="connsiteY9-1084" fmla="*/ 757325 h 1985875"/>
              <a:gd name="connsiteX10-1085" fmla="*/ 920009 w 1946874"/>
              <a:gd name="connsiteY10-1086" fmla="*/ 611470 h 1985875"/>
              <a:gd name="connsiteX11-1087" fmla="*/ 729276 w 1946874"/>
              <a:gd name="connsiteY11-1088" fmla="*/ 751715 h 1985875"/>
              <a:gd name="connsiteX12-1089" fmla="*/ 740495 w 1946874"/>
              <a:gd name="connsiteY12-1090" fmla="*/ 1161232 h 1985875"/>
              <a:gd name="connsiteX13-1091" fmla="*/ 785374 w 1946874"/>
              <a:gd name="connsiteY13-1092" fmla="*/ 1509040 h 1985875"/>
              <a:gd name="connsiteX14-1093" fmla="*/ 0 w 1946874"/>
              <a:gd name="connsiteY14-1094" fmla="*/ 1985875 h 1985875"/>
              <a:gd name="connsiteX15-1095" fmla="*/ 420736 w 1946874"/>
              <a:gd name="connsiteY15-1096" fmla="*/ 375858 h 1985875"/>
              <a:gd name="connsiteX16-1097" fmla="*/ 650738 w 1946874"/>
              <a:gd name="connsiteY16-1098" fmla="*/ 611470 h 1985875"/>
              <a:gd name="connsiteX17-1099" fmla="*/ 813423 w 1946874"/>
              <a:gd name="connsiteY17-1100" fmla="*/ 499274 h 1985875"/>
              <a:gd name="connsiteX18-1101" fmla="*/ 790984 w 1946874"/>
              <a:gd name="connsiteY18-1102" fmla="*/ 0 h 1985875"/>
              <a:gd name="connsiteX0-1103" fmla="*/ 858302 w 2014192"/>
              <a:gd name="connsiteY0-1104" fmla="*/ 0 h 1958316"/>
              <a:gd name="connsiteX1-1105" fmla="*/ 858302 w 2014192"/>
              <a:gd name="connsiteY1-1106" fmla="*/ 0 h 1958316"/>
              <a:gd name="connsiteX2-1107" fmla="*/ 1093914 w 2014192"/>
              <a:gd name="connsiteY2-1108" fmla="*/ 5610 h 1958316"/>
              <a:gd name="connsiteX3-1109" fmla="*/ 1088304 w 2014192"/>
              <a:gd name="connsiteY3-1110" fmla="*/ 493664 h 1958316"/>
              <a:gd name="connsiteX4-1111" fmla="*/ 1222940 w 2014192"/>
              <a:gd name="connsiteY4-1112" fmla="*/ 572201 h 1958316"/>
              <a:gd name="connsiteX5-1113" fmla="*/ 1419283 w 2014192"/>
              <a:gd name="connsiteY5-1114" fmla="*/ 375858 h 1958316"/>
              <a:gd name="connsiteX6-1115" fmla="*/ 1969045 w 2014192"/>
              <a:gd name="connsiteY6-1116" fmla="*/ 1924167 h 1958316"/>
              <a:gd name="connsiteX7-1117" fmla="*/ 1121962 w 2014192"/>
              <a:gd name="connsiteY7-1118" fmla="*/ 1486600 h 1958316"/>
              <a:gd name="connsiteX8-1119" fmla="*/ 1105134 w 2014192"/>
              <a:gd name="connsiteY8-1120" fmla="*/ 1144403 h 1958316"/>
              <a:gd name="connsiteX9-1121" fmla="*/ 1155622 w 2014192"/>
              <a:gd name="connsiteY9-1122" fmla="*/ 757325 h 1958316"/>
              <a:gd name="connsiteX10-1123" fmla="*/ 987327 w 2014192"/>
              <a:gd name="connsiteY10-1124" fmla="*/ 611470 h 1958316"/>
              <a:gd name="connsiteX11-1125" fmla="*/ 796594 w 2014192"/>
              <a:gd name="connsiteY11-1126" fmla="*/ 751715 h 1958316"/>
              <a:gd name="connsiteX12-1127" fmla="*/ 807813 w 2014192"/>
              <a:gd name="connsiteY12-1128" fmla="*/ 1161232 h 1958316"/>
              <a:gd name="connsiteX13-1129" fmla="*/ 852692 w 2014192"/>
              <a:gd name="connsiteY13-1130" fmla="*/ 1509040 h 1958316"/>
              <a:gd name="connsiteX14-1131" fmla="*/ 0 w 2014192"/>
              <a:gd name="connsiteY14-1132" fmla="*/ 1952216 h 1958316"/>
              <a:gd name="connsiteX15-1133" fmla="*/ 488054 w 2014192"/>
              <a:gd name="connsiteY15-1134" fmla="*/ 375858 h 1958316"/>
              <a:gd name="connsiteX16-1135" fmla="*/ 718056 w 2014192"/>
              <a:gd name="connsiteY16-1136" fmla="*/ 611470 h 1958316"/>
              <a:gd name="connsiteX17-1137" fmla="*/ 880741 w 2014192"/>
              <a:gd name="connsiteY17-1138" fmla="*/ 499274 h 1958316"/>
              <a:gd name="connsiteX18-1139" fmla="*/ 858302 w 2014192"/>
              <a:gd name="connsiteY18-1140" fmla="*/ 0 h 1958316"/>
              <a:gd name="connsiteX0-1141" fmla="*/ 947503 w 2103393"/>
              <a:gd name="connsiteY0-1142" fmla="*/ 0 h 1958316"/>
              <a:gd name="connsiteX1-1143" fmla="*/ 947503 w 2103393"/>
              <a:gd name="connsiteY1-1144" fmla="*/ 0 h 1958316"/>
              <a:gd name="connsiteX2-1145" fmla="*/ 1183115 w 2103393"/>
              <a:gd name="connsiteY2-1146" fmla="*/ 5610 h 1958316"/>
              <a:gd name="connsiteX3-1147" fmla="*/ 1177505 w 2103393"/>
              <a:gd name="connsiteY3-1148" fmla="*/ 493664 h 1958316"/>
              <a:gd name="connsiteX4-1149" fmla="*/ 1312141 w 2103393"/>
              <a:gd name="connsiteY4-1150" fmla="*/ 572201 h 1958316"/>
              <a:gd name="connsiteX5-1151" fmla="*/ 1508484 w 2103393"/>
              <a:gd name="connsiteY5-1152" fmla="*/ 375858 h 1958316"/>
              <a:gd name="connsiteX6-1153" fmla="*/ 2058246 w 2103393"/>
              <a:gd name="connsiteY6-1154" fmla="*/ 1924167 h 1958316"/>
              <a:gd name="connsiteX7-1155" fmla="*/ 1211163 w 2103393"/>
              <a:gd name="connsiteY7-1156" fmla="*/ 1486600 h 1958316"/>
              <a:gd name="connsiteX8-1157" fmla="*/ 1194335 w 2103393"/>
              <a:gd name="connsiteY8-1158" fmla="*/ 1144403 h 1958316"/>
              <a:gd name="connsiteX9-1159" fmla="*/ 1244823 w 2103393"/>
              <a:gd name="connsiteY9-1160" fmla="*/ 757325 h 1958316"/>
              <a:gd name="connsiteX10-1161" fmla="*/ 1076528 w 2103393"/>
              <a:gd name="connsiteY10-1162" fmla="*/ 611470 h 1958316"/>
              <a:gd name="connsiteX11-1163" fmla="*/ 885795 w 2103393"/>
              <a:gd name="connsiteY11-1164" fmla="*/ 751715 h 1958316"/>
              <a:gd name="connsiteX12-1165" fmla="*/ 897014 w 2103393"/>
              <a:gd name="connsiteY12-1166" fmla="*/ 1161232 h 1958316"/>
              <a:gd name="connsiteX13-1167" fmla="*/ 941893 w 2103393"/>
              <a:gd name="connsiteY13-1168" fmla="*/ 1509040 h 1958316"/>
              <a:gd name="connsiteX14-1169" fmla="*/ 89201 w 2103393"/>
              <a:gd name="connsiteY14-1170" fmla="*/ 1952216 h 1958316"/>
              <a:gd name="connsiteX15-1171" fmla="*/ 577255 w 2103393"/>
              <a:gd name="connsiteY15-1172" fmla="*/ 375858 h 1958316"/>
              <a:gd name="connsiteX16-1173" fmla="*/ 807257 w 2103393"/>
              <a:gd name="connsiteY16-1174" fmla="*/ 611470 h 1958316"/>
              <a:gd name="connsiteX17-1175" fmla="*/ 969942 w 2103393"/>
              <a:gd name="connsiteY17-1176" fmla="*/ 499274 h 1958316"/>
              <a:gd name="connsiteX18-1177" fmla="*/ 947503 w 2103393"/>
              <a:gd name="connsiteY18-1178" fmla="*/ 0 h 1958316"/>
              <a:gd name="connsiteX0-1179" fmla="*/ 947503 w 2103393"/>
              <a:gd name="connsiteY0-1180" fmla="*/ 0 h 1958316"/>
              <a:gd name="connsiteX1-1181" fmla="*/ 947503 w 2103393"/>
              <a:gd name="connsiteY1-1182" fmla="*/ 0 h 1958316"/>
              <a:gd name="connsiteX2-1183" fmla="*/ 1183115 w 2103393"/>
              <a:gd name="connsiteY2-1184" fmla="*/ 5610 h 1958316"/>
              <a:gd name="connsiteX3-1185" fmla="*/ 1177505 w 2103393"/>
              <a:gd name="connsiteY3-1186" fmla="*/ 493664 h 1958316"/>
              <a:gd name="connsiteX4-1187" fmla="*/ 1312141 w 2103393"/>
              <a:gd name="connsiteY4-1188" fmla="*/ 572201 h 1958316"/>
              <a:gd name="connsiteX5-1189" fmla="*/ 1508484 w 2103393"/>
              <a:gd name="connsiteY5-1190" fmla="*/ 375858 h 1958316"/>
              <a:gd name="connsiteX6-1191" fmla="*/ 2058246 w 2103393"/>
              <a:gd name="connsiteY6-1192" fmla="*/ 1924167 h 1958316"/>
              <a:gd name="connsiteX7-1193" fmla="*/ 1211163 w 2103393"/>
              <a:gd name="connsiteY7-1194" fmla="*/ 1486600 h 1958316"/>
              <a:gd name="connsiteX8-1195" fmla="*/ 1194335 w 2103393"/>
              <a:gd name="connsiteY8-1196" fmla="*/ 1144403 h 1958316"/>
              <a:gd name="connsiteX9-1197" fmla="*/ 1244823 w 2103393"/>
              <a:gd name="connsiteY9-1198" fmla="*/ 757325 h 1958316"/>
              <a:gd name="connsiteX10-1199" fmla="*/ 1076528 w 2103393"/>
              <a:gd name="connsiteY10-1200" fmla="*/ 611470 h 1958316"/>
              <a:gd name="connsiteX11-1201" fmla="*/ 885795 w 2103393"/>
              <a:gd name="connsiteY11-1202" fmla="*/ 751715 h 1958316"/>
              <a:gd name="connsiteX12-1203" fmla="*/ 897014 w 2103393"/>
              <a:gd name="connsiteY12-1204" fmla="*/ 1161232 h 1958316"/>
              <a:gd name="connsiteX13-1205" fmla="*/ 941893 w 2103393"/>
              <a:gd name="connsiteY13-1206" fmla="*/ 1509040 h 1958316"/>
              <a:gd name="connsiteX14-1207" fmla="*/ 89201 w 2103393"/>
              <a:gd name="connsiteY14-1208" fmla="*/ 1952216 h 1958316"/>
              <a:gd name="connsiteX15-1209" fmla="*/ 577255 w 2103393"/>
              <a:gd name="connsiteY15-1210" fmla="*/ 375858 h 1958316"/>
              <a:gd name="connsiteX16-1211" fmla="*/ 807257 w 2103393"/>
              <a:gd name="connsiteY16-1212" fmla="*/ 611470 h 1958316"/>
              <a:gd name="connsiteX17-1213" fmla="*/ 969942 w 2103393"/>
              <a:gd name="connsiteY17-1214" fmla="*/ 499274 h 1958316"/>
              <a:gd name="connsiteX18-1215" fmla="*/ 947503 w 2103393"/>
              <a:gd name="connsiteY18-1216" fmla="*/ 0 h 1958316"/>
              <a:gd name="connsiteX0-1217" fmla="*/ 947503 w 2103393"/>
              <a:gd name="connsiteY0-1218" fmla="*/ 0 h 1958316"/>
              <a:gd name="connsiteX1-1219" fmla="*/ 947503 w 2103393"/>
              <a:gd name="connsiteY1-1220" fmla="*/ 0 h 1958316"/>
              <a:gd name="connsiteX2-1221" fmla="*/ 1183115 w 2103393"/>
              <a:gd name="connsiteY2-1222" fmla="*/ 5610 h 1958316"/>
              <a:gd name="connsiteX3-1223" fmla="*/ 1177505 w 2103393"/>
              <a:gd name="connsiteY3-1224" fmla="*/ 493664 h 1958316"/>
              <a:gd name="connsiteX4-1225" fmla="*/ 1312141 w 2103393"/>
              <a:gd name="connsiteY4-1226" fmla="*/ 572201 h 1958316"/>
              <a:gd name="connsiteX5-1227" fmla="*/ 1508484 w 2103393"/>
              <a:gd name="connsiteY5-1228" fmla="*/ 375858 h 1958316"/>
              <a:gd name="connsiteX6-1229" fmla="*/ 2058246 w 2103393"/>
              <a:gd name="connsiteY6-1230" fmla="*/ 1924167 h 1958316"/>
              <a:gd name="connsiteX7-1231" fmla="*/ 1211163 w 2103393"/>
              <a:gd name="connsiteY7-1232" fmla="*/ 1486600 h 1958316"/>
              <a:gd name="connsiteX8-1233" fmla="*/ 1194335 w 2103393"/>
              <a:gd name="connsiteY8-1234" fmla="*/ 1144403 h 1958316"/>
              <a:gd name="connsiteX9-1235" fmla="*/ 1244823 w 2103393"/>
              <a:gd name="connsiteY9-1236" fmla="*/ 757325 h 1958316"/>
              <a:gd name="connsiteX10-1237" fmla="*/ 1076528 w 2103393"/>
              <a:gd name="connsiteY10-1238" fmla="*/ 611470 h 1958316"/>
              <a:gd name="connsiteX11-1239" fmla="*/ 885795 w 2103393"/>
              <a:gd name="connsiteY11-1240" fmla="*/ 751715 h 1958316"/>
              <a:gd name="connsiteX12-1241" fmla="*/ 897014 w 2103393"/>
              <a:gd name="connsiteY12-1242" fmla="*/ 1161232 h 1958316"/>
              <a:gd name="connsiteX13-1243" fmla="*/ 930674 w 2103393"/>
              <a:gd name="connsiteY13-1244" fmla="*/ 1480991 h 1958316"/>
              <a:gd name="connsiteX14-1245" fmla="*/ 89201 w 2103393"/>
              <a:gd name="connsiteY14-1246" fmla="*/ 1952216 h 1958316"/>
              <a:gd name="connsiteX15-1247" fmla="*/ 577255 w 2103393"/>
              <a:gd name="connsiteY15-1248" fmla="*/ 375858 h 1958316"/>
              <a:gd name="connsiteX16-1249" fmla="*/ 807257 w 2103393"/>
              <a:gd name="connsiteY16-1250" fmla="*/ 611470 h 1958316"/>
              <a:gd name="connsiteX17-1251" fmla="*/ 969942 w 2103393"/>
              <a:gd name="connsiteY17-1252" fmla="*/ 499274 h 1958316"/>
              <a:gd name="connsiteX18-1253" fmla="*/ 947503 w 2103393"/>
              <a:gd name="connsiteY18-1254" fmla="*/ 0 h 1958316"/>
              <a:gd name="connsiteX0-1255" fmla="*/ 947503 w 2103393"/>
              <a:gd name="connsiteY0-1256" fmla="*/ 0 h 1958316"/>
              <a:gd name="connsiteX1-1257" fmla="*/ 947503 w 2103393"/>
              <a:gd name="connsiteY1-1258" fmla="*/ 0 h 1958316"/>
              <a:gd name="connsiteX2-1259" fmla="*/ 1183115 w 2103393"/>
              <a:gd name="connsiteY2-1260" fmla="*/ 5610 h 1958316"/>
              <a:gd name="connsiteX3-1261" fmla="*/ 1177505 w 2103393"/>
              <a:gd name="connsiteY3-1262" fmla="*/ 493664 h 1958316"/>
              <a:gd name="connsiteX4-1263" fmla="*/ 1312141 w 2103393"/>
              <a:gd name="connsiteY4-1264" fmla="*/ 572201 h 1958316"/>
              <a:gd name="connsiteX5-1265" fmla="*/ 1508484 w 2103393"/>
              <a:gd name="connsiteY5-1266" fmla="*/ 375858 h 1958316"/>
              <a:gd name="connsiteX6-1267" fmla="*/ 2058246 w 2103393"/>
              <a:gd name="connsiteY6-1268" fmla="*/ 1924167 h 1958316"/>
              <a:gd name="connsiteX7-1269" fmla="*/ 1211163 w 2103393"/>
              <a:gd name="connsiteY7-1270" fmla="*/ 1486600 h 1958316"/>
              <a:gd name="connsiteX8-1271" fmla="*/ 1194335 w 2103393"/>
              <a:gd name="connsiteY8-1272" fmla="*/ 1144403 h 1958316"/>
              <a:gd name="connsiteX9-1273" fmla="*/ 1244823 w 2103393"/>
              <a:gd name="connsiteY9-1274" fmla="*/ 757325 h 1958316"/>
              <a:gd name="connsiteX10-1275" fmla="*/ 1076528 w 2103393"/>
              <a:gd name="connsiteY10-1276" fmla="*/ 611470 h 1958316"/>
              <a:gd name="connsiteX11-1277" fmla="*/ 885795 w 2103393"/>
              <a:gd name="connsiteY11-1278" fmla="*/ 751715 h 1958316"/>
              <a:gd name="connsiteX12-1279" fmla="*/ 897014 w 2103393"/>
              <a:gd name="connsiteY12-1280" fmla="*/ 1161232 h 1958316"/>
              <a:gd name="connsiteX13-1281" fmla="*/ 930674 w 2103393"/>
              <a:gd name="connsiteY13-1282" fmla="*/ 1480991 h 1958316"/>
              <a:gd name="connsiteX14-1283" fmla="*/ 89201 w 2103393"/>
              <a:gd name="connsiteY14-1284" fmla="*/ 1952216 h 1958316"/>
              <a:gd name="connsiteX15-1285" fmla="*/ 577255 w 2103393"/>
              <a:gd name="connsiteY15-1286" fmla="*/ 375858 h 1958316"/>
              <a:gd name="connsiteX16-1287" fmla="*/ 807257 w 2103393"/>
              <a:gd name="connsiteY16-1288" fmla="*/ 611470 h 1958316"/>
              <a:gd name="connsiteX17-1289" fmla="*/ 969942 w 2103393"/>
              <a:gd name="connsiteY17-1290" fmla="*/ 499274 h 1958316"/>
              <a:gd name="connsiteX18-1291" fmla="*/ 947503 w 2103393"/>
              <a:gd name="connsiteY18-1292" fmla="*/ 0 h 1958316"/>
              <a:gd name="connsiteX0-1293" fmla="*/ 947503 w 2103393"/>
              <a:gd name="connsiteY0-1294" fmla="*/ 0 h 1958316"/>
              <a:gd name="connsiteX1-1295" fmla="*/ 947503 w 2103393"/>
              <a:gd name="connsiteY1-1296" fmla="*/ 0 h 1958316"/>
              <a:gd name="connsiteX2-1297" fmla="*/ 1183115 w 2103393"/>
              <a:gd name="connsiteY2-1298" fmla="*/ 5610 h 1958316"/>
              <a:gd name="connsiteX3-1299" fmla="*/ 1177505 w 2103393"/>
              <a:gd name="connsiteY3-1300" fmla="*/ 493664 h 1958316"/>
              <a:gd name="connsiteX4-1301" fmla="*/ 1312141 w 2103393"/>
              <a:gd name="connsiteY4-1302" fmla="*/ 572201 h 1958316"/>
              <a:gd name="connsiteX5-1303" fmla="*/ 1508484 w 2103393"/>
              <a:gd name="connsiteY5-1304" fmla="*/ 375858 h 1958316"/>
              <a:gd name="connsiteX6-1305" fmla="*/ 2058246 w 2103393"/>
              <a:gd name="connsiteY6-1306" fmla="*/ 1924167 h 1958316"/>
              <a:gd name="connsiteX7-1307" fmla="*/ 1211163 w 2103393"/>
              <a:gd name="connsiteY7-1308" fmla="*/ 1486600 h 1958316"/>
              <a:gd name="connsiteX8-1309" fmla="*/ 1194335 w 2103393"/>
              <a:gd name="connsiteY8-1310" fmla="*/ 1144403 h 1958316"/>
              <a:gd name="connsiteX9-1311" fmla="*/ 1244823 w 2103393"/>
              <a:gd name="connsiteY9-1312" fmla="*/ 757325 h 1958316"/>
              <a:gd name="connsiteX10-1313" fmla="*/ 1076528 w 2103393"/>
              <a:gd name="connsiteY10-1314" fmla="*/ 611470 h 1958316"/>
              <a:gd name="connsiteX11-1315" fmla="*/ 885795 w 2103393"/>
              <a:gd name="connsiteY11-1316" fmla="*/ 751715 h 1958316"/>
              <a:gd name="connsiteX12-1317" fmla="*/ 897014 w 2103393"/>
              <a:gd name="connsiteY12-1318" fmla="*/ 1161232 h 1958316"/>
              <a:gd name="connsiteX13-1319" fmla="*/ 930674 w 2103393"/>
              <a:gd name="connsiteY13-1320" fmla="*/ 1480991 h 1958316"/>
              <a:gd name="connsiteX14-1321" fmla="*/ 89201 w 2103393"/>
              <a:gd name="connsiteY14-1322" fmla="*/ 1952216 h 1958316"/>
              <a:gd name="connsiteX15-1323" fmla="*/ 577255 w 2103393"/>
              <a:gd name="connsiteY15-1324" fmla="*/ 375858 h 1958316"/>
              <a:gd name="connsiteX16-1325" fmla="*/ 807257 w 2103393"/>
              <a:gd name="connsiteY16-1326" fmla="*/ 611470 h 1958316"/>
              <a:gd name="connsiteX17-1327" fmla="*/ 969942 w 2103393"/>
              <a:gd name="connsiteY17-1328" fmla="*/ 499274 h 1958316"/>
              <a:gd name="connsiteX18-1329" fmla="*/ 947503 w 2103393"/>
              <a:gd name="connsiteY18-1330" fmla="*/ 0 h 1958316"/>
              <a:gd name="connsiteX0-1331" fmla="*/ 947503 w 2103393"/>
              <a:gd name="connsiteY0-1332" fmla="*/ 0 h 1958316"/>
              <a:gd name="connsiteX1-1333" fmla="*/ 947503 w 2103393"/>
              <a:gd name="connsiteY1-1334" fmla="*/ 0 h 1958316"/>
              <a:gd name="connsiteX2-1335" fmla="*/ 1183115 w 2103393"/>
              <a:gd name="connsiteY2-1336" fmla="*/ 5610 h 1958316"/>
              <a:gd name="connsiteX3-1337" fmla="*/ 1177505 w 2103393"/>
              <a:gd name="connsiteY3-1338" fmla="*/ 493664 h 1958316"/>
              <a:gd name="connsiteX4-1339" fmla="*/ 1312141 w 2103393"/>
              <a:gd name="connsiteY4-1340" fmla="*/ 572201 h 1958316"/>
              <a:gd name="connsiteX5-1341" fmla="*/ 1508484 w 2103393"/>
              <a:gd name="connsiteY5-1342" fmla="*/ 375858 h 1958316"/>
              <a:gd name="connsiteX6-1343" fmla="*/ 2058246 w 2103393"/>
              <a:gd name="connsiteY6-1344" fmla="*/ 1924167 h 1958316"/>
              <a:gd name="connsiteX7-1345" fmla="*/ 1211163 w 2103393"/>
              <a:gd name="connsiteY7-1346" fmla="*/ 1486600 h 1958316"/>
              <a:gd name="connsiteX8-1347" fmla="*/ 1194335 w 2103393"/>
              <a:gd name="connsiteY8-1348" fmla="*/ 1144403 h 1958316"/>
              <a:gd name="connsiteX9-1349" fmla="*/ 1244823 w 2103393"/>
              <a:gd name="connsiteY9-1350" fmla="*/ 757325 h 1958316"/>
              <a:gd name="connsiteX10-1351" fmla="*/ 1076528 w 2103393"/>
              <a:gd name="connsiteY10-1352" fmla="*/ 611470 h 1958316"/>
              <a:gd name="connsiteX11-1353" fmla="*/ 885795 w 2103393"/>
              <a:gd name="connsiteY11-1354" fmla="*/ 751715 h 1958316"/>
              <a:gd name="connsiteX12-1355" fmla="*/ 897014 w 2103393"/>
              <a:gd name="connsiteY12-1356" fmla="*/ 1161232 h 1958316"/>
              <a:gd name="connsiteX13-1357" fmla="*/ 930674 w 2103393"/>
              <a:gd name="connsiteY13-1358" fmla="*/ 1480991 h 1958316"/>
              <a:gd name="connsiteX14-1359" fmla="*/ 89201 w 2103393"/>
              <a:gd name="connsiteY14-1360" fmla="*/ 1952216 h 1958316"/>
              <a:gd name="connsiteX15-1361" fmla="*/ 577255 w 2103393"/>
              <a:gd name="connsiteY15-1362" fmla="*/ 375858 h 1958316"/>
              <a:gd name="connsiteX16-1363" fmla="*/ 807257 w 2103393"/>
              <a:gd name="connsiteY16-1364" fmla="*/ 611470 h 1958316"/>
              <a:gd name="connsiteX17-1365" fmla="*/ 969942 w 2103393"/>
              <a:gd name="connsiteY17-1366" fmla="*/ 499274 h 1958316"/>
              <a:gd name="connsiteX18-1367" fmla="*/ 947503 w 2103393"/>
              <a:gd name="connsiteY18-1368" fmla="*/ 0 h 1958316"/>
              <a:gd name="connsiteX0-1369" fmla="*/ 947503 w 2103393"/>
              <a:gd name="connsiteY0-1370" fmla="*/ 0 h 1958316"/>
              <a:gd name="connsiteX1-1371" fmla="*/ 947503 w 2103393"/>
              <a:gd name="connsiteY1-1372" fmla="*/ 0 h 1958316"/>
              <a:gd name="connsiteX2-1373" fmla="*/ 1183115 w 2103393"/>
              <a:gd name="connsiteY2-1374" fmla="*/ 5610 h 1958316"/>
              <a:gd name="connsiteX3-1375" fmla="*/ 1177505 w 2103393"/>
              <a:gd name="connsiteY3-1376" fmla="*/ 493664 h 1958316"/>
              <a:gd name="connsiteX4-1377" fmla="*/ 1312141 w 2103393"/>
              <a:gd name="connsiteY4-1378" fmla="*/ 572201 h 1958316"/>
              <a:gd name="connsiteX5-1379" fmla="*/ 1508484 w 2103393"/>
              <a:gd name="connsiteY5-1380" fmla="*/ 375858 h 1958316"/>
              <a:gd name="connsiteX6-1381" fmla="*/ 2058246 w 2103393"/>
              <a:gd name="connsiteY6-1382" fmla="*/ 1924167 h 1958316"/>
              <a:gd name="connsiteX7-1383" fmla="*/ 1211163 w 2103393"/>
              <a:gd name="connsiteY7-1384" fmla="*/ 1486600 h 1958316"/>
              <a:gd name="connsiteX8-1385" fmla="*/ 1194335 w 2103393"/>
              <a:gd name="connsiteY8-1386" fmla="*/ 1144403 h 1958316"/>
              <a:gd name="connsiteX9-1387" fmla="*/ 1244823 w 2103393"/>
              <a:gd name="connsiteY9-1388" fmla="*/ 757325 h 1958316"/>
              <a:gd name="connsiteX10-1389" fmla="*/ 1076528 w 2103393"/>
              <a:gd name="connsiteY10-1390" fmla="*/ 611470 h 1958316"/>
              <a:gd name="connsiteX11-1391" fmla="*/ 885795 w 2103393"/>
              <a:gd name="connsiteY11-1392" fmla="*/ 751715 h 1958316"/>
              <a:gd name="connsiteX12-1393" fmla="*/ 897014 w 2103393"/>
              <a:gd name="connsiteY12-1394" fmla="*/ 1161232 h 1958316"/>
              <a:gd name="connsiteX13-1395" fmla="*/ 930674 w 2103393"/>
              <a:gd name="connsiteY13-1396" fmla="*/ 1480991 h 1958316"/>
              <a:gd name="connsiteX14-1397" fmla="*/ 89201 w 2103393"/>
              <a:gd name="connsiteY14-1398" fmla="*/ 1952216 h 1958316"/>
              <a:gd name="connsiteX15-1399" fmla="*/ 577255 w 2103393"/>
              <a:gd name="connsiteY15-1400" fmla="*/ 375858 h 1958316"/>
              <a:gd name="connsiteX16-1401" fmla="*/ 807257 w 2103393"/>
              <a:gd name="connsiteY16-1402" fmla="*/ 611470 h 1958316"/>
              <a:gd name="connsiteX17-1403" fmla="*/ 969942 w 2103393"/>
              <a:gd name="connsiteY17-1404" fmla="*/ 499274 h 1958316"/>
              <a:gd name="connsiteX18-1405" fmla="*/ 947503 w 2103393"/>
              <a:gd name="connsiteY18-1406" fmla="*/ 0 h 1958316"/>
              <a:gd name="connsiteX0-1407" fmla="*/ 947503 w 2103393"/>
              <a:gd name="connsiteY0-1408" fmla="*/ 0 h 1958316"/>
              <a:gd name="connsiteX1-1409" fmla="*/ 947503 w 2103393"/>
              <a:gd name="connsiteY1-1410" fmla="*/ 0 h 1958316"/>
              <a:gd name="connsiteX2-1411" fmla="*/ 1183115 w 2103393"/>
              <a:gd name="connsiteY2-1412" fmla="*/ 5610 h 1958316"/>
              <a:gd name="connsiteX3-1413" fmla="*/ 1177505 w 2103393"/>
              <a:gd name="connsiteY3-1414" fmla="*/ 493664 h 1958316"/>
              <a:gd name="connsiteX4-1415" fmla="*/ 1312141 w 2103393"/>
              <a:gd name="connsiteY4-1416" fmla="*/ 572201 h 1958316"/>
              <a:gd name="connsiteX5-1417" fmla="*/ 1508484 w 2103393"/>
              <a:gd name="connsiteY5-1418" fmla="*/ 375858 h 1958316"/>
              <a:gd name="connsiteX6-1419" fmla="*/ 2058246 w 2103393"/>
              <a:gd name="connsiteY6-1420" fmla="*/ 1924167 h 1958316"/>
              <a:gd name="connsiteX7-1421" fmla="*/ 1211163 w 2103393"/>
              <a:gd name="connsiteY7-1422" fmla="*/ 1486600 h 1958316"/>
              <a:gd name="connsiteX8-1423" fmla="*/ 1194335 w 2103393"/>
              <a:gd name="connsiteY8-1424" fmla="*/ 1144403 h 1958316"/>
              <a:gd name="connsiteX9-1425" fmla="*/ 1244823 w 2103393"/>
              <a:gd name="connsiteY9-1426" fmla="*/ 757325 h 1958316"/>
              <a:gd name="connsiteX10-1427" fmla="*/ 1076528 w 2103393"/>
              <a:gd name="connsiteY10-1428" fmla="*/ 611470 h 1958316"/>
              <a:gd name="connsiteX11-1429" fmla="*/ 885795 w 2103393"/>
              <a:gd name="connsiteY11-1430" fmla="*/ 751715 h 1958316"/>
              <a:gd name="connsiteX12-1431" fmla="*/ 897014 w 2103393"/>
              <a:gd name="connsiteY12-1432" fmla="*/ 1161232 h 1958316"/>
              <a:gd name="connsiteX13-1433" fmla="*/ 891405 w 2103393"/>
              <a:gd name="connsiteY13-1434" fmla="*/ 1509040 h 1958316"/>
              <a:gd name="connsiteX14-1435" fmla="*/ 89201 w 2103393"/>
              <a:gd name="connsiteY14-1436" fmla="*/ 1952216 h 1958316"/>
              <a:gd name="connsiteX15-1437" fmla="*/ 577255 w 2103393"/>
              <a:gd name="connsiteY15-1438" fmla="*/ 375858 h 1958316"/>
              <a:gd name="connsiteX16-1439" fmla="*/ 807257 w 2103393"/>
              <a:gd name="connsiteY16-1440" fmla="*/ 611470 h 1958316"/>
              <a:gd name="connsiteX17-1441" fmla="*/ 969942 w 2103393"/>
              <a:gd name="connsiteY17-1442" fmla="*/ 499274 h 1958316"/>
              <a:gd name="connsiteX18-1443" fmla="*/ 947503 w 2103393"/>
              <a:gd name="connsiteY18-1444" fmla="*/ 0 h 1958316"/>
              <a:gd name="connsiteX0-1445" fmla="*/ 947503 w 2103393"/>
              <a:gd name="connsiteY0-1446" fmla="*/ 0 h 1958316"/>
              <a:gd name="connsiteX1-1447" fmla="*/ 947503 w 2103393"/>
              <a:gd name="connsiteY1-1448" fmla="*/ 0 h 1958316"/>
              <a:gd name="connsiteX2-1449" fmla="*/ 1183115 w 2103393"/>
              <a:gd name="connsiteY2-1450" fmla="*/ 5610 h 1958316"/>
              <a:gd name="connsiteX3-1451" fmla="*/ 1177505 w 2103393"/>
              <a:gd name="connsiteY3-1452" fmla="*/ 493664 h 1958316"/>
              <a:gd name="connsiteX4-1453" fmla="*/ 1312141 w 2103393"/>
              <a:gd name="connsiteY4-1454" fmla="*/ 572201 h 1958316"/>
              <a:gd name="connsiteX5-1455" fmla="*/ 1508484 w 2103393"/>
              <a:gd name="connsiteY5-1456" fmla="*/ 375858 h 1958316"/>
              <a:gd name="connsiteX6-1457" fmla="*/ 2058246 w 2103393"/>
              <a:gd name="connsiteY6-1458" fmla="*/ 1924167 h 1958316"/>
              <a:gd name="connsiteX7-1459" fmla="*/ 1211163 w 2103393"/>
              <a:gd name="connsiteY7-1460" fmla="*/ 1486600 h 1958316"/>
              <a:gd name="connsiteX8-1461" fmla="*/ 1194335 w 2103393"/>
              <a:gd name="connsiteY8-1462" fmla="*/ 1144403 h 1958316"/>
              <a:gd name="connsiteX9-1463" fmla="*/ 1244823 w 2103393"/>
              <a:gd name="connsiteY9-1464" fmla="*/ 757325 h 1958316"/>
              <a:gd name="connsiteX10-1465" fmla="*/ 1076528 w 2103393"/>
              <a:gd name="connsiteY10-1466" fmla="*/ 611470 h 1958316"/>
              <a:gd name="connsiteX11-1467" fmla="*/ 885795 w 2103393"/>
              <a:gd name="connsiteY11-1468" fmla="*/ 751715 h 1958316"/>
              <a:gd name="connsiteX12-1469" fmla="*/ 897014 w 2103393"/>
              <a:gd name="connsiteY12-1470" fmla="*/ 1161232 h 1958316"/>
              <a:gd name="connsiteX13-1471" fmla="*/ 891405 w 2103393"/>
              <a:gd name="connsiteY13-1472" fmla="*/ 1509040 h 1958316"/>
              <a:gd name="connsiteX14-1473" fmla="*/ 89201 w 2103393"/>
              <a:gd name="connsiteY14-1474" fmla="*/ 1952216 h 1958316"/>
              <a:gd name="connsiteX15-1475" fmla="*/ 577255 w 2103393"/>
              <a:gd name="connsiteY15-1476" fmla="*/ 375858 h 1958316"/>
              <a:gd name="connsiteX16-1477" fmla="*/ 807257 w 2103393"/>
              <a:gd name="connsiteY16-1478" fmla="*/ 611470 h 1958316"/>
              <a:gd name="connsiteX17-1479" fmla="*/ 969942 w 2103393"/>
              <a:gd name="connsiteY17-1480" fmla="*/ 499274 h 1958316"/>
              <a:gd name="connsiteX18-1481" fmla="*/ 947503 w 2103393"/>
              <a:gd name="connsiteY18-1482" fmla="*/ 0 h 1958316"/>
              <a:gd name="connsiteX0-1483" fmla="*/ 947503 w 2103393"/>
              <a:gd name="connsiteY0-1484" fmla="*/ 0 h 1958316"/>
              <a:gd name="connsiteX1-1485" fmla="*/ 947503 w 2103393"/>
              <a:gd name="connsiteY1-1486" fmla="*/ 0 h 1958316"/>
              <a:gd name="connsiteX2-1487" fmla="*/ 1183115 w 2103393"/>
              <a:gd name="connsiteY2-1488" fmla="*/ 5610 h 1958316"/>
              <a:gd name="connsiteX3-1489" fmla="*/ 1177505 w 2103393"/>
              <a:gd name="connsiteY3-1490" fmla="*/ 493664 h 1958316"/>
              <a:gd name="connsiteX4-1491" fmla="*/ 1312141 w 2103393"/>
              <a:gd name="connsiteY4-1492" fmla="*/ 572201 h 1958316"/>
              <a:gd name="connsiteX5-1493" fmla="*/ 1508484 w 2103393"/>
              <a:gd name="connsiteY5-1494" fmla="*/ 375858 h 1958316"/>
              <a:gd name="connsiteX6-1495" fmla="*/ 2058246 w 2103393"/>
              <a:gd name="connsiteY6-1496" fmla="*/ 1924167 h 1958316"/>
              <a:gd name="connsiteX7-1497" fmla="*/ 1211163 w 2103393"/>
              <a:gd name="connsiteY7-1498" fmla="*/ 1486600 h 1958316"/>
              <a:gd name="connsiteX8-1499" fmla="*/ 1194335 w 2103393"/>
              <a:gd name="connsiteY8-1500" fmla="*/ 1144403 h 1958316"/>
              <a:gd name="connsiteX9-1501" fmla="*/ 1244823 w 2103393"/>
              <a:gd name="connsiteY9-1502" fmla="*/ 757325 h 1958316"/>
              <a:gd name="connsiteX10-1503" fmla="*/ 1076528 w 2103393"/>
              <a:gd name="connsiteY10-1504" fmla="*/ 611470 h 1958316"/>
              <a:gd name="connsiteX11-1505" fmla="*/ 885795 w 2103393"/>
              <a:gd name="connsiteY11-1506" fmla="*/ 751715 h 1958316"/>
              <a:gd name="connsiteX12-1507" fmla="*/ 897014 w 2103393"/>
              <a:gd name="connsiteY12-1508" fmla="*/ 1161232 h 1958316"/>
              <a:gd name="connsiteX13-1509" fmla="*/ 891405 w 2103393"/>
              <a:gd name="connsiteY13-1510" fmla="*/ 1509040 h 1958316"/>
              <a:gd name="connsiteX14-1511" fmla="*/ 89201 w 2103393"/>
              <a:gd name="connsiteY14-1512" fmla="*/ 1952216 h 1958316"/>
              <a:gd name="connsiteX15-1513" fmla="*/ 577255 w 2103393"/>
              <a:gd name="connsiteY15-1514" fmla="*/ 375858 h 1958316"/>
              <a:gd name="connsiteX16-1515" fmla="*/ 807257 w 2103393"/>
              <a:gd name="connsiteY16-1516" fmla="*/ 611470 h 1958316"/>
              <a:gd name="connsiteX17-1517" fmla="*/ 969942 w 2103393"/>
              <a:gd name="connsiteY17-1518" fmla="*/ 499274 h 1958316"/>
              <a:gd name="connsiteX18-1519" fmla="*/ 947503 w 2103393"/>
              <a:gd name="connsiteY18-1520" fmla="*/ 0 h 1958316"/>
              <a:gd name="connsiteX0-1521" fmla="*/ 947503 w 2103393"/>
              <a:gd name="connsiteY0-1522" fmla="*/ 0 h 1958316"/>
              <a:gd name="connsiteX1-1523" fmla="*/ 947503 w 2103393"/>
              <a:gd name="connsiteY1-1524" fmla="*/ 0 h 1958316"/>
              <a:gd name="connsiteX2-1525" fmla="*/ 1183115 w 2103393"/>
              <a:gd name="connsiteY2-1526" fmla="*/ 5610 h 1958316"/>
              <a:gd name="connsiteX3-1527" fmla="*/ 1177505 w 2103393"/>
              <a:gd name="connsiteY3-1528" fmla="*/ 493664 h 1958316"/>
              <a:gd name="connsiteX4-1529" fmla="*/ 1312141 w 2103393"/>
              <a:gd name="connsiteY4-1530" fmla="*/ 572201 h 1958316"/>
              <a:gd name="connsiteX5-1531" fmla="*/ 1508484 w 2103393"/>
              <a:gd name="connsiteY5-1532" fmla="*/ 375858 h 1958316"/>
              <a:gd name="connsiteX6-1533" fmla="*/ 2058246 w 2103393"/>
              <a:gd name="connsiteY6-1534" fmla="*/ 1924167 h 1958316"/>
              <a:gd name="connsiteX7-1535" fmla="*/ 1211163 w 2103393"/>
              <a:gd name="connsiteY7-1536" fmla="*/ 1486600 h 1958316"/>
              <a:gd name="connsiteX8-1537" fmla="*/ 1194335 w 2103393"/>
              <a:gd name="connsiteY8-1538" fmla="*/ 1144403 h 1958316"/>
              <a:gd name="connsiteX9-1539" fmla="*/ 1244823 w 2103393"/>
              <a:gd name="connsiteY9-1540" fmla="*/ 757325 h 1958316"/>
              <a:gd name="connsiteX10-1541" fmla="*/ 1076528 w 2103393"/>
              <a:gd name="connsiteY10-1542" fmla="*/ 611470 h 1958316"/>
              <a:gd name="connsiteX11-1543" fmla="*/ 885795 w 2103393"/>
              <a:gd name="connsiteY11-1544" fmla="*/ 751715 h 1958316"/>
              <a:gd name="connsiteX12-1545" fmla="*/ 897014 w 2103393"/>
              <a:gd name="connsiteY12-1546" fmla="*/ 1161232 h 1958316"/>
              <a:gd name="connsiteX13-1547" fmla="*/ 891405 w 2103393"/>
              <a:gd name="connsiteY13-1548" fmla="*/ 1509040 h 1958316"/>
              <a:gd name="connsiteX14-1549" fmla="*/ 89201 w 2103393"/>
              <a:gd name="connsiteY14-1550" fmla="*/ 1952216 h 1958316"/>
              <a:gd name="connsiteX15-1551" fmla="*/ 577255 w 2103393"/>
              <a:gd name="connsiteY15-1552" fmla="*/ 375858 h 1958316"/>
              <a:gd name="connsiteX16-1553" fmla="*/ 807257 w 2103393"/>
              <a:gd name="connsiteY16-1554" fmla="*/ 611470 h 1958316"/>
              <a:gd name="connsiteX17-1555" fmla="*/ 969942 w 2103393"/>
              <a:gd name="connsiteY17-1556" fmla="*/ 499274 h 1958316"/>
              <a:gd name="connsiteX18-1557" fmla="*/ 947503 w 2103393"/>
              <a:gd name="connsiteY18-1558" fmla="*/ 0 h 1958316"/>
              <a:gd name="connsiteX0-1559" fmla="*/ 947503 w 2103393"/>
              <a:gd name="connsiteY0-1560" fmla="*/ 0 h 1958316"/>
              <a:gd name="connsiteX1-1561" fmla="*/ 947503 w 2103393"/>
              <a:gd name="connsiteY1-1562" fmla="*/ 0 h 1958316"/>
              <a:gd name="connsiteX2-1563" fmla="*/ 1183115 w 2103393"/>
              <a:gd name="connsiteY2-1564" fmla="*/ 5610 h 1958316"/>
              <a:gd name="connsiteX3-1565" fmla="*/ 1177505 w 2103393"/>
              <a:gd name="connsiteY3-1566" fmla="*/ 493664 h 1958316"/>
              <a:gd name="connsiteX4-1567" fmla="*/ 1312141 w 2103393"/>
              <a:gd name="connsiteY4-1568" fmla="*/ 572201 h 1958316"/>
              <a:gd name="connsiteX5-1569" fmla="*/ 1508484 w 2103393"/>
              <a:gd name="connsiteY5-1570" fmla="*/ 375858 h 1958316"/>
              <a:gd name="connsiteX6-1571" fmla="*/ 2058246 w 2103393"/>
              <a:gd name="connsiteY6-1572" fmla="*/ 1924167 h 1958316"/>
              <a:gd name="connsiteX7-1573" fmla="*/ 1211163 w 2103393"/>
              <a:gd name="connsiteY7-1574" fmla="*/ 1486600 h 1958316"/>
              <a:gd name="connsiteX8-1575" fmla="*/ 1194335 w 2103393"/>
              <a:gd name="connsiteY8-1576" fmla="*/ 1144403 h 1958316"/>
              <a:gd name="connsiteX9-1577" fmla="*/ 1244823 w 2103393"/>
              <a:gd name="connsiteY9-1578" fmla="*/ 757325 h 1958316"/>
              <a:gd name="connsiteX10-1579" fmla="*/ 1076528 w 2103393"/>
              <a:gd name="connsiteY10-1580" fmla="*/ 611470 h 1958316"/>
              <a:gd name="connsiteX11-1581" fmla="*/ 885795 w 2103393"/>
              <a:gd name="connsiteY11-1582" fmla="*/ 751715 h 1958316"/>
              <a:gd name="connsiteX12-1583" fmla="*/ 897014 w 2103393"/>
              <a:gd name="connsiteY12-1584" fmla="*/ 1161232 h 1958316"/>
              <a:gd name="connsiteX13-1585" fmla="*/ 891405 w 2103393"/>
              <a:gd name="connsiteY13-1586" fmla="*/ 1509040 h 1958316"/>
              <a:gd name="connsiteX14-1587" fmla="*/ 89201 w 2103393"/>
              <a:gd name="connsiteY14-1588" fmla="*/ 1952216 h 1958316"/>
              <a:gd name="connsiteX15-1589" fmla="*/ 577255 w 2103393"/>
              <a:gd name="connsiteY15-1590" fmla="*/ 375858 h 1958316"/>
              <a:gd name="connsiteX16-1591" fmla="*/ 807257 w 2103393"/>
              <a:gd name="connsiteY16-1592" fmla="*/ 611470 h 1958316"/>
              <a:gd name="connsiteX17-1593" fmla="*/ 969942 w 2103393"/>
              <a:gd name="connsiteY17-1594" fmla="*/ 499274 h 1958316"/>
              <a:gd name="connsiteX18-1595" fmla="*/ 947503 w 2103393"/>
              <a:gd name="connsiteY18-1596" fmla="*/ 0 h 1958316"/>
              <a:gd name="connsiteX0-1597" fmla="*/ 947503 w 2103393"/>
              <a:gd name="connsiteY0-1598" fmla="*/ 0 h 1958316"/>
              <a:gd name="connsiteX1-1599" fmla="*/ 947503 w 2103393"/>
              <a:gd name="connsiteY1-1600" fmla="*/ 0 h 1958316"/>
              <a:gd name="connsiteX2-1601" fmla="*/ 1183115 w 2103393"/>
              <a:gd name="connsiteY2-1602" fmla="*/ 5610 h 1958316"/>
              <a:gd name="connsiteX3-1603" fmla="*/ 1177505 w 2103393"/>
              <a:gd name="connsiteY3-1604" fmla="*/ 493664 h 1958316"/>
              <a:gd name="connsiteX4-1605" fmla="*/ 1312141 w 2103393"/>
              <a:gd name="connsiteY4-1606" fmla="*/ 572201 h 1958316"/>
              <a:gd name="connsiteX5-1607" fmla="*/ 1508484 w 2103393"/>
              <a:gd name="connsiteY5-1608" fmla="*/ 375858 h 1958316"/>
              <a:gd name="connsiteX6-1609" fmla="*/ 2058246 w 2103393"/>
              <a:gd name="connsiteY6-1610" fmla="*/ 1924167 h 1958316"/>
              <a:gd name="connsiteX7-1611" fmla="*/ 1211163 w 2103393"/>
              <a:gd name="connsiteY7-1612" fmla="*/ 1486600 h 1958316"/>
              <a:gd name="connsiteX8-1613" fmla="*/ 1194335 w 2103393"/>
              <a:gd name="connsiteY8-1614" fmla="*/ 1144403 h 1958316"/>
              <a:gd name="connsiteX9-1615" fmla="*/ 1244823 w 2103393"/>
              <a:gd name="connsiteY9-1616" fmla="*/ 757325 h 1958316"/>
              <a:gd name="connsiteX10-1617" fmla="*/ 1076528 w 2103393"/>
              <a:gd name="connsiteY10-1618" fmla="*/ 611470 h 1958316"/>
              <a:gd name="connsiteX11-1619" fmla="*/ 885795 w 2103393"/>
              <a:gd name="connsiteY11-1620" fmla="*/ 751715 h 1958316"/>
              <a:gd name="connsiteX12-1621" fmla="*/ 897014 w 2103393"/>
              <a:gd name="connsiteY12-1622" fmla="*/ 1161232 h 1958316"/>
              <a:gd name="connsiteX13-1623" fmla="*/ 891405 w 2103393"/>
              <a:gd name="connsiteY13-1624" fmla="*/ 1509040 h 1958316"/>
              <a:gd name="connsiteX14-1625" fmla="*/ 89201 w 2103393"/>
              <a:gd name="connsiteY14-1626" fmla="*/ 1952216 h 1958316"/>
              <a:gd name="connsiteX15-1627" fmla="*/ 577255 w 2103393"/>
              <a:gd name="connsiteY15-1628" fmla="*/ 375858 h 1958316"/>
              <a:gd name="connsiteX16-1629" fmla="*/ 807257 w 2103393"/>
              <a:gd name="connsiteY16-1630" fmla="*/ 611470 h 1958316"/>
              <a:gd name="connsiteX17-1631" fmla="*/ 969942 w 2103393"/>
              <a:gd name="connsiteY17-1632" fmla="*/ 499274 h 1958316"/>
              <a:gd name="connsiteX18-1633" fmla="*/ 947503 w 2103393"/>
              <a:gd name="connsiteY18-1634" fmla="*/ 0 h 1958316"/>
              <a:gd name="connsiteX0-1635" fmla="*/ 947503 w 2103393"/>
              <a:gd name="connsiteY0-1636" fmla="*/ 0 h 1958316"/>
              <a:gd name="connsiteX1-1637" fmla="*/ 947503 w 2103393"/>
              <a:gd name="connsiteY1-1638" fmla="*/ 0 h 1958316"/>
              <a:gd name="connsiteX2-1639" fmla="*/ 1183115 w 2103393"/>
              <a:gd name="connsiteY2-1640" fmla="*/ 5610 h 1958316"/>
              <a:gd name="connsiteX3-1641" fmla="*/ 1177505 w 2103393"/>
              <a:gd name="connsiteY3-1642" fmla="*/ 493664 h 1958316"/>
              <a:gd name="connsiteX4-1643" fmla="*/ 1312141 w 2103393"/>
              <a:gd name="connsiteY4-1644" fmla="*/ 572201 h 1958316"/>
              <a:gd name="connsiteX5-1645" fmla="*/ 1508484 w 2103393"/>
              <a:gd name="connsiteY5-1646" fmla="*/ 375858 h 1958316"/>
              <a:gd name="connsiteX6-1647" fmla="*/ 2058246 w 2103393"/>
              <a:gd name="connsiteY6-1648" fmla="*/ 1924167 h 1958316"/>
              <a:gd name="connsiteX7-1649" fmla="*/ 1211163 w 2103393"/>
              <a:gd name="connsiteY7-1650" fmla="*/ 1486600 h 1958316"/>
              <a:gd name="connsiteX8-1651" fmla="*/ 1194335 w 2103393"/>
              <a:gd name="connsiteY8-1652" fmla="*/ 1144403 h 1958316"/>
              <a:gd name="connsiteX9-1653" fmla="*/ 1244823 w 2103393"/>
              <a:gd name="connsiteY9-1654" fmla="*/ 757325 h 1958316"/>
              <a:gd name="connsiteX10-1655" fmla="*/ 1076528 w 2103393"/>
              <a:gd name="connsiteY10-1656" fmla="*/ 611470 h 1958316"/>
              <a:gd name="connsiteX11-1657" fmla="*/ 885795 w 2103393"/>
              <a:gd name="connsiteY11-1658" fmla="*/ 751715 h 1958316"/>
              <a:gd name="connsiteX12-1659" fmla="*/ 897014 w 2103393"/>
              <a:gd name="connsiteY12-1660" fmla="*/ 1161232 h 1958316"/>
              <a:gd name="connsiteX13-1661" fmla="*/ 891405 w 2103393"/>
              <a:gd name="connsiteY13-1662" fmla="*/ 1509040 h 1958316"/>
              <a:gd name="connsiteX14-1663" fmla="*/ 89201 w 2103393"/>
              <a:gd name="connsiteY14-1664" fmla="*/ 1952216 h 1958316"/>
              <a:gd name="connsiteX15-1665" fmla="*/ 577255 w 2103393"/>
              <a:gd name="connsiteY15-1666" fmla="*/ 375858 h 1958316"/>
              <a:gd name="connsiteX16-1667" fmla="*/ 807257 w 2103393"/>
              <a:gd name="connsiteY16-1668" fmla="*/ 611470 h 1958316"/>
              <a:gd name="connsiteX17-1669" fmla="*/ 969942 w 2103393"/>
              <a:gd name="connsiteY17-1670" fmla="*/ 499274 h 1958316"/>
              <a:gd name="connsiteX18-1671" fmla="*/ 947503 w 2103393"/>
              <a:gd name="connsiteY18-1672" fmla="*/ 0 h 1958316"/>
              <a:gd name="connsiteX0-1673" fmla="*/ 947503 w 2103393"/>
              <a:gd name="connsiteY0-1674" fmla="*/ 0 h 1958316"/>
              <a:gd name="connsiteX1-1675" fmla="*/ 947503 w 2103393"/>
              <a:gd name="connsiteY1-1676" fmla="*/ 0 h 1958316"/>
              <a:gd name="connsiteX2-1677" fmla="*/ 1183115 w 2103393"/>
              <a:gd name="connsiteY2-1678" fmla="*/ 5610 h 1958316"/>
              <a:gd name="connsiteX3-1679" fmla="*/ 1177505 w 2103393"/>
              <a:gd name="connsiteY3-1680" fmla="*/ 493664 h 1958316"/>
              <a:gd name="connsiteX4-1681" fmla="*/ 1312141 w 2103393"/>
              <a:gd name="connsiteY4-1682" fmla="*/ 572201 h 1958316"/>
              <a:gd name="connsiteX5-1683" fmla="*/ 1508484 w 2103393"/>
              <a:gd name="connsiteY5-1684" fmla="*/ 375858 h 1958316"/>
              <a:gd name="connsiteX6-1685" fmla="*/ 2058246 w 2103393"/>
              <a:gd name="connsiteY6-1686" fmla="*/ 1924167 h 1958316"/>
              <a:gd name="connsiteX7-1687" fmla="*/ 1211163 w 2103393"/>
              <a:gd name="connsiteY7-1688" fmla="*/ 1486600 h 1958316"/>
              <a:gd name="connsiteX8-1689" fmla="*/ 1194335 w 2103393"/>
              <a:gd name="connsiteY8-1690" fmla="*/ 1144403 h 1958316"/>
              <a:gd name="connsiteX9-1691" fmla="*/ 1244823 w 2103393"/>
              <a:gd name="connsiteY9-1692" fmla="*/ 757325 h 1958316"/>
              <a:gd name="connsiteX10-1693" fmla="*/ 1076528 w 2103393"/>
              <a:gd name="connsiteY10-1694" fmla="*/ 611470 h 1958316"/>
              <a:gd name="connsiteX11-1695" fmla="*/ 885795 w 2103393"/>
              <a:gd name="connsiteY11-1696" fmla="*/ 751715 h 1958316"/>
              <a:gd name="connsiteX12-1697" fmla="*/ 919453 w 2103393"/>
              <a:gd name="connsiteY12-1698" fmla="*/ 1189281 h 1958316"/>
              <a:gd name="connsiteX13-1699" fmla="*/ 891405 w 2103393"/>
              <a:gd name="connsiteY13-1700" fmla="*/ 1509040 h 1958316"/>
              <a:gd name="connsiteX14-1701" fmla="*/ 89201 w 2103393"/>
              <a:gd name="connsiteY14-1702" fmla="*/ 1952216 h 1958316"/>
              <a:gd name="connsiteX15-1703" fmla="*/ 577255 w 2103393"/>
              <a:gd name="connsiteY15-1704" fmla="*/ 375858 h 1958316"/>
              <a:gd name="connsiteX16-1705" fmla="*/ 807257 w 2103393"/>
              <a:gd name="connsiteY16-1706" fmla="*/ 611470 h 1958316"/>
              <a:gd name="connsiteX17-1707" fmla="*/ 969942 w 2103393"/>
              <a:gd name="connsiteY17-1708" fmla="*/ 499274 h 1958316"/>
              <a:gd name="connsiteX18-1709" fmla="*/ 947503 w 2103393"/>
              <a:gd name="connsiteY18-1710" fmla="*/ 0 h 1958316"/>
              <a:gd name="connsiteX0-1711" fmla="*/ 947503 w 2103393"/>
              <a:gd name="connsiteY0-1712" fmla="*/ 0 h 1958316"/>
              <a:gd name="connsiteX1-1713" fmla="*/ 947503 w 2103393"/>
              <a:gd name="connsiteY1-1714" fmla="*/ 0 h 1958316"/>
              <a:gd name="connsiteX2-1715" fmla="*/ 1183115 w 2103393"/>
              <a:gd name="connsiteY2-1716" fmla="*/ 5610 h 1958316"/>
              <a:gd name="connsiteX3-1717" fmla="*/ 1177505 w 2103393"/>
              <a:gd name="connsiteY3-1718" fmla="*/ 493664 h 1958316"/>
              <a:gd name="connsiteX4-1719" fmla="*/ 1312141 w 2103393"/>
              <a:gd name="connsiteY4-1720" fmla="*/ 572201 h 1958316"/>
              <a:gd name="connsiteX5-1721" fmla="*/ 1508484 w 2103393"/>
              <a:gd name="connsiteY5-1722" fmla="*/ 375858 h 1958316"/>
              <a:gd name="connsiteX6-1723" fmla="*/ 2058246 w 2103393"/>
              <a:gd name="connsiteY6-1724" fmla="*/ 1924167 h 1958316"/>
              <a:gd name="connsiteX7-1725" fmla="*/ 1211163 w 2103393"/>
              <a:gd name="connsiteY7-1726" fmla="*/ 1486600 h 1958316"/>
              <a:gd name="connsiteX8-1727" fmla="*/ 1194335 w 2103393"/>
              <a:gd name="connsiteY8-1728" fmla="*/ 1144403 h 1958316"/>
              <a:gd name="connsiteX9-1729" fmla="*/ 1244823 w 2103393"/>
              <a:gd name="connsiteY9-1730" fmla="*/ 757325 h 1958316"/>
              <a:gd name="connsiteX10-1731" fmla="*/ 1076528 w 2103393"/>
              <a:gd name="connsiteY10-1732" fmla="*/ 611470 h 1958316"/>
              <a:gd name="connsiteX11-1733" fmla="*/ 885795 w 2103393"/>
              <a:gd name="connsiteY11-1734" fmla="*/ 751715 h 1958316"/>
              <a:gd name="connsiteX12-1735" fmla="*/ 919453 w 2103393"/>
              <a:gd name="connsiteY12-1736" fmla="*/ 1189281 h 1958316"/>
              <a:gd name="connsiteX13-1737" fmla="*/ 891405 w 2103393"/>
              <a:gd name="connsiteY13-1738" fmla="*/ 1509040 h 1958316"/>
              <a:gd name="connsiteX14-1739" fmla="*/ 89201 w 2103393"/>
              <a:gd name="connsiteY14-1740" fmla="*/ 1952216 h 1958316"/>
              <a:gd name="connsiteX15-1741" fmla="*/ 577255 w 2103393"/>
              <a:gd name="connsiteY15-1742" fmla="*/ 375858 h 1958316"/>
              <a:gd name="connsiteX16-1743" fmla="*/ 807257 w 2103393"/>
              <a:gd name="connsiteY16-1744" fmla="*/ 611470 h 1958316"/>
              <a:gd name="connsiteX17-1745" fmla="*/ 969942 w 2103393"/>
              <a:gd name="connsiteY17-1746" fmla="*/ 499274 h 1958316"/>
              <a:gd name="connsiteX18-1747" fmla="*/ 947503 w 2103393"/>
              <a:gd name="connsiteY18-1748" fmla="*/ 0 h 1958316"/>
              <a:gd name="connsiteX0-1749" fmla="*/ 947503 w 2103393"/>
              <a:gd name="connsiteY0-1750" fmla="*/ 0 h 1958316"/>
              <a:gd name="connsiteX1-1751" fmla="*/ 947503 w 2103393"/>
              <a:gd name="connsiteY1-1752" fmla="*/ 0 h 1958316"/>
              <a:gd name="connsiteX2-1753" fmla="*/ 1183115 w 2103393"/>
              <a:gd name="connsiteY2-1754" fmla="*/ 5610 h 1958316"/>
              <a:gd name="connsiteX3-1755" fmla="*/ 1177505 w 2103393"/>
              <a:gd name="connsiteY3-1756" fmla="*/ 493664 h 1958316"/>
              <a:gd name="connsiteX4-1757" fmla="*/ 1312141 w 2103393"/>
              <a:gd name="connsiteY4-1758" fmla="*/ 572201 h 1958316"/>
              <a:gd name="connsiteX5-1759" fmla="*/ 1508484 w 2103393"/>
              <a:gd name="connsiteY5-1760" fmla="*/ 375858 h 1958316"/>
              <a:gd name="connsiteX6-1761" fmla="*/ 2058246 w 2103393"/>
              <a:gd name="connsiteY6-1762" fmla="*/ 1924167 h 1958316"/>
              <a:gd name="connsiteX7-1763" fmla="*/ 1211163 w 2103393"/>
              <a:gd name="connsiteY7-1764" fmla="*/ 1486600 h 1958316"/>
              <a:gd name="connsiteX8-1765" fmla="*/ 1194335 w 2103393"/>
              <a:gd name="connsiteY8-1766" fmla="*/ 1144403 h 1958316"/>
              <a:gd name="connsiteX9-1767" fmla="*/ 1244823 w 2103393"/>
              <a:gd name="connsiteY9-1768" fmla="*/ 757325 h 1958316"/>
              <a:gd name="connsiteX10-1769" fmla="*/ 1076528 w 2103393"/>
              <a:gd name="connsiteY10-1770" fmla="*/ 611470 h 1958316"/>
              <a:gd name="connsiteX11-1771" fmla="*/ 885795 w 2103393"/>
              <a:gd name="connsiteY11-1772" fmla="*/ 751715 h 1958316"/>
              <a:gd name="connsiteX12-1773" fmla="*/ 919453 w 2103393"/>
              <a:gd name="connsiteY12-1774" fmla="*/ 1189281 h 1958316"/>
              <a:gd name="connsiteX13-1775" fmla="*/ 891405 w 2103393"/>
              <a:gd name="connsiteY13-1776" fmla="*/ 1509040 h 1958316"/>
              <a:gd name="connsiteX14-1777" fmla="*/ 89201 w 2103393"/>
              <a:gd name="connsiteY14-1778" fmla="*/ 1952216 h 1958316"/>
              <a:gd name="connsiteX15-1779" fmla="*/ 577255 w 2103393"/>
              <a:gd name="connsiteY15-1780" fmla="*/ 375858 h 1958316"/>
              <a:gd name="connsiteX16-1781" fmla="*/ 807257 w 2103393"/>
              <a:gd name="connsiteY16-1782" fmla="*/ 611470 h 1958316"/>
              <a:gd name="connsiteX17-1783" fmla="*/ 969942 w 2103393"/>
              <a:gd name="connsiteY17-1784" fmla="*/ 499274 h 1958316"/>
              <a:gd name="connsiteX18-1785" fmla="*/ 947503 w 2103393"/>
              <a:gd name="connsiteY18-1786" fmla="*/ 0 h 1958316"/>
              <a:gd name="connsiteX0-1787" fmla="*/ 947503 w 2103393"/>
              <a:gd name="connsiteY0-1788" fmla="*/ 0 h 1958316"/>
              <a:gd name="connsiteX1-1789" fmla="*/ 947503 w 2103393"/>
              <a:gd name="connsiteY1-1790" fmla="*/ 0 h 1958316"/>
              <a:gd name="connsiteX2-1791" fmla="*/ 1183115 w 2103393"/>
              <a:gd name="connsiteY2-1792" fmla="*/ 5610 h 1958316"/>
              <a:gd name="connsiteX3-1793" fmla="*/ 1177505 w 2103393"/>
              <a:gd name="connsiteY3-1794" fmla="*/ 493664 h 1958316"/>
              <a:gd name="connsiteX4-1795" fmla="*/ 1312141 w 2103393"/>
              <a:gd name="connsiteY4-1796" fmla="*/ 572201 h 1958316"/>
              <a:gd name="connsiteX5-1797" fmla="*/ 1508484 w 2103393"/>
              <a:gd name="connsiteY5-1798" fmla="*/ 375858 h 1958316"/>
              <a:gd name="connsiteX6-1799" fmla="*/ 2058246 w 2103393"/>
              <a:gd name="connsiteY6-1800" fmla="*/ 1924167 h 1958316"/>
              <a:gd name="connsiteX7-1801" fmla="*/ 1211163 w 2103393"/>
              <a:gd name="connsiteY7-1802" fmla="*/ 1486600 h 1958316"/>
              <a:gd name="connsiteX8-1803" fmla="*/ 1227994 w 2103393"/>
              <a:gd name="connsiteY8-1804" fmla="*/ 1194891 h 1958316"/>
              <a:gd name="connsiteX9-1805" fmla="*/ 1244823 w 2103393"/>
              <a:gd name="connsiteY9-1806" fmla="*/ 757325 h 1958316"/>
              <a:gd name="connsiteX10-1807" fmla="*/ 1076528 w 2103393"/>
              <a:gd name="connsiteY10-1808" fmla="*/ 611470 h 1958316"/>
              <a:gd name="connsiteX11-1809" fmla="*/ 885795 w 2103393"/>
              <a:gd name="connsiteY11-1810" fmla="*/ 751715 h 1958316"/>
              <a:gd name="connsiteX12-1811" fmla="*/ 919453 w 2103393"/>
              <a:gd name="connsiteY12-1812" fmla="*/ 1189281 h 1958316"/>
              <a:gd name="connsiteX13-1813" fmla="*/ 891405 w 2103393"/>
              <a:gd name="connsiteY13-1814" fmla="*/ 1509040 h 1958316"/>
              <a:gd name="connsiteX14-1815" fmla="*/ 89201 w 2103393"/>
              <a:gd name="connsiteY14-1816" fmla="*/ 1952216 h 1958316"/>
              <a:gd name="connsiteX15-1817" fmla="*/ 577255 w 2103393"/>
              <a:gd name="connsiteY15-1818" fmla="*/ 375858 h 1958316"/>
              <a:gd name="connsiteX16-1819" fmla="*/ 807257 w 2103393"/>
              <a:gd name="connsiteY16-1820" fmla="*/ 611470 h 1958316"/>
              <a:gd name="connsiteX17-1821" fmla="*/ 969942 w 2103393"/>
              <a:gd name="connsiteY17-1822" fmla="*/ 499274 h 1958316"/>
              <a:gd name="connsiteX18-1823" fmla="*/ 947503 w 2103393"/>
              <a:gd name="connsiteY18-1824" fmla="*/ 0 h 1958316"/>
              <a:gd name="connsiteX0-1825" fmla="*/ 947503 w 2103393"/>
              <a:gd name="connsiteY0-1826" fmla="*/ 0 h 1958316"/>
              <a:gd name="connsiteX1-1827" fmla="*/ 947503 w 2103393"/>
              <a:gd name="connsiteY1-1828" fmla="*/ 0 h 1958316"/>
              <a:gd name="connsiteX2-1829" fmla="*/ 1183115 w 2103393"/>
              <a:gd name="connsiteY2-1830" fmla="*/ 5610 h 1958316"/>
              <a:gd name="connsiteX3-1831" fmla="*/ 1177505 w 2103393"/>
              <a:gd name="connsiteY3-1832" fmla="*/ 493664 h 1958316"/>
              <a:gd name="connsiteX4-1833" fmla="*/ 1312141 w 2103393"/>
              <a:gd name="connsiteY4-1834" fmla="*/ 572201 h 1958316"/>
              <a:gd name="connsiteX5-1835" fmla="*/ 1508484 w 2103393"/>
              <a:gd name="connsiteY5-1836" fmla="*/ 375858 h 1958316"/>
              <a:gd name="connsiteX6-1837" fmla="*/ 2058246 w 2103393"/>
              <a:gd name="connsiteY6-1838" fmla="*/ 1924167 h 1958316"/>
              <a:gd name="connsiteX7-1839" fmla="*/ 1211163 w 2103393"/>
              <a:gd name="connsiteY7-1840" fmla="*/ 1486600 h 1958316"/>
              <a:gd name="connsiteX8-1841" fmla="*/ 1227994 w 2103393"/>
              <a:gd name="connsiteY8-1842" fmla="*/ 1194891 h 1958316"/>
              <a:gd name="connsiteX9-1843" fmla="*/ 1244823 w 2103393"/>
              <a:gd name="connsiteY9-1844" fmla="*/ 757325 h 1958316"/>
              <a:gd name="connsiteX10-1845" fmla="*/ 1076528 w 2103393"/>
              <a:gd name="connsiteY10-1846" fmla="*/ 611470 h 1958316"/>
              <a:gd name="connsiteX11-1847" fmla="*/ 885795 w 2103393"/>
              <a:gd name="connsiteY11-1848" fmla="*/ 751715 h 1958316"/>
              <a:gd name="connsiteX12-1849" fmla="*/ 919453 w 2103393"/>
              <a:gd name="connsiteY12-1850" fmla="*/ 1189281 h 1958316"/>
              <a:gd name="connsiteX13-1851" fmla="*/ 891405 w 2103393"/>
              <a:gd name="connsiteY13-1852" fmla="*/ 1509040 h 1958316"/>
              <a:gd name="connsiteX14-1853" fmla="*/ 89201 w 2103393"/>
              <a:gd name="connsiteY14-1854" fmla="*/ 1952216 h 1958316"/>
              <a:gd name="connsiteX15-1855" fmla="*/ 577255 w 2103393"/>
              <a:gd name="connsiteY15-1856" fmla="*/ 375858 h 1958316"/>
              <a:gd name="connsiteX16-1857" fmla="*/ 807257 w 2103393"/>
              <a:gd name="connsiteY16-1858" fmla="*/ 611470 h 1958316"/>
              <a:gd name="connsiteX17-1859" fmla="*/ 969942 w 2103393"/>
              <a:gd name="connsiteY17-1860" fmla="*/ 499274 h 1958316"/>
              <a:gd name="connsiteX18-1861" fmla="*/ 947503 w 2103393"/>
              <a:gd name="connsiteY18-1862" fmla="*/ 0 h 1958316"/>
              <a:gd name="connsiteX0-1863" fmla="*/ 947503 w 2103393"/>
              <a:gd name="connsiteY0-1864" fmla="*/ 0 h 1959848"/>
              <a:gd name="connsiteX1-1865" fmla="*/ 947503 w 2103393"/>
              <a:gd name="connsiteY1-1866" fmla="*/ 0 h 1959848"/>
              <a:gd name="connsiteX2-1867" fmla="*/ 1183115 w 2103393"/>
              <a:gd name="connsiteY2-1868" fmla="*/ 5610 h 1959848"/>
              <a:gd name="connsiteX3-1869" fmla="*/ 1177505 w 2103393"/>
              <a:gd name="connsiteY3-1870" fmla="*/ 493664 h 1959848"/>
              <a:gd name="connsiteX4-1871" fmla="*/ 1312141 w 2103393"/>
              <a:gd name="connsiteY4-1872" fmla="*/ 572201 h 1959848"/>
              <a:gd name="connsiteX5-1873" fmla="*/ 1508484 w 2103393"/>
              <a:gd name="connsiteY5-1874" fmla="*/ 375858 h 1959848"/>
              <a:gd name="connsiteX6-1875" fmla="*/ 2058246 w 2103393"/>
              <a:gd name="connsiteY6-1876" fmla="*/ 1924167 h 1959848"/>
              <a:gd name="connsiteX7-1877" fmla="*/ 1211163 w 2103393"/>
              <a:gd name="connsiteY7-1878" fmla="*/ 1486600 h 1959848"/>
              <a:gd name="connsiteX8-1879" fmla="*/ 1227994 w 2103393"/>
              <a:gd name="connsiteY8-1880" fmla="*/ 1194891 h 1959848"/>
              <a:gd name="connsiteX9-1881" fmla="*/ 1244823 w 2103393"/>
              <a:gd name="connsiteY9-1882" fmla="*/ 757325 h 1959848"/>
              <a:gd name="connsiteX10-1883" fmla="*/ 1076528 w 2103393"/>
              <a:gd name="connsiteY10-1884" fmla="*/ 611470 h 1959848"/>
              <a:gd name="connsiteX11-1885" fmla="*/ 885795 w 2103393"/>
              <a:gd name="connsiteY11-1886" fmla="*/ 751715 h 1959848"/>
              <a:gd name="connsiteX12-1887" fmla="*/ 919453 w 2103393"/>
              <a:gd name="connsiteY12-1888" fmla="*/ 1189281 h 1959848"/>
              <a:gd name="connsiteX13-1889" fmla="*/ 891405 w 2103393"/>
              <a:gd name="connsiteY13-1890" fmla="*/ 1509040 h 1959848"/>
              <a:gd name="connsiteX14-1891" fmla="*/ 89201 w 2103393"/>
              <a:gd name="connsiteY14-1892" fmla="*/ 1952216 h 1959848"/>
              <a:gd name="connsiteX15-1893" fmla="*/ 577255 w 2103393"/>
              <a:gd name="connsiteY15-1894" fmla="*/ 375858 h 1959848"/>
              <a:gd name="connsiteX16-1895" fmla="*/ 807257 w 2103393"/>
              <a:gd name="connsiteY16-1896" fmla="*/ 611470 h 1959848"/>
              <a:gd name="connsiteX17-1897" fmla="*/ 969942 w 2103393"/>
              <a:gd name="connsiteY17-1898" fmla="*/ 499274 h 1959848"/>
              <a:gd name="connsiteX18-1899" fmla="*/ 947503 w 2103393"/>
              <a:gd name="connsiteY18-1900" fmla="*/ 0 h 1959848"/>
              <a:gd name="connsiteX0-1901" fmla="*/ 947503 w 2103393"/>
              <a:gd name="connsiteY0-1902" fmla="*/ 0 h 1959848"/>
              <a:gd name="connsiteX1-1903" fmla="*/ 947503 w 2103393"/>
              <a:gd name="connsiteY1-1904" fmla="*/ 0 h 1959848"/>
              <a:gd name="connsiteX2-1905" fmla="*/ 1183115 w 2103393"/>
              <a:gd name="connsiteY2-1906" fmla="*/ 5610 h 1959848"/>
              <a:gd name="connsiteX3-1907" fmla="*/ 1177505 w 2103393"/>
              <a:gd name="connsiteY3-1908" fmla="*/ 493664 h 1959848"/>
              <a:gd name="connsiteX4-1909" fmla="*/ 1312141 w 2103393"/>
              <a:gd name="connsiteY4-1910" fmla="*/ 572201 h 1959848"/>
              <a:gd name="connsiteX5-1911" fmla="*/ 1508484 w 2103393"/>
              <a:gd name="connsiteY5-1912" fmla="*/ 375858 h 1959848"/>
              <a:gd name="connsiteX6-1913" fmla="*/ 2058246 w 2103393"/>
              <a:gd name="connsiteY6-1914" fmla="*/ 1924167 h 1959848"/>
              <a:gd name="connsiteX7-1915" fmla="*/ 1211163 w 2103393"/>
              <a:gd name="connsiteY7-1916" fmla="*/ 1486600 h 1959848"/>
              <a:gd name="connsiteX8-1917" fmla="*/ 1222384 w 2103393"/>
              <a:gd name="connsiteY8-1918" fmla="*/ 1178062 h 1959848"/>
              <a:gd name="connsiteX9-1919" fmla="*/ 1244823 w 2103393"/>
              <a:gd name="connsiteY9-1920" fmla="*/ 757325 h 1959848"/>
              <a:gd name="connsiteX10-1921" fmla="*/ 1076528 w 2103393"/>
              <a:gd name="connsiteY10-1922" fmla="*/ 611470 h 1959848"/>
              <a:gd name="connsiteX11-1923" fmla="*/ 885795 w 2103393"/>
              <a:gd name="connsiteY11-1924" fmla="*/ 751715 h 1959848"/>
              <a:gd name="connsiteX12-1925" fmla="*/ 919453 w 2103393"/>
              <a:gd name="connsiteY12-1926" fmla="*/ 1189281 h 1959848"/>
              <a:gd name="connsiteX13-1927" fmla="*/ 891405 w 2103393"/>
              <a:gd name="connsiteY13-1928" fmla="*/ 1509040 h 1959848"/>
              <a:gd name="connsiteX14-1929" fmla="*/ 89201 w 2103393"/>
              <a:gd name="connsiteY14-1930" fmla="*/ 1952216 h 1959848"/>
              <a:gd name="connsiteX15-1931" fmla="*/ 577255 w 2103393"/>
              <a:gd name="connsiteY15-1932" fmla="*/ 375858 h 1959848"/>
              <a:gd name="connsiteX16-1933" fmla="*/ 807257 w 2103393"/>
              <a:gd name="connsiteY16-1934" fmla="*/ 611470 h 1959848"/>
              <a:gd name="connsiteX17-1935" fmla="*/ 969942 w 2103393"/>
              <a:gd name="connsiteY17-1936" fmla="*/ 499274 h 1959848"/>
              <a:gd name="connsiteX18-1937" fmla="*/ 947503 w 2103393"/>
              <a:gd name="connsiteY18-1938" fmla="*/ 0 h 1959848"/>
              <a:gd name="connsiteX0-1939" fmla="*/ 947503 w 2103393"/>
              <a:gd name="connsiteY0-1940" fmla="*/ 0 h 1959848"/>
              <a:gd name="connsiteX1-1941" fmla="*/ 947503 w 2103393"/>
              <a:gd name="connsiteY1-1942" fmla="*/ 0 h 1959848"/>
              <a:gd name="connsiteX2-1943" fmla="*/ 1183115 w 2103393"/>
              <a:gd name="connsiteY2-1944" fmla="*/ 5610 h 1959848"/>
              <a:gd name="connsiteX3-1945" fmla="*/ 1177505 w 2103393"/>
              <a:gd name="connsiteY3-1946" fmla="*/ 493664 h 1959848"/>
              <a:gd name="connsiteX4-1947" fmla="*/ 1312141 w 2103393"/>
              <a:gd name="connsiteY4-1948" fmla="*/ 572201 h 1959848"/>
              <a:gd name="connsiteX5-1949" fmla="*/ 1508484 w 2103393"/>
              <a:gd name="connsiteY5-1950" fmla="*/ 375858 h 1959848"/>
              <a:gd name="connsiteX6-1951" fmla="*/ 2058246 w 2103393"/>
              <a:gd name="connsiteY6-1952" fmla="*/ 1924167 h 1959848"/>
              <a:gd name="connsiteX7-1953" fmla="*/ 1211163 w 2103393"/>
              <a:gd name="connsiteY7-1954" fmla="*/ 1486600 h 1959848"/>
              <a:gd name="connsiteX8-1955" fmla="*/ 1205554 w 2103393"/>
              <a:gd name="connsiteY8-1956" fmla="*/ 1200502 h 1959848"/>
              <a:gd name="connsiteX9-1957" fmla="*/ 1244823 w 2103393"/>
              <a:gd name="connsiteY9-1958" fmla="*/ 757325 h 1959848"/>
              <a:gd name="connsiteX10-1959" fmla="*/ 1076528 w 2103393"/>
              <a:gd name="connsiteY10-1960" fmla="*/ 611470 h 1959848"/>
              <a:gd name="connsiteX11-1961" fmla="*/ 885795 w 2103393"/>
              <a:gd name="connsiteY11-1962" fmla="*/ 751715 h 1959848"/>
              <a:gd name="connsiteX12-1963" fmla="*/ 919453 w 2103393"/>
              <a:gd name="connsiteY12-1964" fmla="*/ 1189281 h 1959848"/>
              <a:gd name="connsiteX13-1965" fmla="*/ 891405 w 2103393"/>
              <a:gd name="connsiteY13-1966" fmla="*/ 1509040 h 1959848"/>
              <a:gd name="connsiteX14-1967" fmla="*/ 89201 w 2103393"/>
              <a:gd name="connsiteY14-1968" fmla="*/ 1952216 h 1959848"/>
              <a:gd name="connsiteX15-1969" fmla="*/ 577255 w 2103393"/>
              <a:gd name="connsiteY15-1970" fmla="*/ 375858 h 1959848"/>
              <a:gd name="connsiteX16-1971" fmla="*/ 807257 w 2103393"/>
              <a:gd name="connsiteY16-1972" fmla="*/ 611470 h 1959848"/>
              <a:gd name="connsiteX17-1973" fmla="*/ 969942 w 2103393"/>
              <a:gd name="connsiteY17-1974" fmla="*/ 499274 h 1959848"/>
              <a:gd name="connsiteX18-1975" fmla="*/ 947503 w 2103393"/>
              <a:gd name="connsiteY18-1976" fmla="*/ 0 h 1959848"/>
              <a:gd name="connsiteX0-1977" fmla="*/ 947503 w 2103393"/>
              <a:gd name="connsiteY0-1978" fmla="*/ 0 h 1959848"/>
              <a:gd name="connsiteX1-1979" fmla="*/ 947503 w 2103393"/>
              <a:gd name="connsiteY1-1980" fmla="*/ 0 h 1959848"/>
              <a:gd name="connsiteX2-1981" fmla="*/ 1183115 w 2103393"/>
              <a:gd name="connsiteY2-1982" fmla="*/ 5610 h 1959848"/>
              <a:gd name="connsiteX3-1983" fmla="*/ 1177505 w 2103393"/>
              <a:gd name="connsiteY3-1984" fmla="*/ 493664 h 1959848"/>
              <a:gd name="connsiteX4-1985" fmla="*/ 1312141 w 2103393"/>
              <a:gd name="connsiteY4-1986" fmla="*/ 572201 h 1959848"/>
              <a:gd name="connsiteX5-1987" fmla="*/ 1508484 w 2103393"/>
              <a:gd name="connsiteY5-1988" fmla="*/ 375858 h 1959848"/>
              <a:gd name="connsiteX6-1989" fmla="*/ 2058246 w 2103393"/>
              <a:gd name="connsiteY6-1990" fmla="*/ 1924167 h 1959848"/>
              <a:gd name="connsiteX7-1991" fmla="*/ 1211163 w 2103393"/>
              <a:gd name="connsiteY7-1992" fmla="*/ 1486600 h 1959848"/>
              <a:gd name="connsiteX8-1993" fmla="*/ 1205554 w 2103393"/>
              <a:gd name="connsiteY8-1994" fmla="*/ 1200502 h 1959848"/>
              <a:gd name="connsiteX9-1995" fmla="*/ 1244823 w 2103393"/>
              <a:gd name="connsiteY9-1996" fmla="*/ 757325 h 1959848"/>
              <a:gd name="connsiteX10-1997" fmla="*/ 1076528 w 2103393"/>
              <a:gd name="connsiteY10-1998" fmla="*/ 611470 h 1959848"/>
              <a:gd name="connsiteX11-1999" fmla="*/ 885795 w 2103393"/>
              <a:gd name="connsiteY11-2000" fmla="*/ 751715 h 1959848"/>
              <a:gd name="connsiteX12-2001" fmla="*/ 919453 w 2103393"/>
              <a:gd name="connsiteY12-2002" fmla="*/ 1189281 h 1959848"/>
              <a:gd name="connsiteX13-2003" fmla="*/ 891405 w 2103393"/>
              <a:gd name="connsiteY13-2004" fmla="*/ 1509040 h 1959848"/>
              <a:gd name="connsiteX14-2005" fmla="*/ 89201 w 2103393"/>
              <a:gd name="connsiteY14-2006" fmla="*/ 1952216 h 1959848"/>
              <a:gd name="connsiteX15-2007" fmla="*/ 577255 w 2103393"/>
              <a:gd name="connsiteY15-2008" fmla="*/ 375858 h 1959848"/>
              <a:gd name="connsiteX16-2009" fmla="*/ 807257 w 2103393"/>
              <a:gd name="connsiteY16-2010" fmla="*/ 611470 h 1959848"/>
              <a:gd name="connsiteX17-2011" fmla="*/ 969942 w 2103393"/>
              <a:gd name="connsiteY17-2012" fmla="*/ 499274 h 1959848"/>
              <a:gd name="connsiteX18-2013" fmla="*/ 947503 w 2103393"/>
              <a:gd name="connsiteY18-2014" fmla="*/ 0 h 1959848"/>
              <a:gd name="connsiteX0-2015" fmla="*/ 947503 w 2103393"/>
              <a:gd name="connsiteY0-2016" fmla="*/ 0 h 1959848"/>
              <a:gd name="connsiteX1-2017" fmla="*/ 947503 w 2103393"/>
              <a:gd name="connsiteY1-2018" fmla="*/ 0 h 1959848"/>
              <a:gd name="connsiteX2-2019" fmla="*/ 1183115 w 2103393"/>
              <a:gd name="connsiteY2-2020" fmla="*/ 5610 h 1959848"/>
              <a:gd name="connsiteX3-2021" fmla="*/ 1177505 w 2103393"/>
              <a:gd name="connsiteY3-2022" fmla="*/ 493664 h 1959848"/>
              <a:gd name="connsiteX4-2023" fmla="*/ 1312141 w 2103393"/>
              <a:gd name="connsiteY4-2024" fmla="*/ 572201 h 1959848"/>
              <a:gd name="connsiteX5-2025" fmla="*/ 1508484 w 2103393"/>
              <a:gd name="connsiteY5-2026" fmla="*/ 375858 h 1959848"/>
              <a:gd name="connsiteX6-2027" fmla="*/ 2058246 w 2103393"/>
              <a:gd name="connsiteY6-2028" fmla="*/ 1924167 h 1959848"/>
              <a:gd name="connsiteX7-2029" fmla="*/ 1211163 w 2103393"/>
              <a:gd name="connsiteY7-2030" fmla="*/ 1486600 h 1959848"/>
              <a:gd name="connsiteX8-2031" fmla="*/ 1205554 w 2103393"/>
              <a:gd name="connsiteY8-2032" fmla="*/ 1200502 h 1959848"/>
              <a:gd name="connsiteX9-2033" fmla="*/ 1244823 w 2103393"/>
              <a:gd name="connsiteY9-2034" fmla="*/ 757325 h 1959848"/>
              <a:gd name="connsiteX10-2035" fmla="*/ 1076528 w 2103393"/>
              <a:gd name="connsiteY10-2036" fmla="*/ 611470 h 1959848"/>
              <a:gd name="connsiteX11-2037" fmla="*/ 885795 w 2103393"/>
              <a:gd name="connsiteY11-2038" fmla="*/ 751715 h 1959848"/>
              <a:gd name="connsiteX12-2039" fmla="*/ 919453 w 2103393"/>
              <a:gd name="connsiteY12-2040" fmla="*/ 1189281 h 1959848"/>
              <a:gd name="connsiteX13-2041" fmla="*/ 891405 w 2103393"/>
              <a:gd name="connsiteY13-2042" fmla="*/ 1509040 h 1959848"/>
              <a:gd name="connsiteX14-2043" fmla="*/ 89201 w 2103393"/>
              <a:gd name="connsiteY14-2044" fmla="*/ 1952216 h 1959848"/>
              <a:gd name="connsiteX15-2045" fmla="*/ 577255 w 2103393"/>
              <a:gd name="connsiteY15-2046" fmla="*/ 375858 h 1959848"/>
              <a:gd name="connsiteX16-2047" fmla="*/ 807257 w 2103393"/>
              <a:gd name="connsiteY16-2048" fmla="*/ 611470 h 1959848"/>
              <a:gd name="connsiteX17-2049" fmla="*/ 969942 w 2103393"/>
              <a:gd name="connsiteY17-2050" fmla="*/ 499274 h 1959848"/>
              <a:gd name="connsiteX18-2051" fmla="*/ 947503 w 2103393"/>
              <a:gd name="connsiteY18-2052" fmla="*/ 0 h 1959848"/>
              <a:gd name="connsiteX0-2053" fmla="*/ 947503 w 2103393"/>
              <a:gd name="connsiteY0-2054" fmla="*/ 0 h 1959848"/>
              <a:gd name="connsiteX1-2055" fmla="*/ 947503 w 2103393"/>
              <a:gd name="connsiteY1-2056" fmla="*/ 0 h 1959848"/>
              <a:gd name="connsiteX2-2057" fmla="*/ 1183115 w 2103393"/>
              <a:gd name="connsiteY2-2058" fmla="*/ 5610 h 1959848"/>
              <a:gd name="connsiteX3-2059" fmla="*/ 1177505 w 2103393"/>
              <a:gd name="connsiteY3-2060" fmla="*/ 493664 h 1959848"/>
              <a:gd name="connsiteX4-2061" fmla="*/ 1312141 w 2103393"/>
              <a:gd name="connsiteY4-2062" fmla="*/ 572201 h 1959848"/>
              <a:gd name="connsiteX5-2063" fmla="*/ 1508484 w 2103393"/>
              <a:gd name="connsiteY5-2064" fmla="*/ 375858 h 1959848"/>
              <a:gd name="connsiteX6-2065" fmla="*/ 2058246 w 2103393"/>
              <a:gd name="connsiteY6-2066" fmla="*/ 1924167 h 1959848"/>
              <a:gd name="connsiteX7-2067" fmla="*/ 1211163 w 2103393"/>
              <a:gd name="connsiteY7-2068" fmla="*/ 1486600 h 1959848"/>
              <a:gd name="connsiteX8-2069" fmla="*/ 1205554 w 2103393"/>
              <a:gd name="connsiteY8-2070" fmla="*/ 1200502 h 1959848"/>
              <a:gd name="connsiteX9-2071" fmla="*/ 1244823 w 2103393"/>
              <a:gd name="connsiteY9-2072" fmla="*/ 757325 h 1959848"/>
              <a:gd name="connsiteX10-2073" fmla="*/ 1076528 w 2103393"/>
              <a:gd name="connsiteY10-2074" fmla="*/ 611470 h 1959848"/>
              <a:gd name="connsiteX11-2075" fmla="*/ 885795 w 2103393"/>
              <a:gd name="connsiteY11-2076" fmla="*/ 751715 h 1959848"/>
              <a:gd name="connsiteX12-2077" fmla="*/ 919453 w 2103393"/>
              <a:gd name="connsiteY12-2078" fmla="*/ 1189281 h 1959848"/>
              <a:gd name="connsiteX13-2079" fmla="*/ 891405 w 2103393"/>
              <a:gd name="connsiteY13-2080" fmla="*/ 1509040 h 1959848"/>
              <a:gd name="connsiteX14-2081" fmla="*/ 89201 w 2103393"/>
              <a:gd name="connsiteY14-2082" fmla="*/ 1952216 h 1959848"/>
              <a:gd name="connsiteX15-2083" fmla="*/ 577255 w 2103393"/>
              <a:gd name="connsiteY15-2084" fmla="*/ 375858 h 1959848"/>
              <a:gd name="connsiteX16-2085" fmla="*/ 807257 w 2103393"/>
              <a:gd name="connsiteY16-2086" fmla="*/ 611470 h 1959848"/>
              <a:gd name="connsiteX17-2087" fmla="*/ 969942 w 2103393"/>
              <a:gd name="connsiteY17-2088" fmla="*/ 499274 h 1959848"/>
              <a:gd name="connsiteX18-2089" fmla="*/ 947503 w 2103393"/>
              <a:gd name="connsiteY18-2090" fmla="*/ 0 h 1959848"/>
              <a:gd name="connsiteX0-2091" fmla="*/ 947503 w 2103393"/>
              <a:gd name="connsiteY0-2092" fmla="*/ 0 h 1959848"/>
              <a:gd name="connsiteX1-2093" fmla="*/ 947503 w 2103393"/>
              <a:gd name="connsiteY1-2094" fmla="*/ 0 h 1959848"/>
              <a:gd name="connsiteX2-2095" fmla="*/ 1183115 w 2103393"/>
              <a:gd name="connsiteY2-2096" fmla="*/ 5610 h 1959848"/>
              <a:gd name="connsiteX3-2097" fmla="*/ 1177505 w 2103393"/>
              <a:gd name="connsiteY3-2098" fmla="*/ 493664 h 1959848"/>
              <a:gd name="connsiteX4-2099" fmla="*/ 1312141 w 2103393"/>
              <a:gd name="connsiteY4-2100" fmla="*/ 572201 h 1959848"/>
              <a:gd name="connsiteX5-2101" fmla="*/ 1508484 w 2103393"/>
              <a:gd name="connsiteY5-2102" fmla="*/ 375858 h 1959848"/>
              <a:gd name="connsiteX6-2103" fmla="*/ 2058246 w 2103393"/>
              <a:gd name="connsiteY6-2104" fmla="*/ 1924167 h 1959848"/>
              <a:gd name="connsiteX7-2105" fmla="*/ 1211163 w 2103393"/>
              <a:gd name="connsiteY7-2106" fmla="*/ 1486600 h 1959848"/>
              <a:gd name="connsiteX8-2107" fmla="*/ 1205554 w 2103393"/>
              <a:gd name="connsiteY8-2108" fmla="*/ 1200502 h 1959848"/>
              <a:gd name="connsiteX9-2109" fmla="*/ 1244823 w 2103393"/>
              <a:gd name="connsiteY9-2110" fmla="*/ 757325 h 1959848"/>
              <a:gd name="connsiteX10-2111" fmla="*/ 1076528 w 2103393"/>
              <a:gd name="connsiteY10-2112" fmla="*/ 611470 h 1959848"/>
              <a:gd name="connsiteX11-2113" fmla="*/ 885795 w 2103393"/>
              <a:gd name="connsiteY11-2114" fmla="*/ 751715 h 1959848"/>
              <a:gd name="connsiteX12-2115" fmla="*/ 919453 w 2103393"/>
              <a:gd name="connsiteY12-2116" fmla="*/ 1189281 h 1959848"/>
              <a:gd name="connsiteX13-2117" fmla="*/ 891405 w 2103393"/>
              <a:gd name="connsiteY13-2118" fmla="*/ 1509040 h 1959848"/>
              <a:gd name="connsiteX14-2119" fmla="*/ 89201 w 2103393"/>
              <a:gd name="connsiteY14-2120" fmla="*/ 1952216 h 1959848"/>
              <a:gd name="connsiteX15-2121" fmla="*/ 577255 w 2103393"/>
              <a:gd name="connsiteY15-2122" fmla="*/ 375858 h 1959848"/>
              <a:gd name="connsiteX16-2123" fmla="*/ 807257 w 2103393"/>
              <a:gd name="connsiteY16-2124" fmla="*/ 611470 h 1959848"/>
              <a:gd name="connsiteX17-2125" fmla="*/ 969942 w 2103393"/>
              <a:gd name="connsiteY17-2126" fmla="*/ 499274 h 1959848"/>
              <a:gd name="connsiteX18-2127" fmla="*/ 947503 w 2103393"/>
              <a:gd name="connsiteY18-2128" fmla="*/ 0 h 1959848"/>
              <a:gd name="connsiteX0-2129" fmla="*/ 947503 w 2103393"/>
              <a:gd name="connsiteY0-2130" fmla="*/ 0 h 1959848"/>
              <a:gd name="connsiteX1-2131" fmla="*/ 947503 w 2103393"/>
              <a:gd name="connsiteY1-2132" fmla="*/ 0 h 1959848"/>
              <a:gd name="connsiteX2-2133" fmla="*/ 1183115 w 2103393"/>
              <a:gd name="connsiteY2-2134" fmla="*/ 5610 h 1959848"/>
              <a:gd name="connsiteX3-2135" fmla="*/ 1177505 w 2103393"/>
              <a:gd name="connsiteY3-2136" fmla="*/ 493664 h 1959848"/>
              <a:gd name="connsiteX4-2137" fmla="*/ 1312141 w 2103393"/>
              <a:gd name="connsiteY4-2138" fmla="*/ 572201 h 1959848"/>
              <a:gd name="connsiteX5-2139" fmla="*/ 1508484 w 2103393"/>
              <a:gd name="connsiteY5-2140" fmla="*/ 375858 h 1959848"/>
              <a:gd name="connsiteX6-2141" fmla="*/ 2058246 w 2103393"/>
              <a:gd name="connsiteY6-2142" fmla="*/ 1924167 h 1959848"/>
              <a:gd name="connsiteX7-2143" fmla="*/ 1211163 w 2103393"/>
              <a:gd name="connsiteY7-2144" fmla="*/ 1486600 h 1959848"/>
              <a:gd name="connsiteX8-2145" fmla="*/ 1205554 w 2103393"/>
              <a:gd name="connsiteY8-2146" fmla="*/ 1200502 h 1959848"/>
              <a:gd name="connsiteX9-2147" fmla="*/ 1244823 w 2103393"/>
              <a:gd name="connsiteY9-2148" fmla="*/ 757325 h 1959848"/>
              <a:gd name="connsiteX10-2149" fmla="*/ 1076528 w 2103393"/>
              <a:gd name="connsiteY10-2150" fmla="*/ 611470 h 1959848"/>
              <a:gd name="connsiteX11-2151" fmla="*/ 885795 w 2103393"/>
              <a:gd name="connsiteY11-2152" fmla="*/ 751715 h 1959848"/>
              <a:gd name="connsiteX12-2153" fmla="*/ 919453 w 2103393"/>
              <a:gd name="connsiteY12-2154" fmla="*/ 1189281 h 1959848"/>
              <a:gd name="connsiteX13-2155" fmla="*/ 891405 w 2103393"/>
              <a:gd name="connsiteY13-2156" fmla="*/ 1509040 h 1959848"/>
              <a:gd name="connsiteX14-2157" fmla="*/ 89201 w 2103393"/>
              <a:gd name="connsiteY14-2158" fmla="*/ 1952216 h 1959848"/>
              <a:gd name="connsiteX15-2159" fmla="*/ 577255 w 2103393"/>
              <a:gd name="connsiteY15-2160" fmla="*/ 375858 h 1959848"/>
              <a:gd name="connsiteX16-2161" fmla="*/ 807257 w 2103393"/>
              <a:gd name="connsiteY16-2162" fmla="*/ 611470 h 1959848"/>
              <a:gd name="connsiteX17-2163" fmla="*/ 969942 w 2103393"/>
              <a:gd name="connsiteY17-2164" fmla="*/ 499274 h 1959848"/>
              <a:gd name="connsiteX18-2165" fmla="*/ 947503 w 2103393"/>
              <a:gd name="connsiteY18-2166" fmla="*/ 0 h 1959848"/>
              <a:gd name="connsiteX0-2167" fmla="*/ 947503 w 2103393"/>
              <a:gd name="connsiteY0-2168" fmla="*/ 0 h 1961617"/>
              <a:gd name="connsiteX1-2169" fmla="*/ 947503 w 2103393"/>
              <a:gd name="connsiteY1-2170" fmla="*/ 0 h 1961617"/>
              <a:gd name="connsiteX2-2171" fmla="*/ 1183115 w 2103393"/>
              <a:gd name="connsiteY2-2172" fmla="*/ 5610 h 1961617"/>
              <a:gd name="connsiteX3-2173" fmla="*/ 1177505 w 2103393"/>
              <a:gd name="connsiteY3-2174" fmla="*/ 493664 h 1961617"/>
              <a:gd name="connsiteX4-2175" fmla="*/ 1312141 w 2103393"/>
              <a:gd name="connsiteY4-2176" fmla="*/ 572201 h 1961617"/>
              <a:gd name="connsiteX5-2177" fmla="*/ 1508484 w 2103393"/>
              <a:gd name="connsiteY5-2178" fmla="*/ 375858 h 1961617"/>
              <a:gd name="connsiteX6-2179" fmla="*/ 2058246 w 2103393"/>
              <a:gd name="connsiteY6-2180" fmla="*/ 1924167 h 1961617"/>
              <a:gd name="connsiteX7-2181" fmla="*/ 1244822 w 2103393"/>
              <a:gd name="connsiteY7-2182" fmla="*/ 1514649 h 1961617"/>
              <a:gd name="connsiteX8-2183" fmla="*/ 1205554 w 2103393"/>
              <a:gd name="connsiteY8-2184" fmla="*/ 1200502 h 1961617"/>
              <a:gd name="connsiteX9-2185" fmla="*/ 1244823 w 2103393"/>
              <a:gd name="connsiteY9-2186" fmla="*/ 757325 h 1961617"/>
              <a:gd name="connsiteX10-2187" fmla="*/ 1076528 w 2103393"/>
              <a:gd name="connsiteY10-2188" fmla="*/ 611470 h 1961617"/>
              <a:gd name="connsiteX11-2189" fmla="*/ 885795 w 2103393"/>
              <a:gd name="connsiteY11-2190" fmla="*/ 751715 h 1961617"/>
              <a:gd name="connsiteX12-2191" fmla="*/ 919453 w 2103393"/>
              <a:gd name="connsiteY12-2192" fmla="*/ 1189281 h 1961617"/>
              <a:gd name="connsiteX13-2193" fmla="*/ 891405 w 2103393"/>
              <a:gd name="connsiteY13-2194" fmla="*/ 1509040 h 1961617"/>
              <a:gd name="connsiteX14-2195" fmla="*/ 89201 w 2103393"/>
              <a:gd name="connsiteY14-2196" fmla="*/ 1952216 h 1961617"/>
              <a:gd name="connsiteX15-2197" fmla="*/ 577255 w 2103393"/>
              <a:gd name="connsiteY15-2198" fmla="*/ 375858 h 1961617"/>
              <a:gd name="connsiteX16-2199" fmla="*/ 807257 w 2103393"/>
              <a:gd name="connsiteY16-2200" fmla="*/ 611470 h 1961617"/>
              <a:gd name="connsiteX17-2201" fmla="*/ 969942 w 2103393"/>
              <a:gd name="connsiteY17-2202" fmla="*/ 499274 h 1961617"/>
              <a:gd name="connsiteX18-2203" fmla="*/ 947503 w 2103393"/>
              <a:gd name="connsiteY18-2204" fmla="*/ 0 h 1961617"/>
              <a:gd name="connsiteX0-2205" fmla="*/ 947503 w 2103393"/>
              <a:gd name="connsiteY0-2206" fmla="*/ 0 h 1961617"/>
              <a:gd name="connsiteX1-2207" fmla="*/ 947503 w 2103393"/>
              <a:gd name="connsiteY1-2208" fmla="*/ 0 h 1961617"/>
              <a:gd name="connsiteX2-2209" fmla="*/ 1183115 w 2103393"/>
              <a:gd name="connsiteY2-2210" fmla="*/ 5610 h 1961617"/>
              <a:gd name="connsiteX3-2211" fmla="*/ 1177505 w 2103393"/>
              <a:gd name="connsiteY3-2212" fmla="*/ 493664 h 1961617"/>
              <a:gd name="connsiteX4-2213" fmla="*/ 1312141 w 2103393"/>
              <a:gd name="connsiteY4-2214" fmla="*/ 572201 h 1961617"/>
              <a:gd name="connsiteX5-2215" fmla="*/ 1508484 w 2103393"/>
              <a:gd name="connsiteY5-2216" fmla="*/ 375858 h 1961617"/>
              <a:gd name="connsiteX6-2217" fmla="*/ 2058246 w 2103393"/>
              <a:gd name="connsiteY6-2218" fmla="*/ 1924167 h 1961617"/>
              <a:gd name="connsiteX7-2219" fmla="*/ 1244822 w 2103393"/>
              <a:gd name="connsiteY7-2220" fmla="*/ 1514649 h 1961617"/>
              <a:gd name="connsiteX8-2221" fmla="*/ 1205554 w 2103393"/>
              <a:gd name="connsiteY8-2222" fmla="*/ 1200502 h 1961617"/>
              <a:gd name="connsiteX9-2223" fmla="*/ 1244823 w 2103393"/>
              <a:gd name="connsiteY9-2224" fmla="*/ 757325 h 1961617"/>
              <a:gd name="connsiteX10-2225" fmla="*/ 1076528 w 2103393"/>
              <a:gd name="connsiteY10-2226" fmla="*/ 611470 h 1961617"/>
              <a:gd name="connsiteX11-2227" fmla="*/ 885795 w 2103393"/>
              <a:gd name="connsiteY11-2228" fmla="*/ 751715 h 1961617"/>
              <a:gd name="connsiteX12-2229" fmla="*/ 919453 w 2103393"/>
              <a:gd name="connsiteY12-2230" fmla="*/ 1189281 h 1961617"/>
              <a:gd name="connsiteX13-2231" fmla="*/ 891405 w 2103393"/>
              <a:gd name="connsiteY13-2232" fmla="*/ 1509040 h 1961617"/>
              <a:gd name="connsiteX14-2233" fmla="*/ 89201 w 2103393"/>
              <a:gd name="connsiteY14-2234" fmla="*/ 1952216 h 1961617"/>
              <a:gd name="connsiteX15-2235" fmla="*/ 577255 w 2103393"/>
              <a:gd name="connsiteY15-2236" fmla="*/ 375858 h 1961617"/>
              <a:gd name="connsiteX16-2237" fmla="*/ 807257 w 2103393"/>
              <a:gd name="connsiteY16-2238" fmla="*/ 611470 h 1961617"/>
              <a:gd name="connsiteX17-2239" fmla="*/ 969942 w 2103393"/>
              <a:gd name="connsiteY17-2240" fmla="*/ 499274 h 1961617"/>
              <a:gd name="connsiteX18-2241" fmla="*/ 947503 w 2103393"/>
              <a:gd name="connsiteY18-2242" fmla="*/ 0 h 1961617"/>
              <a:gd name="connsiteX0-2243" fmla="*/ 947503 w 2103393"/>
              <a:gd name="connsiteY0-2244" fmla="*/ 0 h 1963064"/>
              <a:gd name="connsiteX1-2245" fmla="*/ 947503 w 2103393"/>
              <a:gd name="connsiteY1-2246" fmla="*/ 0 h 1963064"/>
              <a:gd name="connsiteX2-2247" fmla="*/ 1183115 w 2103393"/>
              <a:gd name="connsiteY2-2248" fmla="*/ 5610 h 1963064"/>
              <a:gd name="connsiteX3-2249" fmla="*/ 1177505 w 2103393"/>
              <a:gd name="connsiteY3-2250" fmla="*/ 493664 h 1963064"/>
              <a:gd name="connsiteX4-2251" fmla="*/ 1312141 w 2103393"/>
              <a:gd name="connsiteY4-2252" fmla="*/ 572201 h 1963064"/>
              <a:gd name="connsiteX5-2253" fmla="*/ 1508484 w 2103393"/>
              <a:gd name="connsiteY5-2254" fmla="*/ 375858 h 1963064"/>
              <a:gd name="connsiteX6-2255" fmla="*/ 2058246 w 2103393"/>
              <a:gd name="connsiteY6-2256" fmla="*/ 1924167 h 1963064"/>
              <a:gd name="connsiteX7-2257" fmla="*/ 1244822 w 2103393"/>
              <a:gd name="connsiteY7-2258" fmla="*/ 1514649 h 1963064"/>
              <a:gd name="connsiteX8-2259" fmla="*/ 1205554 w 2103393"/>
              <a:gd name="connsiteY8-2260" fmla="*/ 1200502 h 1963064"/>
              <a:gd name="connsiteX9-2261" fmla="*/ 1244823 w 2103393"/>
              <a:gd name="connsiteY9-2262" fmla="*/ 757325 h 1963064"/>
              <a:gd name="connsiteX10-2263" fmla="*/ 1076528 w 2103393"/>
              <a:gd name="connsiteY10-2264" fmla="*/ 611470 h 1963064"/>
              <a:gd name="connsiteX11-2265" fmla="*/ 885795 w 2103393"/>
              <a:gd name="connsiteY11-2266" fmla="*/ 751715 h 1963064"/>
              <a:gd name="connsiteX12-2267" fmla="*/ 919453 w 2103393"/>
              <a:gd name="connsiteY12-2268" fmla="*/ 1189281 h 1963064"/>
              <a:gd name="connsiteX13-2269" fmla="*/ 891405 w 2103393"/>
              <a:gd name="connsiteY13-2270" fmla="*/ 1509040 h 1963064"/>
              <a:gd name="connsiteX14-2271" fmla="*/ 89201 w 2103393"/>
              <a:gd name="connsiteY14-2272" fmla="*/ 1952216 h 1963064"/>
              <a:gd name="connsiteX15-2273" fmla="*/ 577255 w 2103393"/>
              <a:gd name="connsiteY15-2274" fmla="*/ 375858 h 1963064"/>
              <a:gd name="connsiteX16-2275" fmla="*/ 807257 w 2103393"/>
              <a:gd name="connsiteY16-2276" fmla="*/ 611470 h 1963064"/>
              <a:gd name="connsiteX17-2277" fmla="*/ 969942 w 2103393"/>
              <a:gd name="connsiteY17-2278" fmla="*/ 499274 h 1963064"/>
              <a:gd name="connsiteX18-2279" fmla="*/ 947503 w 2103393"/>
              <a:gd name="connsiteY18-2280" fmla="*/ 0 h 1963064"/>
              <a:gd name="connsiteX0-2281" fmla="*/ 947503 w 2103393"/>
              <a:gd name="connsiteY0-2282" fmla="*/ 0 h 1964995"/>
              <a:gd name="connsiteX1-2283" fmla="*/ 947503 w 2103393"/>
              <a:gd name="connsiteY1-2284" fmla="*/ 0 h 1964995"/>
              <a:gd name="connsiteX2-2285" fmla="*/ 1183115 w 2103393"/>
              <a:gd name="connsiteY2-2286" fmla="*/ 5610 h 1964995"/>
              <a:gd name="connsiteX3-2287" fmla="*/ 1177505 w 2103393"/>
              <a:gd name="connsiteY3-2288" fmla="*/ 493664 h 1964995"/>
              <a:gd name="connsiteX4-2289" fmla="*/ 1312141 w 2103393"/>
              <a:gd name="connsiteY4-2290" fmla="*/ 572201 h 1964995"/>
              <a:gd name="connsiteX5-2291" fmla="*/ 1508484 w 2103393"/>
              <a:gd name="connsiteY5-2292" fmla="*/ 375858 h 1964995"/>
              <a:gd name="connsiteX6-2293" fmla="*/ 2058246 w 2103393"/>
              <a:gd name="connsiteY6-2294" fmla="*/ 1924167 h 1964995"/>
              <a:gd name="connsiteX7-2295" fmla="*/ 1244822 w 2103393"/>
              <a:gd name="connsiteY7-2296" fmla="*/ 1514649 h 1964995"/>
              <a:gd name="connsiteX8-2297" fmla="*/ 1205554 w 2103393"/>
              <a:gd name="connsiteY8-2298" fmla="*/ 1200502 h 1964995"/>
              <a:gd name="connsiteX9-2299" fmla="*/ 1244823 w 2103393"/>
              <a:gd name="connsiteY9-2300" fmla="*/ 757325 h 1964995"/>
              <a:gd name="connsiteX10-2301" fmla="*/ 1076528 w 2103393"/>
              <a:gd name="connsiteY10-2302" fmla="*/ 611470 h 1964995"/>
              <a:gd name="connsiteX11-2303" fmla="*/ 885795 w 2103393"/>
              <a:gd name="connsiteY11-2304" fmla="*/ 751715 h 1964995"/>
              <a:gd name="connsiteX12-2305" fmla="*/ 919453 w 2103393"/>
              <a:gd name="connsiteY12-2306" fmla="*/ 1189281 h 1964995"/>
              <a:gd name="connsiteX13-2307" fmla="*/ 891405 w 2103393"/>
              <a:gd name="connsiteY13-2308" fmla="*/ 1509040 h 1964995"/>
              <a:gd name="connsiteX14-2309" fmla="*/ 89201 w 2103393"/>
              <a:gd name="connsiteY14-2310" fmla="*/ 1952216 h 1964995"/>
              <a:gd name="connsiteX15-2311" fmla="*/ 577255 w 2103393"/>
              <a:gd name="connsiteY15-2312" fmla="*/ 375858 h 1964995"/>
              <a:gd name="connsiteX16-2313" fmla="*/ 807257 w 2103393"/>
              <a:gd name="connsiteY16-2314" fmla="*/ 611470 h 1964995"/>
              <a:gd name="connsiteX17-2315" fmla="*/ 969942 w 2103393"/>
              <a:gd name="connsiteY17-2316" fmla="*/ 499274 h 1964995"/>
              <a:gd name="connsiteX18-2317" fmla="*/ 947503 w 2103393"/>
              <a:gd name="connsiteY18-2318" fmla="*/ 0 h 1964995"/>
              <a:gd name="connsiteX0-2319" fmla="*/ 947503 w 2103393"/>
              <a:gd name="connsiteY0-2320" fmla="*/ 13781 h 1978776"/>
              <a:gd name="connsiteX1-2321" fmla="*/ 947503 w 2103393"/>
              <a:gd name="connsiteY1-2322" fmla="*/ 13781 h 1978776"/>
              <a:gd name="connsiteX2-2323" fmla="*/ 1183115 w 2103393"/>
              <a:gd name="connsiteY2-2324" fmla="*/ 19391 h 1978776"/>
              <a:gd name="connsiteX3-2325" fmla="*/ 1177505 w 2103393"/>
              <a:gd name="connsiteY3-2326" fmla="*/ 507445 h 1978776"/>
              <a:gd name="connsiteX4-2327" fmla="*/ 1312141 w 2103393"/>
              <a:gd name="connsiteY4-2328" fmla="*/ 585982 h 1978776"/>
              <a:gd name="connsiteX5-2329" fmla="*/ 1508484 w 2103393"/>
              <a:gd name="connsiteY5-2330" fmla="*/ 389639 h 1978776"/>
              <a:gd name="connsiteX6-2331" fmla="*/ 2058246 w 2103393"/>
              <a:gd name="connsiteY6-2332" fmla="*/ 1937948 h 1978776"/>
              <a:gd name="connsiteX7-2333" fmla="*/ 1244822 w 2103393"/>
              <a:gd name="connsiteY7-2334" fmla="*/ 1528430 h 1978776"/>
              <a:gd name="connsiteX8-2335" fmla="*/ 1205554 w 2103393"/>
              <a:gd name="connsiteY8-2336" fmla="*/ 1214283 h 1978776"/>
              <a:gd name="connsiteX9-2337" fmla="*/ 1244823 w 2103393"/>
              <a:gd name="connsiteY9-2338" fmla="*/ 771106 h 1978776"/>
              <a:gd name="connsiteX10-2339" fmla="*/ 1076528 w 2103393"/>
              <a:gd name="connsiteY10-2340" fmla="*/ 625251 h 1978776"/>
              <a:gd name="connsiteX11-2341" fmla="*/ 885795 w 2103393"/>
              <a:gd name="connsiteY11-2342" fmla="*/ 765496 h 1978776"/>
              <a:gd name="connsiteX12-2343" fmla="*/ 919453 w 2103393"/>
              <a:gd name="connsiteY12-2344" fmla="*/ 1203062 h 1978776"/>
              <a:gd name="connsiteX13-2345" fmla="*/ 891405 w 2103393"/>
              <a:gd name="connsiteY13-2346" fmla="*/ 1522821 h 1978776"/>
              <a:gd name="connsiteX14-2347" fmla="*/ 89201 w 2103393"/>
              <a:gd name="connsiteY14-2348" fmla="*/ 1965997 h 1978776"/>
              <a:gd name="connsiteX15-2349" fmla="*/ 577255 w 2103393"/>
              <a:gd name="connsiteY15-2350" fmla="*/ 389639 h 1978776"/>
              <a:gd name="connsiteX16-2351" fmla="*/ 807257 w 2103393"/>
              <a:gd name="connsiteY16-2352" fmla="*/ 625251 h 1978776"/>
              <a:gd name="connsiteX17-2353" fmla="*/ 969942 w 2103393"/>
              <a:gd name="connsiteY17-2354" fmla="*/ 513055 h 1978776"/>
              <a:gd name="connsiteX18-2355" fmla="*/ 947503 w 2103393"/>
              <a:gd name="connsiteY18-2356" fmla="*/ 13781 h 1978776"/>
              <a:gd name="connsiteX0-2357" fmla="*/ 964333 w 2103393"/>
              <a:gd name="connsiteY0-2358" fmla="*/ 55026 h 1980752"/>
              <a:gd name="connsiteX1-2359" fmla="*/ 947503 w 2103393"/>
              <a:gd name="connsiteY1-2360" fmla="*/ 15757 h 1980752"/>
              <a:gd name="connsiteX2-2361" fmla="*/ 1183115 w 2103393"/>
              <a:gd name="connsiteY2-2362" fmla="*/ 21367 h 1980752"/>
              <a:gd name="connsiteX3-2363" fmla="*/ 1177505 w 2103393"/>
              <a:gd name="connsiteY3-2364" fmla="*/ 509421 h 1980752"/>
              <a:gd name="connsiteX4-2365" fmla="*/ 1312141 w 2103393"/>
              <a:gd name="connsiteY4-2366" fmla="*/ 587958 h 1980752"/>
              <a:gd name="connsiteX5-2367" fmla="*/ 1508484 w 2103393"/>
              <a:gd name="connsiteY5-2368" fmla="*/ 391615 h 1980752"/>
              <a:gd name="connsiteX6-2369" fmla="*/ 2058246 w 2103393"/>
              <a:gd name="connsiteY6-2370" fmla="*/ 1939924 h 1980752"/>
              <a:gd name="connsiteX7-2371" fmla="*/ 1244822 w 2103393"/>
              <a:gd name="connsiteY7-2372" fmla="*/ 1530406 h 1980752"/>
              <a:gd name="connsiteX8-2373" fmla="*/ 1205554 w 2103393"/>
              <a:gd name="connsiteY8-2374" fmla="*/ 1216259 h 1980752"/>
              <a:gd name="connsiteX9-2375" fmla="*/ 1244823 w 2103393"/>
              <a:gd name="connsiteY9-2376" fmla="*/ 773082 h 1980752"/>
              <a:gd name="connsiteX10-2377" fmla="*/ 1076528 w 2103393"/>
              <a:gd name="connsiteY10-2378" fmla="*/ 627227 h 1980752"/>
              <a:gd name="connsiteX11-2379" fmla="*/ 885795 w 2103393"/>
              <a:gd name="connsiteY11-2380" fmla="*/ 767472 h 1980752"/>
              <a:gd name="connsiteX12-2381" fmla="*/ 919453 w 2103393"/>
              <a:gd name="connsiteY12-2382" fmla="*/ 1205038 h 1980752"/>
              <a:gd name="connsiteX13-2383" fmla="*/ 891405 w 2103393"/>
              <a:gd name="connsiteY13-2384" fmla="*/ 1524797 h 1980752"/>
              <a:gd name="connsiteX14-2385" fmla="*/ 89201 w 2103393"/>
              <a:gd name="connsiteY14-2386" fmla="*/ 1967973 h 1980752"/>
              <a:gd name="connsiteX15-2387" fmla="*/ 577255 w 2103393"/>
              <a:gd name="connsiteY15-2388" fmla="*/ 391615 h 1980752"/>
              <a:gd name="connsiteX16-2389" fmla="*/ 807257 w 2103393"/>
              <a:gd name="connsiteY16-2390" fmla="*/ 627227 h 1980752"/>
              <a:gd name="connsiteX17-2391" fmla="*/ 969942 w 2103393"/>
              <a:gd name="connsiteY17-2392" fmla="*/ 515031 h 1980752"/>
              <a:gd name="connsiteX18-2393" fmla="*/ 964333 w 2103393"/>
              <a:gd name="connsiteY18-2394" fmla="*/ 55026 h 1980752"/>
              <a:gd name="connsiteX0-2395" fmla="*/ 913845 w 2103393"/>
              <a:gd name="connsiteY0-2396" fmla="*/ 72662 h 1981559"/>
              <a:gd name="connsiteX1-2397" fmla="*/ 947503 w 2103393"/>
              <a:gd name="connsiteY1-2398" fmla="*/ 16564 h 1981559"/>
              <a:gd name="connsiteX2-2399" fmla="*/ 1183115 w 2103393"/>
              <a:gd name="connsiteY2-2400" fmla="*/ 22174 h 1981559"/>
              <a:gd name="connsiteX3-2401" fmla="*/ 1177505 w 2103393"/>
              <a:gd name="connsiteY3-2402" fmla="*/ 510228 h 1981559"/>
              <a:gd name="connsiteX4-2403" fmla="*/ 1312141 w 2103393"/>
              <a:gd name="connsiteY4-2404" fmla="*/ 588765 h 1981559"/>
              <a:gd name="connsiteX5-2405" fmla="*/ 1508484 w 2103393"/>
              <a:gd name="connsiteY5-2406" fmla="*/ 392422 h 1981559"/>
              <a:gd name="connsiteX6-2407" fmla="*/ 2058246 w 2103393"/>
              <a:gd name="connsiteY6-2408" fmla="*/ 1940731 h 1981559"/>
              <a:gd name="connsiteX7-2409" fmla="*/ 1244822 w 2103393"/>
              <a:gd name="connsiteY7-2410" fmla="*/ 1531213 h 1981559"/>
              <a:gd name="connsiteX8-2411" fmla="*/ 1205554 w 2103393"/>
              <a:gd name="connsiteY8-2412" fmla="*/ 1217066 h 1981559"/>
              <a:gd name="connsiteX9-2413" fmla="*/ 1244823 w 2103393"/>
              <a:gd name="connsiteY9-2414" fmla="*/ 773889 h 1981559"/>
              <a:gd name="connsiteX10-2415" fmla="*/ 1076528 w 2103393"/>
              <a:gd name="connsiteY10-2416" fmla="*/ 628034 h 1981559"/>
              <a:gd name="connsiteX11-2417" fmla="*/ 885795 w 2103393"/>
              <a:gd name="connsiteY11-2418" fmla="*/ 768279 h 1981559"/>
              <a:gd name="connsiteX12-2419" fmla="*/ 919453 w 2103393"/>
              <a:gd name="connsiteY12-2420" fmla="*/ 1205845 h 1981559"/>
              <a:gd name="connsiteX13-2421" fmla="*/ 891405 w 2103393"/>
              <a:gd name="connsiteY13-2422" fmla="*/ 1525604 h 1981559"/>
              <a:gd name="connsiteX14-2423" fmla="*/ 89201 w 2103393"/>
              <a:gd name="connsiteY14-2424" fmla="*/ 1968780 h 1981559"/>
              <a:gd name="connsiteX15-2425" fmla="*/ 577255 w 2103393"/>
              <a:gd name="connsiteY15-2426" fmla="*/ 392422 h 1981559"/>
              <a:gd name="connsiteX16-2427" fmla="*/ 807257 w 2103393"/>
              <a:gd name="connsiteY16-2428" fmla="*/ 628034 h 1981559"/>
              <a:gd name="connsiteX17-2429" fmla="*/ 969942 w 2103393"/>
              <a:gd name="connsiteY17-2430" fmla="*/ 515838 h 1981559"/>
              <a:gd name="connsiteX18-2431" fmla="*/ 913845 w 2103393"/>
              <a:gd name="connsiteY18-2432" fmla="*/ 72662 h 1981559"/>
              <a:gd name="connsiteX0-2433" fmla="*/ 913845 w 2103393"/>
              <a:gd name="connsiteY0-2434" fmla="*/ 103017 h 2011914"/>
              <a:gd name="connsiteX1-2435" fmla="*/ 1003601 w 2103393"/>
              <a:gd name="connsiteY1-2436" fmla="*/ 2040 h 2011914"/>
              <a:gd name="connsiteX2-2437" fmla="*/ 1183115 w 2103393"/>
              <a:gd name="connsiteY2-2438" fmla="*/ 52529 h 2011914"/>
              <a:gd name="connsiteX3-2439" fmla="*/ 1177505 w 2103393"/>
              <a:gd name="connsiteY3-2440" fmla="*/ 540583 h 2011914"/>
              <a:gd name="connsiteX4-2441" fmla="*/ 1312141 w 2103393"/>
              <a:gd name="connsiteY4-2442" fmla="*/ 619120 h 2011914"/>
              <a:gd name="connsiteX5-2443" fmla="*/ 1508484 w 2103393"/>
              <a:gd name="connsiteY5-2444" fmla="*/ 422777 h 2011914"/>
              <a:gd name="connsiteX6-2445" fmla="*/ 2058246 w 2103393"/>
              <a:gd name="connsiteY6-2446" fmla="*/ 1971086 h 2011914"/>
              <a:gd name="connsiteX7-2447" fmla="*/ 1244822 w 2103393"/>
              <a:gd name="connsiteY7-2448" fmla="*/ 1561568 h 2011914"/>
              <a:gd name="connsiteX8-2449" fmla="*/ 1205554 w 2103393"/>
              <a:gd name="connsiteY8-2450" fmla="*/ 1247421 h 2011914"/>
              <a:gd name="connsiteX9-2451" fmla="*/ 1244823 w 2103393"/>
              <a:gd name="connsiteY9-2452" fmla="*/ 804244 h 2011914"/>
              <a:gd name="connsiteX10-2453" fmla="*/ 1076528 w 2103393"/>
              <a:gd name="connsiteY10-2454" fmla="*/ 658389 h 2011914"/>
              <a:gd name="connsiteX11-2455" fmla="*/ 885795 w 2103393"/>
              <a:gd name="connsiteY11-2456" fmla="*/ 798634 h 2011914"/>
              <a:gd name="connsiteX12-2457" fmla="*/ 919453 w 2103393"/>
              <a:gd name="connsiteY12-2458" fmla="*/ 1236200 h 2011914"/>
              <a:gd name="connsiteX13-2459" fmla="*/ 891405 w 2103393"/>
              <a:gd name="connsiteY13-2460" fmla="*/ 1555959 h 2011914"/>
              <a:gd name="connsiteX14-2461" fmla="*/ 89201 w 2103393"/>
              <a:gd name="connsiteY14-2462" fmla="*/ 1999135 h 2011914"/>
              <a:gd name="connsiteX15-2463" fmla="*/ 577255 w 2103393"/>
              <a:gd name="connsiteY15-2464" fmla="*/ 422777 h 2011914"/>
              <a:gd name="connsiteX16-2465" fmla="*/ 807257 w 2103393"/>
              <a:gd name="connsiteY16-2466" fmla="*/ 658389 h 2011914"/>
              <a:gd name="connsiteX17-2467" fmla="*/ 969942 w 2103393"/>
              <a:gd name="connsiteY17-2468" fmla="*/ 546193 h 2011914"/>
              <a:gd name="connsiteX18-2469" fmla="*/ 913845 w 2103393"/>
              <a:gd name="connsiteY18-2470" fmla="*/ 103017 h 2011914"/>
              <a:gd name="connsiteX0-2471" fmla="*/ 930675 w 2103393"/>
              <a:gd name="connsiteY0-2472" fmla="*/ 67702 h 2010258"/>
              <a:gd name="connsiteX1-2473" fmla="*/ 1003601 w 2103393"/>
              <a:gd name="connsiteY1-2474" fmla="*/ 384 h 2010258"/>
              <a:gd name="connsiteX2-2475" fmla="*/ 1183115 w 2103393"/>
              <a:gd name="connsiteY2-2476" fmla="*/ 50873 h 2010258"/>
              <a:gd name="connsiteX3-2477" fmla="*/ 1177505 w 2103393"/>
              <a:gd name="connsiteY3-2478" fmla="*/ 538927 h 2010258"/>
              <a:gd name="connsiteX4-2479" fmla="*/ 1312141 w 2103393"/>
              <a:gd name="connsiteY4-2480" fmla="*/ 617464 h 2010258"/>
              <a:gd name="connsiteX5-2481" fmla="*/ 1508484 w 2103393"/>
              <a:gd name="connsiteY5-2482" fmla="*/ 421121 h 2010258"/>
              <a:gd name="connsiteX6-2483" fmla="*/ 2058246 w 2103393"/>
              <a:gd name="connsiteY6-2484" fmla="*/ 1969430 h 2010258"/>
              <a:gd name="connsiteX7-2485" fmla="*/ 1244822 w 2103393"/>
              <a:gd name="connsiteY7-2486" fmla="*/ 1559912 h 2010258"/>
              <a:gd name="connsiteX8-2487" fmla="*/ 1205554 w 2103393"/>
              <a:gd name="connsiteY8-2488" fmla="*/ 1245765 h 2010258"/>
              <a:gd name="connsiteX9-2489" fmla="*/ 1244823 w 2103393"/>
              <a:gd name="connsiteY9-2490" fmla="*/ 802588 h 2010258"/>
              <a:gd name="connsiteX10-2491" fmla="*/ 1076528 w 2103393"/>
              <a:gd name="connsiteY10-2492" fmla="*/ 656733 h 2010258"/>
              <a:gd name="connsiteX11-2493" fmla="*/ 885795 w 2103393"/>
              <a:gd name="connsiteY11-2494" fmla="*/ 796978 h 2010258"/>
              <a:gd name="connsiteX12-2495" fmla="*/ 919453 w 2103393"/>
              <a:gd name="connsiteY12-2496" fmla="*/ 1234544 h 2010258"/>
              <a:gd name="connsiteX13-2497" fmla="*/ 891405 w 2103393"/>
              <a:gd name="connsiteY13-2498" fmla="*/ 1554303 h 2010258"/>
              <a:gd name="connsiteX14-2499" fmla="*/ 89201 w 2103393"/>
              <a:gd name="connsiteY14-2500" fmla="*/ 1997479 h 2010258"/>
              <a:gd name="connsiteX15-2501" fmla="*/ 577255 w 2103393"/>
              <a:gd name="connsiteY15-2502" fmla="*/ 421121 h 2010258"/>
              <a:gd name="connsiteX16-2503" fmla="*/ 807257 w 2103393"/>
              <a:gd name="connsiteY16-2504" fmla="*/ 656733 h 2010258"/>
              <a:gd name="connsiteX17-2505" fmla="*/ 969942 w 2103393"/>
              <a:gd name="connsiteY17-2506" fmla="*/ 544537 h 2010258"/>
              <a:gd name="connsiteX18-2507" fmla="*/ 930675 w 2103393"/>
              <a:gd name="connsiteY18-2508" fmla="*/ 67702 h 2010258"/>
              <a:gd name="connsiteX0-2509" fmla="*/ 930675 w 2103393"/>
              <a:gd name="connsiteY0-2510" fmla="*/ 69239 h 2011795"/>
              <a:gd name="connsiteX1-2511" fmla="*/ 1183115 w 2103393"/>
              <a:gd name="connsiteY1-2512" fmla="*/ 52410 h 2011795"/>
              <a:gd name="connsiteX2-2513" fmla="*/ 1177505 w 2103393"/>
              <a:gd name="connsiteY2-2514" fmla="*/ 540464 h 2011795"/>
              <a:gd name="connsiteX3-2515" fmla="*/ 1312141 w 2103393"/>
              <a:gd name="connsiteY3-2516" fmla="*/ 619001 h 2011795"/>
              <a:gd name="connsiteX4-2517" fmla="*/ 1508484 w 2103393"/>
              <a:gd name="connsiteY4-2518" fmla="*/ 422658 h 2011795"/>
              <a:gd name="connsiteX5-2519" fmla="*/ 2058246 w 2103393"/>
              <a:gd name="connsiteY5-2520" fmla="*/ 1970967 h 2011795"/>
              <a:gd name="connsiteX6-2521" fmla="*/ 1244822 w 2103393"/>
              <a:gd name="connsiteY6-2522" fmla="*/ 1561449 h 2011795"/>
              <a:gd name="connsiteX7-2523" fmla="*/ 1205554 w 2103393"/>
              <a:gd name="connsiteY7-2524" fmla="*/ 1247302 h 2011795"/>
              <a:gd name="connsiteX8-2525" fmla="*/ 1244823 w 2103393"/>
              <a:gd name="connsiteY8-2526" fmla="*/ 804125 h 2011795"/>
              <a:gd name="connsiteX9-2527" fmla="*/ 1076528 w 2103393"/>
              <a:gd name="connsiteY9-2528" fmla="*/ 658270 h 2011795"/>
              <a:gd name="connsiteX10-2529" fmla="*/ 885795 w 2103393"/>
              <a:gd name="connsiteY10-2530" fmla="*/ 798515 h 2011795"/>
              <a:gd name="connsiteX11-2531" fmla="*/ 919453 w 2103393"/>
              <a:gd name="connsiteY11-2532" fmla="*/ 1236081 h 2011795"/>
              <a:gd name="connsiteX12-2533" fmla="*/ 891405 w 2103393"/>
              <a:gd name="connsiteY12-2534" fmla="*/ 1555840 h 2011795"/>
              <a:gd name="connsiteX13-2535" fmla="*/ 89201 w 2103393"/>
              <a:gd name="connsiteY13-2536" fmla="*/ 1999016 h 2011795"/>
              <a:gd name="connsiteX14-2537" fmla="*/ 577255 w 2103393"/>
              <a:gd name="connsiteY14-2538" fmla="*/ 422658 h 2011795"/>
              <a:gd name="connsiteX15-2539" fmla="*/ 807257 w 2103393"/>
              <a:gd name="connsiteY15-2540" fmla="*/ 658270 h 2011795"/>
              <a:gd name="connsiteX16-2541" fmla="*/ 969942 w 2103393"/>
              <a:gd name="connsiteY16-2542" fmla="*/ 546074 h 2011795"/>
              <a:gd name="connsiteX17-2543" fmla="*/ 930675 w 2103393"/>
              <a:gd name="connsiteY17-2544" fmla="*/ 69239 h 2011795"/>
              <a:gd name="connsiteX0-2545" fmla="*/ 930675 w 2103393"/>
              <a:gd name="connsiteY0-2546" fmla="*/ 63795 h 2006351"/>
              <a:gd name="connsiteX1-2547" fmla="*/ 1183115 w 2103393"/>
              <a:gd name="connsiteY1-2548" fmla="*/ 46966 h 2006351"/>
              <a:gd name="connsiteX2-2549" fmla="*/ 1177505 w 2103393"/>
              <a:gd name="connsiteY2-2550" fmla="*/ 535020 h 2006351"/>
              <a:gd name="connsiteX3-2551" fmla="*/ 1312141 w 2103393"/>
              <a:gd name="connsiteY3-2552" fmla="*/ 613557 h 2006351"/>
              <a:gd name="connsiteX4-2553" fmla="*/ 1508484 w 2103393"/>
              <a:gd name="connsiteY4-2554" fmla="*/ 417214 h 2006351"/>
              <a:gd name="connsiteX5-2555" fmla="*/ 2058246 w 2103393"/>
              <a:gd name="connsiteY5-2556" fmla="*/ 1965523 h 2006351"/>
              <a:gd name="connsiteX6-2557" fmla="*/ 1244822 w 2103393"/>
              <a:gd name="connsiteY6-2558" fmla="*/ 1556005 h 2006351"/>
              <a:gd name="connsiteX7-2559" fmla="*/ 1205554 w 2103393"/>
              <a:gd name="connsiteY7-2560" fmla="*/ 1241858 h 2006351"/>
              <a:gd name="connsiteX8-2561" fmla="*/ 1244823 w 2103393"/>
              <a:gd name="connsiteY8-2562" fmla="*/ 798681 h 2006351"/>
              <a:gd name="connsiteX9-2563" fmla="*/ 1076528 w 2103393"/>
              <a:gd name="connsiteY9-2564" fmla="*/ 652826 h 2006351"/>
              <a:gd name="connsiteX10-2565" fmla="*/ 885795 w 2103393"/>
              <a:gd name="connsiteY10-2566" fmla="*/ 793071 h 2006351"/>
              <a:gd name="connsiteX11-2567" fmla="*/ 919453 w 2103393"/>
              <a:gd name="connsiteY11-2568" fmla="*/ 1230637 h 2006351"/>
              <a:gd name="connsiteX12-2569" fmla="*/ 891405 w 2103393"/>
              <a:gd name="connsiteY12-2570" fmla="*/ 1550396 h 2006351"/>
              <a:gd name="connsiteX13-2571" fmla="*/ 89201 w 2103393"/>
              <a:gd name="connsiteY13-2572" fmla="*/ 1993572 h 2006351"/>
              <a:gd name="connsiteX14-2573" fmla="*/ 577255 w 2103393"/>
              <a:gd name="connsiteY14-2574" fmla="*/ 417214 h 2006351"/>
              <a:gd name="connsiteX15-2575" fmla="*/ 807257 w 2103393"/>
              <a:gd name="connsiteY15-2576" fmla="*/ 652826 h 2006351"/>
              <a:gd name="connsiteX16-2577" fmla="*/ 969942 w 2103393"/>
              <a:gd name="connsiteY16-2578" fmla="*/ 540630 h 2006351"/>
              <a:gd name="connsiteX17-2579" fmla="*/ 930675 w 2103393"/>
              <a:gd name="connsiteY17-2580" fmla="*/ 63795 h 2006351"/>
              <a:gd name="connsiteX0-2581" fmla="*/ 930675 w 2103393"/>
              <a:gd name="connsiteY0-2582" fmla="*/ 51191 h 2016186"/>
              <a:gd name="connsiteX1-2583" fmla="*/ 1183115 w 2103393"/>
              <a:gd name="connsiteY1-2584" fmla="*/ 56801 h 2016186"/>
              <a:gd name="connsiteX2-2585" fmla="*/ 1177505 w 2103393"/>
              <a:gd name="connsiteY2-2586" fmla="*/ 544855 h 2016186"/>
              <a:gd name="connsiteX3-2587" fmla="*/ 1312141 w 2103393"/>
              <a:gd name="connsiteY3-2588" fmla="*/ 623392 h 2016186"/>
              <a:gd name="connsiteX4-2589" fmla="*/ 1508484 w 2103393"/>
              <a:gd name="connsiteY4-2590" fmla="*/ 427049 h 2016186"/>
              <a:gd name="connsiteX5-2591" fmla="*/ 2058246 w 2103393"/>
              <a:gd name="connsiteY5-2592" fmla="*/ 1975358 h 2016186"/>
              <a:gd name="connsiteX6-2593" fmla="*/ 1244822 w 2103393"/>
              <a:gd name="connsiteY6-2594" fmla="*/ 1565840 h 2016186"/>
              <a:gd name="connsiteX7-2595" fmla="*/ 1205554 w 2103393"/>
              <a:gd name="connsiteY7-2596" fmla="*/ 1251693 h 2016186"/>
              <a:gd name="connsiteX8-2597" fmla="*/ 1244823 w 2103393"/>
              <a:gd name="connsiteY8-2598" fmla="*/ 808516 h 2016186"/>
              <a:gd name="connsiteX9-2599" fmla="*/ 1076528 w 2103393"/>
              <a:gd name="connsiteY9-2600" fmla="*/ 662661 h 2016186"/>
              <a:gd name="connsiteX10-2601" fmla="*/ 885795 w 2103393"/>
              <a:gd name="connsiteY10-2602" fmla="*/ 802906 h 2016186"/>
              <a:gd name="connsiteX11-2603" fmla="*/ 919453 w 2103393"/>
              <a:gd name="connsiteY11-2604" fmla="*/ 1240472 h 2016186"/>
              <a:gd name="connsiteX12-2605" fmla="*/ 891405 w 2103393"/>
              <a:gd name="connsiteY12-2606" fmla="*/ 1560231 h 2016186"/>
              <a:gd name="connsiteX13-2607" fmla="*/ 89201 w 2103393"/>
              <a:gd name="connsiteY13-2608" fmla="*/ 2003407 h 2016186"/>
              <a:gd name="connsiteX14-2609" fmla="*/ 577255 w 2103393"/>
              <a:gd name="connsiteY14-2610" fmla="*/ 427049 h 2016186"/>
              <a:gd name="connsiteX15-2611" fmla="*/ 807257 w 2103393"/>
              <a:gd name="connsiteY15-2612" fmla="*/ 662661 h 2016186"/>
              <a:gd name="connsiteX16-2613" fmla="*/ 969942 w 2103393"/>
              <a:gd name="connsiteY16-2614" fmla="*/ 550465 h 2016186"/>
              <a:gd name="connsiteX17-2615" fmla="*/ 930675 w 2103393"/>
              <a:gd name="connsiteY17-2616" fmla="*/ 51191 h 2016186"/>
              <a:gd name="connsiteX0-2617" fmla="*/ 930675 w 2103393"/>
              <a:gd name="connsiteY0-2618" fmla="*/ 47103 h 2012098"/>
              <a:gd name="connsiteX1-2619" fmla="*/ 1183115 w 2103393"/>
              <a:gd name="connsiteY1-2620" fmla="*/ 52713 h 2012098"/>
              <a:gd name="connsiteX2-2621" fmla="*/ 1177505 w 2103393"/>
              <a:gd name="connsiteY2-2622" fmla="*/ 540767 h 2012098"/>
              <a:gd name="connsiteX3-2623" fmla="*/ 1312141 w 2103393"/>
              <a:gd name="connsiteY3-2624" fmla="*/ 619304 h 2012098"/>
              <a:gd name="connsiteX4-2625" fmla="*/ 1508484 w 2103393"/>
              <a:gd name="connsiteY4-2626" fmla="*/ 422961 h 2012098"/>
              <a:gd name="connsiteX5-2627" fmla="*/ 2058246 w 2103393"/>
              <a:gd name="connsiteY5-2628" fmla="*/ 1971270 h 2012098"/>
              <a:gd name="connsiteX6-2629" fmla="*/ 1244822 w 2103393"/>
              <a:gd name="connsiteY6-2630" fmla="*/ 1561752 h 2012098"/>
              <a:gd name="connsiteX7-2631" fmla="*/ 1205554 w 2103393"/>
              <a:gd name="connsiteY7-2632" fmla="*/ 1247605 h 2012098"/>
              <a:gd name="connsiteX8-2633" fmla="*/ 1244823 w 2103393"/>
              <a:gd name="connsiteY8-2634" fmla="*/ 804428 h 2012098"/>
              <a:gd name="connsiteX9-2635" fmla="*/ 1076528 w 2103393"/>
              <a:gd name="connsiteY9-2636" fmla="*/ 658573 h 2012098"/>
              <a:gd name="connsiteX10-2637" fmla="*/ 885795 w 2103393"/>
              <a:gd name="connsiteY10-2638" fmla="*/ 798818 h 2012098"/>
              <a:gd name="connsiteX11-2639" fmla="*/ 919453 w 2103393"/>
              <a:gd name="connsiteY11-2640" fmla="*/ 1236384 h 2012098"/>
              <a:gd name="connsiteX12-2641" fmla="*/ 891405 w 2103393"/>
              <a:gd name="connsiteY12-2642" fmla="*/ 1556143 h 2012098"/>
              <a:gd name="connsiteX13-2643" fmla="*/ 89201 w 2103393"/>
              <a:gd name="connsiteY13-2644" fmla="*/ 1999319 h 2012098"/>
              <a:gd name="connsiteX14-2645" fmla="*/ 577255 w 2103393"/>
              <a:gd name="connsiteY14-2646" fmla="*/ 422961 h 2012098"/>
              <a:gd name="connsiteX15-2647" fmla="*/ 807257 w 2103393"/>
              <a:gd name="connsiteY15-2648" fmla="*/ 658573 h 2012098"/>
              <a:gd name="connsiteX16-2649" fmla="*/ 969942 w 2103393"/>
              <a:gd name="connsiteY16-2650" fmla="*/ 546377 h 2012098"/>
              <a:gd name="connsiteX17-2651" fmla="*/ 930675 w 2103393"/>
              <a:gd name="connsiteY17-2652" fmla="*/ 47103 h 2012098"/>
              <a:gd name="connsiteX0-2653" fmla="*/ 930675 w 2103393"/>
              <a:gd name="connsiteY0-2654" fmla="*/ 47103 h 2012098"/>
              <a:gd name="connsiteX1-2655" fmla="*/ 1183115 w 2103393"/>
              <a:gd name="connsiteY1-2656" fmla="*/ 52713 h 2012098"/>
              <a:gd name="connsiteX2-2657" fmla="*/ 1177505 w 2103393"/>
              <a:gd name="connsiteY2-2658" fmla="*/ 540767 h 2012098"/>
              <a:gd name="connsiteX3-2659" fmla="*/ 1312141 w 2103393"/>
              <a:gd name="connsiteY3-2660" fmla="*/ 619304 h 2012098"/>
              <a:gd name="connsiteX4-2661" fmla="*/ 1508484 w 2103393"/>
              <a:gd name="connsiteY4-2662" fmla="*/ 422961 h 2012098"/>
              <a:gd name="connsiteX5-2663" fmla="*/ 2058246 w 2103393"/>
              <a:gd name="connsiteY5-2664" fmla="*/ 1971270 h 2012098"/>
              <a:gd name="connsiteX6-2665" fmla="*/ 1244822 w 2103393"/>
              <a:gd name="connsiteY6-2666" fmla="*/ 1561752 h 2012098"/>
              <a:gd name="connsiteX7-2667" fmla="*/ 1205554 w 2103393"/>
              <a:gd name="connsiteY7-2668" fmla="*/ 1247605 h 2012098"/>
              <a:gd name="connsiteX8-2669" fmla="*/ 1244823 w 2103393"/>
              <a:gd name="connsiteY8-2670" fmla="*/ 804428 h 2012098"/>
              <a:gd name="connsiteX9-2671" fmla="*/ 1076528 w 2103393"/>
              <a:gd name="connsiteY9-2672" fmla="*/ 658573 h 2012098"/>
              <a:gd name="connsiteX10-2673" fmla="*/ 885795 w 2103393"/>
              <a:gd name="connsiteY10-2674" fmla="*/ 798818 h 2012098"/>
              <a:gd name="connsiteX11-2675" fmla="*/ 919453 w 2103393"/>
              <a:gd name="connsiteY11-2676" fmla="*/ 1236384 h 2012098"/>
              <a:gd name="connsiteX12-2677" fmla="*/ 891405 w 2103393"/>
              <a:gd name="connsiteY12-2678" fmla="*/ 1556143 h 2012098"/>
              <a:gd name="connsiteX13-2679" fmla="*/ 89201 w 2103393"/>
              <a:gd name="connsiteY13-2680" fmla="*/ 1999319 h 2012098"/>
              <a:gd name="connsiteX14-2681" fmla="*/ 577255 w 2103393"/>
              <a:gd name="connsiteY14-2682" fmla="*/ 422961 h 2012098"/>
              <a:gd name="connsiteX15-2683" fmla="*/ 807257 w 2103393"/>
              <a:gd name="connsiteY15-2684" fmla="*/ 658573 h 2012098"/>
              <a:gd name="connsiteX16-2685" fmla="*/ 969942 w 2103393"/>
              <a:gd name="connsiteY16-2686" fmla="*/ 546377 h 2012098"/>
              <a:gd name="connsiteX17-2687" fmla="*/ 930675 w 2103393"/>
              <a:gd name="connsiteY17-2688" fmla="*/ 47103 h 2012098"/>
              <a:gd name="connsiteX0-2689" fmla="*/ 930675 w 2103393"/>
              <a:gd name="connsiteY0-2690" fmla="*/ 24191 h 2051098"/>
              <a:gd name="connsiteX1-2691" fmla="*/ 1183115 w 2103393"/>
              <a:gd name="connsiteY1-2692" fmla="*/ 91713 h 2051098"/>
              <a:gd name="connsiteX2-2693" fmla="*/ 1177505 w 2103393"/>
              <a:gd name="connsiteY2-2694" fmla="*/ 579767 h 2051098"/>
              <a:gd name="connsiteX3-2695" fmla="*/ 1312141 w 2103393"/>
              <a:gd name="connsiteY3-2696" fmla="*/ 658304 h 2051098"/>
              <a:gd name="connsiteX4-2697" fmla="*/ 1508484 w 2103393"/>
              <a:gd name="connsiteY4-2698" fmla="*/ 461961 h 2051098"/>
              <a:gd name="connsiteX5-2699" fmla="*/ 2058246 w 2103393"/>
              <a:gd name="connsiteY5-2700" fmla="*/ 2010270 h 2051098"/>
              <a:gd name="connsiteX6-2701" fmla="*/ 1244822 w 2103393"/>
              <a:gd name="connsiteY6-2702" fmla="*/ 1600752 h 2051098"/>
              <a:gd name="connsiteX7-2703" fmla="*/ 1205554 w 2103393"/>
              <a:gd name="connsiteY7-2704" fmla="*/ 1286605 h 2051098"/>
              <a:gd name="connsiteX8-2705" fmla="*/ 1244823 w 2103393"/>
              <a:gd name="connsiteY8-2706" fmla="*/ 843428 h 2051098"/>
              <a:gd name="connsiteX9-2707" fmla="*/ 1076528 w 2103393"/>
              <a:gd name="connsiteY9-2708" fmla="*/ 697573 h 2051098"/>
              <a:gd name="connsiteX10-2709" fmla="*/ 885795 w 2103393"/>
              <a:gd name="connsiteY10-2710" fmla="*/ 837818 h 2051098"/>
              <a:gd name="connsiteX11-2711" fmla="*/ 919453 w 2103393"/>
              <a:gd name="connsiteY11-2712" fmla="*/ 1275384 h 2051098"/>
              <a:gd name="connsiteX12-2713" fmla="*/ 891405 w 2103393"/>
              <a:gd name="connsiteY12-2714" fmla="*/ 1595143 h 2051098"/>
              <a:gd name="connsiteX13-2715" fmla="*/ 89201 w 2103393"/>
              <a:gd name="connsiteY13-2716" fmla="*/ 2038319 h 2051098"/>
              <a:gd name="connsiteX14-2717" fmla="*/ 577255 w 2103393"/>
              <a:gd name="connsiteY14-2718" fmla="*/ 461961 h 2051098"/>
              <a:gd name="connsiteX15-2719" fmla="*/ 807257 w 2103393"/>
              <a:gd name="connsiteY15-2720" fmla="*/ 697573 h 2051098"/>
              <a:gd name="connsiteX16-2721" fmla="*/ 969942 w 2103393"/>
              <a:gd name="connsiteY16-2722" fmla="*/ 585377 h 2051098"/>
              <a:gd name="connsiteX17-2723" fmla="*/ 930675 w 2103393"/>
              <a:gd name="connsiteY17-2724" fmla="*/ 24191 h 2051098"/>
              <a:gd name="connsiteX0-2725" fmla="*/ 930675 w 2103393"/>
              <a:gd name="connsiteY0-2726" fmla="*/ 51153 h 2078060"/>
              <a:gd name="connsiteX1-2727" fmla="*/ 1190398 w 2103393"/>
              <a:gd name="connsiteY1-2728" fmla="*/ 49480 h 2078060"/>
              <a:gd name="connsiteX2-2729" fmla="*/ 1177505 w 2103393"/>
              <a:gd name="connsiteY2-2730" fmla="*/ 606729 h 2078060"/>
              <a:gd name="connsiteX3-2731" fmla="*/ 1312141 w 2103393"/>
              <a:gd name="connsiteY3-2732" fmla="*/ 685266 h 2078060"/>
              <a:gd name="connsiteX4-2733" fmla="*/ 1508484 w 2103393"/>
              <a:gd name="connsiteY4-2734" fmla="*/ 488923 h 2078060"/>
              <a:gd name="connsiteX5-2735" fmla="*/ 2058246 w 2103393"/>
              <a:gd name="connsiteY5-2736" fmla="*/ 2037232 h 2078060"/>
              <a:gd name="connsiteX6-2737" fmla="*/ 1244822 w 2103393"/>
              <a:gd name="connsiteY6-2738" fmla="*/ 1627714 h 2078060"/>
              <a:gd name="connsiteX7-2739" fmla="*/ 1205554 w 2103393"/>
              <a:gd name="connsiteY7-2740" fmla="*/ 1313567 h 2078060"/>
              <a:gd name="connsiteX8-2741" fmla="*/ 1244823 w 2103393"/>
              <a:gd name="connsiteY8-2742" fmla="*/ 870390 h 2078060"/>
              <a:gd name="connsiteX9-2743" fmla="*/ 1076528 w 2103393"/>
              <a:gd name="connsiteY9-2744" fmla="*/ 724535 h 2078060"/>
              <a:gd name="connsiteX10-2745" fmla="*/ 885795 w 2103393"/>
              <a:gd name="connsiteY10-2746" fmla="*/ 864780 h 2078060"/>
              <a:gd name="connsiteX11-2747" fmla="*/ 919453 w 2103393"/>
              <a:gd name="connsiteY11-2748" fmla="*/ 1302346 h 2078060"/>
              <a:gd name="connsiteX12-2749" fmla="*/ 891405 w 2103393"/>
              <a:gd name="connsiteY12-2750" fmla="*/ 1622105 h 2078060"/>
              <a:gd name="connsiteX13-2751" fmla="*/ 89201 w 2103393"/>
              <a:gd name="connsiteY13-2752" fmla="*/ 2065281 h 2078060"/>
              <a:gd name="connsiteX14-2753" fmla="*/ 577255 w 2103393"/>
              <a:gd name="connsiteY14-2754" fmla="*/ 488923 h 2078060"/>
              <a:gd name="connsiteX15-2755" fmla="*/ 807257 w 2103393"/>
              <a:gd name="connsiteY15-2756" fmla="*/ 724535 h 2078060"/>
              <a:gd name="connsiteX16-2757" fmla="*/ 969942 w 2103393"/>
              <a:gd name="connsiteY16-2758" fmla="*/ 612339 h 2078060"/>
              <a:gd name="connsiteX17-2759" fmla="*/ 930675 w 2103393"/>
              <a:gd name="connsiteY17-2760" fmla="*/ 51153 h 2078060"/>
              <a:gd name="connsiteX0-2761" fmla="*/ 930675 w 2103393"/>
              <a:gd name="connsiteY0-2762" fmla="*/ 57180 h 2084087"/>
              <a:gd name="connsiteX1-2763" fmla="*/ 1190398 w 2103393"/>
              <a:gd name="connsiteY1-2764" fmla="*/ 55507 h 2084087"/>
              <a:gd name="connsiteX2-2765" fmla="*/ 1177505 w 2103393"/>
              <a:gd name="connsiteY2-2766" fmla="*/ 612756 h 2084087"/>
              <a:gd name="connsiteX3-2767" fmla="*/ 1312141 w 2103393"/>
              <a:gd name="connsiteY3-2768" fmla="*/ 691293 h 2084087"/>
              <a:gd name="connsiteX4-2769" fmla="*/ 1508484 w 2103393"/>
              <a:gd name="connsiteY4-2770" fmla="*/ 494950 h 2084087"/>
              <a:gd name="connsiteX5-2771" fmla="*/ 2058246 w 2103393"/>
              <a:gd name="connsiteY5-2772" fmla="*/ 2043259 h 2084087"/>
              <a:gd name="connsiteX6-2773" fmla="*/ 1244822 w 2103393"/>
              <a:gd name="connsiteY6-2774" fmla="*/ 1633741 h 2084087"/>
              <a:gd name="connsiteX7-2775" fmla="*/ 1205554 w 2103393"/>
              <a:gd name="connsiteY7-2776" fmla="*/ 1319594 h 2084087"/>
              <a:gd name="connsiteX8-2777" fmla="*/ 1244823 w 2103393"/>
              <a:gd name="connsiteY8-2778" fmla="*/ 876417 h 2084087"/>
              <a:gd name="connsiteX9-2779" fmla="*/ 1076528 w 2103393"/>
              <a:gd name="connsiteY9-2780" fmla="*/ 730562 h 2084087"/>
              <a:gd name="connsiteX10-2781" fmla="*/ 885795 w 2103393"/>
              <a:gd name="connsiteY10-2782" fmla="*/ 870807 h 2084087"/>
              <a:gd name="connsiteX11-2783" fmla="*/ 919453 w 2103393"/>
              <a:gd name="connsiteY11-2784" fmla="*/ 1308373 h 2084087"/>
              <a:gd name="connsiteX12-2785" fmla="*/ 891405 w 2103393"/>
              <a:gd name="connsiteY12-2786" fmla="*/ 1628132 h 2084087"/>
              <a:gd name="connsiteX13-2787" fmla="*/ 89201 w 2103393"/>
              <a:gd name="connsiteY13-2788" fmla="*/ 2071308 h 2084087"/>
              <a:gd name="connsiteX14-2789" fmla="*/ 577255 w 2103393"/>
              <a:gd name="connsiteY14-2790" fmla="*/ 494950 h 2084087"/>
              <a:gd name="connsiteX15-2791" fmla="*/ 807257 w 2103393"/>
              <a:gd name="connsiteY15-2792" fmla="*/ 730562 h 2084087"/>
              <a:gd name="connsiteX16-2793" fmla="*/ 969942 w 2103393"/>
              <a:gd name="connsiteY16-2794" fmla="*/ 618366 h 2084087"/>
              <a:gd name="connsiteX17-2795" fmla="*/ 930675 w 2103393"/>
              <a:gd name="connsiteY17-2796" fmla="*/ 57180 h 2084087"/>
              <a:gd name="connsiteX0-2797" fmla="*/ 930675 w 2103393"/>
              <a:gd name="connsiteY0-2798" fmla="*/ 65797 h 2092704"/>
              <a:gd name="connsiteX1-2799" fmla="*/ 1190398 w 2103393"/>
              <a:gd name="connsiteY1-2800" fmla="*/ 64124 h 2092704"/>
              <a:gd name="connsiteX2-2801" fmla="*/ 1177505 w 2103393"/>
              <a:gd name="connsiteY2-2802" fmla="*/ 621373 h 2092704"/>
              <a:gd name="connsiteX3-2803" fmla="*/ 1312141 w 2103393"/>
              <a:gd name="connsiteY3-2804" fmla="*/ 699910 h 2092704"/>
              <a:gd name="connsiteX4-2805" fmla="*/ 1508484 w 2103393"/>
              <a:gd name="connsiteY4-2806" fmla="*/ 503567 h 2092704"/>
              <a:gd name="connsiteX5-2807" fmla="*/ 2058246 w 2103393"/>
              <a:gd name="connsiteY5-2808" fmla="*/ 2051876 h 2092704"/>
              <a:gd name="connsiteX6-2809" fmla="*/ 1244822 w 2103393"/>
              <a:gd name="connsiteY6-2810" fmla="*/ 1642358 h 2092704"/>
              <a:gd name="connsiteX7-2811" fmla="*/ 1205554 w 2103393"/>
              <a:gd name="connsiteY7-2812" fmla="*/ 1328211 h 2092704"/>
              <a:gd name="connsiteX8-2813" fmla="*/ 1244823 w 2103393"/>
              <a:gd name="connsiteY8-2814" fmla="*/ 885034 h 2092704"/>
              <a:gd name="connsiteX9-2815" fmla="*/ 1076528 w 2103393"/>
              <a:gd name="connsiteY9-2816" fmla="*/ 739179 h 2092704"/>
              <a:gd name="connsiteX10-2817" fmla="*/ 885795 w 2103393"/>
              <a:gd name="connsiteY10-2818" fmla="*/ 879424 h 2092704"/>
              <a:gd name="connsiteX11-2819" fmla="*/ 919453 w 2103393"/>
              <a:gd name="connsiteY11-2820" fmla="*/ 1316990 h 2092704"/>
              <a:gd name="connsiteX12-2821" fmla="*/ 891405 w 2103393"/>
              <a:gd name="connsiteY12-2822" fmla="*/ 1636749 h 2092704"/>
              <a:gd name="connsiteX13-2823" fmla="*/ 89201 w 2103393"/>
              <a:gd name="connsiteY13-2824" fmla="*/ 2079925 h 2092704"/>
              <a:gd name="connsiteX14-2825" fmla="*/ 577255 w 2103393"/>
              <a:gd name="connsiteY14-2826" fmla="*/ 503567 h 2092704"/>
              <a:gd name="connsiteX15-2827" fmla="*/ 807257 w 2103393"/>
              <a:gd name="connsiteY15-2828" fmla="*/ 739179 h 2092704"/>
              <a:gd name="connsiteX16-2829" fmla="*/ 969942 w 2103393"/>
              <a:gd name="connsiteY16-2830" fmla="*/ 626983 h 2092704"/>
              <a:gd name="connsiteX17-2831" fmla="*/ 930675 w 2103393"/>
              <a:gd name="connsiteY17-2832" fmla="*/ 65797 h 2092704"/>
              <a:gd name="connsiteX0-2833" fmla="*/ 930675 w 2103393"/>
              <a:gd name="connsiteY0-2834" fmla="*/ 65797 h 2092704"/>
              <a:gd name="connsiteX1-2835" fmla="*/ 1190398 w 2103393"/>
              <a:gd name="connsiteY1-2836" fmla="*/ 64124 h 2092704"/>
              <a:gd name="connsiteX2-2837" fmla="*/ 1177505 w 2103393"/>
              <a:gd name="connsiteY2-2838" fmla="*/ 621373 h 2092704"/>
              <a:gd name="connsiteX3-2839" fmla="*/ 1312141 w 2103393"/>
              <a:gd name="connsiteY3-2840" fmla="*/ 699910 h 2092704"/>
              <a:gd name="connsiteX4-2841" fmla="*/ 1508484 w 2103393"/>
              <a:gd name="connsiteY4-2842" fmla="*/ 503567 h 2092704"/>
              <a:gd name="connsiteX5-2843" fmla="*/ 2058246 w 2103393"/>
              <a:gd name="connsiteY5-2844" fmla="*/ 2051876 h 2092704"/>
              <a:gd name="connsiteX6-2845" fmla="*/ 1244822 w 2103393"/>
              <a:gd name="connsiteY6-2846" fmla="*/ 1642358 h 2092704"/>
              <a:gd name="connsiteX7-2847" fmla="*/ 1205554 w 2103393"/>
              <a:gd name="connsiteY7-2848" fmla="*/ 1328211 h 2092704"/>
              <a:gd name="connsiteX8-2849" fmla="*/ 1244823 w 2103393"/>
              <a:gd name="connsiteY8-2850" fmla="*/ 885034 h 2092704"/>
              <a:gd name="connsiteX9-2851" fmla="*/ 1076528 w 2103393"/>
              <a:gd name="connsiteY9-2852" fmla="*/ 739179 h 2092704"/>
              <a:gd name="connsiteX10-2853" fmla="*/ 885795 w 2103393"/>
              <a:gd name="connsiteY10-2854" fmla="*/ 879424 h 2092704"/>
              <a:gd name="connsiteX11-2855" fmla="*/ 919453 w 2103393"/>
              <a:gd name="connsiteY11-2856" fmla="*/ 1316990 h 2092704"/>
              <a:gd name="connsiteX12-2857" fmla="*/ 891405 w 2103393"/>
              <a:gd name="connsiteY12-2858" fmla="*/ 1636749 h 2092704"/>
              <a:gd name="connsiteX13-2859" fmla="*/ 89201 w 2103393"/>
              <a:gd name="connsiteY13-2860" fmla="*/ 2079925 h 2092704"/>
              <a:gd name="connsiteX14-2861" fmla="*/ 577255 w 2103393"/>
              <a:gd name="connsiteY14-2862" fmla="*/ 503567 h 2092704"/>
              <a:gd name="connsiteX15-2863" fmla="*/ 807257 w 2103393"/>
              <a:gd name="connsiteY15-2864" fmla="*/ 739179 h 2092704"/>
              <a:gd name="connsiteX16-2865" fmla="*/ 969942 w 2103393"/>
              <a:gd name="connsiteY16-2866" fmla="*/ 626983 h 2092704"/>
              <a:gd name="connsiteX17-2867" fmla="*/ 930675 w 2103393"/>
              <a:gd name="connsiteY17-2868" fmla="*/ 65797 h 2092704"/>
              <a:gd name="connsiteX0-2869" fmla="*/ 930675 w 2103393"/>
              <a:gd name="connsiteY0-2870" fmla="*/ 73853 h 2100760"/>
              <a:gd name="connsiteX1-2871" fmla="*/ 1190398 w 2103393"/>
              <a:gd name="connsiteY1-2872" fmla="*/ 72180 h 2100760"/>
              <a:gd name="connsiteX2-2873" fmla="*/ 1177505 w 2103393"/>
              <a:gd name="connsiteY2-2874" fmla="*/ 629429 h 2100760"/>
              <a:gd name="connsiteX3-2875" fmla="*/ 1312141 w 2103393"/>
              <a:gd name="connsiteY3-2876" fmla="*/ 707966 h 2100760"/>
              <a:gd name="connsiteX4-2877" fmla="*/ 1508484 w 2103393"/>
              <a:gd name="connsiteY4-2878" fmla="*/ 511623 h 2100760"/>
              <a:gd name="connsiteX5-2879" fmla="*/ 2058246 w 2103393"/>
              <a:gd name="connsiteY5-2880" fmla="*/ 2059932 h 2100760"/>
              <a:gd name="connsiteX6-2881" fmla="*/ 1244822 w 2103393"/>
              <a:gd name="connsiteY6-2882" fmla="*/ 1650414 h 2100760"/>
              <a:gd name="connsiteX7-2883" fmla="*/ 1205554 w 2103393"/>
              <a:gd name="connsiteY7-2884" fmla="*/ 1336267 h 2100760"/>
              <a:gd name="connsiteX8-2885" fmla="*/ 1244823 w 2103393"/>
              <a:gd name="connsiteY8-2886" fmla="*/ 893090 h 2100760"/>
              <a:gd name="connsiteX9-2887" fmla="*/ 1076528 w 2103393"/>
              <a:gd name="connsiteY9-2888" fmla="*/ 747235 h 2100760"/>
              <a:gd name="connsiteX10-2889" fmla="*/ 885795 w 2103393"/>
              <a:gd name="connsiteY10-2890" fmla="*/ 887480 h 2100760"/>
              <a:gd name="connsiteX11-2891" fmla="*/ 919453 w 2103393"/>
              <a:gd name="connsiteY11-2892" fmla="*/ 1325046 h 2100760"/>
              <a:gd name="connsiteX12-2893" fmla="*/ 891405 w 2103393"/>
              <a:gd name="connsiteY12-2894" fmla="*/ 1644805 h 2100760"/>
              <a:gd name="connsiteX13-2895" fmla="*/ 89201 w 2103393"/>
              <a:gd name="connsiteY13-2896" fmla="*/ 2087981 h 2100760"/>
              <a:gd name="connsiteX14-2897" fmla="*/ 577255 w 2103393"/>
              <a:gd name="connsiteY14-2898" fmla="*/ 511623 h 2100760"/>
              <a:gd name="connsiteX15-2899" fmla="*/ 807257 w 2103393"/>
              <a:gd name="connsiteY15-2900" fmla="*/ 747235 h 2100760"/>
              <a:gd name="connsiteX16-2901" fmla="*/ 969942 w 2103393"/>
              <a:gd name="connsiteY16-2902" fmla="*/ 635039 h 2100760"/>
              <a:gd name="connsiteX17-2903" fmla="*/ 930675 w 2103393"/>
              <a:gd name="connsiteY17-2904" fmla="*/ 73853 h 2100760"/>
              <a:gd name="connsiteX0-2905" fmla="*/ 930675 w 2103393"/>
              <a:gd name="connsiteY0-2906" fmla="*/ 77953 h 2104860"/>
              <a:gd name="connsiteX1-2907" fmla="*/ 1190398 w 2103393"/>
              <a:gd name="connsiteY1-2908" fmla="*/ 76280 h 2104860"/>
              <a:gd name="connsiteX2-2909" fmla="*/ 1177505 w 2103393"/>
              <a:gd name="connsiteY2-2910" fmla="*/ 633529 h 2104860"/>
              <a:gd name="connsiteX3-2911" fmla="*/ 1312141 w 2103393"/>
              <a:gd name="connsiteY3-2912" fmla="*/ 712066 h 2104860"/>
              <a:gd name="connsiteX4-2913" fmla="*/ 1508484 w 2103393"/>
              <a:gd name="connsiteY4-2914" fmla="*/ 515723 h 2104860"/>
              <a:gd name="connsiteX5-2915" fmla="*/ 2058246 w 2103393"/>
              <a:gd name="connsiteY5-2916" fmla="*/ 2064032 h 2104860"/>
              <a:gd name="connsiteX6-2917" fmla="*/ 1244822 w 2103393"/>
              <a:gd name="connsiteY6-2918" fmla="*/ 1654514 h 2104860"/>
              <a:gd name="connsiteX7-2919" fmla="*/ 1205554 w 2103393"/>
              <a:gd name="connsiteY7-2920" fmla="*/ 1340367 h 2104860"/>
              <a:gd name="connsiteX8-2921" fmla="*/ 1244823 w 2103393"/>
              <a:gd name="connsiteY8-2922" fmla="*/ 897190 h 2104860"/>
              <a:gd name="connsiteX9-2923" fmla="*/ 1076528 w 2103393"/>
              <a:gd name="connsiteY9-2924" fmla="*/ 751335 h 2104860"/>
              <a:gd name="connsiteX10-2925" fmla="*/ 885795 w 2103393"/>
              <a:gd name="connsiteY10-2926" fmla="*/ 891580 h 2104860"/>
              <a:gd name="connsiteX11-2927" fmla="*/ 919453 w 2103393"/>
              <a:gd name="connsiteY11-2928" fmla="*/ 1329146 h 2104860"/>
              <a:gd name="connsiteX12-2929" fmla="*/ 891405 w 2103393"/>
              <a:gd name="connsiteY12-2930" fmla="*/ 1648905 h 2104860"/>
              <a:gd name="connsiteX13-2931" fmla="*/ 89201 w 2103393"/>
              <a:gd name="connsiteY13-2932" fmla="*/ 2092081 h 2104860"/>
              <a:gd name="connsiteX14-2933" fmla="*/ 577255 w 2103393"/>
              <a:gd name="connsiteY14-2934" fmla="*/ 515723 h 2104860"/>
              <a:gd name="connsiteX15-2935" fmla="*/ 807257 w 2103393"/>
              <a:gd name="connsiteY15-2936" fmla="*/ 751335 h 2104860"/>
              <a:gd name="connsiteX16-2937" fmla="*/ 969942 w 2103393"/>
              <a:gd name="connsiteY16-2938" fmla="*/ 639139 h 2104860"/>
              <a:gd name="connsiteX17-2939" fmla="*/ 930675 w 2103393"/>
              <a:gd name="connsiteY17-2940" fmla="*/ 77953 h 2104860"/>
              <a:gd name="connsiteX0-2941" fmla="*/ 930675 w 2103393"/>
              <a:gd name="connsiteY0-2942" fmla="*/ 71187 h 2098094"/>
              <a:gd name="connsiteX1-2943" fmla="*/ 1190398 w 2103393"/>
              <a:gd name="connsiteY1-2944" fmla="*/ 69514 h 2098094"/>
              <a:gd name="connsiteX2-2945" fmla="*/ 1177505 w 2103393"/>
              <a:gd name="connsiteY2-2946" fmla="*/ 626763 h 2098094"/>
              <a:gd name="connsiteX3-2947" fmla="*/ 1312141 w 2103393"/>
              <a:gd name="connsiteY3-2948" fmla="*/ 705300 h 2098094"/>
              <a:gd name="connsiteX4-2949" fmla="*/ 1508484 w 2103393"/>
              <a:gd name="connsiteY4-2950" fmla="*/ 508957 h 2098094"/>
              <a:gd name="connsiteX5-2951" fmla="*/ 2058246 w 2103393"/>
              <a:gd name="connsiteY5-2952" fmla="*/ 2057266 h 2098094"/>
              <a:gd name="connsiteX6-2953" fmla="*/ 1244822 w 2103393"/>
              <a:gd name="connsiteY6-2954" fmla="*/ 1647748 h 2098094"/>
              <a:gd name="connsiteX7-2955" fmla="*/ 1205554 w 2103393"/>
              <a:gd name="connsiteY7-2956" fmla="*/ 1333601 h 2098094"/>
              <a:gd name="connsiteX8-2957" fmla="*/ 1244823 w 2103393"/>
              <a:gd name="connsiteY8-2958" fmla="*/ 890424 h 2098094"/>
              <a:gd name="connsiteX9-2959" fmla="*/ 1076528 w 2103393"/>
              <a:gd name="connsiteY9-2960" fmla="*/ 744569 h 2098094"/>
              <a:gd name="connsiteX10-2961" fmla="*/ 885795 w 2103393"/>
              <a:gd name="connsiteY10-2962" fmla="*/ 884814 h 2098094"/>
              <a:gd name="connsiteX11-2963" fmla="*/ 919453 w 2103393"/>
              <a:gd name="connsiteY11-2964" fmla="*/ 1322380 h 2098094"/>
              <a:gd name="connsiteX12-2965" fmla="*/ 891405 w 2103393"/>
              <a:gd name="connsiteY12-2966" fmla="*/ 1642139 h 2098094"/>
              <a:gd name="connsiteX13-2967" fmla="*/ 89201 w 2103393"/>
              <a:gd name="connsiteY13-2968" fmla="*/ 2085315 h 2098094"/>
              <a:gd name="connsiteX14-2969" fmla="*/ 577255 w 2103393"/>
              <a:gd name="connsiteY14-2970" fmla="*/ 508957 h 2098094"/>
              <a:gd name="connsiteX15-2971" fmla="*/ 807257 w 2103393"/>
              <a:gd name="connsiteY15-2972" fmla="*/ 744569 h 2098094"/>
              <a:gd name="connsiteX16-2973" fmla="*/ 969942 w 2103393"/>
              <a:gd name="connsiteY16-2974" fmla="*/ 632373 h 2098094"/>
              <a:gd name="connsiteX17-2975" fmla="*/ 930675 w 2103393"/>
              <a:gd name="connsiteY17-2976" fmla="*/ 71187 h 2098094"/>
              <a:gd name="connsiteX0-2977" fmla="*/ 930675 w 2103393"/>
              <a:gd name="connsiteY0-2978" fmla="*/ 75207 h 2102114"/>
              <a:gd name="connsiteX1-2979" fmla="*/ 1190398 w 2103393"/>
              <a:gd name="connsiteY1-2980" fmla="*/ 73534 h 2102114"/>
              <a:gd name="connsiteX2-2981" fmla="*/ 1177505 w 2103393"/>
              <a:gd name="connsiteY2-2982" fmla="*/ 630783 h 2102114"/>
              <a:gd name="connsiteX3-2983" fmla="*/ 1312141 w 2103393"/>
              <a:gd name="connsiteY3-2984" fmla="*/ 709320 h 2102114"/>
              <a:gd name="connsiteX4-2985" fmla="*/ 1508484 w 2103393"/>
              <a:gd name="connsiteY4-2986" fmla="*/ 512977 h 2102114"/>
              <a:gd name="connsiteX5-2987" fmla="*/ 2058246 w 2103393"/>
              <a:gd name="connsiteY5-2988" fmla="*/ 2061286 h 2102114"/>
              <a:gd name="connsiteX6-2989" fmla="*/ 1244822 w 2103393"/>
              <a:gd name="connsiteY6-2990" fmla="*/ 1651768 h 2102114"/>
              <a:gd name="connsiteX7-2991" fmla="*/ 1205554 w 2103393"/>
              <a:gd name="connsiteY7-2992" fmla="*/ 1337621 h 2102114"/>
              <a:gd name="connsiteX8-2993" fmla="*/ 1244823 w 2103393"/>
              <a:gd name="connsiteY8-2994" fmla="*/ 894444 h 2102114"/>
              <a:gd name="connsiteX9-2995" fmla="*/ 1076528 w 2103393"/>
              <a:gd name="connsiteY9-2996" fmla="*/ 748589 h 2102114"/>
              <a:gd name="connsiteX10-2997" fmla="*/ 885795 w 2103393"/>
              <a:gd name="connsiteY10-2998" fmla="*/ 888834 h 2102114"/>
              <a:gd name="connsiteX11-2999" fmla="*/ 919453 w 2103393"/>
              <a:gd name="connsiteY11-3000" fmla="*/ 1326400 h 2102114"/>
              <a:gd name="connsiteX12-3001" fmla="*/ 891405 w 2103393"/>
              <a:gd name="connsiteY12-3002" fmla="*/ 1646159 h 2102114"/>
              <a:gd name="connsiteX13-3003" fmla="*/ 89201 w 2103393"/>
              <a:gd name="connsiteY13-3004" fmla="*/ 2089335 h 2102114"/>
              <a:gd name="connsiteX14-3005" fmla="*/ 577255 w 2103393"/>
              <a:gd name="connsiteY14-3006" fmla="*/ 512977 h 2102114"/>
              <a:gd name="connsiteX15-3007" fmla="*/ 807257 w 2103393"/>
              <a:gd name="connsiteY15-3008" fmla="*/ 748589 h 2102114"/>
              <a:gd name="connsiteX16-3009" fmla="*/ 969942 w 2103393"/>
              <a:gd name="connsiteY16-3010" fmla="*/ 636393 h 2102114"/>
              <a:gd name="connsiteX17-3011" fmla="*/ 930675 w 2103393"/>
              <a:gd name="connsiteY17-3012" fmla="*/ 75207 h 21021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/>
          <p:cNvSpPr>
            <a:spLocks noChangeAspect="1"/>
          </p:cNvSpPr>
          <p:nvPr/>
        </p:nvSpPr>
        <p:spPr>
          <a:xfrm>
            <a:off x="5278002" y="1454850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/>
          <p:cNvSpPr>
            <a:spLocks noChangeAspect="1"/>
          </p:cNvSpPr>
          <p:nvPr/>
        </p:nvSpPr>
        <p:spPr>
          <a:xfrm>
            <a:off x="6995432" y="1440016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-1" fmla="*/ 1054645 w 3259303"/>
              <a:gd name="connsiteY0-2" fmla="*/ 0 h 3225645"/>
              <a:gd name="connsiteX1-3" fmla="*/ 1469772 w 3259303"/>
              <a:gd name="connsiteY1-4" fmla="*/ 5610 h 3225645"/>
              <a:gd name="connsiteX2-5" fmla="*/ 1682945 w 3259303"/>
              <a:gd name="connsiteY2-6" fmla="*/ 718057 h 3225645"/>
              <a:gd name="connsiteX3-7" fmla="*/ 2417830 w 3259303"/>
              <a:gd name="connsiteY3-8" fmla="*/ 544153 h 3225645"/>
              <a:gd name="connsiteX4-9" fmla="*/ 3259303 w 3259303"/>
              <a:gd name="connsiteY4-10" fmla="*/ 1811971 h 3225645"/>
              <a:gd name="connsiteX5-11" fmla="*/ 2311244 w 3259303"/>
              <a:gd name="connsiteY5-12" fmla="*/ 3091009 h 3225645"/>
              <a:gd name="connsiteX6-13" fmla="*/ 622689 w 3259303"/>
              <a:gd name="connsiteY6-14" fmla="*/ 2647834 h 3225645"/>
              <a:gd name="connsiteX7-15" fmla="*/ 398297 w 3259303"/>
              <a:gd name="connsiteY7-16" fmla="*/ 3225645 h 3225645"/>
              <a:gd name="connsiteX8-17" fmla="*/ 0 w 3259303"/>
              <a:gd name="connsiteY8-18" fmla="*/ 3220035 h 3225645"/>
              <a:gd name="connsiteX9-19" fmla="*/ 218783 w 3259303"/>
              <a:gd name="connsiteY9-20" fmla="*/ 2311245 h 3225645"/>
              <a:gd name="connsiteX10-21" fmla="*/ 1593187 w 3259303"/>
              <a:gd name="connsiteY10-22" fmla="*/ 1974656 h 3225645"/>
              <a:gd name="connsiteX11-23" fmla="*/ 1250989 w 3259303"/>
              <a:gd name="connsiteY11-24" fmla="*/ 942450 h 3225645"/>
              <a:gd name="connsiteX12-25" fmla="*/ 1054645 w 3259303"/>
              <a:gd name="connsiteY12-26" fmla="*/ 0 h 3225645"/>
              <a:gd name="connsiteX0-27" fmla="*/ 1054645 w 3259303"/>
              <a:gd name="connsiteY0-28" fmla="*/ 0 h 3242475"/>
              <a:gd name="connsiteX1-29" fmla="*/ 1469772 w 3259303"/>
              <a:gd name="connsiteY1-30" fmla="*/ 22440 h 3242475"/>
              <a:gd name="connsiteX2-31" fmla="*/ 1682945 w 3259303"/>
              <a:gd name="connsiteY2-32" fmla="*/ 734887 h 3242475"/>
              <a:gd name="connsiteX3-33" fmla="*/ 2417830 w 3259303"/>
              <a:gd name="connsiteY3-34" fmla="*/ 560983 h 3242475"/>
              <a:gd name="connsiteX4-35" fmla="*/ 3259303 w 3259303"/>
              <a:gd name="connsiteY4-36" fmla="*/ 1828801 h 3242475"/>
              <a:gd name="connsiteX5-37" fmla="*/ 2311244 w 3259303"/>
              <a:gd name="connsiteY5-38" fmla="*/ 3107839 h 3242475"/>
              <a:gd name="connsiteX6-39" fmla="*/ 622689 w 3259303"/>
              <a:gd name="connsiteY6-40" fmla="*/ 2664664 h 3242475"/>
              <a:gd name="connsiteX7-41" fmla="*/ 398297 w 3259303"/>
              <a:gd name="connsiteY7-42" fmla="*/ 3242475 h 3242475"/>
              <a:gd name="connsiteX8-43" fmla="*/ 0 w 3259303"/>
              <a:gd name="connsiteY8-44" fmla="*/ 3236865 h 3242475"/>
              <a:gd name="connsiteX9-45" fmla="*/ 218783 w 3259303"/>
              <a:gd name="connsiteY9-46" fmla="*/ 2328075 h 3242475"/>
              <a:gd name="connsiteX10-47" fmla="*/ 1593187 w 3259303"/>
              <a:gd name="connsiteY10-48" fmla="*/ 1991486 h 3242475"/>
              <a:gd name="connsiteX11-49" fmla="*/ 1250989 w 3259303"/>
              <a:gd name="connsiteY11-50" fmla="*/ 959280 h 3242475"/>
              <a:gd name="connsiteX12-51" fmla="*/ 1054645 w 3259303"/>
              <a:gd name="connsiteY12-52" fmla="*/ 0 h 3242475"/>
              <a:gd name="connsiteX0-53" fmla="*/ 1054645 w 3259303"/>
              <a:gd name="connsiteY0-54" fmla="*/ 0 h 3242475"/>
              <a:gd name="connsiteX1-55" fmla="*/ 1464162 w 3259303"/>
              <a:gd name="connsiteY1-56" fmla="*/ 1 h 3242475"/>
              <a:gd name="connsiteX2-57" fmla="*/ 1682945 w 3259303"/>
              <a:gd name="connsiteY2-58" fmla="*/ 734887 h 3242475"/>
              <a:gd name="connsiteX3-59" fmla="*/ 2417830 w 3259303"/>
              <a:gd name="connsiteY3-60" fmla="*/ 560983 h 3242475"/>
              <a:gd name="connsiteX4-61" fmla="*/ 3259303 w 3259303"/>
              <a:gd name="connsiteY4-62" fmla="*/ 1828801 h 3242475"/>
              <a:gd name="connsiteX5-63" fmla="*/ 2311244 w 3259303"/>
              <a:gd name="connsiteY5-64" fmla="*/ 3107839 h 3242475"/>
              <a:gd name="connsiteX6-65" fmla="*/ 622689 w 3259303"/>
              <a:gd name="connsiteY6-66" fmla="*/ 2664664 h 3242475"/>
              <a:gd name="connsiteX7-67" fmla="*/ 398297 w 3259303"/>
              <a:gd name="connsiteY7-68" fmla="*/ 3242475 h 3242475"/>
              <a:gd name="connsiteX8-69" fmla="*/ 0 w 3259303"/>
              <a:gd name="connsiteY8-70" fmla="*/ 3236865 h 3242475"/>
              <a:gd name="connsiteX9-71" fmla="*/ 218783 w 3259303"/>
              <a:gd name="connsiteY9-72" fmla="*/ 2328075 h 3242475"/>
              <a:gd name="connsiteX10-73" fmla="*/ 1593187 w 3259303"/>
              <a:gd name="connsiteY10-74" fmla="*/ 1991486 h 3242475"/>
              <a:gd name="connsiteX11-75" fmla="*/ 1250989 w 3259303"/>
              <a:gd name="connsiteY11-76" fmla="*/ 959280 h 3242475"/>
              <a:gd name="connsiteX12-77" fmla="*/ 1054645 w 3259303"/>
              <a:gd name="connsiteY12-78" fmla="*/ 0 h 3242475"/>
              <a:gd name="connsiteX0-79" fmla="*/ 1065864 w 3259303"/>
              <a:gd name="connsiteY0-80" fmla="*/ 5609 h 3242474"/>
              <a:gd name="connsiteX1-81" fmla="*/ 1464162 w 3259303"/>
              <a:gd name="connsiteY1-82" fmla="*/ 0 h 3242474"/>
              <a:gd name="connsiteX2-83" fmla="*/ 1682945 w 3259303"/>
              <a:gd name="connsiteY2-84" fmla="*/ 734886 h 3242474"/>
              <a:gd name="connsiteX3-85" fmla="*/ 2417830 w 3259303"/>
              <a:gd name="connsiteY3-86" fmla="*/ 560982 h 3242474"/>
              <a:gd name="connsiteX4-87" fmla="*/ 3259303 w 3259303"/>
              <a:gd name="connsiteY4-88" fmla="*/ 1828800 h 3242474"/>
              <a:gd name="connsiteX5-89" fmla="*/ 2311244 w 3259303"/>
              <a:gd name="connsiteY5-90" fmla="*/ 3107838 h 3242474"/>
              <a:gd name="connsiteX6-91" fmla="*/ 622689 w 3259303"/>
              <a:gd name="connsiteY6-92" fmla="*/ 2664663 h 3242474"/>
              <a:gd name="connsiteX7-93" fmla="*/ 398297 w 3259303"/>
              <a:gd name="connsiteY7-94" fmla="*/ 3242474 h 3242474"/>
              <a:gd name="connsiteX8-95" fmla="*/ 0 w 3259303"/>
              <a:gd name="connsiteY8-96" fmla="*/ 3236864 h 3242474"/>
              <a:gd name="connsiteX9-97" fmla="*/ 218783 w 3259303"/>
              <a:gd name="connsiteY9-98" fmla="*/ 2328074 h 3242474"/>
              <a:gd name="connsiteX10-99" fmla="*/ 1593187 w 3259303"/>
              <a:gd name="connsiteY10-100" fmla="*/ 1991485 h 3242474"/>
              <a:gd name="connsiteX11-101" fmla="*/ 1250989 w 3259303"/>
              <a:gd name="connsiteY11-102" fmla="*/ 959279 h 3242474"/>
              <a:gd name="connsiteX12-103" fmla="*/ 1065864 w 3259303"/>
              <a:gd name="connsiteY12-104" fmla="*/ 5609 h 3242474"/>
              <a:gd name="connsiteX0-105" fmla="*/ 1065864 w 3259303"/>
              <a:gd name="connsiteY0-106" fmla="*/ 16828 h 3242474"/>
              <a:gd name="connsiteX1-107" fmla="*/ 1464162 w 3259303"/>
              <a:gd name="connsiteY1-108" fmla="*/ 0 h 3242474"/>
              <a:gd name="connsiteX2-109" fmla="*/ 1682945 w 3259303"/>
              <a:gd name="connsiteY2-110" fmla="*/ 734886 h 3242474"/>
              <a:gd name="connsiteX3-111" fmla="*/ 2417830 w 3259303"/>
              <a:gd name="connsiteY3-112" fmla="*/ 560982 h 3242474"/>
              <a:gd name="connsiteX4-113" fmla="*/ 3259303 w 3259303"/>
              <a:gd name="connsiteY4-114" fmla="*/ 1828800 h 3242474"/>
              <a:gd name="connsiteX5-115" fmla="*/ 2311244 w 3259303"/>
              <a:gd name="connsiteY5-116" fmla="*/ 3107838 h 3242474"/>
              <a:gd name="connsiteX6-117" fmla="*/ 622689 w 3259303"/>
              <a:gd name="connsiteY6-118" fmla="*/ 2664663 h 3242474"/>
              <a:gd name="connsiteX7-119" fmla="*/ 398297 w 3259303"/>
              <a:gd name="connsiteY7-120" fmla="*/ 3242474 h 3242474"/>
              <a:gd name="connsiteX8-121" fmla="*/ 0 w 3259303"/>
              <a:gd name="connsiteY8-122" fmla="*/ 3236864 h 3242474"/>
              <a:gd name="connsiteX9-123" fmla="*/ 218783 w 3259303"/>
              <a:gd name="connsiteY9-124" fmla="*/ 2328074 h 3242474"/>
              <a:gd name="connsiteX10-125" fmla="*/ 1593187 w 3259303"/>
              <a:gd name="connsiteY10-126" fmla="*/ 1991485 h 3242474"/>
              <a:gd name="connsiteX11-127" fmla="*/ 1250989 w 3259303"/>
              <a:gd name="connsiteY11-128" fmla="*/ 959279 h 3242474"/>
              <a:gd name="connsiteX12-129" fmla="*/ 1065864 w 3259303"/>
              <a:gd name="connsiteY12-130" fmla="*/ 16828 h 3242474"/>
              <a:gd name="connsiteX0-131" fmla="*/ 1065864 w 3259303"/>
              <a:gd name="connsiteY0-132" fmla="*/ 16828 h 3242474"/>
              <a:gd name="connsiteX1-133" fmla="*/ 1464162 w 3259303"/>
              <a:gd name="connsiteY1-134" fmla="*/ 0 h 3242474"/>
              <a:gd name="connsiteX2-135" fmla="*/ 1682945 w 3259303"/>
              <a:gd name="connsiteY2-136" fmla="*/ 734886 h 3242474"/>
              <a:gd name="connsiteX3-137" fmla="*/ 2417830 w 3259303"/>
              <a:gd name="connsiteY3-138" fmla="*/ 560982 h 3242474"/>
              <a:gd name="connsiteX4-139" fmla="*/ 3259303 w 3259303"/>
              <a:gd name="connsiteY4-140" fmla="*/ 1828800 h 3242474"/>
              <a:gd name="connsiteX5-141" fmla="*/ 2311244 w 3259303"/>
              <a:gd name="connsiteY5-142" fmla="*/ 3107838 h 3242474"/>
              <a:gd name="connsiteX6-143" fmla="*/ 622689 w 3259303"/>
              <a:gd name="connsiteY6-144" fmla="*/ 2664663 h 3242474"/>
              <a:gd name="connsiteX7-145" fmla="*/ 398297 w 3259303"/>
              <a:gd name="connsiteY7-146" fmla="*/ 3242474 h 3242474"/>
              <a:gd name="connsiteX8-147" fmla="*/ 0 w 3259303"/>
              <a:gd name="connsiteY8-148" fmla="*/ 3236864 h 3242474"/>
              <a:gd name="connsiteX9-149" fmla="*/ 218783 w 3259303"/>
              <a:gd name="connsiteY9-150" fmla="*/ 2328074 h 3242474"/>
              <a:gd name="connsiteX10-151" fmla="*/ 1593187 w 3259303"/>
              <a:gd name="connsiteY10-152" fmla="*/ 1991485 h 3242474"/>
              <a:gd name="connsiteX11-153" fmla="*/ 1250989 w 3259303"/>
              <a:gd name="connsiteY11-154" fmla="*/ 959279 h 3242474"/>
              <a:gd name="connsiteX12-155" fmla="*/ 1065864 w 3259303"/>
              <a:gd name="connsiteY12-156" fmla="*/ 16828 h 3242474"/>
              <a:gd name="connsiteX0-157" fmla="*/ 1065864 w 3259303"/>
              <a:gd name="connsiteY0-158" fmla="*/ 16828 h 3242474"/>
              <a:gd name="connsiteX1-159" fmla="*/ 1464162 w 3259303"/>
              <a:gd name="connsiteY1-160" fmla="*/ 0 h 3242474"/>
              <a:gd name="connsiteX2-161" fmla="*/ 1682945 w 3259303"/>
              <a:gd name="connsiteY2-162" fmla="*/ 734886 h 3242474"/>
              <a:gd name="connsiteX3-163" fmla="*/ 2417830 w 3259303"/>
              <a:gd name="connsiteY3-164" fmla="*/ 560982 h 3242474"/>
              <a:gd name="connsiteX4-165" fmla="*/ 3259303 w 3259303"/>
              <a:gd name="connsiteY4-166" fmla="*/ 1828800 h 3242474"/>
              <a:gd name="connsiteX5-167" fmla="*/ 2311244 w 3259303"/>
              <a:gd name="connsiteY5-168" fmla="*/ 3107838 h 3242474"/>
              <a:gd name="connsiteX6-169" fmla="*/ 622689 w 3259303"/>
              <a:gd name="connsiteY6-170" fmla="*/ 2664663 h 3242474"/>
              <a:gd name="connsiteX7-171" fmla="*/ 398297 w 3259303"/>
              <a:gd name="connsiteY7-172" fmla="*/ 3242474 h 3242474"/>
              <a:gd name="connsiteX8-173" fmla="*/ 0 w 3259303"/>
              <a:gd name="connsiteY8-174" fmla="*/ 3236864 h 3242474"/>
              <a:gd name="connsiteX9-175" fmla="*/ 218783 w 3259303"/>
              <a:gd name="connsiteY9-176" fmla="*/ 2328074 h 3242474"/>
              <a:gd name="connsiteX10-177" fmla="*/ 1593187 w 3259303"/>
              <a:gd name="connsiteY10-178" fmla="*/ 1991485 h 3242474"/>
              <a:gd name="connsiteX11-179" fmla="*/ 1250989 w 3259303"/>
              <a:gd name="connsiteY11-180" fmla="*/ 959279 h 3242474"/>
              <a:gd name="connsiteX12-181" fmla="*/ 1065864 w 3259303"/>
              <a:gd name="connsiteY12-182" fmla="*/ 16828 h 3242474"/>
              <a:gd name="connsiteX0-183" fmla="*/ 1065864 w 3259303"/>
              <a:gd name="connsiteY0-184" fmla="*/ 16828 h 3242474"/>
              <a:gd name="connsiteX1-185" fmla="*/ 1464162 w 3259303"/>
              <a:gd name="connsiteY1-186" fmla="*/ 0 h 3242474"/>
              <a:gd name="connsiteX2-187" fmla="*/ 1682945 w 3259303"/>
              <a:gd name="connsiteY2-188" fmla="*/ 734886 h 3242474"/>
              <a:gd name="connsiteX3-189" fmla="*/ 2417830 w 3259303"/>
              <a:gd name="connsiteY3-190" fmla="*/ 560982 h 3242474"/>
              <a:gd name="connsiteX4-191" fmla="*/ 3259303 w 3259303"/>
              <a:gd name="connsiteY4-192" fmla="*/ 1828800 h 3242474"/>
              <a:gd name="connsiteX5-193" fmla="*/ 2311244 w 3259303"/>
              <a:gd name="connsiteY5-194" fmla="*/ 3107838 h 3242474"/>
              <a:gd name="connsiteX6-195" fmla="*/ 622689 w 3259303"/>
              <a:gd name="connsiteY6-196" fmla="*/ 2664663 h 3242474"/>
              <a:gd name="connsiteX7-197" fmla="*/ 398297 w 3259303"/>
              <a:gd name="connsiteY7-198" fmla="*/ 3242474 h 3242474"/>
              <a:gd name="connsiteX8-199" fmla="*/ 0 w 3259303"/>
              <a:gd name="connsiteY8-200" fmla="*/ 3236864 h 3242474"/>
              <a:gd name="connsiteX9-201" fmla="*/ 218783 w 3259303"/>
              <a:gd name="connsiteY9-202" fmla="*/ 2328074 h 3242474"/>
              <a:gd name="connsiteX10-203" fmla="*/ 1593187 w 3259303"/>
              <a:gd name="connsiteY10-204" fmla="*/ 1991485 h 3242474"/>
              <a:gd name="connsiteX11-205" fmla="*/ 1250989 w 3259303"/>
              <a:gd name="connsiteY11-206" fmla="*/ 959279 h 3242474"/>
              <a:gd name="connsiteX12-207" fmla="*/ 1065864 w 3259303"/>
              <a:gd name="connsiteY12-208" fmla="*/ 16828 h 3242474"/>
              <a:gd name="connsiteX0-209" fmla="*/ 1065864 w 3259303"/>
              <a:gd name="connsiteY0-210" fmla="*/ 16828 h 3242474"/>
              <a:gd name="connsiteX1-211" fmla="*/ 1464162 w 3259303"/>
              <a:gd name="connsiteY1-212" fmla="*/ 0 h 3242474"/>
              <a:gd name="connsiteX2-213" fmla="*/ 1682945 w 3259303"/>
              <a:gd name="connsiteY2-214" fmla="*/ 734886 h 3242474"/>
              <a:gd name="connsiteX3-215" fmla="*/ 2417830 w 3259303"/>
              <a:gd name="connsiteY3-216" fmla="*/ 560982 h 3242474"/>
              <a:gd name="connsiteX4-217" fmla="*/ 3259303 w 3259303"/>
              <a:gd name="connsiteY4-218" fmla="*/ 1828800 h 3242474"/>
              <a:gd name="connsiteX5-219" fmla="*/ 2311244 w 3259303"/>
              <a:gd name="connsiteY5-220" fmla="*/ 3107838 h 3242474"/>
              <a:gd name="connsiteX6-221" fmla="*/ 622689 w 3259303"/>
              <a:gd name="connsiteY6-222" fmla="*/ 2664663 h 3242474"/>
              <a:gd name="connsiteX7-223" fmla="*/ 398297 w 3259303"/>
              <a:gd name="connsiteY7-224" fmla="*/ 3242474 h 3242474"/>
              <a:gd name="connsiteX8-225" fmla="*/ 0 w 3259303"/>
              <a:gd name="connsiteY8-226" fmla="*/ 3236864 h 3242474"/>
              <a:gd name="connsiteX9-227" fmla="*/ 218783 w 3259303"/>
              <a:gd name="connsiteY9-228" fmla="*/ 2328074 h 3242474"/>
              <a:gd name="connsiteX10-229" fmla="*/ 1593187 w 3259303"/>
              <a:gd name="connsiteY10-230" fmla="*/ 1991485 h 3242474"/>
              <a:gd name="connsiteX11-231" fmla="*/ 1250989 w 3259303"/>
              <a:gd name="connsiteY11-232" fmla="*/ 959279 h 3242474"/>
              <a:gd name="connsiteX12-233" fmla="*/ 1065864 w 3259303"/>
              <a:gd name="connsiteY12-234" fmla="*/ 16828 h 3242474"/>
              <a:gd name="connsiteX0-235" fmla="*/ 1065864 w 3259303"/>
              <a:gd name="connsiteY0-236" fmla="*/ 16828 h 3242474"/>
              <a:gd name="connsiteX1-237" fmla="*/ 1464162 w 3259303"/>
              <a:gd name="connsiteY1-238" fmla="*/ 0 h 3242474"/>
              <a:gd name="connsiteX2-239" fmla="*/ 1682945 w 3259303"/>
              <a:gd name="connsiteY2-240" fmla="*/ 734886 h 3242474"/>
              <a:gd name="connsiteX3-241" fmla="*/ 2417830 w 3259303"/>
              <a:gd name="connsiteY3-242" fmla="*/ 560982 h 3242474"/>
              <a:gd name="connsiteX4-243" fmla="*/ 3259303 w 3259303"/>
              <a:gd name="connsiteY4-244" fmla="*/ 1828800 h 3242474"/>
              <a:gd name="connsiteX5-245" fmla="*/ 2311244 w 3259303"/>
              <a:gd name="connsiteY5-246" fmla="*/ 3107838 h 3242474"/>
              <a:gd name="connsiteX6-247" fmla="*/ 622689 w 3259303"/>
              <a:gd name="connsiteY6-248" fmla="*/ 2664663 h 3242474"/>
              <a:gd name="connsiteX7-249" fmla="*/ 398297 w 3259303"/>
              <a:gd name="connsiteY7-250" fmla="*/ 3242474 h 3242474"/>
              <a:gd name="connsiteX8-251" fmla="*/ 0 w 3259303"/>
              <a:gd name="connsiteY8-252" fmla="*/ 3236864 h 3242474"/>
              <a:gd name="connsiteX9-253" fmla="*/ 218783 w 3259303"/>
              <a:gd name="connsiteY9-254" fmla="*/ 2328074 h 3242474"/>
              <a:gd name="connsiteX10-255" fmla="*/ 1593187 w 3259303"/>
              <a:gd name="connsiteY10-256" fmla="*/ 1991485 h 3242474"/>
              <a:gd name="connsiteX11-257" fmla="*/ 1250989 w 3259303"/>
              <a:gd name="connsiteY11-258" fmla="*/ 959279 h 3242474"/>
              <a:gd name="connsiteX12-259" fmla="*/ 1065864 w 3259303"/>
              <a:gd name="connsiteY12-260" fmla="*/ 16828 h 3242474"/>
              <a:gd name="connsiteX0-261" fmla="*/ 1065864 w 3259303"/>
              <a:gd name="connsiteY0-262" fmla="*/ 16828 h 3242474"/>
              <a:gd name="connsiteX1-263" fmla="*/ 1464162 w 3259303"/>
              <a:gd name="connsiteY1-264" fmla="*/ 0 h 3242474"/>
              <a:gd name="connsiteX2-265" fmla="*/ 1682945 w 3259303"/>
              <a:gd name="connsiteY2-266" fmla="*/ 734886 h 3242474"/>
              <a:gd name="connsiteX3-267" fmla="*/ 2417830 w 3259303"/>
              <a:gd name="connsiteY3-268" fmla="*/ 560982 h 3242474"/>
              <a:gd name="connsiteX4-269" fmla="*/ 3259303 w 3259303"/>
              <a:gd name="connsiteY4-270" fmla="*/ 1828800 h 3242474"/>
              <a:gd name="connsiteX5-271" fmla="*/ 2311244 w 3259303"/>
              <a:gd name="connsiteY5-272" fmla="*/ 3107838 h 3242474"/>
              <a:gd name="connsiteX6-273" fmla="*/ 622689 w 3259303"/>
              <a:gd name="connsiteY6-274" fmla="*/ 2664663 h 3242474"/>
              <a:gd name="connsiteX7-275" fmla="*/ 398297 w 3259303"/>
              <a:gd name="connsiteY7-276" fmla="*/ 3242474 h 3242474"/>
              <a:gd name="connsiteX8-277" fmla="*/ 0 w 3259303"/>
              <a:gd name="connsiteY8-278" fmla="*/ 3236864 h 3242474"/>
              <a:gd name="connsiteX9-279" fmla="*/ 218783 w 3259303"/>
              <a:gd name="connsiteY9-280" fmla="*/ 2328074 h 3242474"/>
              <a:gd name="connsiteX10-281" fmla="*/ 1593187 w 3259303"/>
              <a:gd name="connsiteY10-282" fmla="*/ 1991485 h 3242474"/>
              <a:gd name="connsiteX11-283" fmla="*/ 1250989 w 3259303"/>
              <a:gd name="connsiteY11-284" fmla="*/ 959279 h 3242474"/>
              <a:gd name="connsiteX12-285" fmla="*/ 1065864 w 3259303"/>
              <a:gd name="connsiteY12-286" fmla="*/ 16828 h 3242474"/>
              <a:gd name="connsiteX0-287" fmla="*/ 1065864 w 3259303"/>
              <a:gd name="connsiteY0-288" fmla="*/ 16828 h 3242474"/>
              <a:gd name="connsiteX1-289" fmla="*/ 1464162 w 3259303"/>
              <a:gd name="connsiteY1-290" fmla="*/ 0 h 3242474"/>
              <a:gd name="connsiteX2-291" fmla="*/ 1682945 w 3259303"/>
              <a:gd name="connsiteY2-292" fmla="*/ 734886 h 3242474"/>
              <a:gd name="connsiteX3-293" fmla="*/ 2417830 w 3259303"/>
              <a:gd name="connsiteY3-294" fmla="*/ 560982 h 3242474"/>
              <a:gd name="connsiteX4-295" fmla="*/ 3259303 w 3259303"/>
              <a:gd name="connsiteY4-296" fmla="*/ 1828800 h 3242474"/>
              <a:gd name="connsiteX5-297" fmla="*/ 2311244 w 3259303"/>
              <a:gd name="connsiteY5-298" fmla="*/ 3107838 h 3242474"/>
              <a:gd name="connsiteX6-299" fmla="*/ 622689 w 3259303"/>
              <a:gd name="connsiteY6-300" fmla="*/ 2664663 h 3242474"/>
              <a:gd name="connsiteX7-301" fmla="*/ 398297 w 3259303"/>
              <a:gd name="connsiteY7-302" fmla="*/ 3242474 h 3242474"/>
              <a:gd name="connsiteX8-303" fmla="*/ 0 w 3259303"/>
              <a:gd name="connsiteY8-304" fmla="*/ 3236864 h 3242474"/>
              <a:gd name="connsiteX9-305" fmla="*/ 218783 w 3259303"/>
              <a:gd name="connsiteY9-306" fmla="*/ 2328074 h 3242474"/>
              <a:gd name="connsiteX10-307" fmla="*/ 1593187 w 3259303"/>
              <a:gd name="connsiteY10-308" fmla="*/ 1991485 h 3242474"/>
              <a:gd name="connsiteX11-309" fmla="*/ 1250989 w 3259303"/>
              <a:gd name="connsiteY11-310" fmla="*/ 959279 h 3242474"/>
              <a:gd name="connsiteX12-311" fmla="*/ 1065864 w 3259303"/>
              <a:gd name="connsiteY12-312" fmla="*/ 16828 h 3242474"/>
              <a:gd name="connsiteX0-313" fmla="*/ 1065864 w 3259303"/>
              <a:gd name="connsiteY0-314" fmla="*/ 16828 h 3242474"/>
              <a:gd name="connsiteX1-315" fmla="*/ 1464162 w 3259303"/>
              <a:gd name="connsiteY1-316" fmla="*/ 0 h 3242474"/>
              <a:gd name="connsiteX2-317" fmla="*/ 1682945 w 3259303"/>
              <a:gd name="connsiteY2-318" fmla="*/ 734886 h 3242474"/>
              <a:gd name="connsiteX3-319" fmla="*/ 2417830 w 3259303"/>
              <a:gd name="connsiteY3-320" fmla="*/ 560982 h 3242474"/>
              <a:gd name="connsiteX4-321" fmla="*/ 3259303 w 3259303"/>
              <a:gd name="connsiteY4-322" fmla="*/ 1828800 h 3242474"/>
              <a:gd name="connsiteX5-323" fmla="*/ 2311244 w 3259303"/>
              <a:gd name="connsiteY5-324" fmla="*/ 3107838 h 3242474"/>
              <a:gd name="connsiteX6-325" fmla="*/ 622689 w 3259303"/>
              <a:gd name="connsiteY6-326" fmla="*/ 2664663 h 3242474"/>
              <a:gd name="connsiteX7-327" fmla="*/ 398297 w 3259303"/>
              <a:gd name="connsiteY7-328" fmla="*/ 3242474 h 3242474"/>
              <a:gd name="connsiteX8-329" fmla="*/ 0 w 3259303"/>
              <a:gd name="connsiteY8-330" fmla="*/ 3236864 h 3242474"/>
              <a:gd name="connsiteX9-331" fmla="*/ 218783 w 3259303"/>
              <a:gd name="connsiteY9-332" fmla="*/ 2328074 h 3242474"/>
              <a:gd name="connsiteX10-333" fmla="*/ 1593187 w 3259303"/>
              <a:gd name="connsiteY10-334" fmla="*/ 1991485 h 3242474"/>
              <a:gd name="connsiteX11-335" fmla="*/ 1250989 w 3259303"/>
              <a:gd name="connsiteY11-336" fmla="*/ 959279 h 3242474"/>
              <a:gd name="connsiteX12-337" fmla="*/ 1065864 w 3259303"/>
              <a:gd name="connsiteY12-338" fmla="*/ 16828 h 3242474"/>
              <a:gd name="connsiteX0-339" fmla="*/ 1065864 w 3259303"/>
              <a:gd name="connsiteY0-340" fmla="*/ 16828 h 3242474"/>
              <a:gd name="connsiteX1-341" fmla="*/ 1464162 w 3259303"/>
              <a:gd name="connsiteY1-342" fmla="*/ 0 h 3242474"/>
              <a:gd name="connsiteX2-343" fmla="*/ 1682945 w 3259303"/>
              <a:gd name="connsiteY2-344" fmla="*/ 734886 h 3242474"/>
              <a:gd name="connsiteX3-345" fmla="*/ 2417830 w 3259303"/>
              <a:gd name="connsiteY3-346" fmla="*/ 560982 h 3242474"/>
              <a:gd name="connsiteX4-347" fmla="*/ 3259303 w 3259303"/>
              <a:gd name="connsiteY4-348" fmla="*/ 1828800 h 3242474"/>
              <a:gd name="connsiteX5-349" fmla="*/ 2311244 w 3259303"/>
              <a:gd name="connsiteY5-350" fmla="*/ 3107838 h 3242474"/>
              <a:gd name="connsiteX6-351" fmla="*/ 622689 w 3259303"/>
              <a:gd name="connsiteY6-352" fmla="*/ 2664663 h 3242474"/>
              <a:gd name="connsiteX7-353" fmla="*/ 398297 w 3259303"/>
              <a:gd name="connsiteY7-354" fmla="*/ 3242474 h 3242474"/>
              <a:gd name="connsiteX8-355" fmla="*/ 0 w 3259303"/>
              <a:gd name="connsiteY8-356" fmla="*/ 3236864 h 3242474"/>
              <a:gd name="connsiteX9-357" fmla="*/ 218783 w 3259303"/>
              <a:gd name="connsiteY9-358" fmla="*/ 2328074 h 3242474"/>
              <a:gd name="connsiteX10-359" fmla="*/ 1593187 w 3259303"/>
              <a:gd name="connsiteY10-360" fmla="*/ 1991485 h 3242474"/>
              <a:gd name="connsiteX11-361" fmla="*/ 1250989 w 3259303"/>
              <a:gd name="connsiteY11-362" fmla="*/ 959279 h 3242474"/>
              <a:gd name="connsiteX12-363" fmla="*/ 1065864 w 3259303"/>
              <a:gd name="connsiteY12-364" fmla="*/ 16828 h 3242474"/>
              <a:gd name="connsiteX0-365" fmla="*/ 1065864 w 3259303"/>
              <a:gd name="connsiteY0-366" fmla="*/ 16828 h 3242474"/>
              <a:gd name="connsiteX1-367" fmla="*/ 1464162 w 3259303"/>
              <a:gd name="connsiteY1-368" fmla="*/ 0 h 3242474"/>
              <a:gd name="connsiteX2-369" fmla="*/ 1682945 w 3259303"/>
              <a:gd name="connsiteY2-370" fmla="*/ 734886 h 3242474"/>
              <a:gd name="connsiteX3-371" fmla="*/ 2417830 w 3259303"/>
              <a:gd name="connsiteY3-372" fmla="*/ 560982 h 3242474"/>
              <a:gd name="connsiteX4-373" fmla="*/ 3259303 w 3259303"/>
              <a:gd name="connsiteY4-374" fmla="*/ 1828800 h 3242474"/>
              <a:gd name="connsiteX5-375" fmla="*/ 2311244 w 3259303"/>
              <a:gd name="connsiteY5-376" fmla="*/ 3107838 h 3242474"/>
              <a:gd name="connsiteX6-377" fmla="*/ 622689 w 3259303"/>
              <a:gd name="connsiteY6-378" fmla="*/ 2664663 h 3242474"/>
              <a:gd name="connsiteX7-379" fmla="*/ 398297 w 3259303"/>
              <a:gd name="connsiteY7-380" fmla="*/ 3242474 h 3242474"/>
              <a:gd name="connsiteX8-381" fmla="*/ 0 w 3259303"/>
              <a:gd name="connsiteY8-382" fmla="*/ 3236864 h 3242474"/>
              <a:gd name="connsiteX9-383" fmla="*/ 218783 w 3259303"/>
              <a:gd name="connsiteY9-384" fmla="*/ 2328074 h 3242474"/>
              <a:gd name="connsiteX10-385" fmla="*/ 1593187 w 3259303"/>
              <a:gd name="connsiteY10-386" fmla="*/ 1991485 h 3242474"/>
              <a:gd name="connsiteX11-387" fmla="*/ 1250989 w 3259303"/>
              <a:gd name="connsiteY11-388" fmla="*/ 959279 h 3242474"/>
              <a:gd name="connsiteX12-389" fmla="*/ 1065864 w 3259303"/>
              <a:gd name="connsiteY12-390" fmla="*/ 16828 h 3242474"/>
              <a:gd name="connsiteX0-391" fmla="*/ 1065864 w 3259303"/>
              <a:gd name="connsiteY0-392" fmla="*/ 16828 h 3242474"/>
              <a:gd name="connsiteX1-393" fmla="*/ 1464162 w 3259303"/>
              <a:gd name="connsiteY1-394" fmla="*/ 0 h 3242474"/>
              <a:gd name="connsiteX2-395" fmla="*/ 1682945 w 3259303"/>
              <a:gd name="connsiteY2-396" fmla="*/ 734886 h 3242474"/>
              <a:gd name="connsiteX3-397" fmla="*/ 2417830 w 3259303"/>
              <a:gd name="connsiteY3-398" fmla="*/ 560982 h 3242474"/>
              <a:gd name="connsiteX4-399" fmla="*/ 3259303 w 3259303"/>
              <a:gd name="connsiteY4-400" fmla="*/ 1828800 h 3242474"/>
              <a:gd name="connsiteX5-401" fmla="*/ 2311244 w 3259303"/>
              <a:gd name="connsiteY5-402" fmla="*/ 3107838 h 3242474"/>
              <a:gd name="connsiteX6-403" fmla="*/ 622689 w 3259303"/>
              <a:gd name="connsiteY6-404" fmla="*/ 2664663 h 3242474"/>
              <a:gd name="connsiteX7-405" fmla="*/ 398297 w 3259303"/>
              <a:gd name="connsiteY7-406" fmla="*/ 3242474 h 3242474"/>
              <a:gd name="connsiteX8-407" fmla="*/ 0 w 3259303"/>
              <a:gd name="connsiteY8-408" fmla="*/ 3236864 h 3242474"/>
              <a:gd name="connsiteX9-409" fmla="*/ 437566 w 3259303"/>
              <a:gd name="connsiteY9-410" fmla="*/ 2260757 h 3242474"/>
              <a:gd name="connsiteX10-411" fmla="*/ 1593187 w 3259303"/>
              <a:gd name="connsiteY10-412" fmla="*/ 1991485 h 3242474"/>
              <a:gd name="connsiteX11-413" fmla="*/ 1250989 w 3259303"/>
              <a:gd name="connsiteY11-414" fmla="*/ 959279 h 3242474"/>
              <a:gd name="connsiteX12-415" fmla="*/ 1065864 w 3259303"/>
              <a:gd name="connsiteY12-416" fmla="*/ 16828 h 3242474"/>
              <a:gd name="connsiteX0-417" fmla="*/ 1065864 w 3259303"/>
              <a:gd name="connsiteY0-418" fmla="*/ 16828 h 3242474"/>
              <a:gd name="connsiteX1-419" fmla="*/ 1464162 w 3259303"/>
              <a:gd name="connsiteY1-420" fmla="*/ 0 h 3242474"/>
              <a:gd name="connsiteX2-421" fmla="*/ 1682945 w 3259303"/>
              <a:gd name="connsiteY2-422" fmla="*/ 734886 h 3242474"/>
              <a:gd name="connsiteX3-423" fmla="*/ 2417830 w 3259303"/>
              <a:gd name="connsiteY3-424" fmla="*/ 560982 h 3242474"/>
              <a:gd name="connsiteX4-425" fmla="*/ 3259303 w 3259303"/>
              <a:gd name="connsiteY4-426" fmla="*/ 1828800 h 3242474"/>
              <a:gd name="connsiteX5-427" fmla="*/ 2311244 w 3259303"/>
              <a:gd name="connsiteY5-428" fmla="*/ 3107838 h 3242474"/>
              <a:gd name="connsiteX6-429" fmla="*/ 622689 w 3259303"/>
              <a:gd name="connsiteY6-430" fmla="*/ 2664663 h 3242474"/>
              <a:gd name="connsiteX7-431" fmla="*/ 398297 w 3259303"/>
              <a:gd name="connsiteY7-432" fmla="*/ 3242474 h 3242474"/>
              <a:gd name="connsiteX8-433" fmla="*/ 0 w 3259303"/>
              <a:gd name="connsiteY8-434" fmla="*/ 3236864 h 3242474"/>
              <a:gd name="connsiteX9-435" fmla="*/ 437566 w 3259303"/>
              <a:gd name="connsiteY9-436" fmla="*/ 2260757 h 3242474"/>
              <a:gd name="connsiteX10-437" fmla="*/ 1593187 w 3259303"/>
              <a:gd name="connsiteY10-438" fmla="*/ 1991485 h 3242474"/>
              <a:gd name="connsiteX11-439" fmla="*/ 1250989 w 3259303"/>
              <a:gd name="connsiteY11-440" fmla="*/ 959279 h 3242474"/>
              <a:gd name="connsiteX12-441" fmla="*/ 1065864 w 3259303"/>
              <a:gd name="connsiteY12-442" fmla="*/ 16828 h 3242474"/>
              <a:gd name="connsiteX0-443" fmla="*/ 1065864 w 3259303"/>
              <a:gd name="connsiteY0-444" fmla="*/ 16828 h 3242474"/>
              <a:gd name="connsiteX1-445" fmla="*/ 1464162 w 3259303"/>
              <a:gd name="connsiteY1-446" fmla="*/ 0 h 3242474"/>
              <a:gd name="connsiteX2-447" fmla="*/ 1682945 w 3259303"/>
              <a:gd name="connsiteY2-448" fmla="*/ 734886 h 3242474"/>
              <a:gd name="connsiteX3-449" fmla="*/ 2417830 w 3259303"/>
              <a:gd name="connsiteY3-450" fmla="*/ 560982 h 3242474"/>
              <a:gd name="connsiteX4-451" fmla="*/ 3259303 w 3259303"/>
              <a:gd name="connsiteY4-452" fmla="*/ 1828800 h 3242474"/>
              <a:gd name="connsiteX5-453" fmla="*/ 2311244 w 3259303"/>
              <a:gd name="connsiteY5-454" fmla="*/ 3107838 h 3242474"/>
              <a:gd name="connsiteX6-455" fmla="*/ 622689 w 3259303"/>
              <a:gd name="connsiteY6-456" fmla="*/ 2664663 h 3242474"/>
              <a:gd name="connsiteX7-457" fmla="*/ 398297 w 3259303"/>
              <a:gd name="connsiteY7-458" fmla="*/ 3242474 h 3242474"/>
              <a:gd name="connsiteX8-459" fmla="*/ 0 w 3259303"/>
              <a:gd name="connsiteY8-460" fmla="*/ 3236864 h 3242474"/>
              <a:gd name="connsiteX9-461" fmla="*/ 448785 w 3259303"/>
              <a:gd name="connsiteY9-462" fmla="*/ 2232708 h 3242474"/>
              <a:gd name="connsiteX10-463" fmla="*/ 1593187 w 3259303"/>
              <a:gd name="connsiteY10-464" fmla="*/ 1991485 h 3242474"/>
              <a:gd name="connsiteX11-465" fmla="*/ 1250989 w 3259303"/>
              <a:gd name="connsiteY11-466" fmla="*/ 959279 h 3242474"/>
              <a:gd name="connsiteX12-467" fmla="*/ 1065864 w 3259303"/>
              <a:gd name="connsiteY12-468" fmla="*/ 16828 h 3242474"/>
              <a:gd name="connsiteX0-469" fmla="*/ 1065864 w 3259303"/>
              <a:gd name="connsiteY0-470" fmla="*/ 16828 h 3242474"/>
              <a:gd name="connsiteX1-471" fmla="*/ 1464162 w 3259303"/>
              <a:gd name="connsiteY1-472" fmla="*/ 0 h 3242474"/>
              <a:gd name="connsiteX2-473" fmla="*/ 1682945 w 3259303"/>
              <a:gd name="connsiteY2-474" fmla="*/ 734886 h 3242474"/>
              <a:gd name="connsiteX3-475" fmla="*/ 2417830 w 3259303"/>
              <a:gd name="connsiteY3-476" fmla="*/ 560982 h 3242474"/>
              <a:gd name="connsiteX4-477" fmla="*/ 3259303 w 3259303"/>
              <a:gd name="connsiteY4-478" fmla="*/ 1828800 h 3242474"/>
              <a:gd name="connsiteX5-479" fmla="*/ 2311244 w 3259303"/>
              <a:gd name="connsiteY5-480" fmla="*/ 3107838 h 3242474"/>
              <a:gd name="connsiteX6-481" fmla="*/ 622689 w 3259303"/>
              <a:gd name="connsiteY6-482" fmla="*/ 2664663 h 3242474"/>
              <a:gd name="connsiteX7-483" fmla="*/ 398297 w 3259303"/>
              <a:gd name="connsiteY7-484" fmla="*/ 3242474 h 3242474"/>
              <a:gd name="connsiteX8-485" fmla="*/ 0 w 3259303"/>
              <a:gd name="connsiteY8-486" fmla="*/ 3236864 h 3242474"/>
              <a:gd name="connsiteX9-487" fmla="*/ 448785 w 3259303"/>
              <a:gd name="connsiteY9-488" fmla="*/ 2232708 h 3242474"/>
              <a:gd name="connsiteX10-489" fmla="*/ 1593187 w 3259303"/>
              <a:gd name="connsiteY10-490" fmla="*/ 1991485 h 3242474"/>
              <a:gd name="connsiteX11-491" fmla="*/ 1250989 w 3259303"/>
              <a:gd name="connsiteY11-492" fmla="*/ 959279 h 3242474"/>
              <a:gd name="connsiteX12-493" fmla="*/ 1065864 w 3259303"/>
              <a:gd name="connsiteY12-494" fmla="*/ 16828 h 3242474"/>
              <a:gd name="connsiteX0-495" fmla="*/ 1065864 w 3259303"/>
              <a:gd name="connsiteY0-496" fmla="*/ 16828 h 3242474"/>
              <a:gd name="connsiteX1-497" fmla="*/ 1464162 w 3259303"/>
              <a:gd name="connsiteY1-498" fmla="*/ 0 h 3242474"/>
              <a:gd name="connsiteX2-499" fmla="*/ 1682945 w 3259303"/>
              <a:gd name="connsiteY2-500" fmla="*/ 734886 h 3242474"/>
              <a:gd name="connsiteX3-501" fmla="*/ 2417830 w 3259303"/>
              <a:gd name="connsiteY3-502" fmla="*/ 560982 h 3242474"/>
              <a:gd name="connsiteX4-503" fmla="*/ 3259303 w 3259303"/>
              <a:gd name="connsiteY4-504" fmla="*/ 1828800 h 3242474"/>
              <a:gd name="connsiteX5-505" fmla="*/ 2311244 w 3259303"/>
              <a:gd name="connsiteY5-506" fmla="*/ 3107838 h 3242474"/>
              <a:gd name="connsiteX6-507" fmla="*/ 622689 w 3259303"/>
              <a:gd name="connsiteY6-508" fmla="*/ 2664663 h 3242474"/>
              <a:gd name="connsiteX7-509" fmla="*/ 398297 w 3259303"/>
              <a:gd name="connsiteY7-510" fmla="*/ 3242474 h 3242474"/>
              <a:gd name="connsiteX8-511" fmla="*/ 0 w 3259303"/>
              <a:gd name="connsiteY8-512" fmla="*/ 3236864 h 3242474"/>
              <a:gd name="connsiteX9-513" fmla="*/ 448785 w 3259303"/>
              <a:gd name="connsiteY9-514" fmla="*/ 2232708 h 3242474"/>
              <a:gd name="connsiteX10-515" fmla="*/ 1593187 w 3259303"/>
              <a:gd name="connsiteY10-516" fmla="*/ 1991485 h 3242474"/>
              <a:gd name="connsiteX11-517" fmla="*/ 1250989 w 3259303"/>
              <a:gd name="connsiteY11-518" fmla="*/ 959279 h 3242474"/>
              <a:gd name="connsiteX12-519" fmla="*/ 1065864 w 3259303"/>
              <a:gd name="connsiteY12-520" fmla="*/ 16828 h 3242474"/>
              <a:gd name="connsiteX0-521" fmla="*/ 1065864 w 3259303"/>
              <a:gd name="connsiteY0-522" fmla="*/ 16828 h 3242474"/>
              <a:gd name="connsiteX1-523" fmla="*/ 1464162 w 3259303"/>
              <a:gd name="connsiteY1-524" fmla="*/ 0 h 3242474"/>
              <a:gd name="connsiteX2-525" fmla="*/ 1682945 w 3259303"/>
              <a:gd name="connsiteY2-526" fmla="*/ 734886 h 3242474"/>
              <a:gd name="connsiteX3-527" fmla="*/ 2417830 w 3259303"/>
              <a:gd name="connsiteY3-528" fmla="*/ 560982 h 3242474"/>
              <a:gd name="connsiteX4-529" fmla="*/ 3259303 w 3259303"/>
              <a:gd name="connsiteY4-530" fmla="*/ 1828800 h 3242474"/>
              <a:gd name="connsiteX5-531" fmla="*/ 2311244 w 3259303"/>
              <a:gd name="connsiteY5-532" fmla="*/ 3107838 h 3242474"/>
              <a:gd name="connsiteX6-533" fmla="*/ 622689 w 3259303"/>
              <a:gd name="connsiteY6-534" fmla="*/ 2664663 h 3242474"/>
              <a:gd name="connsiteX7-535" fmla="*/ 398297 w 3259303"/>
              <a:gd name="connsiteY7-536" fmla="*/ 3242474 h 3242474"/>
              <a:gd name="connsiteX8-537" fmla="*/ 0 w 3259303"/>
              <a:gd name="connsiteY8-538" fmla="*/ 3236864 h 3242474"/>
              <a:gd name="connsiteX9-539" fmla="*/ 448785 w 3259303"/>
              <a:gd name="connsiteY9-540" fmla="*/ 2232708 h 3242474"/>
              <a:gd name="connsiteX10-541" fmla="*/ 1593187 w 3259303"/>
              <a:gd name="connsiteY10-542" fmla="*/ 1991485 h 3242474"/>
              <a:gd name="connsiteX11-543" fmla="*/ 1250989 w 3259303"/>
              <a:gd name="connsiteY11-544" fmla="*/ 959279 h 3242474"/>
              <a:gd name="connsiteX12-545" fmla="*/ 1065864 w 3259303"/>
              <a:gd name="connsiteY12-546" fmla="*/ 16828 h 3242474"/>
              <a:gd name="connsiteX0-547" fmla="*/ 1065864 w 3259303"/>
              <a:gd name="connsiteY0-548" fmla="*/ 16828 h 3242474"/>
              <a:gd name="connsiteX1-549" fmla="*/ 1464162 w 3259303"/>
              <a:gd name="connsiteY1-550" fmla="*/ 0 h 3242474"/>
              <a:gd name="connsiteX2-551" fmla="*/ 1682945 w 3259303"/>
              <a:gd name="connsiteY2-552" fmla="*/ 734886 h 3242474"/>
              <a:gd name="connsiteX3-553" fmla="*/ 2417830 w 3259303"/>
              <a:gd name="connsiteY3-554" fmla="*/ 560982 h 3242474"/>
              <a:gd name="connsiteX4-555" fmla="*/ 3259303 w 3259303"/>
              <a:gd name="connsiteY4-556" fmla="*/ 1828800 h 3242474"/>
              <a:gd name="connsiteX5-557" fmla="*/ 2311244 w 3259303"/>
              <a:gd name="connsiteY5-558" fmla="*/ 3107838 h 3242474"/>
              <a:gd name="connsiteX6-559" fmla="*/ 622689 w 3259303"/>
              <a:gd name="connsiteY6-560" fmla="*/ 2664663 h 3242474"/>
              <a:gd name="connsiteX7-561" fmla="*/ 398297 w 3259303"/>
              <a:gd name="connsiteY7-562" fmla="*/ 3242474 h 3242474"/>
              <a:gd name="connsiteX8-563" fmla="*/ 0 w 3259303"/>
              <a:gd name="connsiteY8-564" fmla="*/ 3236864 h 3242474"/>
              <a:gd name="connsiteX9-565" fmla="*/ 448785 w 3259303"/>
              <a:gd name="connsiteY9-566" fmla="*/ 2232708 h 3242474"/>
              <a:gd name="connsiteX10-567" fmla="*/ 1593187 w 3259303"/>
              <a:gd name="connsiteY10-568" fmla="*/ 1991485 h 3242474"/>
              <a:gd name="connsiteX11-569" fmla="*/ 1250989 w 3259303"/>
              <a:gd name="connsiteY11-570" fmla="*/ 959279 h 3242474"/>
              <a:gd name="connsiteX12-571" fmla="*/ 1065864 w 3259303"/>
              <a:gd name="connsiteY12-572" fmla="*/ 16828 h 3242474"/>
              <a:gd name="connsiteX0-573" fmla="*/ 1065864 w 3259303"/>
              <a:gd name="connsiteY0-574" fmla="*/ 16828 h 3242474"/>
              <a:gd name="connsiteX1-575" fmla="*/ 1464162 w 3259303"/>
              <a:gd name="connsiteY1-576" fmla="*/ 0 h 3242474"/>
              <a:gd name="connsiteX2-577" fmla="*/ 1682945 w 3259303"/>
              <a:gd name="connsiteY2-578" fmla="*/ 734886 h 3242474"/>
              <a:gd name="connsiteX3-579" fmla="*/ 2417830 w 3259303"/>
              <a:gd name="connsiteY3-580" fmla="*/ 560982 h 3242474"/>
              <a:gd name="connsiteX4-581" fmla="*/ 3259303 w 3259303"/>
              <a:gd name="connsiteY4-582" fmla="*/ 1828800 h 3242474"/>
              <a:gd name="connsiteX5-583" fmla="*/ 2311244 w 3259303"/>
              <a:gd name="connsiteY5-584" fmla="*/ 3107838 h 3242474"/>
              <a:gd name="connsiteX6-585" fmla="*/ 622689 w 3259303"/>
              <a:gd name="connsiteY6-586" fmla="*/ 2664663 h 3242474"/>
              <a:gd name="connsiteX7-587" fmla="*/ 398297 w 3259303"/>
              <a:gd name="connsiteY7-588" fmla="*/ 3242474 h 3242474"/>
              <a:gd name="connsiteX8-589" fmla="*/ 0 w 3259303"/>
              <a:gd name="connsiteY8-590" fmla="*/ 3236864 h 3242474"/>
              <a:gd name="connsiteX9-591" fmla="*/ 448785 w 3259303"/>
              <a:gd name="connsiteY9-592" fmla="*/ 2232708 h 3242474"/>
              <a:gd name="connsiteX10-593" fmla="*/ 1593187 w 3259303"/>
              <a:gd name="connsiteY10-594" fmla="*/ 1991485 h 3242474"/>
              <a:gd name="connsiteX11-595" fmla="*/ 1250989 w 3259303"/>
              <a:gd name="connsiteY11-596" fmla="*/ 959279 h 3242474"/>
              <a:gd name="connsiteX12-597" fmla="*/ 1065864 w 3259303"/>
              <a:gd name="connsiteY12-598" fmla="*/ 16828 h 3242474"/>
              <a:gd name="connsiteX0-599" fmla="*/ 1065864 w 3259303"/>
              <a:gd name="connsiteY0-600" fmla="*/ 16828 h 3242474"/>
              <a:gd name="connsiteX1-601" fmla="*/ 1464162 w 3259303"/>
              <a:gd name="connsiteY1-602" fmla="*/ 0 h 3242474"/>
              <a:gd name="connsiteX2-603" fmla="*/ 1682945 w 3259303"/>
              <a:gd name="connsiteY2-604" fmla="*/ 734886 h 3242474"/>
              <a:gd name="connsiteX3-605" fmla="*/ 2417830 w 3259303"/>
              <a:gd name="connsiteY3-606" fmla="*/ 560982 h 3242474"/>
              <a:gd name="connsiteX4-607" fmla="*/ 3259303 w 3259303"/>
              <a:gd name="connsiteY4-608" fmla="*/ 1828800 h 3242474"/>
              <a:gd name="connsiteX5-609" fmla="*/ 2311244 w 3259303"/>
              <a:gd name="connsiteY5-610" fmla="*/ 3107838 h 3242474"/>
              <a:gd name="connsiteX6-611" fmla="*/ 622689 w 3259303"/>
              <a:gd name="connsiteY6-612" fmla="*/ 2664663 h 3242474"/>
              <a:gd name="connsiteX7-613" fmla="*/ 398297 w 3259303"/>
              <a:gd name="connsiteY7-614" fmla="*/ 3242474 h 3242474"/>
              <a:gd name="connsiteX8-615" fmla="*/ 0 w 3259303"/>
              <a:gd name="connsiteY8-616" fmla="*/ 3236864 h 3242474"/>
              <a:gd name="connsiteX9-617" fmla="*/ 448785 w 3259303"/>
              <a:gd name="connsiteY9-618" fmla="*/ 2232708 h 3242474"/>
              <a:gd name="connsiteX10-619" fmla="*/ 1576358 w 3259303"/>
              <a:gd name="connsiteY10-620" fmla="*/ 1991485 h 3242474"/>
              <a:gd name="connsiteX11-621" fmla="*/ 1250989 w 3259303"/>
              <a:gd name="connsiteY11-622" fmla="*/ 959279 h 3242474"/>
              <a:gd name="connsiteX12-623" fmla="*/ 1065864 w 3259303"/>
              <a:gd name="connsiteY12-624" fmla="*/ 16828 h 3242474"/>
              <a:gd name="connsiteX0-625" fmla="*/ 1065864 w 3259303"/>
              <a:gd name="connsiteY0-626" fmla="*/ 16828 h 3242474"/>
              <a:gd name="connsiteX1-627" fmla="*/ 1464162 w 3259303"/>
              <a:gd name="connsiteY1-628" fmla="*/ 0 h 3242474"/>
              <a:gd name="connsiteX2-629" fmla="*/ 1682945 w 3259303"/>
              <a:gd name="connsiteY2-630" fmla="*/ 734886 h 3242474"/>
              <a:gd name="connsiteX3-631" fmla="*/ 2417830 w 3259303"/>
              <a:gd name="connsiteY3-632" fmla="*/ 560982 h 3242474"/>
              <a:gd name="connsiteX4-633" fmla="*/ 3259303 w 3259303"/>
              <a:gd name="connsiteY4-634" fmla="*/ 1828800 h 3242474"/>
              <a:gd name="connsiteX5-635" fmla="*/ 2311244 w 3259303"/>
              <a:gd name="connsiteY5-636" fmla="*/ 3107838 h 3242474"/>
              <a:gd name="connsiteX6-637" fmla="*/ 622689 w 3259303"/>
              <a:gd name="connsiteY6-638" fmla="*/ 2664663 h 3242474"/>
              <a:gd name="connsiteX7-639" fmla="*/ 398297 w 3259303"/>
              <a:gd name="connsiteY7-640" fmla="*/ 3242474 h 3242474"/>
              <a:gd name="connsiteX8-641" fmla="*/ 0 w 3259303"/>
              <a:gd name="connsiteY8-642" fmla="*/ 3236864 h 3242474"/>
              <a:gd name="connsiteX9-643" fmla="*/ 448785 w 3259303"/>
              <a:gd name="connsiteY9-644" fmla="*/ 2232708 h 3242474"/>
              <a:gd name="connsiteX10-645" fmla="*/ 1576358 w 3259303"/>
              <a:gd name="connsiteY10-646" fmla="*/ 1991485 h 3242474"/>
              <a:gd name="connsiteX11-647" fmla="*/ 1250989 w 3259303"/>
              <a:gd name="connsiteY11-648" fmla="*/ 959279 h 3242474"/>
              <a:gd name="connsiteX12-649" fmla="*/ 1065864 w 3259303"/>
              <a:gd name="connsiteY12-650" fmla="*/ 16828 h 3242474"/>
              <a:gd name="connsiteX0-651" fmla="*/ 1004156 w 3197595"/>
              <a:gd name="connsiteY0-652" fmla="*/ 16828 h 3242474"/>
              <a:gd name="connsiteX1-653" fmla="*/ 1402454 w 3197595"/>
              <a:gd name="connsiteY1-654" fmla="*/ 0 h 3242474"/>
              <a:gd name="connsiteX2-655" fmla="*/ 1621237 w 3197595"/>
              <a:gd name="connsiteY2-656" fmla="*/ 734886 h 3242474"/>
              <a:gd name="connsiteX3-657" fmla="*/ 2356122 w 3197595"/>
              <a:gd name="connsiteY3-658" fmla="*/ 560982 h 3242474"/>
              <a:gd name="connsiteX4-659" fmla="*/ 3197595 w 3197595"/>
              <a:gd name="connsiteY4-660" fmla="*/ 1828800 h 3242474"/>
              <a:gd name="connsiteX5-661" fmla="*/ 2249536 w 3197595"/>
              <a:gd name="connsiteY5-662" fmla="*/ 3107838 h 3242474"/>
              <a:gd name="connsiteX6-663" fmla="*/ 560981 w 3197595"/>
              <a:gd name="connsiteY6-664" fmla="*/ 2664663 h 3242474"/>
              <a:gd name="connsiteX7-665" fmla="*/ 336589 w 3197595"/>
              <a:gd name="connsiteY7-666" fmla="*/ 3242474 h 3242474"/>
              <a:gd name="connsiteX8-667" fmla="*/ 0 w 3197595"/>
              <a:gd name="connsiteY8-668" fmla="*/ 3236864 h 3242474"/>
              <a:gd name="connsiteX9-669" fmla="*/ 387077 w 3197595"/>
              <a:gd name="connsiteY9-670" fmla="*/ 2232708 h 3242474"/>
              <a:gd name="connsiteX10-671" fmla="*/ 1514650 w 3197595"/>
              <a:gd name="connsiteY10-672" fmla="*/ 1991485 h 3242474"/>
              <a:gd name="connsiteX11-673" fmla="*/ 1189281 w 3197595"/>
              <a:gd name="connsiteY11-674" fmla="*/ 959279 h 3242474"/>
              <a:gd name="connsiteX12-675" fmla="*/ 1004156 w 3197595"/>
              <a:gd name="connsiteY12-676" fmla="*/ 16828 h 3242474"/>
              <a:gd name="connsiteX0-677" fmla="*/ 1011476 w 3204915"/>
              <a:gd name="connsiteY0-678" fmla="*/ 16828 h 3242474"/>
              <a:gd name="connsiteX1-679" fmla="*/ 1409774 w 3204915"/>
              <a:gd name="connsiteY1-680" fmla="*/ 0 h 3242474"/>
              <a:gd name="connsiteX2-681" fmla="*/ 1628557 w 3204915"/>
              <a:gd name="connsiteY2-682" fmla="*/ 734886 h 3242474"/>
              <a:gd name="connsiteX3-683" fmla="*/ 2363442 w 3204915"/>
              <a:gd name="connsiteY3-684" fmla="*/ 560982 h 3242474"/>
              <a:gd name="connsiteX4-685" fmla="*/ 3204915 w 3204915"/>
              <a:gd name="connsiteY4-686" fmla="*/ 1828800 h 3242474"/>
              <a:gd name="connsiteX5-687" fmla="*/ 2256856 w 3204915"/>
              <a:gd name="connsiteY5-688" fmla="*/ 3107838 h 3242474"/>
              <a:gd name="connsiteX6-689" fmla="*/ 568301 w 3204915"/>
              <a:gd name="connsiteY6-690" fmla="*/ 2664663 h 3242474"/>
              <a:gd name="connsiteX7-691" fmla="*/ 343909 w 3204915"/>
              <a:gd name="connsiteY7-692" fmla="*/ 3242474 h 3242474"/>
              <a:gd name="connsiteX8-693" fmla="*/ 7320 w 3204915"/>
              <a:gd name="connsiteY8-694" fmla="*/ 3236864 h 3242474"/>
              <a:gd name="connsiteX9-695" fmla="*/ 394397 w 3204915"/>
              <a:gd name="connsiteY9-696" fmla="*/ 2232708 h 3242474"/>
              <a:gd name="connsiteX10-697" fmla="*/ 1521970 w 3204915"/>
              <a:gd name="connsiteY10-698" fmla="*/ 1991485 h 3242474"/>
              <a:gd name="connsiteX11-699" fmla="*/ 1196601 w 3204915"/>
              <a:gd name="connsiteY11-700" fmla="*/ 959279 h 3242474"/>
              <a:gd name="connsiteX12-701" fmla="*/ 1011476 w 3204915"/>
              <a:gd name="connsiteY12-702" fmla="*/ 16828 h 3242474"/>
              <a:gd name="connsiteX0-703" fmla="*/ 1007292 w 3200731"/>
              <a:gd name="connsiteY0-704" fmla="*/ 16828 h 3242474"/>
              <a:gd name="connsiteX1-705" fmla="*/ 1405590 w 3200731"/>
              <a:gd name="connsiteY1-706" fmla="*/ 0 h 3242474"/>
              <a:gd name="connsiteX2-707" fmla="*/ 1624373 w 3200731"/>
              <a:gd name="connsiteY2-708" fmla="*/ 734886 h 3242474"/>
              <a:gd name="connsiteX3-709" fmla="*/ 2359258 w 3200731"/>
              <a:gd name="connsiteY3-710" fmla="*/ 560982 h 3242474"/>
              <a:gd name="connsiteX4-711" fmla="*/ 3200731 w 3200731"/>
              <a:gd name="connsiteY4-712" fmla="*/ 1828800 h 3242474"/>
              <a:gd name="connsiteX5-713" fmla="*/ 2252672 w 3200731"/>
              <a:gd name="connsiteY5-714" fmla="*/ 3107838 h 3242474"/>
              <a:gd name="connsiteX6-715" fmla="*/ 564117 w 3200731"/>
              <a:gd name="connsiteY6-716" fmla="*/ 2664663 h 3242474"/>
              <a:gd name="connsiteX7-717" fmla="*/ 339725 w 3200731"/>
              <a:gd name="connsiteY7-718" fmla="*/ 3242474 h 3242474"/>
              <a:gd name="connsiteX8-719" fmla="*/ 3136 w 3200731"/>
              <a:gd name="connsiteY8-720" fmla="*/ 3236864 h 3242474"/>
              <a:gd name="connsiteX9-721" fmla="*/ 390213 w 3200731"/>
              <a:gd name="connsiteY9-722" fmla="*/ 2232708 h 3242474"/>
              <a:gd name="connsiteX10-723" fmla="*/ 1517786 w 3200731"/>
              <a:gd name="connsiteY10-724" fmla="*/ 1991485 h 3242474"/>
              <a:gd name="connsiteX11-725" fmla="*/ 1192417 w 3200731"/>
              <a:gd name="connsiteY11-726" fmla="*/ 959279 h 3242474"/>
              <a:gd name="connsiteX12-727" fmla="*/ 1007292 w 3200731"/>
              <a:gd name="connsiteY12-728" fmla="*/ 16828 h 3242474"/>
              <a:gd name="connsiteX0-729" fmla="*/ 1051443 w 3244882"/>
              <a:gd name="connsiteY0-730" fmla="*/ 16828 h 3242474"/>
              <a:gd name="connsiteX1-731" fmla="*/ 1449741 w 3244882"/>
              <a:gd name="connsiteY1-732" fmla="*/ 0 h 3242474"/>
              <a:gd name="connsiteX2-733" fmla="*/ 1668524 w 3244882"/>
              <a:gd name="connsiteY2-734" fmla="*/ 734886 h 3242474"/>
              <a:gd name="connsiteX3-735" fmla="*/ 2403409 w 3244882"/>
              <a:gd name="connsiteY3-736" fmla="*/ 560982 h 3242474"/>
              <a:gd name="connsiteX4-737" fmla="*/ 3244882 w 3244882"/>
              <a:gd name="connsiteY4-738" fmla="*/ 1828800 h 3242474"/>
              <a:gd name="connsiteX5-739" fmla="*/ 2296823 w 3244882"/>
              <a:gd name="connsiteY5-740" fmla="*/ 3107838 h 3242474"/>
              <a:gd name="connsiteX6-741" fmla="*/ 608268 w 3244882"/>
              <a:gd name="connsiteY6-742" fmla="*/ 2664663 h 3242474"/>
              <a:gd name="connsiteX7-743" fmla="*/ 383876 w 3244882"/>
              <a:gd name="connsiteY7-744" fmla="*/ 3242474 h 3242474"/>
              <a:gd name="connsiteX8-745" fmla="*/ 2408 w 3244882"/>
              <a:gd name="connsiteY8-746" fmla="*/ 3236864 h 3242474"/>
              <a:gd name="connsiteX9-747" fmla="*/ 434364 w 3244882"/>
              <a:gd name="connsiteY9-748" fmla="*/ 2232708 h 3242474"/>
              <a:gd name="connsiteX10-749" fmla="*/ 1561937 w 3244882"/>
              <a:gd name="connsiteY10-750" fmla="*/ 1991485 h 3242474"/>
              <a:gd name="connsiteX11-751" fmla="*/ 1236568 w 3244882"/>
              <a:gd name="connsiteY11-752" fmla="*/ 959279 h 3242474"/>
              <a:gd name="connsiteX12-753" fmla="*/ 1051443 w 3244882"/>
              <a:gd name="connsiteY12-754" fmla="*/ 16828 h 3242474"/>
              <a:gd name="connsiteX0-755" fmla="*/ 1049313 w 3242752"/>
              <a:gd name="connsiteY0-756" fmla="*/ 16828 h 3242474"/>
              <a:gd name="connsiteX1-757" fmla="*/ 1447611 w 3242752"/>
              <a:gd name="connsiteY1-758" fmla="*/ 0 h 3242474"/>
              <a:gd name="connsiteX2-759" fmla="*/ 1666394 w 3242752"/>
              <a:gd name="connsiteY2-760" fmla="*/ 734886 h 3242474"/>
              <a:gd name="connsiteX3-761" fmla="*/ 2401279 w 3242752"/>
              <a:gd name="connsiteY3-762" fmla="*/ 560982 h 3242474"/>
              <a:gd name="connsiteX4-763" fmla="*/ 3242752 w 3242752"/>
              <a:gd name="connsiteY4-764" fmla="*/ 1828800 h 3242474"/>
              <a:gd name="connsiteX5-765" fmla="*/ 2294693 w 3242752"/>
              <a:gd name="connsiteY5-766" fmla="*/ 3107838 h 3242474"/>
              <a:gd name="connsiteX6-767" fmla="*/ 606138 w 3242752"/>
              <a:gd name="connsiteY6-768" fmla="*/ 2664663 h 3242474"/>
              <a:gd name="connsiteX7-769" fmla="*/ 381746 w 3242752"/>
              <a:gd name="connsiteY7-770" fmla="*/ 3242474 h 3242474"/>
              <a:gd name="connsiteX8-771" fmla="*/ 278 w 3242752"/>
              <a:gd name="connsiteY8-772" fmla="*/ 3236864 h 3242474"/>
              <a:gd name="connsiteX9-773" fmla="*/ 432234 w 3242752"/>
              <a:gd name="connsiteY9-774" fmla="*/ 2232708 h 3242474"/>
              <a:gd name="connsiteX10-775" fmla="*/ 1559807 w 3242752"/>
              <a:gd name="connsiteY10-776" fmla="*/ 1991485 h 3242474"/>
              <a:gd name="connsiteX11-777" fmla="*/ 1234438 w 3242752"/>
              <a:gd name="connsiteY11-778" fmla="*/ 959279 h 3242474"/>
              <a:gd name="connsiteX12-779" fmla="*/ 1049313 w 3242752"/>
              <a:gd name="connsiteY12-780" fmla="*/ 16828 h 3242474"/>
              <a:gd name="connsiteX0-781" fmla="*/ 1049035 w 3242474"/>
              <a:gd name="connsiteY0-782" fmla="*/ 16828 h 3242474"/>
              <a:gd name="connsiteX1-783" fmla="*/ 1447333 w 3242474"/>
              <a:gd name="connsiteY1-784" fmla="*/ 0 h 3242474"/>
              <a:gd name="connsiteX2-785" fmla="*/ 1666116 w 3242474"/>
              <a:gd name="connsiteY2-786" fmla="*/ 734886 h 3242474"/>
              <a:gd name="connsiteX3-787" fmla="*/ 2401001 w 3242474"/>
              <a:gd name="connsiteY3-788" fmla="*/ 560982 h 3242474"/>
              <a:gd name="connsiteX4-789" fmla="*/ 3242474 w 3242474"/>
              <a:gd name="connsiteY4-790" fmla="*/ 1828800 h 3242474"/>
              <a:gd name="connsiteX5-791" fmla="*/ 2294415 w 3242474"/>
              <a:gd name="connsiteY5-792" fmla="*/ 3107838 h 3242474"/>
              <a:gd name="connsiteX6-793" fmla="*/ 605860 w 3242474"/>
              <a:gd name="connsiteY6-794" fmla="*/ 2664663 h 3242474"/>
              <a:gd name="connsiteX7-795" fmla="*/ 381468 w 3242474"/>
              <a:gd name="connsiteY7-796" fmla="*/ 3242474 h 3242474"/>
              <a:gd name="connsiteX8-797" fmla="*/ 0 w 3242474"/>
              <a:gd name="connsiteY8-798" fmla="*/ 3236864 h 3242474"/>
              <a:gd name="connsiteX9-799" fmla="*/ 431956 w 3242474"/>
              <a:gd name="connsiteY9-800" fmla="*/ 2232708 h 3242474"/>
              <a:gd name="connsiteX10-801" fmla="*/ 1559529 w 3242474"/>
              <a:gd name="connsiteY10-802" fmla="*/ 1991485 h 3242474"/>
              <a:gd name="connsiteX11-803" fmla="*/ 1234160 w 3242474"/>
              <a:gd name="connsiteY11-804" fmla="*/ 959279 h 3242474"/>
              <a:gd name="connsiteX12-805" fmla="*/ 1049035 w 3242474"/>
              <a:gd name="connsiteY12-806" fmla="*/ 16828 h 3242474"/>
              <a:gd name="connsiteX0-807" fmla="*/ 1049035 w 3242474"/>
              <a:gd name="connsiteY0-808" fmla="*/ 16828 h 3242474"/>
              <a:gd name="connsiteX1-809" fmla="*/ 1447333 w 3242474"/>
              <a:gd name="connsiteY1-810" fmla="*/ 0 h 3242474"/>
              <a:gd name="connsiteX2-811" fmla="*/ 1666116 w 3242474"/>
              <a:gd name="connsiteY2-812" fmla="*/ 734886 h 3242474"/>
              <a:gd name="connsiteX3-813" fmla="*/ 2401001 w 3242474"/>
              <a:gd name="connsiteY3-814" fmla="*/ 560982 h 3242474"/>
              <a:gd name="connsiteX4-815" fmla="*/ 3242474 w 3242474"/>
              <a:gd name="connsiteY4-816" fmla="*/ 1828800 h 3242474"/>
              <a:gd name="connsiteX5-817" fmla="*/ 2294415 w 3242474"/>
              <a:gd name="connsiteY5-818" fmla="*/ 3107838 h 3242474"/>
              <a:gd name="connsiteX6-819" fmla="*/ 605860 w 3242474"/>
              <a:gd name="connsiteY6-820" fmla="*/ 2664663 h 3242474"/>
              <a:gd name="connsiteX7-821" fmla="*/ 381468 w 3242474"/>
              <a:gd name="connsiteY7-822" fmla="*/ 3242474 h 3242474"/>
              <a:gd name="connsiteX8-823" fmla="*/ 0 w 3242474"/>
              <a:gd name="connsiteY8-824" fmla="*/ 3236864 h 3242474"/>
              <a:gd name="connsiteX9-825" fmla="*/ 431956 w 3242474"/>
              <a:gd name="connsiteY9-826" fmla="*/ 2232708 h 3242474"/>
              <a:gd name="connsiteX10-827" fmla="*/ 1559529 w 3242474"/>
              <a:gd name="connsiteY10-828" fmla="*/ 1991485 h 3242474"/>
              <a:gd name="connsiteX11-829" fmla="*/ 1234160 w 3242474"/>
              <a:gd name="connsiteY11-830" fmla="*/ 959279 h 3242474"/>
              <a:gd name="connsiteX12-831" fmla="*/ 1049035 w 3242474"/>
              <a:gd name="connsiteY12-832" fmla="*/ 16828 h 3242474"/>
              <a:gd name="connsiteX0-833" fmla="*/ 1049035 w 3242474"/>
              <a:gd name="connsiteY0-834" fmla="*/ 16828 h 3242474"/>
              <a:gd name="connsiteX1-835" fmla="*/ 1447333 w 3242474"/>
              <a:gd name="connsiteY1-836" fmla="*/ 0 h 3242474"/>
              <a:gd name="connsiteX2-837" fmla="*/ 1666116 w 3242474"/>
              <a:gd name="connsiteY2-838" fmla="*/ 734886 h 3242474"/>
              <a:gd name="connsiteX3-839" fmla="*/ 2401001 w 3242474"/>
              <a:gd name="connsiteY3-840" fmla="*/ 560982 h 3242474"/>
              <a:gd name="connsiteX4-841" fmla="*/ 3242474 w 3242474"/>
              <a:gd name="connsiteY4-842" fmla="*/ 1828800 h 3242474"/>
              <a:gd name="connsiteX5-843" fmla="*/ 2294415 w 3242474"/>
              <a:gd name="connsiteY5-844" fmla="*/ 3107838 h 3242474"/>
              <a:gd name="connsiteX6-845" fmla="*/ 605860 w 3242474"/>
              <a:gd name="connsiteY6-846" fmla="*/ 2664663 h 3242474"/>
              <a:gd name="connsiteX7-847" fmla="*/ 381468 w 3242474"/>
              <a:gd name="connsiteY7-848" fmla="*/ 3242474 h 3242474"/>
              <a:gd name="connsiteX8-849" fmla="*/ 0 w 3242474"/>
              <a:gd name="connsiteY8-850" fmla="*/ 3236864 h 3242474"/>
              <a:gd name="connsiteX9-851" fmla="*/ 431956 w 3242474"/>
              <a:gd name="connsiteY9-852" fmla="*/ 2232708 h 3242474"/>
              <a:gd name="connsiteX10-853" fmla="*/ 1559529 w 3242474"/>
              <a:gd name="connsiteY10-854" fmla="*/ 1991485 h 3242474"/>
              <a:gd name="connsiteX11-855" fmla="*/ 1234160 w 3242474"/>
              <a:gd name="connsiteY11-856" fmla="*/ 959279 h 3242474"/>
              <a:gd name="connsiteX12-857" fmla="*/ 1049035 w 3242474"/>
              <a:gd name="connsiteY12-858" fmla="*/ 16828 h 3242474"/>
              <a:gd name="connsiteX0-859" fmla="*/ 1049035 w 3242474"/>
              <a:gd name="connsiteY0-860" fmla="*/ 16828 h 3242474"/>
              <a:gd name="connsiteX1-861" fmla="*/ 1447333 w 3242474"/>
              <a:gd name="connsiteY1-862" fmla="*/ 0 h 3242474"/>
              <a:gd name="connsiteX2-863" fmla="*/ 1666116 w 3242474"/>
              <a:gd name="connsiteY2-864" fmla="*/ 734886 h 3242474"/>
              <a:gd name="connsiteX3-865" fmla="*/ 2401001 w 3242474"/>
              <a:gd name="connsiteY3-866" fmla="*/ 560982 h 3242474"/>
              <a:gd name="connsiteX4-867" fmla="*/ 3242474 w 3242474"/>
              <a:gd name="connsiteY4-868" fmla="*/ 1828800 h 3242474"/>
              <a:gd name="connsiteX5-869" fmla="*/ 2294415 w 3242474"/>
              <a:gd name="connsiteY5-870" fmla="*/ 3107838 h 3242474"/>
              <a:gd name="connsiteX6-871" fmla="*/ 605860 w 3242474"/>
              <a:gd name="connsiteY6-872" fmla="*/ 2664663 h 3242474"/>
              <a:gd name="connsiteX7-873" fmla="*/ 381468 w 3242474"/>
              <a:gd name="connsiteY7-874" fmla="*/ 3242474 h 3242474"/>
              <a:gd name="connsiteX8-875" fmla="*/ 0 w 3242474"/>
              <a:gd name="connsiteY8-876" fmla="*/ 3236864 h 3242474"/>
              <a:gd name="connsiteX9-877" fmla="*/ 431956 w 3242474"/>
              <a:gd name="connsiteY9-878" fmla="*/ 2232708 h 3242474"/>
              <a:gd name="connsiteX10-879" fmla="*/ 1559529 w 3242474"/>
              <a:gd name="connsiteY10-880" fmla="*/ 1991485 h 3242474"/>
              <a:gd name="connsiteX11-881" fmla="*/ 1234160 w 3242474"/>
              <a:gd name="connsiteY11-882" fmla="*/ 959279 h 3242474"/>
              <a:gd name="connsiteX12-883" fmla="*/ 1049035 w 3242474"/>
              <a:gd name="connsiteY12-884" fmla="*/ 16828 h 3242474"/>
              <a:gd name="connsiteX0-885" fmla="*/ 1049035 w 3242474"/>
              <a:gd name="connsiteY0-886" fmla="*/ 16828 h 3242474"/>
              <a:gd name="connsiteX1-887" fmla="*/ 1447333 w 3242474"/>
              <a:gd name="connsiteY1-888" fmla="*/ 0 h 3242474"/>
              <a:gd name="connsiteX2-889" fmla="*/ 1666116 w 3242474"/>
              <a:gd name="connsiteY2-890" fmla="*/ 734886 h 3242474"/>
              <a:gd name="connsiteX3-891" fmla="*/ 2401001 w 3242474"/>
              <a:gd name="connsiteY3-892" fmla="*/ 560982 h 3242474"/>
              <a:gd name="connsiteX4-893" fmla="*/ 3242474 w 3242474"/>
              <a:gd name="connsiteY4-894" fmla="*/ 1828800 h 3242474"/>
              <a:gd name="connsiteX5-895" fmla="*/ 2300025 w 3242474"/>
              <a:gd name="connsiteY5-896" fmla="*/ 3046130 h 3242474"/>
              <a:gd name="connsiteX6-897" fmla="*/ 605860 w 3242474"/>
              <a:gd name="connsiteY6-898" fmla="*/ 2664663 h 3242474"/>
              <a:gd name="connsiteX7-899" fmla="*/ 381468 w 3242474"/>
              <a:gd name="connsiteY7-900" fmla="*/ 3242474 h 3242474"/>
              <a:gd name="connsiteX8-901" fmla="*/ 0 w 3242474"/>
              <a:gd name="connsiteY8-902" fmla="*/ 3236864 h 3242474"/>
              <a:gd name="connsiteX9-903" fmla="*/ 431956 w 3242474"/>
              <a:gd name="connsiteY9-904" fmla="*/ 2232708 h 3242474"/>
              <a:gd name="connsiteX10-905" fmla="*/ 1559529 w 3242474"/>
              <a:gd name="connsiteY10-906" fmla="*/ 1991485 h 3242474"/>
              <a:gd name="connsiteX11-907" fmla="*/ 1234160 w 3242474"/>
              <a:gd name="connsiteY11-908" fmla="*/ 959279 h 3242474"/>
              <a:gd name="connsiteX12-909" fmla="*/ 1049035 w 3242474"/>
              <a:gd name="connsiteY12-910" fmla="*/ 16828 h 3242474"/>
              <a:gd name="connsiteX0-911" fmla="*/ 1049035 w 3242474"/>
              <a:gd name="connsiteY0-912" fmla="*/ 16828 h 3242474"/>
              <a:gd name="connsiteX1-913" fmla="*/ 1447333 w 3242474"/>
              <a:gd name="connsiteY1-914" fmla="*/ 0 h 3242474"/>
              <a:gd name="connsiteX2-915" fmla="*/ 1666116 w 3242474"/>
              <a:gd name="connsiteY2-916" fmla="*/ 734886 h 3242474"/>
              <a:gd name="connsiteX3-917" fmla="*/ 2401001 w 3242474"/>
              <a:gd name="connsiteY3-918" fmla="*/ 560982 h 3242474"/>
              <a:gd name="connsiteX4-919" fmla="*/ 3242474 w 3242474"/>
              <a:gd name="connsiteY4-920" fmla="*/ 1828800 h 3242474"/>
              <a:gd name="connsiteX5-921" fmla="*/ 2300025 w 3242474"/>
              <a:gd name="connsiteY5-922" fmla="*/ 3046130 h 3242474"/>
              <a:gd name="connsiteX6-923" fmla="*/ 605860 w 3242474"/>
              <a:gd name="connsiteY6-924" fmla="*/ 2664663 h 3242474"/>
              <a:gd name="connsiteX7-925" fmla="*/ 381468 w 3242474"/>
              <a:gd name="connsiteY7-926" fmla="*/ 3242474 h 3242474"/>
              <a:gd name="connsiteX8-927" fmla="*/ 0 w 3242474"/>
              <a:gd name="connsiteY8-928" fmla="*/ 3236864 h 3242474"/>
              <a:gd name="connsiteX9-929" fmla="*/ 431956 w 3242474"/>
              <a:gd name="connsiteY9-930" fmla="*/ 2232708 h 3242474"/>
              <a:gd name="connsiteX10-931" fmla="*/ 1559529 w 3242474"/>
              <a:gd name="connsiteY10-932" fmla="*/ 1991485 h 3242474"/>
              <a:gd name="connsiteX11-933" fmla="*/ 1234160 w 3242474"/>
              <a:gd name="connsiteY11-934" fmla="*/ 959279 h 3242474"/>
              <a:gd name="connsiteX12-935" fmla="*/ 1049035 w 3242474"/>
              <a:gd name="connsiteY12-936" fmla="*/ 16828 h 3242474"/>
              <a:gd name="connsiteX0-937" fmla="*/ 1049035 w 3242474"/>
              <a:gd name="connsiteY0-938" fmla="*/ 16828 h 3242474"/>
              <a:gd name="connsiteX1-939" fmla="*/ 1447333 w 3242474"/>
              <a:gd name="connsiteY1-940" fmla="*/ 0 h 3242474"/>
              <a:gd name="connsiteX2-941" fmla="*/ 1666116 w 3242474"/>
              <a:gd name="connsiteY2-942" fmla="*/ 734886 h 3242474"/>
              <a:gd name="connsiteX3-943" fmla="*/ 2401001 w 3242474"/>
              <a:gd name="connsiteY3-944" fmla="*/ 560982 h 3242474"/>
              <a:gd name="connsiteX4-945" fmla="*/ 3242474 w 3242474"/>
              <a:gd name="connsiteY4-946" fmla="*/ 1828800 h 3242474"/>
              <a:gd name="connsiteX5-947" fmla="*/ 2300025 w 3242474"/>
              <a:gd name="connsiteY5-948" fmla="*/ 3046130 h 3242474"/>
              <a:gd name="connsiteX6-949" fmla="*/ 605860 w 3242474"/>
              <a:gd name="connsiteY6-950" fmla="*/ 2664663 h 3242474"/>
              <a:gd name="connsiteX7-951" fmla="*/ 381468 w 3242474"/>
              <a:gd name="connsiteY7-952" fmla="*/ 3242474 h 3242474"/>
              <a:gd name="connsiteX8-953" fmla="*/ 0 w 3242474"/>
              <a:gd name="connsiteY8-954" fmla="*/ 3236864 h 3242474"/>
              <a:gd name="connsiteX9-955" fmla="*/ 431956 w 3242474"/>
              <a:gd name="connsiteY9-956" fmla="*/ 2232708 h 3242474"/>
              <a:gd name="connsiteX10-957" fmla="*/ 1559529 w 3242474"/>
              <a:gd name="connsiteY10-958" fmla="*/ 1991485 h 3242474"/>
              <a:gd name="connsiteX11-959" fmla="*/ 1234160 w 3242474"/>
              <a:gd name="connsiteY11-960" fmla="*/ 959279 h 3242474"/>
              <a:gd name="connsiteX12-961" fmla="*/ 1049035 w 3242474"/>
              <a:gd name="connsiteY12-962" fmla="*/ 16828 h 3242474"/>
              <a:gd name="connsiteX0-963" fmla="*/ 1049035 w 3242474"/>
              <a:gd name="connsiteY0-964" fmla="*/ 16828 h 3242474"/>
              <a:gd name="connsiteX1-965" fmla="*/ 1447333 w 3242474"/>
              <a:gd name="connsiteY1-966" fmla="*/ 0 h 3242474"/>
              <a:gd name="connsiteX2-967" fmla="*/ 1666116 w 3242474"/>
              <a:gd name="connsiteY2-968" fmla="*/ 734886 h 3242474"/>
              <a:gd name="connsiteX3-969" fmla="*/ 2401001 w 3242474"/>
              <a:gd name="connsiteY3-970" fmla="*/ 560982 h 3242474"/>
              <a:gd name="connsiteX4-971" fmla="*/ 3242474 w 3242474"/>
              <a:gd name="connsiteY4-972" fmla="*/ 1828800 h 3242474"/>
              <a:gd name="connsiteX5-973" fmla="*/ 2300025 w 3242474"/>
              <a:gd name="connsiteY5-974" fmla="*/ 3046130 h 3242474"/>
              <a:gd name="connsiteX6-975" fmla="*/ 605860 w 3242474"/>
              <a:gd name="connsiteY6-976" fmla="*/ 2664663 h 3242474"/>
              <a:gd name="connsiteX7-977" fmla="*/ 381468 w 3242474"/>
              <a:gd name="connsiteY7-978" fmla="*/ 3242474 h 3242474"/>
              <a:gd name="connsiteX8-979" fmla="*/ 0 w 3242474"/>
              <a:gd name="connsiteY8-980" fmla="*/ 3236864 h 3242474"/>
              <a:gd name="connsiteX9-981" fmla="*/ 431956 w 3242474"/>
              <a:gd name="connsiteY9-982" fmla="*/ 2232708 h 3242474"/>
              <a:gd name="connsiteX10-983" fmla="*/ 1559529 w 3242474"/>
              <a:gd name="connsiteY10-984" fmla="*/ 1991485 h 3242474"/>
              <a:gd name="connsiteX11-985" fmla="*/ 1234160 w 3242474"/>
              <a:gd name="connsiteY11-986" fmla="*/ 959279 h 3242474"/>
              <a:gd name="connsiteX12-987" fmla="*/ 1049035 w 3242474"/>
              <a:gd name="connsiteY12-988" fmla="*/ 16828 h 3242474"/>
              <a:gd name="connsiteX0-989" fmla="*/ 1049035 w 3186376"/>
              <a:gd name="connsiteY0-990" fmla="*/ 16828 h 3242474"/>
              <a:gd name="connsiteX1-991" fmla="*/ 1447333 w 3186376"/>
              <a:gd name="connsiteY1-992" fmla="*/ 0 h 3242474"/>
              <a:gd name="connsiteX2-993" fmla="*/ 1666116 w 3186376"/>
              <a:gd name="connsiteY2-994" fmla="*/ 734886 h 3242474"/>
              <a:gd name="connsiteX3-995" fmla="*/ 2401001 w 3186376"/>
              <a:gd name="connsiteY3-996" fmla="*/ 560982 h 3242474"/>
              <a:gd name="connsiteX4-997" fmla="*/ 3186376 w 3186376"/>
              <a:gd name="connsiteY4-998" fmla="*/ 1828800 h 3242474"/>
              <a:gd name="connsiteX5-999" fmla="*/ 2300025 w 3186376"/>
              <a:gd name="connsiteY5-1000" fmla="*/ 3046130 h 3242474"/>
              <a:gd name="connsiteX6-1001" fmla="*/ 605860 w 3186376"/>
              <a:gd name="connsiteY6-1002" fmla="*/ 2664663 h 3242474"/>
              <a:gd name="connsiteX7-1003" fmla="*/ 381468 w 3186376"/>
              <a:gd name="connsiteY7-1004" fmla="*/ 3242474 h 3242474"/>
              <a:gd name="connsiteX8-1005" fmla="*/ 0 w 3186376"/>
              <a:gd name="connsiteY8-1006" fmla="*/ 3236864 h 3242474"/>
              <a:gd name="connsiteX9-1007" fmla="*/ 431956 w 3186376"/>
              <a:gd name="connsiteY9-1008" fmla="*/ 2232708 h 3242474"/>
              <a:gd name="connsiteX10-1009" fmla="*/ 1559529 w 3186376"/>
              <a:gd name="connsiteY10-1010" fmla="*/ 1991485 h 3242474"/>
              <a:gd name="connsiteX11-1011" fmla="*/ 1234160 w 3186376"/>
              <a:gd name="connsiteY11-1012" fmla="*/ 959279 h 3242474"/>
              <a:gd name="connsiteX12-1013" fmla="*/ 1049035 w 3186376"/>
              <a:gd name="connsiteY12-1014" fmla="*/ 16828 h 3242474"/>
              <a:gd name="connsiteX0-1015" fmla="*/ 1049035 w 3186376"/>
              <a:gd name="connsiteY0-1016" fmla="*/ 16828 h 3242474"/>
              <a:gd name="connsiteX1-1017" fmla="*/ 1447333 w 3186376"/>
              <a:gd name="connsiteY1-1018" fmla="*/ 0 h 3242474"/>
              <a:gd name="connsiteX2-1019" fmla="*/ 1666116 w 3186376"/>
              <a:gd name="connsiteY2-1020" fmla="*/ 734886 h 3242474"/>
              <a:gd name="connsiteX3-1021" fmla="*/ 2401001 w 3186376"/>
              <a:gd name="connsiteY3-1022" fmla="*/ 560982 h 3242474"/>
              <a:gd name="connsiteX4-1023" fmla="*/ 3186376 w 3186376"/>
              <a:gd name="connsiteY4-1024" fmla="*/ 1828800 h 3242474"/>
              <a:gd name="connsiteX5-1025" fmla="*/ 2300025 w 3186376"/>
              <a:gd name="connsiteY5-1026" fmla="*/ 3046130 h 3242474"/>
              <a:gd name="connsiteX6-1027" fmla="*/ 605860 w 3186376"/>
              <a:gd name="connsiteY6-1028" fmla="*/ 2664663 h 3242474"/>
              <a:gd name="connsiteX7-1029" fmla="*/ 381468 w 3186376"/>
              <a:gd name="connsiteY7-1030" fmla="*/ 3242474 h 3242474"/>
              <a:gd name="connsiteX8-1031" fmla="*/ 0 w 3186376"/>
              <a:gd name="connsiteY8-1032" fmla="*/ 3236864 h 3242474"/>
              <a:gd name="connsiteX9-1033" fmla="*/ 431956 w 3186376"/>
              <a:gd name="connsiteY9-1034" fmla="*/ 2232708 h 3242474"/>
              <a:gd name="connsiteX10-1035" fmla="*/ 1559529 w 3186376"/>
              <a:gd name="connsiteY10-1036" fmla="*/ 1991485 h 3242474"/>
              <a:gd name="connsiteX11-1037" fmla="*/ 1234160 w 3186376"/>
              <a:gd name="connsiteY11-1038" fmla="*/ 959279 h 3242474"/>
              <a:gd name="connsiteX12-1039" fmla="*/ 1049035 w 3186376"/>
              <a:gd name="connsiteY12-1040" fmla="*/ 16828 h 3242474"/>
              <a:gd name="connsiteX0-1041" fmla="*/ 1049035 w 3186376"/>
              <a:gd name="connsiteY0-1042" fmla="*/ 16828 h 3242474"/>
              <a:gd name="connsiteX1-1043" fmla="*/ 1447333 w 3186376"/>
              <a:gd name="connsiteY1-1044" fmla="*/ 0 h 3242474"/>
              <a:gd name="connsiteX2-1045" fmla="*/ 1666116 w 3186376"/>
              <a:gd name="connsiteY2-1046" fmla="*/ 734886 h 3242474"/>
              <a:gd name="connsiteX3-1047" fmla="*/ 2401001 w 3186376"/>
              <a:gd name="connsiteY3-1048" fmla="*/ 560982 h 3242474"/>
              <a:gd name="connsiteX4-1049" fmla="*/ 3186376 w 3186376"/>
              <a:gd name="connsiteY4-1050" fmla="*/ 1828800 h 3242474"/>
              <a:gd name="connsiteX5-1051" fmla="*/ 2300025 w 3186376"/>
              <a:gd name="connsiteY5-1052" fmla="*/ 3046130 h 3242474"/>
              <a:gd name="connsiteX6-1053" fmla="*/ 605860 w 3186376"/>
              <a:gd name="connsiteY6-1054" fmla="*/ 2664663 h 3242474"/>
              <a:gd name="connsiteX7-1055" fmla="*/ 381468 w 3186376"/>
              <a:gd name="connsiteY7-1056" fmla="*/ 3242474 h 3242474"/>
              <a:gd name="connsiteX8-1057" fmla="*/ 0 w 3186376"/>
              <a:gd name="connsiteY8-1058" fmla="*/ 3236864 h 3242474"/>
              <a:gd name="connsiteX9-1059" fmla="*/ 431956 w 3186376"/>
              <a:gd name="connsiteY9-1060" fmla="*/ 2232708 h 3242474"/>
              <a:gd name="connsiteX10-1061" fmla="*/ 1559529 w 3186376"/>
              <a:gd name="connsiteY10-1062" fmla="*/ 1991485 h 3242474"/>
              <a:gd name="connsiteX11-1063" fmla="*/ 1234160 w 3186376"/>
              <a:gd name="connsiteY11-1064" fmla="*/ 959279 h 3242474"/>
              <a:gd name="connsiteX12-1065" fmla="*/ 1049035 w 3186376"/>
              <a:gd name="connsiteY12-1066" fmla="*/ 16828 h 3242474"/>
              <a:gd name="connsiteX0-1067" fmla="*/ 1049035 w 3203206"/>
              <a:gd name="connsiteY0-1068" fmla="*/ 16828 h 3242474"/>
              <a:gd name="connsiteX1-1069" fmla="*/ 1447333 w 3203206"/>
              <a:gd name="connsiteY1-1070" fmla="*/ 0 h 3242474"/>
              <a:gd name="connsiteX2-1071" fmla="*/ 1666116 w 3203206"/>
              <a:gd name="connsiteY2-1072" fmla="*/ 734886 h 3242474"/>
              <a:gd name="connsiteX3-1073" fmla="*/ 2401001 w 3203206"/>
              <a:gd name="connsiteY3-1074" fmla="*/ 560982 h 3242474"/>
              <a:gd name="connsiteX4-1075" fmla="*/ 3203206 w 3203206"/>
              <a:gd name="connsiteY4-1076" fmla="*/ 1823190 h 3242474"/>
              <a:gd name="connsiteX5-1077" fmla="*/ 2300025 w 3203206"/>
              <a:gd name="connsiteY5-1078" fmla="*/ 3046130 h 3242474"/>
              <a:gd name="connsiteX6-1079" fmla="*/ 605860 w 3203206"/>
              <a:gd name="connsiteY6-1080" fmla="*/ 2664663 h 3242474"/>
              <a:gd name="connsiteX7-1081" fmla="*/ 381468 w 3203206"/>
              <a:gd name="connsiteY7-1082" fmla="*/ 3242474 h 3242474"/>
              <a:gd name="connsiteX8-1083" fmla="*/ 0 w 3203206"/>
              <a:gd name="connsiteY8-1084" fmla="*/ 3236864 h 3242474"/>
              <a:gd name="connsiteX9-1085" fmla="*/ 431956 w 3203206"/>
              <a:gd name="connsiteY9-1086" fmla="*/ 2232708 h 3242474"/>
              <a:gd name="connsiteX10-1087" fmla="*/ 1559529 w 3203206"/>
              <a:gd name="connsiteY10-1088" fmla="*/ 1991485 h 3242474"/>
              <a:gd name="connsiteX11-1089" fmla="*/ 1234160 w 3203206"/>
              <a:gd name="connsiteY11-1090" fmla="*/ 959279 h 3242474"/>
              <a:gd name="connsiteX12-1091" fmla="*/ 1049035 w 3203206"/>
              <a:gd name="connsiteY12-1092" fmla="*/ 16828 h 3242474"/>
              <a:gd name="connsiteX0-1093" fmla="*/ 1049035 w 3203206"/>
              <a:gd name="connsiteY0-1094" fmla="*/ 16828 h 3242474"/>
              <a:gd name="connsiteX1-1095" fmla="*/ 1447333 w 3203206"/>
              <a:gd name="connsiteY1-1096" fmla="*/ 0 h 3242474"/>
              <a:gd name="connsiteX2-1097" fmla="*/ 1666116 w 3203206"/>
              <a:gd name="connsiteY2-1098" fmla="*/ 734886 h 3242474"/>
              <a:gd name="connsiteX3-1099" fmla="*/ 2401001 w 3203206"/>
              <a:gd name="connsiteY3-1100" fmla="*/ 560982 h 3242474"/>
              <a:gd name="connsiteX4-1101" fmla="*/ 3203206 w 3203206"/>
              <a:gd name="connsiteY4-1102" fmla="*/ 1823190 h 3242474"/>
              <a:gd name="connsiteX5-1103" fmla="*/ 2300025 w 3203206"/>
              <a:gd name="connsiteY5-1104" fmla="*/ 3046130 h 3242474"/>
              <a:gd name="connsiteX6-1105" fmla="*/ 605860 w 3203206"/>
              <a:gd name="connsiteY6-1106" fmla="*/ 2664663 h 3242474"/>
              <a:gd name="connsiteX7-1107" fmla="*/ 381468 w 3203206"/>
              <a:gd name="connsiteY7-1108" fmla="*/ 3242474 h 3242474"/>
              <a:gd name="connsiteX8-1109" fmla="*/ 0 w 3203206"/>
              <a:gd name="connsiteY8-1110" fmla="*/ 3236864 h 3242474"/>
              <a:gd name="connsiteX9-1111" fmla="*/ 431956 w 3203206"/>
              <a:gd name="connsiteY9-1112" fmla="*/ 2232708 h 3242474"/>
              <a:gd name="connsiteX10-1113" fmla="*/ 1559529 w 3203206"/>
              <a:gd name="connsiteY10-1114" fmla="*/ 1991485 h 3242474"/>
              <a:gd name="connsiteX11-1115" fmla="*/ 1234160 w 3203206"/>
              <a:gd name="connsiteY11-1116" fmla="*/ 959279 h 3242474"/>
              <a:gd name="connsiteX12-1117" fmla="*/ 1049035 w 3203206"/>
              <a:gd name="connsiteY12-1118" fmla="*/ 16828 h 3242474"/>
              <a:gd name="connsiteX0-1119" fmla="*/ 1049035 w 3203206"/>
              <a:gd name="connsiteY0-1120" fmla="*/ 16828 h 3242474"/>
              <a:gd name="connsiteX1-1121" fmla="*/ 1447333 w 3203206"/>
              <a:gd name="connsiteY1-1122" fmla="*/ 0 h 3242474"/>
              <a:gd name="connsiteX2-1123" fmla="*/ 1666116 w 3203206"/>
              <a:gd name="connsiteY2-1124" fmla="*/ 734886 h 3242474"/>
              <a:gd name="connsiteX3-1125" fmla="*/ 2401001 w 3203206"/>
              <a:gd name="connsiteY3-1126" fmla="*/ 560982 h 3242474"/>
              <a:gd name="connsiteX4-1127" fmla="*/ 3203206 w 3203206"/>
              <a:gd name="connsiteY4-1128" fmla="*/ 1823190 h 3242474"/>
              <a:gd name="connsiteX5-1129" fmla="*/ 2300025 w 3203206"/>
              <a:gd name="connsiteY5-1130" fmla="*/ 3046130 h 3242474"/>
              <a:gd name="connsiteX6-1131" fmla="*/ 605860 w 3203206"/>
              <a:gd name="connsiteY6-1132" fmla="*/ 2664663 h 3242474"/>
              <a:gd name="connsiteX7-1133" fmla="*/ 381468 w 3203206"/>
              <a:gd name="connsiteY7-1134" fmla="*/ 3242474 h 3242474"/>
              <a:gd name="connsiteX8-1135" fmla="*/ 0 w 3203206"/>
              <a:gd name="connsiteY8-1136" fmla="*/ 3236864 h 3242474"/>
              <a:gd name="connsiteX9-1137" fmla="*/ 431956 w 3203206"/>
              <a:gd name="connsiteY9-1138" fmla="*/ 2232708 h 3242474"/>
              <a:gd name="connsiteX10-1139" fmla="*/ 1559529 w 3203206"/>
              <a:gd name="connsiteY10-1140" fmla="*/ 1991485 h 3242474"/>
              <a:gd name="connsiteX11-1141" fmla="*/ 1234160 w 3203206"/>
              <a:gd name="connsiteY11-1142" fmla="*/ 959279 h 3242474"/>
              <a:gd name="connsiteX12-1143" fmla="*/ 1049035 w 3203206"/>
              <a:gd name="connsiteY12-1144" fmla="*/ 16828 h 3242474"/>
              <a:gd name="connsiteX0-1145" fmla="*/ 1049035 w 3175157"/>
              <a:gd name="connsiteY0-1146" fmla="*/ 16828 h 3242474"/>
              <a:gd name="connsiteX1-1147" fmla="*/ 1447333 w 3175157"/>
              <a:gd name="connsiteY1-1148" fmla="*/ 0 h 3242474"/>
              <a:gd name="connsiteX2-1149" fmla="*/ 1666116 w 3175157"/>
              <a:gd name="connsiteY2-1150" fmla="*/ 734886 h 3242474"/>
              <a:gd name="connsiteX3-1151" fmla="*/ 2401001 w 3175157"/>
              <a:gd name="connsiteY3-1152" fmla="*/ 560982 h 3242474"/>
              <a:gd name="connsiteX4-1153" fmla="*/ 3175157 w 3175157"/>
              <a:gd name="connsiteY4-1154" fmla="*/ 1834409 h 3242474"/>
              <a:gd name="connsiteX5-1155" fmla="*/ 2300025 w 3175157"/>
              <a:gd name="connsiteY5-1156" fmla="*/ 3046130 h 3242474"/>
              <a:gd name="connsiteX6-1157" fmla="*/ 605860 w 3175157"/>
              <a:gd name="connsiteY6-1158" fmla="*/ 2664663 h 3242474"/>
              <a:gd name="connsiteX7-1159" fmla="*/ 381468 w 3175157"/>
              <a:gd name="connsiteY7-1160" fmla="*/ 3242474 h 3242474"/>
              <a:gd name="connsiteX8-1161" fmla="*/ 0 w 3175157"/>
              <a:gd name="connsiteY8-1162" fmla="*/ 3236864 h 3242474"/>
              <a:gd name="connsiteX9-1163" fmla="*/ 431956 w 3175157"/>
              <a:gd name="connsiteY9-1164" fmla="*/ 2232708 h 3242474"/>
              <a:gd name="connsiteX10-1165" fmla="*/ 1559529 w 3175157"/>
              <a:gd name="connsiteY10-1166" fmla="*/ 1991485 h 3242474"/>
              <a:gd name="connsiteX11-1167" fmla="*/ 1234160 w 3175157"/>
              <a:gd name="connsiteY11-1168" fmla="*/ 959279 h 3242474"/>
              <a:gd name="connsiteX12-1169" fmla="*/ 1049035 w 3175157"/>
              <a:gd name="connsiteY12-1170" fmla="*/ 16828 h 3242474"/>
              <a:gd name="connsiteX0-1171" fmla="*/ 1049035 w 3175157"/>
              <a:gd name="connsiteY0-1172" fmla="*/ 16828 h 3242474"/>
              <a:gd name="connsiteX1-1173" fmla="*/ 1447333 w 3175157"/>
              <a:gd name="connsiteY1-1174" fmla="*/ 0 h 3242474"/>
              <a:gd name="connsiteX2-1175" fmla="*/ 1666116 w 3175157"/>
              <a:gd name="connsiteY2-1176" fmla="*/ 734886 h 3242474"/>
              <a:gd name="connsiteX3-1177" fmla="*/ 2401001 w 3175157"/>
              <a:gd name="connsiteY3-1178" fmla="*/ 560982 h 3242474"/>
              <a:gd name="connsiteX4-1179" fmla="*/ 3175157 w 3175157"/>
              <a:gd name="connsiteY4-1180" fmla="*/ 1834409 h 3242474"/>
              <a:gd name="connsiteX5-1181" fmla="*/ 2300025 w 3175157"/>
              <a:gd name="connsiteY5-1182" fmla="*/ 3046130 h 3242474"/>
              <a:gd name="connsiteX6-1183" fmla="*/ 605860 w 3175157"/>
              <a:gd name="connsiteY6-1184" fmla="*/ 2664663 h 3242474"/>
              <a:gd name="connsiteX7-1185" fmla="*/ 381468 w 3175157"/>
              <a:gd name="connsiteY7-1186" fmla="*/ 3242474 h 3242474"/>
              <a:gd name="connsiteX8-1187" fmla="*/ 0 w 3175157"/>
              <a:gd name="connsiteY8-1188" fmla="*/ 3236864 h 3242474"/>
              <a:gd name="connsiteX9-1189" fmla="*/ 431956 w 3175157"/>
              <a:gd name="connsiteY9-1190" fmla="*/ 2232708 h 3242474"/>
              <a:gd name="connsiteX10-1191" fmla="*/ 1559529 w 3175157"/>
              <a:gd name="connsiteY10-1192" fmla="*/ 1991485 h 3242474"/>
              <a:gd name="connsiteX11-1193" fmla="*/ 1234160 w 3175157"/>
              <a:gd name="connsiteY11-1194" fmla="*/ 959279 h 3242474"/>
              <a:gd name="connsiteX12-1195" fmla="*/ 1049035 w 3175157"/>
              <a:gd name="connsiteY12-1196" fmla="*/ 16828 h 3242474"/>
              <a:gd name="connsiteX0-1197" fmla="*/ 1049035 w 3175157"/>
              <a:gd name="connsiteY0-1198" fmla="*/ 16828 h 3242474"/>
              <a:gd name="connsiteX1-1199" fmla="*/ 1447333 w 3175157"/>
              <a:gd name="connsiteY1-1200" fmla="*/ 0 h 3242474"/>
              <a:gd name="connsiteX2-1201" fmla="*/ 1666116 w 3175157"/>
              <a:gd name="connsiteY2-1202" fmla="*/ 734886 h 3242474"/>
              <a:gd name="connsiteX3-1203" fmla="*/ 2401001 w 3175157"/>
              <a:gd name="connsiteY3-1204" fmla="*/ 560982 h 3242474"/>
              <a:gd name="connsiteX4-1205" fmla="*/ 3175157 w 3175157"/>
              <a:gd name="connsiteY4-1206" fmla="*/ 1834409 h 3242474"/>
              <a:gd name="connsiteX5-1207" fmla="*/ 2300025 w 3175157"/>
              <a:gd name="connsiteY5-1208" fmla="*/ 3046130 h 3242474"/>
              <a:gd name="connsiteX6-1209" fmla="*/ 605860 w 3175157"/>
              <a:gd name="connsiteY6-1210" fmla="*/ 2664663 h 3242474"/>
              <a:gd name="connsiteX7-1211" fmla="*/ 381468 w 3175157"/>
              <a:gd name="connsiteY7-1212" fmla="*/ 3242474 h 3242474"/>
              <a:gd name="connsiteX8-1213" fmla="*/ 0 w 3175157"/>
              <a:gd name="connsiteY8-1214" fmla="*/ 3236864 h 3242474"/>
              <a:gd name="connsiteX9-1215" fmla="*/ 431956 w 3175157"/>
              <a:gd name="connsiteY9-1216" fmla="*/ 2232708 h 3242474"/>
              <a:gd name="connsiteX10-1217" fmla="*/ 1559529 w 3175157"/>
              <a:gd name="connsiteY10-1218" fmla="*/ 1991485 h 3242474"/>
              <a:gd name="connsiteX11-1219" fmla="*/ 1234160 w 3175157"/>
              <a:gd name="connsiteY11-1220" fmla="*/ 959279 h 3242474"/>
              <a:gd name="connsiteX12-1221" fmla="*/ 1049035 w 3175157"/>
              <a:gd name="connsiteY12-1222" fmla="*/ 16828 h 3242474"/>
              <a:gd name="connsiteX0-1223" fmla="*/ 1049035 w 3175157"/>
              <a:gd name="connsiteY0-1224" fmla="*/ 16828 h 3242474"/>
              <a:gd name="connsiteX1-1225" fmla="*/ 1447333 w 3175157"/>
              <a:gd name="connsiteY1-1226" fmla="*/ 0 h 3242474"/>
              <a:gd name="connsiteX2-1227" fmla="*/ 1666116 w 3175157"/>
              <a:gd name="connsiteY2-1228" fmla="*/ 734886 h 3242474"/>
              <a:gd name="connsiteX3-1229" fmla="*/ 2401001 w 3175157"/>
              <a:gd name="connsiteY3-1230" fmla="*/ 560982 h 3242474"/>
              <a:gd name="connsiteX4-1231" fmla="*/ 3175157 w 3175157"/>
              <a:gd name="connsiteY4-1232" fmla="*/ 1834409 h 3242474"/>
              <a:gd name="connsiteX5-1233" fmla="*/ 2300025 w 3175157"/>
              <a:gd name="connsiteY5-1234" fmla="*/ 3046130 h 3242474"/>
              <a:gd name="connsiteX6-1235" fmla="*/ 605860 w 3175157"/>
              <a:gd name="connsiteY6-1236" fmla="*/ 2664663 h 3242474"/>
              <a:gd name="connsiteX7-1237" fmla="*/ 381468 w 3175157"/>
              <a:gd name="connsiteY7-1238" fmla="*/ 3242474 h 3242474"/>
              <a:gd name="connsiteX8-1239" fmla="*/ 0 w 3175157"/>
              <a:gd name="connsiteY8-1240" fmla="*/ 3236864 h 3242474"/>
              <a:gd name="connsiteX9-1241" fmla="*/ 431956 w 3175157"/>
              <a:gd name="connsiteY9-1242" fmla="*/ 2232708 h 3242474"/>
              <a:gd name="connsiteX10-1243" fmla="*/ 1559529 w 3175157"/>
              <a:gd name="connsiteY10-1244" fmla="*/ 1991485 h 3242474"/>
              <a:gd name="connsiteX11-1245" fmla="*/ 1234160 w 3175157"/>
              <a:gd name="connsiteY11-1246" fmla="*/ 959279 h 3242474"/>
              <a:gd name="connsiteX12-1247" fmla="*/ 1049035 w 3175157"/>
              <a:gd name="connsiteY12-1248" fmla="*/ 16828 h 3242474"/>
              <a:gd name="connsiteX0-1249" fmla="*/ 1049035 w 3175157"/>
              <a:gd name="connsiteY0-1250" fmla="*/ 16828 h 3242474"/>
              <a:gd name="connsiteX1-1251" fmla="*/ 1447333 w 3175157"/>
              <a:gd name="connsiteY1-1252" fmla="*/ 0 h 3242474"/>
              <a:gd name="connsiteX2-1253" fmla="*/ 1666116 w 3175157"/>
              <a:gd name="connsiteY2-1254" fmla="*/ 734886 h 3242474"/>
              <a:gd name="connsiteX3-1255" fmla="*/ 2401001 w 3175157"/>
              <a:gd name="connsiteY3-1256" fmla="*/ 560982 h 3242474"/>
              <a:gd name="connsiteX4-1257" fmla="*/ 3175157 w 3175157"/>
              <a:gd name="connsiteY4-1258" fmla="*/ 1834409 h 3242474"/>
              <a:gd name="connsiteX5-1259" fmla="*/ 2300025 w 3175157"/>
              <a:gd name="connsiteY5-1260" fmla="*/ 3046130 h 3242474"/>
              <a:gd name="connsiteX6-1261" fmla="*/ 605860 w 3175157"/>
              <a:gd name="connsiteY6-1262" fmla="*/ 2664663 h 3242474"/>
              <a:gd name="connsiteX7-1263" fmla="*/ 381468 w 3175157"/>
              <a:gd name="connsiteY7-1264" fmla="*/ 3242474 h 3242474"/>
              <a:gd name="connsiteX8-1265" fmla="*/ 0 w 3175157"/>
              <a:gd name="connsiteY8-1266" fmla="*/ 3236864 h 3242474"/>
              <a:gd name="connsiteX9-1267" fmla="*/ 431956 w 3175157"/>
              <a:gd name="connsiteY9-1268" fmla="*/ 2232708 h 3242474"/>
              <a:gd name="connsiteX10-1269" fmla="*/ 1559529 w 3175157"/>
              <a:gd name="connsiteY10-1270" fmla="*/ 1991485 h 3242474"/>
              <a:gd name="connsiteX11-1271" fmla="*/ 1234160 w 3175157"/>
              <a:gd name="connsiteY11-1272" fmla="*/ 959279 h 3242474"/>
              <a:gd name="connsiteX12-1273" fmla="*/ 1049035 w 3175157"/>
              <a:gd name="connsiteY12-1274" fmla="*/ 16828 h 3242474"/>
              <a:gd name="connsiteX0-1275" fmla="*/ 1049035 w 3175157"/>
              <a:gd name="connsiteY0-1276" fmla="*/ 16828 h 3242474"/>
              <a:gd name="connsiteX1-1277" fmla="*/ 1447333 w 3175157"/>
              <a:gd name="connsiteY1-1278" fmla="*/ 0 h 3242474"/>
              <a:gd name="connsiteX2-1279" fmla="*/ 1666116 w 3175157"/>
              <a:gd name="connsiteY2-1280" fmla="*/ 734886 h 3242474"/>
              <a:gd name="connsiteX3-1281" fmla="*/ 2401001 w 3175157"/>
              <a:gd name="connsiteY3-1282" fmla="*/ 560982 h 3242474"/>
              <a:gd name="connsiteX4-1283" fmla="*/ 3175157 w 3175157"/>
              <a:gd name="connsiteY4-1284" fmla="*/ 1834409 h 3242474"/>
              <a:gd name="connsiteX5-1285" fmla="*/ 2300025 w 3175157"/>
              <a:gd name="connsiteY5-1286" fmla="*/ 3046130 h 3242474"/>
              <a:gd name="connsiteX6-1287" fmla="*/ 605860 w 3175157"/>
              <a:gd name="connsiteY6-1288" fmla="*/ 2664663 h 3242474"/>
              <a:gd name="connsiteX7-1289" fmla="*/ 381468 w 3175157"/>
              <a:gd name="connsiteY7-1290" fmla="*/ 3242474 h 3242474"/>
              <a:gd name="connsiteX8-1291" fmla="*/ 0 w 3175157"/>
              <a:gd name="connsiteY8-1292" fmla="*/ 3236864 h 3242474"/>
              <a:gd name="connsiteX9-1293" fmla="*/ 431956 w 3175157"/>
              <a:gd name="connsiteY9-1294" fmla="*/ 2232708 h 3242474"/>
              <a:gd name="connsiteX10-1295" fmla="*/ 1559529 w 3175157"/>
              <a:gd name="connsiteY10-1296" fmla="*/ 1991485 h 3242474"/>
              <a:gd name="connsiteX11-1297" fmla="*/ 1234160 w 3175157"/>
              <a:gd name="connsiteY11-1298" fmla="*/ 959279 h 3242474"/>
              <a:gd name="connsiteX12-1299" fmla="*/ 1049035 w 3175157"/>
              <a:gd name="connsiteY12-1300" fmla="*/ 16828 h 3242474"/>
              <a:gd name="connsiteX0-1301" fmla="*/ 1049035 w 3175157"/>
              <a:gd name="connsiteY0-1302" fmla="*/ 16828 h 3242474"/>
              <a:gd name="connsiteX1-1303" fmla="*/ 1447333 w 3175157"/>
              <a:gd name="connsiteY1-1304" fmla="*/ 0 h 3242474"/>
              <a:gd name="connsiteX2-1305" fmla="*/ 1666116 w 3175157"/>
              <a:gd name="connsiteY2-1306" fmla="*/ 734886 h 3242474"/>
              <a:gd name="connsiteX3-1307" fmla="*/ 2401001 w 3175157"/>
              <a:gd name="connsiteY3-1308" fmla="*/ 560982 h 3242474"/>
              <a:gd name="connsiteX4-1309" fmla="*/ 3175157 w 3175157"/>
              <a:gd name="connsiteY4-1310" fmla="*/ 1834409 h 3242474"/>
              <a:gd name="connsiteX5-1311" fmla="*/ 2300025 w 3175157"/>
              <a:gd name="connsiteY5-1312" fmla="*/ 3046130 h 3242474"/>
              <a:gd name="connsiteX6-1313" fmla="*/ 605860 w 3175157"/>
              <a:gd name="connsiteY6-1314" fmla="*/ 2664663 h 3242474"/>
              <a:gd name="connsiteX7-1315" fmla="*/ 381468 w 3175157"/>
              <a:gd name="connsiteY7-1316" fmla="*/ 3242474 h 3242474"/>
              <a:gd name="connsiteX8-1317" fmla="*/ 0 w 3175157"/>
              <a:gd name="connsiteY8-1318" fmla="*/ 3236864 h 3242474"/>
              <a:gd name="connsiteX9-1319" fmla="*/ 431956 w 3175157"/>
              <a:gd name="connsiteY9-1320" fmla="*/ 2232708 h 3242474"/>
              <a:gd name="connsiteX10-1321" fmla="*/ 1559529 w 3175157"/>
              <a:gd name="connsiteY10-1322" fmla="*/ 1991485 h 3242474"/>
              <a:gd name="connsiteX11-1323" fmla="*/ 1234160 w 3175157"/>
              <a:gd name="connsiteY11-1324" fmla="*/ 959279 h 3242474"/>
              <a:gd name="connsiteX12-1325" fmla="*/ 1049035 w 3175157"/>
              <a:gd name="connsiteY12-1326" fmla="*/ 16828 h 3242474"/>
              <a:gd name="connsiteX0-1327" fmla="*/ 1049035 w 3175157"/>
              <a:gd name="connsiteY0-1328" fmla="*/ 16828 h 3242474"/>
              <a:gd name="connsiteX1-1329" fmla="*/ 1447333 w 3175157"/>
              <a:gd name="connsiteY1-1330" fmla="*/ 0 h 3242474"/>
              <a:gd name="connsiteX2-1331" fmla="*/ 1666116 w 3175157"/>
              <a:gd name="connsiteY2-1332" fmla="*/ 734886 h 3242474"/>
              <a:gd name="connsiteX3-1333" fmla="*/ 2401001 w 3175157"/>
              <a:gd name="connsiteY3-1334" fmla="*/ 560982 h 3242474"/>
              <a:gd name="connsiteX4-1335" fmla="*/ 3175157 w 3175157"/>
              <a:gd name="connsiteY4-1336" fmla="*/ 1834409 h 3242474"/>
              <a:gd name="connsiteX5-1337" fmla="*/ 2300025 w 3175157"/>
              <a:gd name="connsiteY5-1338" fmla="*/ 3046130 h 3242474"/>
              <a:gd name="connsiteX6-1339" fmla="*/ 605860 w 3175157"/>
              <a:gd name="connsiteY6-1340" fmla="*/ 2664663 h 3242474"/>
              <a:gd name="connsiteX7-1341" fmla="*/ 381468 w 3175157"/>
              <a:gd name="connsiteY7-1342" fmla="*/ 3242474 h 3242474"/>
              <a:gd name="connsiteX8-1343" fmla="*/ 0 w 3175157"/>
              <a:gd name="connsiteY8-1344" fmla="*/ 3236864 h 3242474"/>
              <a:gd name="connsiteX9-1345" fmla="*/ 431956 w 3175157"/>
              <a:gd name="connsiteY9-1346" fmla="*/ 2232708 h 3242474"/>
              <a:gd name="connsiteX10-1347" fmla="*/ 1559529 w 3175157"/>
              <a:gd name="connsiteY10-1348" fmla="*/ 1991485 h 3242474"/>
              <a:gd name="connsiteX11-1349" fmla="*/ 1234160 w 3175157"/>
              <a:gd name="connsiteY11-1350" fmla="*/ 959279 h 3242474"/>
              <a:gd name="connsiteX12-1351" fmla="*/ 1049035 w 3175157"/>
              <a:gd name="connsiteY12-1352" fmla="*/ 16828 h 3242474"/>
              <a:gd name="connsiteX0-1353" fmla="*/ 1049035 w 3175157"/>
              <a:gd name="connsiteY0-1354" fmla="*/ 16828 h 3242474"/>
              <a:gd name="connsiteX1-1355" fmla="*/ 1447333 w 3175157"/>
              <a:gd name="connsiteY1-1356" fmla="*/ 0 h 3242474"/>
              <a:gd name="connsiteX2-1357" fmla="*/ 1666116 w 3175157"/>
              <a:gd name="connsiteY2-1358" fmla="*/ 734886 h 3242474"/>
              <a:gd name="connsiteX3-1359" fmla="*/ 2401001 w 3175157"/>
              <a:gd name="connsiteY3-1360" fmla="*/ 560982 h 3242474"/>
              <a:gd name="connsiteX4-1361" fmla="*/ 3175157 w 3175157"/>
              <a:gd name="connsiteY4-1362" fmla="*/ 1834409 h 3242474"/>
              <a:gd name="connsiteX5-1363" fmla="*/ 2300025 w 3175157"/>
              <a:gd name="connsiteY5-1364" fmla="*/ 3046130 h 3242474"/>
              <a:gd name="connsiteX6-1365" fmla="*/ 605860 w 3175157"/>
              <a:gd name="connsiteY6-1366" fmla="*/ 2664663 h 3242474"/>
              <a:gd name="connsiteX7-1367" fmla="*/ 381468 w 3175157"/>
              <a:gd name="connsiteY7-1368" fmla="*/ 3242474 h 3242474"/>
              <a:gd name="connsiteX8-1369" fmla="*/ 0 w 3175157"/>
              <a:gd name="connsiteY8-1370" fmla="*/ 3236864 h 3242474"/>
              <a:gd name="connsiteX9-1371" fmla="*/ 431956 w 3175157"/>
              <a:gd name="connsiteY9-1372" fmla="*/ 2232708 h 3242474"/>
              <a:gd name="connsiteX10-1373" fmla="*/ 1559529 w 3175157"/>
              <a:gd name="connsiteY10-1374" fmla="*/ 1991485 h 3242474"/>
              <a:gd name="connsiteX11-1375" fmla="*/ 1234160 w 3175157"/>
              <a:gd name="connsiteY11-1376" fmla="*/ 959279 h 3242474"/>
              <a:gd name="connsiteX12-1377" fmla="*/ 1049035 w 3175157"/>
              <a:gd name="connsiteY12-1378" fmla="*/ 16828 h 3242474"/>
              <a:gd name="connsiteX0-1379" fmla="*/ 1049035 w 3175157"/>
              <a:gd name="connsiteY0-1380" fmla="*/ 16828 h 3242474"/>
              <a:gd name="connsiteX1-1381" fmla="*/ 1447333 w 3175157"/>
              <a:gd name="connsiteY1-1382" fmla="*/ 0 h 3242474"/>
              <a:gd name="connsiteX2-1383" fmla="*/ 1666116 w 3175157"/>
              <a:gd name="connsiteY2-1384" fmla="*/ 734886 h 3242474"/>
              <a:gd name="connsiteX3-1385" fmla="*/ 2401001 w 3175157"/>
              <a:gd name="connsiteY3-1386" fmla="*/ 560982 h 3242474"/>
              <a:gd name="connsiteX4-1387" fmla="*/ 3175157 w 3175157"/>
              <a:gd name="connsiteY4-1388" fmla="*/ 1834409 h 3242474"/>
              <a:gd name="connsiteX5-1389" fmla="*/ 2300025 w 3175157"/>
              <a:gd name="connsiteY5-1390" fmla="*/ 3046130 h 3242474"/>
              <a:gd name="connsiteX6-1391" fmla="*/ 605860 w 3175157"/>
              <a:gd name="connsiteY6-1392" fmla="*/ 2664663 h 3242474"/>
              <a:gd name="connsiteX7-1393" fmla="*/ 381468 w 3175157"/>
              <a:gd name="connsiteY7-1394" fmla="*/ 3242474 h 3242474"/>
              <a:gd name="connsiteX8-1395" fmla="*/ 0 w 3175157"/>
              <a:gd name="connsiteY8-1396" fmla="*/ 3236864 h 3242474"/>
              <a:gd name="connsiteX9-1397" fmla="*/ 431956 w 3175157"/>
              <a:gd name="connsiteY9-1398" fmla="*/ 2232708 h 3242474"/>
              <a:gd name="connsiteX10-1399" fmla="*/ 1559529 w 3175157"/>
              <a:gd name="connsiteY10-1400" fmla="*/ 1991485 h 3242474"/>
              <a:gd name="connsiteX11-1401" fmla="*/ 1234160 w 3175157"/>
              <a:gd name="connsiteY11-1402" fmla="*/ 959279 h 3242474"/>
              <a:gd name="connsiteX12-1403" fmla="*/ 1049035 w 3175157"/>
              <a:gd name="connsiteY12-1404" fmla="*/ 16828 h 3242474"/>
              <a:gd name="connsiteX0-1405" fmla="*/ 1049035 w 3175157"/>
              <a:gd name="connsiteY0-1406" fmla="*/ 16828 h 3242474"/>
              <a:gd name="connsiteX1-1407" fmla="*/ 1447333 w 3175157"/>
              <a:gd name="connsiteY1-1408" fmla="*/ 0 h 3242474"/>
              <a:gd name="connsiteX2-1409" fmla="*/ 1666116 w 3175157"/>
              <a:gd name="connsiteY2-1410" fmla="*/ 734886 h 3242474"/>
              <a:gd name="connsiteX3-1411" fmla="*/ 2401001 w 3175157"/>
              <a:gd name="connsiteY3-1412" fmla="*/ 560982 h 3242474"/>
              <a:gd name="connsiteX4-1413" fmla="*/ 3175157 w 3175157"/>
              <a:gd name="connsiteY4-1414" fmla="*/ 1834409 h 3242474"/>
              <a:gd name="connsiteX5-1415" fmla="*/ 2300025 w 3175157"/>
              <a:gd name="connsiteY5-1416" fmla="*/ 3046130 h 3242474"/>
              <a:gd name="connsiteX6-1417" fmla="*/ 605860 w 3175157"/>
              <a:gd name="connsiteY6-1418" fmla="*/ 2664663 h 3242474"/>
              <a:gd name="connsiteX7-1419" fmla="*/ 381468 w 3175157"/>
              <a:gd name="connsiteY7-1420" fmla="*/ 3242474 h 3242474"/>
              <a:gd name="connsiteX8-1421" fmla="*/ 0 w 3175157"/>
              <a:gd name="connsiteY8-1422" fmla="*/ 3236864 h 3242474"/>
              <a:gd name="connsiteX9-1423" fmla="*/ 431956 w 3175157"/>
              <a:gd name="connsiteY9-1424" fmla="*/ 2232708 h 3242474"/>
              <a:gd name="connsiteX10-1425" fmla="*/ 1559529 w 3175157"/>
              <a:gd name="connsiteY10-1426" fmla="*/ 1991485 h 3242474"/>
              <a:gd name="connsiteX11-1427" fmla="*/ 1234160 w 3175157"/>
              <a:gd name="connsiteY11-1428" fmla="*/ 959279 h 3242474"/>
              <a:gd name="connsiteX12-1429" fmla="*/ 1049035 w 3175157"/>
              <a:gd name="connsiteY12-1430" fmla="*/ 16828 h 3242474"/>
              <a:gd name="connsiteX0-1431" fmla="*/ 1049035 w 3175157"/>
              <a:gd name="connsiteY0-1432" fmla="*/ 16828 h 3242474"/>
              <a:gd name="connsiteX1-1433" fmla="*/ 1447333 w 3175157"/>
              <a:gd name="connsiteY1-1434" fmla="*/ 0 h 3242474"/>
              <a:gd name="connsiteX2-1435" fmla="*/ 1666116 w 3175157"/>
              <a:gd name="connsiteY2-1436" fmla="*/ 734886 h 3242474"/>
              <a:gd name="connsiteX3-1437" fmla="*/ 2401001 w 3175157"/>
              <a:gd name="connsiteY3-1438" fmla="*/ 560982 h 3242474"/>
              <a:gd name="connsiteX4-1439" fmla="*/ 3175157 w 3175157"/>
              <a:gd name="connsiteY4-1440" fmla="*/ 1834409 h 3242474"/>
              <a:gd name="connsiteX5-1441" fmla="*/ 2300025 w 3175157"/>
              <a:gd name="connsiteY5-1442" fmla="*/ 3046130 h 3242474"/>
              <a:gd name="connsiteX6-1443" fmla="*/ 605860 w 3175157"/>
              <a:gd name="connsiteY6-1444" fmla="*/ 2664663 h 3242474"/>
              <a:gd name="connsiteX7-1445" fmla="*/ 381468 w 3175157"/>
              <a:gd name="connsiteY7-1446" fmla="*/ 3242474 h 3242474"/>
              <a:gd name="connsiteX8-1447" fmla="*/ 0 w 3175157"/>
              <a:gd name="connsiteY8-1448" fmla="*/ 3236864 h 3242474"/>
              <a:gd name="connsiteX9-1449" fmla="*/ 516103 w 3175157"/>
              <a:gd name="connsiteY9-1450" fmla="*/ 2249538 h 3242474"/>
              <a:gd name="connsiteX10-1451" fmla="*/ 1559529 w 3175157"/>
              <a:gd name="connsiteY10-1452" fmla="*/ 1991485 h 3242474"/>
              <a:gd name="connsiteX11-1453" fmla="*/ 1234160 w 3175157"/>
              <a:gd name="connsiteY11-1454" fmla="*/ 959279 h 3242474"/>
              <a:gd name="connsiteX12-1455" fmla="*/ 1049035 w 3175157"/>
              <a:gd name="connsiteY12-1456" fmla="*/ 16828 h 3242474"/>
              <a:gd name="connsiteX0-1457" fmla="*/ 1049035 w 3175157"/>
              <a:gd name="connsiteY0-1458" fmla="*/ 16828 h 3242474"/>
              <a:gd name="connsiteX1-1459" fmla="*/ 1447333 w 3175157"/>
              <a:gd name="connsiteY1-1460" fmla="*/ 0 h 3242474"/>
              <a:gd name="connsiteX2-1461" fmla="*/ 1666116 w 3175157"/>
              <a:gd name="connsiteY2-1462" fmla="*/ 734886 h 3242474"/>
              <a:gd name="connsiteX3-1463" fmla="*/ 2401001 w 3175157"/>
              <a:gd name="connsiteY3-1464" fmla="*/ 560982 h 3242474"/>
              <a:gd name="connsiteX4-1465" fmla="*/ 3175157 w 3175157"/>
              <a:gd name="connsiteY4-1466" fmla="*/ 1834409 h 3242474"/>
              <a:gd name="connsiteX5-1467" fmla="*/ 2300025 w 3175157"/>
              <a:gd name="connsiteY5-1468" fmla="*/ 3046130 h 3242474"/>
              <a:gd name="connsiteX6-1469" fmla="*/ 605860 w 3175157"/>
              <a:gd name="connsiteY6-1470" fmla="*/ 2664663 h 3242474"/>
              <a:gd name="connsiteX7-1471" fmla="*/ 381468 w 3175157"/>
              <a:gd name="connsiteY7-1472" fmla="*/ 3242474 h 3242474"/>
              <a:gd name="connsiteX8-1473" fmla="*/ 0 w 3175157"/>
              <a:gd name="connsiteY8-1474" fmla="*/ 3236864 h 3242474"/>
              <a:gd name="connsiteX9-1475" fmla="*/ 516103 w 3175157"/>
              <a:gd name="connsiteY9-1476" fmla="*/ 2249538 h 3242474"/>
              <a:gd name="connsiteX10-1477" fmla="*/ 1559529 w 3175157"/>
              <a:gd name="connsiteY10-1478" fmla="*/ 1991485 h 3242474"/>
              <a:gd name="connsiteX11-1479" fmla="*/ 1234160 w 3175157"/>
              <a:gd name="connsiteY11-1480" fmla="*/ 959279 h 3242474"/>
              <a:gd name="connsiteX12-1481" fmla="*/ 1049035 w 3175157"/>
              <a:gd name="connsiteY12-1482" fmla="*/ 16828 h 3242474"/>
              <a:gd name="connsiteX0-1483" fmla="*/ 1049035 w 3175157"/>
              <a:gd name="connsiteY0-1484" fmla="*/ 16828 h 3242474"/>
              <a:gd name="connsiteX1-1485" fmla="*/ 1447333 w 3175157"/>
              <a:gd name="connsiteY1-1486" fmla="*/ 0 h 3242474"/>
              <a:gd name="connsiteX2-1487" fmla="*/ 1666116 w 3175157"/>
              <a:gd name="connsiteY2-1488" fmla="*/ 734886 h 3242474"/>
              <a:gd name="connsiteX3-1489" fmla="*/ 2401001 w 3175157"/>
              <a:gd name="connsiteY3-1490" fmla="*/ 560982 h 3242474"/>
              <a:gd name="connsiteX4-1491" fmla="*/ 3175157 w 3175157"/>
              <a:gd name="connsiteY4-1492" fmla="*/ 1834409 h 3242474"/>
              <a:gd name="connsiteX5-1493" fmla="*/ 2300025 w 3175157"/>
              <a:gd name="connsiteY5-1494" fmla="*/ 3046130 h 3242474"/>
              <a:gd name="connsiteX6-1495" fmla="*/ 605860 w 3175157"/>
              <a:gd name="connsiteY6-1496" fmla="*/ 2664663 h 3242474"/>
              <a:gd name="connsiteX7-1497" fmla="*/ 381468 w 3175157"/>
              <a:gd name="connsiteY7-1498" fmla="*/ 3242474 h 3242474"/>
              <a:gd name="connsiteX8-1499" fmla="*/ 0 w 3175157"/>
              <a:gd name="connsiteY8-1500" fmla="*/ 3236864 h 3242474"/>
              <a:gd name="connsiteX9-1501" fmla="*/ 516103 w 3175157"/>
              <a:gd name="connsiteY9-1502" fmla="*/ 2249538 h 3242474"/>
              <a:gd name="connsiteX10-1503" fmla="*/ 1559529 w 3175157"/>
              <a:gd name="connsiteY10-1504" fmla="*/ 1991485 h 3242474"/>
              <a:gd name="connsiteX11-1505" fmla="*/ 1234160 w 3175157"/>
              <a:gd name="connsiteY11-1506" fmla="*/ 959279 h 3242474"/>
              <a:gd name="connsiteX12-1507" fmla="*/ 1049035 w 3175157"/>
              <a:gd name="connsiteY12-1508" fmla="*/ 16828 h 3242474"/>
              <a:gd name="connsiteX0-1509" fmla="*/ 1049035 w 3175157"/>
              <a:gd name="connsiteY0-1510" fmla="*/ 16828 h 3242474"/>
              <a:gd name="connsiteX1-1511" fmla="*/ 1447333 w 3175157"/>
              <a:gd name="connsiteY1-1512" fmla="*/ 0 h 3242474"/>
              <a:gd name="connsiteX2-1513" fmla="*/ 1666116 w 3175157"/>
              <a:gd name="connsiteY2-1514" fmla="*/ 734886 h 3242474"/>
              <a:gd name="connsiteX3-1515" fmla="*/ 2401001 w 3175157"/>
              <a:gd name="connsiteY3-1516" fmla="*/ 560982 h 3242474"/>
              <a:gd name="connsiteX4-1517" fmla="*/ 3175157 w 3175157"/>
              <a:gd name="connsiteY4-1518" fmla="*/ 1834409 h 3242474"/>
              <a:gd name="connsiteX5-1519" fmla="*/ 2300025 w 3175157"/>
              <a:gd name="connsiteY5-1520" fmla="*/ 3046130 h 3242474"/>
              <a:gd name="connsiteX6-1521" fmla="*/ 605860 w 3175157"/>
              <a:gd name="connsiteY6-1522" fmla="*/ 2664663 h 3242474"/>
              <a:gd name="connsiteX7-1523" fmla="*/ 381468 w 3175157"/>
              <a:gd name="connsiteY7-1524" fmla="*/ 3242474 h 3242474"/>
              <a:gd name="connsiteX8-1525" fmla="*/ 0 w 3175157"/>
              <a:gd name="connsiteY8-1526" fmla="*/ 3236864 h 3242474"/>
              <a:gd name="connsiteX9-1527" fmla="*/ 516103 w 3175157"/>
              <a:gd name="connsiteY9-1528" fmla="*/ 2249538 h 3242474"/>
              <a:gd name="connsiteX10-1529" fmla="*/ 1559529 w 3175157"/>
              <a:gd name="connsiteY10-1530" fmla="*/ 1991485 h 3242474"/>
              <a:gd name="connsiteX11-1531" fmla="*/ 1234160 w 3175157"/>
              <a:gd name="connsiteY11-1532" fmla="*/ 959279 h 3242474"/>
              <a:gd name="connsiteX12-1533" fmla="*/ 1049035 w 3175157"/>
              <a:gd name="connsiteY12-1534" fmla="*/ 16828 h 3242474"/>
              <a:gd name="connsiteX0-1535" fmla="*/ 1049035 w 3203206"/>
              <a:gd name="connsiteY0-1536" fmla="*/ 16828 h 3242474"/>
              <a:gd name="connsiteX1-1537" fmla="*/ 1447333 w 3203206"/>
              <a:gd name="connsiteY1-1538" fmla="*/ 0 h 3242474"/>
              <a:gd name="connsiteX2-1539" fmla="*/ 1666116 w 3203206"/>
              <a:gd name="connsiteY2-1540" fmla="*/ 734886 h 3242474"/>
              <a:gd name="connsiteX3-1541" fmla="*/ 2401001 w 3203206"/>
              <a:gd name="connsiteY3-1542" fmla="*/ 560982 h 3242474"/>
              <a:gd name="connsiteX4-1543" fmla="*/ 3203206 w 3203206"/>
              <a:gd name="connsiteY4-1544" fmla="*/ 1834409 h 3242474"/>
              <a:gd name="connsiteX5-1545" fmla="*/ 2300025 w 3203206"/>
              <a:gd name="connsiteY5-1546" fmla="*/ 3046130 h 3242474"/>
              <a:gd name="connsiteX6-1547" fmla="*/ 605860 w 3203206"/>
              <a:gd name="connsiteY6-1548" fmla="*/ 2664663 h 3242474"/>
              <a:gd name="connsiteX7-1549" fmla="*/ 381468 w 3203206"/>
              <a:gd name="connsiteY7-1550" fmla="*/ 3242474 h 3242474"/>
              <a:gd name="connsiteX8-1551" fmla="*/ 0 w 3203206"/>
              <a:gd name="connsiteY8-1552" fmla="*/ 3236864 h 3242474"/>
              <a:gd name="connsiteX9-1553" fmla="*/ 516103 w 3203206"/>
              <a:gd name="connsiteY9-1554" fmla="*/ 2249538 h 3242474"/>
              <a:gd name="connsiteX10-1555" fmla="*/ 1559529 w 3203206"/>
              <a:gd name="connsiteY10-1556" fmla="*/ 1991485 h 3242474"/>
              <a:gd name="connsiteX11-1557" fmla="*/ 1234160 w 3203206"/>
              <a:gd name="connsiteY11-1558" fmla="*/ 959279 h 3242474"/>
              <a:gd name="connsiteX12-1559" fmla="*/ 1049035 w 3203206"/>
              <a:gd name="connsiteY12-1560" fmla="*/ 16828 h 3242474"/>
              <a:gd name="connsiteX0-1561" fmla="*/ 1049035 w 3203570"/>
              <a:gd name="connsiteY0-1562" fmla="*/ 16828 h 3242474"/>
              <a:gd name="connsiteX1-1563" fmla="*/ 1447333 w 3203570"/>
              <a:gd name="connsiteY1-1564" fmla="*/ 0 h 3242474"/>
              <a:gd name="connsiteX2-1565" fmla="*/ 1666116 w 3203570"/>
              <a:gd name="connsiteY2-1566" fmla="*/ 734886 h 3242474"/>
              <a:gd name="connsiteX3-1567" fmla="*/ 2401001 w 3203570"/>
              <a:gd name="connsiteY3-1568" fmla="*/ 560982 h 3242474"/>
              <a:gd name="connsiteX4-1569" fmla="*/ 3203206 w 3203570"/>
              <a:gd name="connsiteY4-1570" fmla="*/ 1834409 h 3242474"/>
              <a:gd name="connsiteX5-1571" fmla="*/ 2300025 w 3203570"/>
              <a:gd name="connsiteY5-1572" fmla="*/ 3046130 h 3242474"/>
              <a:gd name="connsiteX6-1573" fmla="*/ 605860 w 3203570"/>
              <a:gd name="connsiteY6-1574" fmla="*/ 2664663 h 3242474"/>
              <a:gd name="connsiteX7-1575" fmla="*/ 381468 w 3203570"/>
              <a:gd name="connsiteY7-1576" fmla="*/ 3242474 h 3242474"/>
              <a:gd name="connsiteX8-1577" fmla="*/ 0 w 3203570"/>
              <a:gd name="connsiteY8-1578" fmla="*/ 3236864 h 3242474"/>
              <a:gd name="connsiteX9-1579" fmla="*/ 516103 w 3203570"/>
              <a:gd name="connsiteY9-1580" fmla="*/ 2249538 h 3242474"/>
              <a:gd name="connsiteX10-1581" fmla="*/ 1559529 w 3203570"/>
              <a:gd name="connsiteY10-1582" fmla="*/ 1991485 h 3242474"/>
              <a:gd name="connsiteX11-1583" fmla="*/ 1234160 w 3203570"/>
              <a:gd name="connsiteY11-1584" fmla="*/ 959279 h 3242474"/>
              <a:gd name="connsiteX12-1585" fmla="*/ 1049035 w 3203570"/>
              <a:gd name="connsiteY12-1586" fmla="*/ 16828 h 3242474"/>
              <a:gd name="connsiteX0-1587" fmla="*/ 1049035 w 3203570"/>
              <a:gd name="connsiteY0-1588" fmla="*/ 16828 h 3242474"/>
              <a:gd name="connsiteX1-1589" fmla="*/ 1447333 w 3203570"/>
              <a:gd name="connsiteY1-1590" fmla="*/ 0 h 3242474"/>
              <a:gd name="connsiteX2-1591" fmla="*/ 1666116 w 3203570"/>
              <a:gd name="connsiteY2-1592" fmla="*/ 734886 h 3242474"/>
              <a:gd name="connsiteX3-1593" fmla="*/ 2401001 w 3203570"/>
              <a:gd name="connsiteY3-1594" fmla="*/ 560982 h 3242474"/>
              <a:gd name="connsiteX4-1595" fmla="*/ 3203206 w 3203570"/>
              <a:gd name="connsiteY4-1596" fmla="*/ 1834409 h 3242474"/>
              <a:gd name="connsiteX5-1597" fmla="*/ 2300025 w 3203570"/>
              <a:gd name="connsiteY5-1598" fmla="*/ 3046130 h 3242474"/>
              <a:gd name="connsiteX6-1599" fmla="*/ 605860 w 3203570"/>
              <a:gd name="connsiteY6-1600" fmla="*/ 2664663 h 3242474"/>
              <a:gd name="connsiteX7-1601" fmla="*/ 381468 w 3203570"/>
              <a:gd name="connsiteY7-1602" fmla="*/ 3242474 h 3242474"/>
              <a:gd name="connsiteX8-1603" fmla="*/ 0 w 3203570"/>
              <a:gd name="connsiteY8-1604" fmla="*/ 3236864 h 3242474"/>
              <a:gd name="connsiteX9-1605" fmla="*/ 516103 w 3203570"/>
              <a:gd name="connsiteY9-1606" fmla="*/ 2249538 h 3242474"/>
              <a:gd name="connsiteX10-1607" fmla="*/ 1559529 w 3203570"/>
              <a:gd name="connsiteY10-1608" fmla="*/ 1991485 h 3242474"/>
              <a:gd name="connsiteX11-1609" fmla="*/ 1234160 w 3203570"/>
              <a:gd name="connsiteY11-1610" fmla="*/ 959279 h 3242474"/>
              <a:gd name="connsiteX12-1611" fmla="*/ 1049035 w 3203570"/>
              <a:gd name="connsiteY12-1612" fmla="*/ 16828 h 3242474"/>
              <a:gd name="connsiteX0-1613" fmla="*/ 1049035 w 3203570"/>
              <a:gd name="connsiteY0-1614" fmla="*/ 16828 h 3242474"/>
              <a:gd name="connsiteX1-1615" fmla="*/ 1447333 w 3203570"/>
              <a:gd name="connsiteY1-1616" fmla="*/ 0 h 3242474"/>
              <a:gd name="connsiteX2-1617" fmla="*/ 1666116 w 3203570"/>
              <a:gd name="connsiteY2-1618" fmla="*/ 734886 h 3242474"/>
              <a:gd name="connsiteX3-1619" fmla="*/ 2401001 w 3203570"/>
              <a:gd name="connsiteY3-1620" fmla="*/ 560982 h 3242474"/>
              <a:gd name="connsiteX4-1621" fmla="*/ 3203206 w 3203570"/>
              <a:gd name="connsiteY4-1622" fmla="*/ 1834409 h 3242474"/>
              <a:gd name="connsiteX5-1623" fmla="*/ 2300025 w 3203570"/>
              <a:gd name="connsiteY5-1624" fmla="*/ 3046130 h 3242474"/>
              <a:gd name="connsiteX6-1625" fmla="*/ 605860 w 3203570"/>
              <a:gd name="connsiteY6-1626" fmla="*/ 2664663 h 3242474"/>
              <a:gd name="connsiteX7-1627" fmla="*/ 381468 w 3203570"/>
              <a:gd name="connsiteY7-1628" fmla="*/ 3242474 h 3242474"/>
              <a:gd name="connsiteX8-1629" fmla="*/ 0 w 3203570"/>
              <a:gd name="connsiteY8-1630" fmla="*/ 3236864 h 3242474"/>
              <a:gd name="connsiteX9-1631" fmla="*/ 516103 w 3203570"/>
              <a:gd name="connsiteY9-1632" fmla="*/ 2249538 h 3242474"/>
              <a:gd name="connsiteX10-1633" fmla="*/ 1559529 w 3203570"/>
              <a:gd name="connsiteY10-1634" fmla="*/ 1991485 h 3242474"/>
              <a:gd name="connsiteX11-1635" fmla="*/ 1234160 w 3203570"/>
              <a:gd name="connsiteY11-1636" fmla="*/ 959279 h 3242474"/>
              <a:gd name="connsiteX12-1637" fmla="*/ 1049035 w 3203570"/>
              <a:gd name="connsiteY12-1638" fmla="*/ 16828 h 3242474"/>
              <a:gd name="connsiteX0-1639" fmla="*/ 1049035 w 3203570"/>
              <a:gd name="connsiteY0-1640" fmla="*/ 16828 h 3242474"/>
              <a:gd name="connsiteX1-1641" fmla="*/ 1447333 w 3203570"/>
              <a:gd name="connsiteY1-1642" fmla="*/ 0 h 3242474"/>
              <a:gd name="connsiteX2-1643" fmla="*/ 1666116 w 3203570"/>
              <a:gd name="connsiteY2-1644" fmla="*/ 734886 h 3242474"/>
              <a:gd name="connsiteX3-1645" fmla="*/ 2401001 w 3203570"/>
              <a:gd name="connsiteY3-1646" fmla="*/ 560982 h 3242474"/>
              <a:gd name="connsiteX4-1647" fmla="*/ 3203206 w 3203570"/>
              <a:gd name="connsiteY4-1648" fmla="*/ 1834409 h 3242474"/>
              <a:gd name="connsiteX5-1649" fmla="*/ 2300025 w 3203570"/>
              <a:gd name="connsiteY5-1650" fmla="*/ 3046130 h 3242474"/>
              <a:gd name="connsiteX6-1651" fmla="*/ 605860 w 3203570"/>
              <a:gd name="connsiteY6-1652" fmla="*/ 2664663 h 3242474"/>
              <a:gd name="connsiteX7-1653" fmla="*/ 381468 w 3203570"/>
              <a:gd name="connsiteY7-1654" fmla="*/ 3242474 h 3242474"/>
              <a:gd name="connsiteX8-1655" fmla="*/ 0 w 3203570"/>
              <a:gd name="connsiteY8-1656" fmla="*/ 3236864 h 3242474"/>
              <a:gd name="connsiteX9-1657" fmla="*/ 516103 w 3203570"/>
              <a:gd name="connsiteY9-1658" fmla="*/ 2249538 h 3242474"/>
              <a:gd name="connsiteX10-1659" fmla="*/ 1559529 w 3203570"/>
              <a:gd name="connsiteY10-1660" fmla="*/ 1991485 h 3242474"/>
              <a:gd name="connsiteX11-1661" fmla="*/ 1234160 w 3203570"/>
              <a:gd name="connsiteY11-1662" fmla="*/ 959279 h 3242474"/>
              <a:gd name="connsiteX12-1663" fmla="*/ 1049035 w 3203570"/>
              <a:gd name="connsiteY12-1664" fmla="*/ 16828 h 32424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/>
          <p:cNvSpPr>
            <a:spLocks noChangeAspect="1"/>
          </p:cNvSpPr>
          <p:nvPr/>
        </p:nvSpPr>
        <p:spPr>
          <a:xfrm>
            <a:off x="6115987" y="1451770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/>
          <p:cNvSpPr>
            <a:spLocks noChangeAspect="1"/>
          </p:cNvSpPr>
          <p:nvPr/>
        </p:nvSpPr>
        <p:spPr>
          <a:xfrm rot="18900000">
            <a:off x="7840756" y="2475143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/>
          <p:cNvSpPr>
            <a:spLocks noChangeAspect="1"/>
          </p:cNvSpPr>
          <p:nvPr/>
        </p:nvSpPr>
        <p:spPr>
          <a:xfrm>
            <a:off x="8560808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/>
          <p:cNvSpPr>
            <a:spLocks noChangeAspect="1"/>
          </p:cNvSpPr>
          <p:nvPr/>
        </p:nvSpPr>
        <p:spPr>
          <a:xfrm>
            <a:off x="10277429" y="1539784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/>
          <p:cNvSpPr>
            <a:spLocks noChangeAspect="1"/>
          </p:cNvSpPr>
          <p:nvPr/>
        </p:nvSpPr>
        <p:spPr>
          <a:xfrm>
            <a:off x="7902810" y="1432248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/>
          <p:cNvSpPr/>
          <p:nvPr/>
        </p:nvSpPr>
        <p:spPr>
          <a:xfrm>
            <a:off x="9460302" y="1433265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/>
          <p:cNvSpPr/>
          <p:nvPr/>
        </p:nvSpPr>
        <p:spPr>
          <a:xfrm>
            <a:off x="11180535" y="1485955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-1" fmla="*/ 143301 w 1910686"/>
              <a:gd name="connsiteY0-2" fmla="*/ 27296 h 3261815"/>
              <a:gd name="connsiteX1-3" fmla="*/ 0 w 1910686"/>
              <a:gd name="connsiteY1-4" fmla="*/ 1699146 h 3261815"/>
              <a:gd name="connsiteX2-5" fmla="*/ 436728 w 1910686"/>
              <a:gd name="connsiteY2-6" fmla="*/ 3261815 h 3261815"/>
              <a:gd name="connsiteX3-7" fmla="*/ 928047 w 1910686"/>
              <a:gd name="connsiteY3-8" fmla="*/ 1937982 h 3261815"/>
              <a:gd name="connsiteX4-9" fmla="*/ 1364776 w 1910686"/>
              <a:gd name="connsiteY4-10" fmla="*/ 3261815 h 3261815"/>
              <a:gd name="connsiteX5-11" fmla="*/ 1910686 w 1910686"/>
              <a:gd name="connsiteY5-12" fmla="*/ 1719618 h 3261815"/>
              <a:gd name="connsiteX6-13" fmla="*/ 1603612 w 1910686"/>
              <a:gd name="connsiteY6-14" fmla="*/ 0 h 3261815"/>
              <a:gd name="connsiteX7-15" fmla="*/ 1521725 w 1910686"/>
              <a:gd name="connsiteY7-16" fmla="*/ 13648 h 3261815"/>
              <a:gd name="connsiteX8-17" fmla="*/ 907576 w 1910686"/>
              <a:gd name="connsiteY8-18" fmla="*/ 156949 h 3261815"/>
              <a:gd name="connsiteX9-19" fmla="*/ 143301 w 1910686"/>
              <a:gd name="connsiteY9-20" fmla="*/ 27296 h 3261815"/>
              <a:gd name="connsiteX0-21" fmla="*/ 143301 w 1910686"/>
              <a:gd name="connsiteY0-22" fmla="*/ 27296 h 3261815"/>
              <a:gd name="connsiteX1-23" fmla="*/ 0 w 1910686"/>
              <a:gd name="connsiteY1-24" fmla="*/ 1699146 h 3261815"/>
              <a:gd name="connsiteX2-25" fmla="*/ 436728 w 1910686"/>
              <a:gd name="connsiteY2-26" fmla="*/ 3261815 h 3261815"/>
              <a:gd name="connsiteX3-27" fmla="*/ 928047 w 1910686"/>
              <a:gd name="connsiteY3-28" fmla="*/ 1937982 h 3261815"/>
              <a:gd name="connsiteX4-29" fmla="*/ 1364776 w 1910686"/>
              <a:gd name="connsiteY4-30" fmla="*/ 3261815 h 3261815"/>
              <a:gd name="connsiteX5-31" fmla="*/ 1910686 w 1910686"/>
              <a:gd name="connsiteY5-32" fmla="*/ 1719618 h 3261815"/>
              <a:gd name="connsiteX6-33" fmla="*/ 1603612 w 1910686"/>
              <a:gd name="connsiteY6-34" fmla="*/ 0 h 3261815"/>
              <a:gd name="connsiteX7-35" fmla="*/ 1521725 w 1910686"/>
              <a:gd name="connsiteY7-36" fmla="*/ 13648 h 3261815"/>
              <a:gd name="connsiteX8-37" fmla="*/ 907576 w 1910686"/>
              <a:gd name="connsiteY8-38" fmla="*/ 156949 h 3261815"/>
              <a:gd name="connsiteX9-39" fmla="*/ 143301 w 1910686"/>
              <a:gd name="connsiteY9-40" fmla="*/ 27296 h 3261815"/>
              <a:gd name="connsiteX0-41" fmla="*/ 326627 w 2094012"/>
              <a:gd name="connsiteY0-42" fmla="*/ 27296 h 3261815"/>
              <a:gd name="connsiteX1-43" fmla="*/ 183326 w 2094012"/>
              <a:gd name="connsiteY1-44" fmla="*/ 1699146 h 3261815"/>
              <a:gd name="connsiteX2-45" fmla="*/ 620054 w 2094012"/>
              <a:gd name="connsiteY2-46" fmla="*/ 3261815 h 3261815"/>
              <a:gd name="connsiteX3-47" fmla="*/ 1111373 w 2094012"/>
              <a:gd name="connsiteY3-48" fmla="*/ 1937982 h 3261815"/>
              <a:gd name="connsiteX4-49" fmla="*/ 1548102 w 2094012"/>
              <a:gd name="connsiteY4-50" fmla="*/ 3261815 h 3261815"/>
              <a:gd name="connsiteX5-51" fmla="*/ 2094012 w 2094012"/>
              <a:gd name="connsiteY5-52" fmla="*/ 1719618 h 3261815"/>
              <a:gd name="connsiteX6-53" fmla="*/ 1786938 w 2094012"/>
              <a:gd name="connsiteY6-54" fmla="*/ 0 h 3261815"/>
              <a:gd name="connsiteX7-55" fmla="*/ 1705051 w 2094012"/>
              <a:gd name="connsiteY7-56" fmla="*/ 13648 h 3261815"/>
              <a:gd name="connsiteX8-57" fmla="*/ 1090902 w 2094012"/>
              <a:gd name="connsiteY8-58" fmla="*/ 156949 h 3261815"/>
              <a:gd name="connsiteX9-59" fmla="*/ 326627 w 2094012"/>
              <a:gd name="connsiteY9-60" fmla="*/ 27296 h 3261815"/>
              <a:gd name="connsiteX0-61" fmla="*/ 402442 w 2169827"/>
              <a:gd name="connsiteY0-62" fmla="*/ 27296 h 3261815"/>
              <a:gd name="connsiteX1-63" fmla="*/ 259141 w 2169827"/>
              <a:gd name="connsiteY1-64" fmla="*/ 1699146 h 3261815"/>
              <a:gd name="connsiteX2-65" fmla="*/ 695869 w 2169827"/>
              <a:gd name="connsiteY2-66" fmla="*/ 3261815 h 3261815"/>
              <a:gd name="connsiteX3-67" fmla="*/ 1187188 w 2169827"/>
              <a:gd name="connsiteY3-68" fmla="*/ 1937982 h 3261815"/>
              <a:gd name="connsiteX4-69" fmla="*/ 1623917 w 2169827"/>
              <a:gd name="connsiteY4-70" fmla="*/ 3261815 h 3261815"/>
              <a:gd name="connsiteX5-71" fmla="*/ 2169827 w 2169827"/>
              <a:gd name="connsiteY5-72" fmla="*/ 1719618 h 3261815"/>
              <a:gd name="connsiteX6-73" fmla="*/ 1862753 w 2169827"/>
              <a:gd name="connsiteY6-74" fmla="*/ 0 h 3261815"/>
              <a:gd name="connsiteX7-75" fmla="*/ 1780866 w 2169827"/>
              <a:gd name="connsiteY7-76" fmla="*/ 13648 h 3261815"/>
              <a:gd name="connsiteX8-77" fmla="*/ 1166717 w 2169827"/>
              <a:gd name="connsiteY8-78" fmla="*/ 156949 h 3261815"/>
              <a:gd name="connsiteX9-79" fmla="*/ 402442 w 2169827"/>
              <a:gd name="connsiteY9-80" fmla="*/ 27296 h 3261815"/>
              <a:gd name="connsiteX0-81" fmla="*/ 402442 w 2169827"/>
              <a:gd name="connsiteY0-82" fmla="*/ 27296 h 3261815"/>
              <a:gd name="connsiteX1-83" fmla="*/ 259141 w 2169827"/>
              <a:gd name="connsiteY1-84" fmla="*/ 1699146 h 3261815"/>
              <a:gd name="connsiteX2-85" fmla="*/ 695869 w 2169827"/>
              <a:gd name="connsiteY2-86" fmla="*/ 3261815 h 3261815"/>
              <a:gd name="connsiteX3-87" fmla="*/ 1187188 w 2169827"/>
              <a:gd name="connsiteY3-88" fmla="*/ 1937982 h 3261815"/>
              <a:gd name="connsiteX4-89" fmla="*/ 1623917 w 2169827"/>
              <a:gd name="connsiteY4-90" fmla="*/ 3261815 h 3261815"/>
              <a:gd name="connsiteX5-91" fmla="*/ 2169827 w 2169827"/>
              <a:gd name="connsiteY5-92" fmla="*/ 1719618 h 3261815"/>
              <a:gd name="connsiteX6-93" fmla="*/ 1862753 w 2169827"/>
              <a:gd name="connsiteY6-94" fmla="*/ 0 h 3261815"/>
              <a:gd name="connsiteX7-95" fmla="*/ 1780866 w 2169827"/>
              <a:gd name="connsiteY7-96" fmla="*/ 13648 h 3261815"/>
              <a:gd name="connsiteX8-97" fmla="*/ 1166717 w 2169827"/>
              <a:gd name="connsiteY8-98" fmla="*/ 156949 h 3261815"/>
              <a:gd name="connsiteX9-99" fmla="*/ 402442 w 2169827"/>
              <a:gd name="connsiteY9-100" fmla="*/ 27296 h 3261815"/>
              <a:gd name="connsiteX0-101" fmla="*/ 377501 w 2144886"/>
              <a:gd name="connsiteY0-102" fmla="*/ 27296 h 3261815"/>
              <a:gd name="connsiteX1-103" fmla="*/ 295615 w 2144886"/>
              <a:gd name="connsiteY1-104" fmla="*/ 1774209 h 3261815"/>
              <a:gd name="connsiteX2-105" fmla="*/ 670928 w 2144886"/>
              <a:gd name="connsiteY2-106" fmla="*/ 3261815 h 3261815"/>
              <a:gd name="connsiteX3-107" fmla="*/ 1162247 w 2144886"/>
              <a:gd name="connsiteY3-108" fmla="*/ 1937982 h 3261815"/>
              <a:gd name="connsiteX4-109" fmla="*/ 1598976 w 2144886"/>
              <a:gd name="connsiteY4-110" fmla="*/ 3261815 h 3261815"/>
              <a:gd name="connsiteX5-111" fmla="*/ 2144886 w 2144886"/>
              <a:gd name="connsiteY5-112" fmla="*/ 1719618 h 3261815"/>
              <a:gd name="connsiteX6-113" fmla="*/ 1837812 w 2144886"/>
              <a:gd name="connsiteY6-114" fmla="*/ 0 h 3261815"/>
              <a:gd name="connsiteX7-115" fmla="*/ 1755925 w 2144886"/>
              <a:gd name="connsiteY7-116" fmla="*/ 13648 h 3261815"/>
              <a:gd name="connsiteX8-117" fmla="*/ 1141776 w 2144886"/>
              <a:gd name="connsiteY8-118" fmla="*/ 156949 h 3261815"/>
              <a:gd name="connsiteX9-119" fmla="*/ 377501 w 2144886"/>
              <a:gd name="connsiteY9-120" fmla="*/ 27296 h 3261815"/>
              <a:gd name="connsiteX0-121" fmla="*/ 408239 w 2175624"/>
              <a:gd name="connsiteY0-122" fmla="*/ 27296 h 3261815"/>
              <a:gd name="connsiteX1-123" fmla="*/ 326353 w 2175624"/>
              <a:gd name="connsiteY1-124" fmla="*/ 1774209 h 3261815"/>
              <a:gd name="connsiteX2-125" fmla="*/ 701666 w 2175624"/>
              <a:gd name="connsiteY2-126" fmla="*/ 3261815 h 3261815"/>
              <a:gd name="connsiteX3-127" fmla="*/ 1192985 w 2175624"/>
              <a:gd name="connsiteY3-128" fmla="*/ 1937982 h 3261815"/>
              <a:gd name="connsiteX4-129" fmla="*/ 1629714 w 2175624"/>
              <a:gd name="connsiteY4-130" fmla="*/ 3261815 h 3261815"/>
              <a:gd name="connsiteX5-131" fmla="*/ 2175624 w 2175624"/>
              <a:gd name="connsiteY5-132" fmla="*/ 1719618 h 3261815"/>
              <a:gd name="connsiteX6-133" fmla="*/ 1868550 w 2175624"/>
              <a:gd name="connsiteY6-134" fmla="*/ 0 h 3261815"/>
              <a:gd name="connsiteX7-135" fmla="*/ 1786663 w 2175624"/>
              <a:gd name="connsiteY7-136" fmla="*/ 13648 h 3261815"/>
              <a:gd name="connsiteX8-137" fmla="*/ 1172514 w 2175624"/>
              <a:gd name="connsiteY8-138" fmla="*/ 156949 h 3261815"/>
              <a:gd name="connsiteX9-139" fmla="*/ 408239 w 2175624"/>
              <a:gd name="connsiteY9-140" fmla="*/ 27296 h 3261815"/>
              <a:gd name="connsiteX0-141" fmla="*/ 408239 w 2175624"/>
              <a:gd name="connsiteY0-142" fmla="*/ 27296 h 3261815"/>
              <a:gd name="connsiteX1-143" fmla="*/ 326353 w 2175624"/>
              <a:gd name="connsiteY1-144" fmla="*/ 1774209 h 3261815"/>
              <a:gd name="connsiteX2-145" fmla="*/ 701666 w 2175624"/>
              <a:gd name="connsiteY2-146" fmla="*/ 3261815 h 3261815"/>
              <a:gd name="connsiteX3-147" fmla="*/ 1192985 w 2175624"/>
              <a:gd name="connsiteY3-148" fmla="*/ 1937982 h 3261815"/>
              <a:gd name="connsiteX4-149" fmla="*/ 1629714 w 2175624"/>
              <a:gd name="connsiteY4-150" fmla="*/ 3261815 h 3261815"/>
              <a:gd name="connsiteX5-151" fmla="*/ 2175624 w 2175624"/>
              <a:gd name="connsiteY5-152" fmla="*/ 1719618 h 3261815"/>
              <a:gd name="connsiteX6-153" fmla="*/ 1868550 w 2175624"/>
              <a:gd name="connsiteY6-154" fmla="*/ 0 h 3261815"/>
              <a:gd name="connsiteX7-155" fmla="*/ 1786663 w 2175624"/>
              <a:gd name="connsiteY7-156" fmla="*/ 13648 h 3261815"/>
              <a:gd name="connsiteX8-157" fmla="*/ 1172514 w 2175624"/>
              <a:gd name="connsiteY8-158" fmla="*/ 156949 h 3261815"/>
              <a:gd name="connsiteX9-159" fmla="*/ 408239 w 2175624"/>
              <a:gd name="connsiteY9-160" fmla="*/ 27296 h 3261815"/>
              <a:gd name="connsiteX0-161" fmla="*/ 408239 w 2175624"/>
              <a:gd name="connsiteY0-162" fmla="*/ 27296 h 3261815"/>
              <a:gd name="connsiteX1-163" fmla="*/ 326353 w 2175624"/>
              <a:gd name="connsiteY1-164" fmla="*/ 1774209 h 3261815"/>
              <a:gd name="connsiteX2-165" fmla="*/ 701666 w 2175624"/>
              <a:gd name="connsiteY2-166" fmla="*/ 3261815 h 3261815"/>
              <a:gd name="connsiteX3-167" fmla="*/ 1192985 w 2175624"/>
              <a:gd name="connsiteY3-168" fmla="*/ 1937982 h 3261815"/>
              <a:gd name="connsiteX4-169" fmla="*/ 1629714 w 2175624"/>
              <a:gd name="connsiteY4-170" fmla="*/ 3261815 h 3261815"/>
              <a:gd name="connsiteX5-171" fmla="*/ 2175624 w 2175624"/>
              <a:gd name="connsiteY5-172" fmla="*/ 1719618 h 3261815"/>
              <a:gd name="connsiteX6-173" fmla="*/ 1868550 w 2175624"/>
              <a:gd name="connsiteY6-174" fmla="*/ 0 h 3261815"/>
              <a:gd name="connsiteX7-175" fmla="*/ 1786663 w 2175624"/>
              <a:gd name="connsiteY7-176" fmla="*/ 13648 h 3261815"/>
              <a:gd name="connsiteX8-177" fmla="*/ 1172514 w 2175624"/>
              <a:gd name="connsiteY8-178" fmla="*/ 156949 h 3261815"/>
              <a:gd name="connsiteX9-179" fmla="*/ 408239 w 2175624"/>
              <a:gd name="connsiteY9-180" fmla="*/ 27296 h 3261815"/>
              <a:gd name="connsiteX0-181" fmla="*/ 408239 w 2175624"/>
              <a:gd name="connsiteY0-182" fmla="*/ 27296 h 3261815"/>
              <a:gd name="connsiteX1-183" fmla="*/ 326353 w 2175624"/>
              <a:gd name="connsiteY1-184" fmla="*/ 1774209 h 3261815"/>
              <a:gd name="connsiteX2-185" fmla="*/ 701666 w 2175624"/>
              <a:gd name="connsiteY2-186" fmla="*/ 3261815 h 3261815"/>
              <a:gd name="connsiteX3-187" fmla="*/ 1192985 w 2175624"/>
              <a:gd name="connsiteY3-188" fmla="*/ 1937982 h 3261815"/>
              <a:gd name="connsiteX4-189" fmla="*/ 1629714 w 2175624"/>
              <a:gd name="connsiteY4-190" fmla="*/ 3261815 h 3261815"/>
              <a:gd name="connsiteX5-191" fmla="*/ 2175624 w 2175624"/>
              <a:gd name="connsiteY5-192" fmla="*/ 1719618 h 3261815"/>
              <a:gd name="connsiteX6-193" fmla="*/ 1868550 w 2175624"/>
              <a:gd name="connsiteY6-194" fmla="*/ 0 h 3261815"/>
              <a:gd name="connsiteX7-195" fmla="*/ 1786663 w 2175624"/>
              <a:gd name="connsiteY7-196" fmla="*/ 13648 h 3261815"/>
              <a:gd name="connsiteX8-197" fmla="*/ 1172514 w 2175624"/>
              <a:gd name="connsiteY8-198" fmla="*/ 156949 h 3261815"/>
              <a:gd name="connsiteX9-199" fmla="*/ 408239 w 2175624"/>
              <a:gd name="connsiteY9-200" fmla="*/ 27296 h 3261815"/>
              <a:gd name="connsiteX0-201" fmla="*/ 411154 w 2178539"/>
              <a:gd name="connsiteY0-202" fmla="*/ 27296 h 3261815"/>
              <a:gd name="connsiteX1-203" fmla="*/ 322444 w 2178539"/>
              <a:gd name="connsiteY1-204" fmla="*/ 1801504 h 3261815"/>
              <a:gd name="connsiteX2-205" fmla="*/ 704581 w 2178539"/>
              <a:gd name="connsiteY2-206" fmla="*/ 3261815 h 3261815"/>
              <a:gd name="connsiteX3-207" fmla="*/ 1195900 w 2178539"/>
              <a:gd name="connsiteY3-208" fmla="*/ 1937982 h 3261815"/>
              <a:gd name="connsiteX4-209" fmla="*/ 1632629 w 2178539"/>
              <a:gd name="connsiteY4-210" fmla="*/ 3261815 h 3261815"/>
              <a:gd name="connsiteX5-211" fmla="*/ 2178539 w 2178539"/>
              <a:gd name="connsiteY5-212" fmla="*/ 1719618 h 3261815"/>
              <a:gd name="connsiteX6-213" fmla="*/ 1871465 w 2178539"/>
              <a:gd name="connsiteY6-214" fmla="*/ 0 h 3261815"/>
              <a:gd name="connsiteX7-215" fmla="*/ 1789578 w 2178539"/>
              <a:gd name="connsiteY7-216" fmla="*/ 13648 h 3261815"/>
              <a:gd name="connsiteX8-217" fmla="*/ 1175429 w 2178539"/>
              <a:gd name="connsiteY8-218" fmla="*/ 156949 h 3261815"/>
              <a:gd name="connsiteX9-219" fmla="*/ 411154 w 2178539"/>
              <a:gd name="connsiteY9-220" fmla="*/ 27296 h 3261815"/>
              <a:gd name="connsiteX0-221" fmla="*/ 411154 w 2178539"/>
              <a:gd name="connsiteY0-222" fmla="*/ 27296 h 3261815"/>
              <a:gd name="connsiteX1-223" fmla="*/ 322444 w 2178539"/>
              <a:gd name="connsiteY1-224" fmla="*/ 1801504 h 3261815"/>
              <a:gd name="connsiteX2-225" fmla="*/ 704581 w 2178539"/>
              <a:gd name="connsiteY2-226" fmla="*/ 3261815 h 3261815"/>
              <a:gd name="connsiteX3-227" fmla="*/ 1195900 w 2178539"/>
              <a:gd name="connsiteY3-228" fmla="*/ 1937982 h 3261815"/>
              <a:gd name="connsiteX4-229" fmla="*/ 1632629 w 2178539"/>
              <a:gd name="connsiteY4-230" fmla="*/ 3261815 h 3261815"/>
              <a:gd name="connsiteX5-231" fmla="*/ 2178539 w 2178539"/>
              <a:gd name="connsiteY5-232" fmla="*/ 1719618 h 3261815"/>
              <a:gd name="connsiteX6-233" fmla="*/ 1871465 w 2178539"/>
              <a:gd name="connsiteY6-234" fmla="*/ 0 h 3261815"/>
              <a:gd name="connsiteX7-235" fmla="*/ 1789578 w 2178539"/>
              <a:gd name="connsiteY7-236" fmla="*/ 13648 h 3261815"/>
              <a:gd name="connsiteX8-237" fmla="*/ 1175429 w 2178539"/>
              <a:gd name="connsiteY8-238" fmla="*/ 156949 h 3261815"/>
              <a:gd name="connsiteX9-239" fmla="*/ 411154 w 2178539"/>
              <a:gd name="connsiteY9-240" fmla="*/ 27296 h 3261815"/>
              <a:gd name="connsiteX0-241" fmla="*/ 411154 w 2178539"/>
              <a:gd name="connsiteY0-242" fmla="*/ 27296 h 3261815"/>
              <a:gd name="connsiteX1-243" fmla="*/ 322444 w 2178539"/>
              <a:gd name="connsiteY1-244" fmla="*/ 1801504 h 3261815"/>
              <a:gd name="connsiteX2-245" fmla="*/ 704581 w 2178539"/>
              <a:gd name="connsiteY2-246" fmla="*/ 3261815 h 3261815"/>
              <a:gd name="connsiteX3-247" fmla="*/ 1195900 w 2178539"/>
              <a:gd name="connsiteY3-248" fmla="*/ 1937982 h 3261815"/>
              <a:gd name="connsiteX4-249" fmla="*/ 1632629 w 2178539"/>
              <a:gd name="connsiteY4-250" fmla="*/ 3261815 h 3261815"/>
              <a:gd name="connsiteX5-251" fmla="*/ 2178539 w 2178539"/>
              <a:gd name="connsiteY5-252" fmla="*/ 1719618 h 3261815"/>
              <a:gd name="connsiteX6-253" fmla="*/ 1871465 w 2178539"/>
              <a:gd name="connsiteY6-254" fmla="*/ 0 h 3261815"/>
              <a:gd name="connsiteX7-255" fmla="*/ 1789578 w 2178539"/>
              <a:gd name="connsiteY7-256" fmla="*/ 13648 h 3261815"/>
              <a:gd name="connsiteX8-257" fmla="*/ 1175429 w 2178539"/>
              <a:gd name="connsiteY8-258" fmla="*/ 156949 h 3261815"/>
              <a:gd name="connsiteX9-259" fmla="*/ 411154 w 2178539"/>
              <a:gd name="connsiteY9-260" fmla="*/ 27296 h 3261815"/>
              <a:gd name="connsiteX0-261" fmla="*/ 411154 w 2178539"/>
              <a:gd name="connsiteY0-262" fmla="*/ 27296 h 3261815"/>
              <a:gd name="connsiteX1-263" fmla="*/ 322444 w 2178539"/>
              <a:gd name="connsiteY1-264" fmla="*/ 1801504 h 3261815"/>
              <a:gd name="connsiteX2-265" fmla="*/ 704581 w 2178539"/>
              <a:gd name="connsiteY2-266" fmla="*/ 3261815 h 3261815"/>
              <a:gd name="connsiteX3-267" fmla="*/ 1195900 w 2178539"/>
              <a:gd name="connsiteY3-268" fmla="*/ 1937982 h 3261815"/>
              <a:gd name="connsiteX4-269" fmla="*/ 1632629 w 2178539"/>
              <a:gd name="connsiteY4-270" fmla="*/ 3261815 h 3261815"/>
              <a:gd name="connsiteX5-271" fmla="*/ 2178539 w 2178539"/>
              <a:gd name="connsiteY5-272" fmla="*/ 1719618 h 3261815"/>
              <a:gd name="connsiteX6-273" fmla="*/ 1871465 w 2178539"/>
              <a:gd name="connsiteY6-274" fmla="*/ 0 h 3261815"/>
              <a:gd name="connsiteX7-275" fmla="*/ 1789578 w 2178539"/>
              <a:gd name="connsiteY7-276" fmla="*/ 13648 h 3261815"/>
              <a:gd name="connsiteX8-277" fmla="*/ 1175429 w 2178539"/>
              <a:gd name="connsiteY8-278" fmla="*/ 156949 h 3261815"/>
              <a:gd name="connsiteX9-279" fmla="*/ 411154 w 2178539"/>
              <a:gd name="connsiteY9-280" fmla="*/ 27296 h 3261815"/>
              <a:gd name="connsiteX0-281" fmla="*/ 411154 w 2178539"/>
              <a:gd name="connsiteY0-282" fmla="*/ 27296 h 3261815"/>
              <a:gd name="connsiteX1-283" fmla="*/ 322444 w 2178539"/>
              <a:gd name="connsiteY1-284" fmla="*/ 1801504 h 3261815"/>
              <a:gd name="connsiteX2-285" fmla="*/ 704581 w 2178539"/>
              <a:gd name="connsiteY2-286" fmla="*/ 3261815 h 3261815"/>
              <a:gd name="connsiteX3-287" fmla="*/ 1195900 w 2178539"/>
              <a:gd name="connsiteY3-288" fmla="*/ 1937982 h 3261815"/>
              <a:gd name="connsiteX4-289" fmla="*/ 1632629 w 2178539"/>
              <a:gd name="connsiteY4-290" fmla="*/ 3261815 h 3261815"/>
              <a:gd name="connsiteX5-291" fmla="*/ 2178539 w 2178539"/>
              <a:gd name="connsiteY5-292" fmla="*/ 1719618 h 3261815"/>
              <a:gd name="connsiteX6-293" fmla="*/ 1871465 w 2178539"/>
              <a:gd name="connsiteY6-294" fmla="*/ 0 h 3261815"/>
              <a:gd name="connsiteX7-295" fmla="*/ 1789578 w 2178539"/>
              <a:gd name="connsiteY7-296" fmla="*/ 13648 h 3261815"/>
              <a:gd name="connsiteX8-297" fmla="*/ 1175429 w 2178539"/>
              <a:gd name="connsiteY8-298" fmla="*/ 156949 h 3261815"/>
              <a:gd name="connsiteX9-299" fmla="*/ 411154 w 2178539"/>
              <a:gd name="connsiteY9-300" fmla="*/ 27296 h 3261815"/>
              <a:gd name="connsiteX0-301" fmla="*/ 411154 w 2178539"/>
              <a:gd name="connsiteY0-302" fmla="*/ 27296 h 3261815"/>
              <a:gd name="connsiteX1-303" fmla="*/ 322444 w 2178539"/>
              <a:gd name="connsiteY1-304" fmla="*/ 1801504 h 3261815"/>
              <a:gd name="connsiteX2-305" fmla="*/ 704581 w 2178539"/>
              <a:gd name="connsiteY2-306" fmla="*/ 3261815 h 3261815"/>
              <a:gd name="connsiteX3-307" fmla="*/ 1195900 w 2178539"/>
              <a:gd name="connsiteY3-308" fmla="*/ 1937982 h 3261815"/>
              <a:gd name="connsiteX4-309" fmla="*/ 1632629 w 2178539"/>
              <a:gd name="connsiteY4-310" fmla="*/ 3261815 h 3261815"/>
              <a:gd name="connsiteX5-311" fmla="*/ 2178539 w 2178539"/>
              <a:gd name="connsiteY5-312" fmla="*/ 1719618 h 3261815"/>
              <a:gd name="connsiteX6-313" fmla="*/ 1871465 w 2178539"/>
              <a:gd name="connsiteY6-314" fmla="*/ 0 h 3261815"/>
              <a:gd name="connsiteX7-315" fmla="*/ 1789578 w 2178539"/>
              <a:gd name="connsiteY7-316" fmla="*/ 13648 h 3261815"/>
              <a:gd name="connsiteX8-317" fmla="*/ 1175429 w 2178539"/>
              <a:gd name="connsiteY8-318" fmla="*/ 156949 h 3261815"/>
              <a:gd name="connsiteX9-319" fmla="*/ 411154 w 2178539"/>
              <a:gd name="connsiteY9-320" fmla="*/ 27296 h 3261815"/>
              <a:gd name="connsiteX0-321" fmla="*/ 411154 w 2178539"/>
              <a:gd name="connsiteY0-322" fmla="*/ 27296 h 3261815"/>
              <a:gd name="connsiteX1-323" fmla="*/ 322444 w 2178539"/>
              <a:gd name="connsiteY1-324" fmla="*/ 1801504 h 3261815"/>
              <a:gd name="connsiteX2-325" fmla="*/ 704581 w 2178539"/>
              <a:gd name="connsiteY2-326" fmla="*/ 3261815 h 3261815"/>
              <a:gd name="connsiteX3-327" fmla="*/ 1216372 w 2178539"/>
              <a:gd name="connsiteY3-328" fmla="*/ 1951629 h 3261815"/>
              <a:gd name="connsiteX4-329" fmla="*/ 1632629 w 2178539"/>
              <a:gd name="connsiteY4-330" fmla="*/ 3261815 h 3261815"/>
              <a:gd name="connsiteX5-331" fmla="*/ 2178539 w 2178539"/>
              <a:gd name="connsiteY5-332" fmla="*/ 1719618 h 3261815"/>
              <a:gd name="connsiteX6-333" fmla="*/ 1871465 w 2178539"/>
              <a:gd name="connsiteY6-334" fmla="*/ 0 h 3261815"/>
              <a:gd name="connsiteX7-335" fmla="*/ 1789578 w 2178539"/>
              <a:gd name="connsiteY7-336" fmla="*/ 13648 h 3261815"/>
              <a:gd name="connsiteX8-337" fmla="*/ 1175429 w 2178539"/>
              <a:gd name="connsiteY8-338" fmla="*/ 156949 h 3261815"/>
              <a:gd name="connsiteX9-339" fmla="*/ 411154 w 2178539"/>
              <a:gd name="connsiteY9-340" fmla="*/ 27296 h 3261815"/>
              <a:gd name="connsiteX0-341" fmla="*/ 411154 w 2178539"/>
              <a:gd name="connsiteY0-342" fmla="*/ 27296 h 3261815"/>
              <a:gd name="connsiteX1-343" fmla="*/ 322444 w 2178539"/>
              <a:gd name="connsiteY1-344" fmla="*/ 1801504 h 3261815"/>
              <a:gd name="connsiteX2-345" fmla="*/ 704581 w 2178539"/>
              <a:gd name="connsiteY2-346" fmla="*/ 3261815 h 3261815"/>
              <a:gd name="connsiteX3-347" fmla="*/ 1216372 w 2178539"/>
              <a:gd name="connsiteY3-348" fmla="*/ 1951629 h 3261815"/>
              <a:gd name="connsiteX4-349" fmla="*/ 1632629 w 2178539"/>
              <a:gd name="connsiteY4-350" fmla="*/ 3261815 h 3261815"/>
              <a:gd name="connsiteX5-351" fmla="*/ 2178539 w 2178539"/>
              <a:gd name="connsiteY5-352" fmla="*/ 1719618 h 3261815"/>
              <a:gd name="connsiteX6-353" fmla="*/ 1871465 w 2178539"/>
              <a:gd name="connsiteY6-354" fmla="*/ 0 h 3261815"/>
              <a:gd name="connsiteX7-355" fmla="*/ 1789578 w 2178539"/>
              <a:gd name="connsiteY7-356" fmla="*/ 13648 h 3261815"/>
              <a:gd name="connsiteX8-357" fmla="*/ 1175429 w 2178539"/>
              <a:gd name="connsiteY8-358" fmla="*/ 156949 h 3261815"/>
              <a:gd name="connsiteX9-359" fmla="*/ 411154 w 2178539"/>
              <a:gd name="connsiteY9-360" fmla="*/ 27296 h 3261815"/>
              <a:gd name="connsiteX0-361" fmla="*/ 411154 w 2178539"/>
              <a:gd name="connsiteY0-362" fmla="*/ 27296 h 3261815"/>
              <a:gd name="connsiteX1-363" fmla="*/ 322444 w 2178539"/>
              <a:gd name="connsiteY1-364" fmla="*/ 1801504 h 3261815"/>
              <a:gd name="connsiteX2-365" fmla="*/ 704581 w 2178539"/>
              <a:gd name="connsiteY2-366" fmla="*/ 3261815 h 3261815"/>
              <a:gd name="connsiteX3-367" fmla="*/ 1216372 w 2178539"/>
              <a:gd name="connsiteY3-368" fmla="*/ 1951629 h 3261815"/>
              <a:gd name="connsiteX4-369" fmla="*/ 1632629 w 2178539"/>
              <a:gd name="connsiteY4-370" fmla="*/ 3261815 h 3261815"/>
              <a:gd name="connsiteX5-371" fmla="*/ 2178539 w 2178539"/>
              <a:gd name="connsiteY5-372" fmla="*/ 1719618 h 3261815"/>
              <a:gd name="connsiteX6-373" fmla="*/ 1871465 w 2178539"/>
              <a:gd name="connsiteY6-374" fmla="*/ 0 h 3261815"/>
              <a:gd name="connsiteX7-375" fmla="*/ 1789578 w 2178539"/>
              <a:gd name="connsiteY7-376" fmla="*/ 13648 h 3261815"/>
              <a:gd name="connsiteX8-377" fmla="*/ 1175429 w 2178539"/>
              <a:gd name="connsiteY8-378" fmla="*/ 156949 h 3261815"/>
              <a:gd name="connsiteX9-379" fmla="*/ 411154 w 2178539"/>
              <a:gd name="connsiteY9-380" fmla="*/ 27296 h 3261815"/>
              <a:gd name="connsiteX0-381" fmla="*/ 411154 w 2178539"/>
              <a:gd name="connsiteY0-382" fmla="*/ 27296 h 3261815"/>
              <a:gd name="connsiteX1-383" fmla="*/ 322444 w 2178539"/>
              <a:gd name="connsiteY1-384" fmla="*/ 1801504 h 3261815"/>
              <a:gd name="connsiteX2-385" fmla="*/ 704581 w 2178539"/>
              <a:gd name="connsiteY2-386" fmla="*/ 3261815 h 3261815"/>
              <a:gd name="connsiteX3-387" fmla="*/ 1216372 w 2178539"/>
              <a:gd name="connsiteY3-388" fmla="*/ 1951629 h 3261815"/>
              <a:gd name="connsiteX4-389" fmla="*/ 1632629 w 2178539"/>
              <a:gd name="connsiteY4-390" fmla="*/ 3261815 h 3261815"/>
              <a:gd name="connsiteX5-391" fmla="*/ 2178539 w 2178539"/>
              <a:gd name="connsiteY5-392" fmla="*/ 1719618 h 3261815"/>
              <a:gd name="connsiteX6-393" fmla="*/ 1871465 w 2178539"/>
              <a:gd name="connsiteY6-394" fmla="*/ 0 h 3261815"/>
              <a:gd name="connsiteX7-395" fmla="*/ 1789578 w 2178539"/>
              <a:gd name="connsiteY7-396" fmla="*/ 13648 h 3261815"/>
              <a:gd name="connsiteX8-397" fmla="*/ 1175429 w 2178539"/>
              <a:gd name="connsiteY8-398" fmla="*/ 156949 h 3261815"/>
              <a:gd name="connsiteX9-399" fmla="*/ 411154 w 2178539"/>
              <a:gd name="connsiteY9-400" fmla="*/ 27296 h 3261815"/>
              <a:gd name="connsiteX0-401" fmla="*/ 411154 w 2178539"/>
              <a:gd name="connsiteY0-402" fmla="*/ 27296 h 3261815"/>
              <a:gd name="connsiteX1-403" fmla="*/ 322444 w 2178539"/>
              <a:gd name="connsiteY1-404" fmla="*/ 1801504 h 3261815"/>
              <a:gd name="connsiteX2-405" fmla="*/ 704581 w 2178539"/>
              <a:gd name="connsiteY2-406" fmla="*/ 3261815 h 3261815"/>
              <a:gd name="connsiteX3-407" fmla="*/ 1216372 w 2178539"/>
              <a:gd name="connsiteY3-408" fmla="*/ 1951629 h 3261815"/>
              <a:gd name="connsiteX4-409" fmla="*/ 1632629 w 2178539"/>
              <a:gd name="connsiteY4-410" fmla="*/ 3261815 h 3261815"/>
              <a:gd name="connsiteX5-411" fmla="*/ 2178539 w 2178539"/>
              <a:gd name="connsiteY5-412" fmla="*/ 1719618 h 3261815"/>
              <a:gd name="connsiteX6-413" fmla="*/ 1871465 w 2178539"/>
              <a:gd name="connsiteY6-414" fmla="*/ 0 h 3261815"/>
              <a:gd name="connsiteX7-415" fmla="*/ 1789578 w 2178539"/>
              <a:gd name="connsiteY7-416" fmla="*/ 13648 h 3261815"/>
              <a:gd name="connsiteX8-417" fmla="*/ 1175429 w 2178539"/>
              <a:gd name="connsiteY8-418" fmla="*/ 156949 h 3261815"/>
              <a:gd name="connsiteX9-419" fmla="*/ 411154 w 2178539"/>
              <a:gd name="connsiteY9-420" fmla="*/ 27296 h 3261815"/>
              <a:gd name="connsiteX0-421" fmla="*/ 411154 w 2178539"/>
              <a:gd name="connsiteY0-422" fmla="*/ 27296 h 3261815"/>
              <a:gd name="connsiteX1-423" fmla="*/ 322444 w 2178539"/>
              <a:gd name="connsiteY1-424" fmla="*/ 1801504 h 3261815"/>
              <a:gd name="connsiteX2-425" fmla="*/ 704581 w 2178539"/>
              <a:gd name="connsiteY2-426" fmla="*/ 3261815 h 3261815"/>
              <a:gd name="connsiteX3-427" fmla="*/ 1216372 w 2178539"/>
              <a:gd name="connsiteY3-428" fmla="*/ 1951629 h 3261815"/>
              <a:gd name="connsiteX4-429" fmla="*/ 1632629 w 2178539"/>
              <a:gd name="connsiteY4-430" fmla="*/ 3261815 h 3261815"/>
              <a:gd name="connsiteX5-431" fmla="*/ 2178539 w 2178539"/>
              <a:gd name="connsiteY5-432" fmla="*/ 1719618 h 3261815"/>
              <a:gd name="connsiteX6-433" fmla="*/ 1871465 w 2178539"/>
              <a:gd name="connsiteY6-434" fmla="*/ 0 h 3261815"/>
              <a:gd name="connsiteX7-435" fmla="*/ 1789578 w 2178539"/>
              <a:gd name="connsiteY7-436" fmla="*/ 13648 h 3261815"/>
              <a:gd name="connsiteX8-437" fmla="*/ 1175429 w 2178539"/>
              <a:gd name="connsiteY8-438" fmla="*/ 156949 h 3261815"/>
              <a:gd name="connsiteX9-439" fmla="*/ 411154 w 2178539"/>
              <a:gd name="connsiteY9-440" fmla="*/ 27296 h 3261815"/>
              <a:gd name="connsiteX0-441" fmla="*/ 411154 w 2178539"/>
              <a:gd name="connsiteY0-442" fmla="*/ 27296 h 3261815"/>
              <a:gd name="connsiteX1-443" fmla="*/ 322444 w 2178539"/>
              <a:gd name="connsiteY1-444" fmla="*/ 1801504 h 3261815"/>
              <a:gd name="connsiteX2-445" fmla="*/ 704581 w 2178539"/>
              <a:gd name="connsiteY2-446" fmla="*/ 3261815 h 3261815"/>
              <a:gd name="connsiteX3-447" fmla="*/ 1216372 w 2178539"/>
              <a:gd name="connsiteY3-448" fmla="*/ 1951629 h 3261815"/>
              <a:gd name="connsiteX4-449" fmla="*/ 1680396 w 2178539"/>
              <a:gd name="connsiteY4-450" fmla="*/ 3261815 h 3261815"/>
              <a:gd name="connsiteX5-451" fmla="*/ 2178539 w 2178539"/>
              <a:gd name="connsiteY5-452" fmla="*/ 1719618 h 3261815"/>
              <a:gd name="connsiteX6-453" fmla="*/ 1871465 w 2178539"/>
              <a:gd name="connsiteY6-454" fmla="*/ 0 h 3261815"/>
              <a:gd name="connsiteX7-455" fmla="*/ 1789578 w 2178539"/>
              <a:gd name="connsiteY7-456" fmla="*/ 13648 h 3261815"/>
              <a:gd name="connsiteX8-457" fmla="*/ 1175429 w 2178539"/>
              <a:gd name="connsiteY8-458" fmla="*/ 156949 h 3261815"/>
              <a:gd name="connsiteX9-459" fmla="*/ 411154 w 2178539"/>
              <a:gd name="connsiteY9-460" fmla="*/ 27296 h 3261815"/>
              <a:gd name="connsiteX0-461" fmla="*/ 411154 w 2178539"/>
              <a:gd name="connsiteY0-462" fmla="*/ 27296 h 3261815"/>
              <a:gd name="connsiteX1-463" fmla="*/ 322444 w 2178539"/>
              <a:gd name="connsiteY1-464" fmla="*/ 1801504 h 3261815"/>
              <a:gd name="connsiteX2-465" fmla="*/ 704581 w 2178539"/>
              <a:gd name="connsiteY2-466" fmla="*/ 3261815 h 3261815"/>
              <a:gd name="connsiteX3-467" fmla="*/ 1216372 w 2178539"/>
              <a:gd name="connsiteY3-468" fmla="*/ 1951629 h 3261815"/>
              <a:gd name="connsiteX4-469" fmla="*/ 1707692 w 2178539"/>
              <a:gd name="connsiteY4-470" fmla="*/ 3254991 h 3261815"/>
              <a:gd name="connsiteX5-471" fmla="*/ 2178539 w 2178539"/>
              <a:gd name="connsiteY5-472" fmla="*/ 1719618 h 3261815"/>
              <a:gd name="connsiteX6-473" fmla="*/ 1871465 w 2178539"/>
              <a:gd name="connsiteY6-474" fmla="*/ 0 h 3261815"/>
              <a:gd name="connsiteX7-475" fmla="*/ 1789578 w 2178539"/>
              <a:gd name="connsiteY7-476" fmla="*/ 13648 h 3261815"/>
              <a:gd name="connsiteX8-477" fmla="*/ 1175429 w 2178539"/>
              <a:gd name="connsiteY8-478" fmla="*/ 156949 h 3261815"/>
              <a:gd name="connsiteX9-479" fmla="*/ 411154 w 2178539"/>
              <a:gd name="connsiteY9-480" fmla="*/ 27296 h 3261815"/>
              <a:gd name="connsiteX0-481" fmla="*/ 411154 w 2178539"/>
              <a:gd name="connsiteY0-482" fmla="*/ 27296 h 3261815"/>
              <a:gd name="connsiteX1-483" fmla="*/ 322444 w 2178539"/>
              <a:gd name="connsiteY1-484" fmla="*/ 1801504 h 3261815"/>
              <a:gd name="connsiteX2-485" fmla="*/ 704581 w 2178539"/>
              <a:gd name="connsiteY2-486" fmla="*/ 3261815 h 3261815"/>
              <a:gd name="connsiteX3-487" fmla="*/ 1216372 w 2178539"/>
              <a:gd name="connsiteY3-488" fmla="*/ 1951629 h 3261815"/>
              <a:gd name="connsiteX4-489" fmla="*/ 1707692 w 2178539"/>
              <a:gd name="connsiteY4-490" fmla="*/ 3254991 h 3261815"/>
              <a:gd name="connsiteX5-491" fmla="*/ 2178539 w 2178539"/>
              <a:gd name="connsiteY5-492" fmla="*/ 1719618 h 3261815"/>
              <a:gd name="connsiteX6-493" fmla="*/ 1871465 w 2178539"/>
              <a:gd name="connsiteY6-494" fmla="*/ 0 h 3261815"/>
              <a:gd name="connsiteX7-495" fmla="*/ 1789578 w 2178539"/>
              <a:gd name="connsiteY7-496" fmla="*/ 13648 h 3261815"/>
              <a:gd name="connsiteX8-497" fmla="*/ 1175429 w 2178539"/>
              <a:gd name="connsiteY8-498" fmla="*/ 156949 h 3261815"/>
              <a:gd name="connsiteX9-499" fmla="*/ 411154 w 2178539"/>
              <a:gd name="connsiteY9-500" fmla="*/ 27296 h 3261815"/>
              <a:gd name="connsiteX0-501" fmla="*/ 411154 w 2178539"/>
              <a:gd name="connsiteY0-502" fmla="*/ 27296 h 3261815"/>
              <a:gd name="connsiteX1-503" fmla="*/ 322444 w 2178539"/>
              <a:gd name="connsiteY1-504" fmla="*/ 1801504 h 3261815"/>
              <a:gd name="connsiteX2-505" fmla="*/ 704581 w 2178539"/>
              <a:gd name="connsiteY2-506" fmla="*/ 3261815 h 3261815"/>
              <a:gd name="connsiteX3-507" fmla="*/ 1216372 w 2178539"/>
              <a:gd name="connsiteY3-508" fmla="*/ 1951629 h 3261815"/>
              <a:gd name="connsiteX4-509" fmla="*/ 1707692 w 2178539"/>
              <a:gd name="connsiteY4-510" fmla="*/ 3254991 h 3261815"/>
              <a:gd name="connsiteX5-511" fmla="*/ 2178539 w 2178539"/>
              <a:gd name="connsiteY5-512" fmla="*/ 1719618 h 3261815"/>
              <a:gd name="connsiteX6-513" fmla="*/ 1871465 w 2178539"/>
              <a:gd name="connsiteY6-514" fmla="*/ 0 h 3261815"/>
              <a:gd name="connsiteX7-515" fmla="*/ 1789578 w 2178539"/>
              <a:gd name="connsiteY7-516" fmla="*/ 13648 h 3261815"/>
              <a:gd name="connsiteX8-517" fmla="*/ 1175429 w 2178539"/>
              <a:gd name="connsiteY8-518" fmla="*/ 156949 h 3261815"/>
              <a:gd name="connsiteX9-519" fmla="*/ 411154 w 2178539"/>
              <a:gd name="connsiteY9-520" fmla="*/ 27296 h 3261815"/>
              <a:gd name="connsiteX0-521" fmla="*/ 411154 w 2178539"/>
              <a:gd name="connsiteY0-522" fmla="*/ 27296 h 3261815"/>
              <a:gd name="connsiteX1-523" fmla="*/ 322444 w 2178539"/>
              <a:gd name="connsiteY1-524" fmla="*/ 1801504 h 3261815"/>
              <a:gd name="connsiteX2-525" fmla="*/ 704581 w 2178539"/>
              <a:gd name="connsiteY2-526" fmla="*/ 3261815 h 3261815"/>
              <a:gd name="connsiteX3-527" fmla="*/ 1216372 w 2178539"/>
              <a:gd name="connsiteY3-528" fmla="*/ 1951629 h 3261815"/>
              <a:gd name="connsiteX4-529" fmla="*/ 1707692 w 2178539"/>
              <a:gd name="connsiteY4-530" fmla="*/ 3254991 h 3261815"/>
              <a:gd name="connsiteX5-531" fmla="*/ 2178539 w 2178539"/>
              <a:gd name="connsiteY5-532" fmla="*/ 1719618 h 3261815"/>
              <a:gd name="connsiteX6-533" fmla="*/ 1871465 w 2178539"/>
              <a:gd name="connsiteY6-534" fmla="*/ 0 h 3261815"/>
              <a:gd name="connsiteX7-535" fmla="*/ 1789578 w 2178539"/>
              <a:gd name="connsiteY7-536" fmla="*/ 13648 h 3261815"/>
              <a:gd name="connsiteX8-537" fmla="*/ 1175429 w 2178539"/>
              <a:gd name="connsiteY8-538" fmla="*/ 156949 h 3261815"/>
              <a:gd name="connsiteX9-539" fmla="*/ 411154 w 2178539"/>
              <a:gd name="connsiteY9-540" fmla="*/ 27296 h 3261815"/>
              <a:gd name="connsiteX0-541" fmla="*/ 411154 w 2178539"/>
              <a:gd name="connsiteY0-542" fmla="*/ 27296 h 3261815"/>
              <a:gd name="connsiteX1-543" fmla="*/ 322444 w 2178539"/>
              <a:gd name="connsiteY1-544" fmla="*/ 1801504 h 3261815"/>
              <a:gd name="connsiteX2-545" fmla="*/ 704581 w 2178539"/>
              <a:gd name="connsiteY2-546" fmla="*/ 3261815 h 3261815"/>
              <a:gd name="connsiteX3-547" fmla="*/ 1216372 w 2178539"/>
              <a:gd name="connsiteY3-548" fmla="*/ 1951629 h 3261815"/>
              <a:gd name="connsiteX4-549" fmla="*/ 1707692 w 2178539"/>
              <a:gd name="connsiteY4-550" fmla="*/ 3254991 h 3261815"/>
              <a:gd name="connsiteX5-551" fmla="*/ 2178539 w 2178539"/>
              <a:gd name="connsiteY5-552" fmla="*/ 1719618 h 3261815"/>
              <a:gd name="connsiteX6-553" fmla="*/ 1871465 w 2178539"/>
              <a:gd name="connsiteY6-554" fmla="*/ 0 h 3261815"/>
              <a:gd name="connsiteX7-555" fmla="*/ 1789578 w 2178539"/>
              <a:gd name="connsiteY7-556" fmla="*/ 13648 h 3261815"/>
              <a:gd name="connsiteX8-557" fmla="*/ 1175429 w 2178539"/>
              <a:gd name="connsiteY8-558" fmla="*/ 156949 h 3261815"/>
              <a:gd name="connsiteX9-559" fmla="*/ 411154 w 2178539"/>
              <a:gd name="connsiteY9-560" fmla="*/ 27296 h 3261815"/>
              <a:gd name="connsiteX0-561" fmla="*/ 411154 w 2178539"/>
              <a:gd name="connsiteY0-562" fmla="*/ 27296 h 3261815"/>
              <a:gd name="connsiteX1-563" fmla="*/ 322444 w 2178539"/>
              <a:gd name="connsiteY1-564" fmla="*/ 1801504 h 3261815"/>
              <a:gd name="connsiteX2-565" fmla="*/ 704581 w 2178539"/>
              <a:gd name="connsiteY2-566" fmla="*/ 3261815 h 3261815"/>
              <a:gd name="connsiteX3-567" fmla="*/ 1216372 w 2178539"/>
              <a:gd name="connsiteY3-568" fmla="*/ 1951629 h 3261815"/>
              <a:gd name="connsiteX4-569" fmla="*/ 1707692 w 2178539"/>
              <a:gd name="connsiteY4-570" fmla="*/ 3254991 h 3261815"/>
              <a:gd name="connsiteX5-571" fmla="*/ 2178539 w 2178539"/>
              <a:gd name="connsiteY5-572" fmla="*/ 1719618 h 3261815"/>
              <a:gd name="connsiteX6-573" fmla="*/ 1871465 w 2178539"/>
              <a:gd name="connsiteY6-574" fmla="*/ 0 h 3261815"/>
              <a:gd name="connsiteX7-575" fmla="*/ 1789578 w 2178539"/>
              <a:gd name="connsiteY7-576" fmla="*/ 13648 h 3261815"/>
              <a:gd name="connsiteX8-577" fmla="*/ 1175429 w 2178539"/>
              <a:gd name="connsiteY8-578" fmla="*/ 156949 h 3261815"/>
              <a:gd name="connsiteX9-579" fmla="*/ 411154 w 2178539"/>
              <a:gd name="connsiteY9-580" fmla="*/ 27296 h 3261815"/>
              <a:gd name="connsiteX0-581" fmla="*/ 411154 w 2144420"/>
              <a:gd name="connsiteY0-582" fmla="*/ 27296 h 3261815"/>
              <a:gd name="connsiteX1-583" fmla="*/ 322444 w 2144420"/>
              <a:gd name="connsiteY1-584" fmla="*/ 1801504 h 3261815"/>
              <a:gd name="connsiteX2-585" fmla="*/ 704581 w 2144420"/>
              <a:gd name="connsiteY2-586" fmla="*/ 3261815 h 3261815"/>
              <a:gd name="connsiteX3-587" fmla="*/ 1216372 w 2144420"/>
              <a:gd name="connsiteY3-588" fmla="*/ 1951629 h 3261815"/>
              <a:gd name="connsiteX4-589" fmla="*/ 1707692 w 2144420"/>
              <a:gd name="connsiteY4-590" fmla="*/ 3254991 h 3261815"/>
              <a:gd name="connsiteX5-591" fmla="*/ 2144420 w 2144420"/>
              <a:gd name="connsiteY5-592" fmla="*/ 1753737 h 3261815"/>
              <a:gd name="connsiteX6-593" fmla="*/ 1871465 w 2144420"/>
              <a:gd name="connsiteY6-594" fmla="*/ 0 h 3261815"/>
              <a:gd name="connsiteX7-595" fmla="*/ 1789578 w 2144420"/>
              <a:gd name="connsiteY7-596" fmla="*/ 13648 h 3261815"/>
              <a:gd name="connsiteX8-597" fmla="*/ 1175429 w 2144420"/>
              <a:gd name="connsiteY8-598" fmla="*/ 156949 h 3261815"/>
              <a:gd name="connsiteX9-599" fmla="*/ 411154 w 2144420"/>
              <a:gd name="connsiteY9-600" fmla="*/ 27296 h 3261815"/>
              <a:gd name="connsiteX0-601" fmla="*/ 411154 w 2144420"/>
              <a:gd name="connsiteY0-602" fmla="*/ 27296 h 3261815"/>
              <a:gd name="connsiteX1-603" fmla="*/ 322444 w 2144420"/>
              <a:gd name="connsiteY1-604" fmla="*/ 1801504 h 3261815"/>
              <a:gd name="connsiteX2-605" fmla="*/ 704581 w 2144420"/>
              <a:gd name="connsiteY2-606" fmla="*/ 3261815 h 3261815"/>
              <a:gd name="connsiteX3-607" fmla="*/ 1216372 w 2144420"/>
              <a:gd name="connsiteY3-608" fmla="*/ 1951629 h 3261815"/>
              <a:gd name="connsiteX4-609" fmla="*/ 1707692 w 2144420"/>
              <a:gd name="connsiteY4-610" fmla="*/ 3254991 h 3261815"/>
              <a:gd name="connsiteX5-611" fmla="*/ 2144420 w 2144420"/>
              <a:gd name="connsiteY5-612" fmla="*/ 1753737 h 3261815"/>
              <a:gd name="connsiteX6-613" fmla="*/ 1871465 w 2144420"/>
              <a:gd name="connsiteY6-614" fmla="*/ 0 h 3261815"/>
              <a:gd name="connsiteX7-615" fmla="*/ 1789578 w 2144420"/>
              <a:gd name="connsiteY7-616" fmla="*/ 13648 h 3261815"/>
              <a:gd name="connsiteX8-617" fmla="*/ 1175429 w 2144420"/>
              <a:gd name="connsiteY8-618" fmla="*/ 156949 h 3261815"/>
              <a:gd name="connsiteX9-619" fmla="*/ 411154 w 2144420"/>
              <a:gd name="connsiteY9-620" fmla="*/ 27296 h 3261815"/>
              <a:gd name="connsiteX0-621" fmla="*/ 411154 w 2144420"/>
              <a:gd name="connsiteY0-622" fmla="*/ 27296 h 3261815"/>
              <a:gd name="connsiteX1-623" fmla="*/ 322444 w 2144420"/>
              <a:gd name="connsiteY1-624" fmla="*/ 1801504 h 3261815"/>
              <a:gd name="connsiteX2-625" fmla="*/ 704581 w 2144420"/>
              <a:gd name="connsiteY2-626" fmla="*/ 3261815 h 3261815"/>
              <a:gd name="connsiteX3-627" fmla="*/ 1216372 w 2144420"/>
              <a:gd name="connsiteY3-628" fmla="*/ 1951629 h 3261815"/>
              <a:gd name="connsiteX4-629" fmla="*/ 1707692 w 2144420"/>
              <a:gd name="connsiteY4-630" fmla="*/ 3254991 h 3261815"/>
              <a:gd name="connsiteX5-631" fmla="*/ 2144420 w 2144420"/>
              <a:gd name="connsiteY5-632" fmla="*/ 1753737 h 3261815"/>
              <a:gd name="connsiteX6-633" fmla="*/ 1871465 w 2144420"/>
              <a:gd name="connsiteY6-634" fmla="*/ 0 h 3261815"/>
              <a:gd name="connsiteX7-635" fmla="*/ 1789578 w 2144420"/>
              <a:gd name="connsiteY7-636" fmla="*/ 13648 h 3261815"/>
              <a:gd name="connsiteX8-637" fmla="*/ 1175429 w 2144420"/>
              <a:gd name="connsiteY8-638" fmla="*/ 156949 h 3261815"/>
              <a:gd name="connsiteX9-639" fmla="*/ 411154 w 2144420"/>
              <a:gd name="connsiteY9-640" fmla="*/ 27296 h 3261815"/>
              <a:gd name="connsiteX0-641" fmla="*/ 411154 w 2205171"/>
              <a:gd name="connsiteY0-642" fmla="*/ 27296 h 3261815"/>
              <a:gd name="connsiteX1-643" fmla="*/ 322444 w 2205171"/>
              <a:gd name="connsiteY1-644" fmla="*/ 1801504 h 3261815"/>
              <a:gd name="connsiteX2-645" fmla="*/ 704581 w 2205171"/>
              <a:gd name="connsiteY2-646" fmla="*/ 3261815 h 3261815"/>
              <a:gd name="connsiteX3-647" fmla="*/ 1216372 w 2205171"/>
              <a:gd name="connsiteY3-648" fmla="*/ 1951629 h 3261815"/>
              <a:gd name="connsiteX4-649" fmla="*/ 1707692 w 2205171"/>
              <a:gd name="connsiteY4-650" fmla="*/ 3254991 h 3261815"/>
              <a:gd name="connsiteX5-651" fmla="*/ 2144420 w 2205171"/>
              <a:gd name="connsiteY5-652" fmla="*/ 1753737 h 3261815"/>
              <a:gd name="connsiteX6-653" fmla="*/ 1871465 w 2205171"/>
              <a:gd name="connsiteY6-654" fmla="*/ 0 h 3261815"/>
              <a:gd name="connsiteX7-655" fmla="*/ 1789578 w 2205171"/>
              <a:gd name="connsiteY7-656" fmla="*/ 13648 h 3261815"/>
              <a:gd name="connsiteX8-657" fmla="*/ 1175429 w 2205171"/>
              <a:gd name="connsiteY8-658" fmla="*/ 156949 h 3261815"/>
              <a:gd name="connsiteX9-659" fmla="*/ 411154 w 2205171"/>
              <a:gd name="connsiteY9-660" fmla="*/ 27296 h 3261815"/>
              <a:gd name="connsiteX0-661" fmla="*/ 411154 w 2145061"/>
              <a:gd name="connsiteY0-662" fmla="*/ 23869 h 3258388"/>
              <a:gd name="connsiteX1-663" fmla="*/ 322444 w 2145061"/>
              <a:gd name="connsiteY1-664" fmla="*/ 1798077 h 3258388"/>
              <a:gd name="connsiteX2-665" fmla="*/ 704581 w 2145061"/>
              <a:gd name="connsiteY2-666" fmla="*/ 3258388 h 3258388"/>
              <a:gd name="connsiteX3-667" fmla="*/ 1216372 w 2145061"/>
              <a:gd name="connsiteY3-668" fmla="*/ 1948202 h 3258388"/>
              <a:gd name="connsiteX4-669" fmla="*/ 1707692 w 2145061"/>
              <a:gd name="connsiteY4-670" fmla="*/ 3251564 h 3258388"/>
              <a:gd name="connsiteX5-671" fmla="*/ 2144420 w 2145061"/>
              <a:gd name="connsiteY5-672" fmla="*/ 1750310 h 3258388"/>
              <a:gd name="connsiteX6-673" fmla="*/ 1789578 w 2145061"/>
              <a:gd name="connsiteY6-674" fmla="*/ 10221 h 3258388"/>
              <a:gd name="connsiteX7-675" fmla="*/ 1175429 w 2145061"/>
              <a:gd name="connsiteY7-676" fmla="*/ 153522 h 3258388"/>
              <a:gd name="connsiteX8-677" fmla="*/ 411154 w 2145061"/>
              <a:gd name="connsiteY8-678" fmla="*/ 23869 h 3258388"/>
              <a:gd name="connsiteX0-679" fmla="*/ 411154 w 2146076"/>
              <a:gd name="connsiteY0-680" fmla="*/ 23869 h 3258388"/>
              <a:gd name="connsiteX1-681" fmla="*/ 322444 w 2146076"/>
              <a:gd name="connsiteY1-682" fmla="*/ 1798077 h 3258388"/>
              <a:gd name="connsiteX2-683" fmla="*/ 704581 w 2146076"/>
              <a:gd name="connsiteY2-684" fmla="*/ 3258388 h 3258388"/>
              <a:gd name="connsiteX3-685" fmla="*/ 1216372 w 2146076"/>
              <a:gd name="connsiteY3-686" fmla="*/ 1948202 h 3258388"/>
              <a:gd name="connsiteX4-687" fmla="*/ 1707692 w 2146076"/>
              <a:gd name="connsiteY4-688" fmla="*/ 3251564 h 3258388"/>
              <a:gd name="connsiteX5-689" fmla="*/ 2144420 w 2146076"/>
              <a:gd name="connsiteY5-690" fmla="*/ 1750310 h 3258388"/>
              <a:gd name="connsiteX6-691" fmla="*/ 1926056 w 2146076"/>
              <a:gd name="connsiteY6-692" fmla="*/ 17045 h 3258388"/>
              <a:gd name="connsiteX7-693" fmla="*/ 1175429 w 2146076"/>
              <a:gd name="connsiteY7-694" fmla="*/ 153522 h 3258388"/>
              <a:gd name="connsiteX8-695" fmla="*/ 411154 w 2146076"/>
              <a:gd name="connsiteY8-696" fmla="*/ 23869 h 3258388"/>
              <a:gd name="connsiteX0-697" fmla="*/ 411154 w 2374416"/>
              <a:gd name="connsiteY0-698" fmla="*/ 23869 h 3258388"/>
              <a:gd name="connsiteX1-699" fmla="*/ 322444 w 2374416"/>
              <a:gd name="connsiteY1-700" fmla="*/ 1798077 h 3258388"/>
              <a:gd name="connsiteX2-701" fmla="*/ 704581 w 2374416"/>
              <a:gd name="connsiteY2-702" fmla="*/ 3258388 h 3258388"/>
              <a:gd name="connsiteX3-703" fmla="*/ 1216372 w 2374416"/>
              <a:gd name="connsiteY3-704" fmla="*/ 1948202 h 3258388"/>
              <a:gd name="connsiteX4-705" fmla="*/ 1707692 w 2374416"/>
              <a:gd name="connsiteY4-706" fmla="*/ 3251564 h 3258388"/>
              <a:gd name="connsiteX5-707" fmla="*/ 2144420 w 2374416"/>
              <a:gd name="connsiteY5-708" fmla="*/ 1750310 h 3258388"/>
              <a:gd name="connsiteX6-709" fmla="*/ 1926056 w 2374416"/>
              <a:gd name="connsiteY6-710" fmla="*/ 17045 h 3258388"/>
              <a:gd name="connsiteX7-711" fmla="*/ 1175429 w 2374416"/>
              <a:gd name="connsiteY7-712" fmla="*/ 153522 h 3258388"/>
              <a:gd name="connsiteX8-713" fmla="*/ 411154 w 2374416"/>
              <a:gd name="connsiteY8-714" fmla="*/ 23869 h 3258388"/>
              <a:gd name="connsiteX0-715" fmla="*/ 411154 w 2441693"/>
              <a:gd name="connsiteY0-716" fmla="*/ 23869 h 3258388"/>
              <a:gd name="connsiteX1-717" fmla="*/ 322444 w 2441693"/>
              <a:gd name="connsiteY1-718" fmla="*/ 1798077 h 3258388"/>
              <a:gd name="connsiteX2-719" fmla="*/ 704581 w 2441693"/>
              <a:gd name="connsiteY2-720" fmla="*/ 3258388 h 3258388"/>
              <a:gd name="connsiteX3-721" fmla="*/ 1216372 w 2441693"/>
              <a:gd name="connsiteY3-722" fmla="*/ 1948202 h 3258388"/>
              <a:gd name="connsiteX4-723" fmla="*/ 1707692 w 2441693"/>
              <a:gd name="connsiteY4-724" fmla="*/ 3251564 h 3258388"/>
              <a:gd name="connsiteX5-725" fmla="*/ 2144420 w 2441693"/>
              <a:gd name="connsiteY5-726" fmla="*/ 1750310 h 3258388"/>
              <a:gd name="connsiteX6-727" fmla="*/ 1926056 w 2441693"/>
              <a:gd name="connsiteY6-728" fmla="*/ 17045 h 3258388"/>
              <a:gd name="connsiteX7-729" fmla="*/ 1175429 w 2441693"/>
              <a:gd name="connsiteY7-730" fmla="*/ 153522 h 3258388"/>
              <a:gd name="connsiteX8-731" fmla="*/ 411154 w 2441693"/>
              <a:gd name="connsiteY8-732" fmla="*/ 23869 h 3258388"/>
              <a:gd name="connsiteX0-733" fmla="*/ 411154 w 2377348"/>
              <a:gd name="connsiteY0-734" fmla="*/ 23869 h 3258388"/>
              <a:gd name="connsiteX1-735" fmla="*/ 322444 w 2377348"/>
              <a:gd name="connsiteY1-736" fmla="*/ 1798077 h 3258388"/>
              <a:gd name="connsiteX2-737" fmla="*/ 704581 w 2377348"/>
              <a:gd name="connsiteY2-738" fmla="*/ 3258388 h 3258388"/>
              <a:gd name="connsiteX3-739" fmla="*/ 1216372 w 2377348"/>
              <a:gd name="connsiteY3-740" fmla="*/ 1948202 h 3258388"/>
              <a:gd name="connsiteX4-741" fmla="*/ 1707692 w 2377348"/>
              <a:gd name="connsiteY4-742" fmla="*/ 3251564 h 3258388"/>
              <a:gd name="connsiteX5-743" fmla="*/ 2144420 w 2377348"/>
              <a:gd name="connsiteY5-744" fmla="*/ 1750310 h 3258388"/>
              <a:gd name="connsiteX6-745" fmla="*/ 1926056 w 2377348"/>
              <a:gd name="connsiteY6-746" fmla="*/ 17045 h 3258388"/>
              <a:gd name="connsiteX7-747" fmla="*/ 1175429 w 2377348"/>
              <a:gd name="connsiteY7-748" fmla="*/ 153522 h 3258388"/>
              <a:gd name="connsiteX8-749" fmla="*/ 411154 w 2377348"/>
              <a:gd name="connsiteY8-750" fmla="*/ 23869 h 3258388"/>
              <a:gd name="connsiteX0-751" fmla="*/ 411154 w 2424220"/>
              <a:gd name="connsiteY0-752" fmla="*/ 23869 h 3258388"/>
              <a:gd name="connsiteX1-753" fmla="*/ 322444 w 2424220"/>
              <a:gd name="connsiteY1-754" fmla="*/ 1798077 h 3258388"/>
              <a:gd name="connsiteX2-755" fmla="*/ 704581 w 2424220"/>
              <a:gd name="connsiteY2-756" fmla="*/ 3258388 h 3258388"/>
              <a:gd name="connsiteX3-757" fmla="*/ 1216372 w 2424220"/>
              <a:gd name="connsiteY3-758" fmla="*/ 1948202 h 3258388"/>
              <a:gd name="connsiteX4-759" fmla="*/ 1707692 w 2424220"/>
              <a:gd name="connsiteY4-760" fmla="*/ 3251564 h 3258388"/>
              <a:gd name="connsiteX5-761" fmla="*/ 2144420 w 2424220"/>
              <a:gd name="connsiteY5-762" fmla="*/ 1750310 h 3258388"/>
              <a:gd name="connsiteX6-763" fmla="*/ 1926056 w 2424220"/>
              <a:gd name="connsiteY6-764" fmla="*/ 17045 h 3258388"/>
              <a:gd name="connsiteX7-765" fmla="*/ 1175429 w 2424220"/>
              <a:gd name="connsiteY7-766" fmla="*/ 153522 h 3258388"/>
              <a:gd name="connsiteX8-767" fmla="*/ 411154 w 2424220"/>
              <a:gd name="connsiteY8-768" fmla="*/ 23869 h 3258388"/>
              <a:gd name="connsiteX0-769" fmla="*/ 411154 w 2449010"/>
              <a:gd name="connsiteY0-770" fmla="*/ 23869 h 3258388"/>
              <a:gd name="connsiteX1-771" fmla="*/ 322444 w 2449010"/>
              <a:gd name="connsiteY1-772" fmla="*/ 1798077 h 3258388"/>
              <a:gd name="connsiteX2-773" fmla="*/ 704581 w 2449010"/>
              <a:gd name="connsiteY2-774" fmla="*/ 3258388 h 3258388"/>
              <a:gd name="connsiteX3-775" fmla="*/ 1216372 w 2449010"/>
              <a:gd name="connsiteY3-776" fmla="*/ 1948202 h 3258388"/>
              <a:gd name="connsiteX4-777" fmla="*/ 1707692 w 2449010"/>
              <a:gd name="connsiteY4-778" fmla="*/ 3251564 h 3258388"/>
              <a:gd name="connsiteX5-779" fmla="*/ 2144420 w 2449010"/>
              <a:gd name="connsiteY5-780" fmla="*/ 1750310 h 3258388"/>
              <a:gd name="connsiteX6-781" fmla="*/ 1926056 w 2449010"/>
              <a:gd name="connsiteY6-782" fmla="*/ 17045 h 3258388"/>
              <a:gd name="connsiteX7-783" fmla="*/ 1175429 w 2449010"/>
              <a:gd name="connsiteY7-784" fmla="*/ 153522 h 3258388"/>
              <a:gd name="connsiteX8-785" fmla="*/ 411154 w 2449010"/>
              <a:gd name="connsiteY8-786" fmla="*/ 23869 h 3258388"/>
              <a:gd name="connsiteX0-787" fmla="*/ 411154 w 2433593"/>
              <a:gd name="connsiteY0-788" fmla="*/ 23869 h 3258388"/>
              <a:gd name="connsiteX1-789" fmla="*/ 322444 w 2433593"/>
              <a:gd name="connsiteY1-790" fmla="*/ 1798077 h 3258388"/>
              <a:gd name="connsiteX2-791" fmla="*/ 704581 w 2433593"/>
              <a:gd name="connsiteY2-792" fmla="*/ 3258388 h 3258388"/>
              <a:gd name="connsiteX3-793" fmla="*/ 1216372 w 2433593"/>
              <a:gd name="connsiteY3-794" fmla="*/ 1948202 h 3258388"/>
              <a:gd name="connsiteX4-795" fmla="*/ 1707692 w 2433593"/>
              <a:gd name="connsiteY4-796" fmla="*/ 3251564 h 3258388"/>
              <a:gd name="connsiteX5-797" fmla="*/ 2144420 w 2433593"/>
              <a:gd name="connsiteY5-798" fmla="*/ 1750310 h 3258388"/>
              <a:gd name="connsiteX6-799" fmla="*/ 1926056 w 2433593"/>
              <a:gd name="connsiteY6-800" fmla="*/ 17045 h 3258388"/>
              <a:gd name="connsiteX7-801" fmla="*/ 1175429 w 2433593"/>
              <a:gd name="connsiteY7-802" fmla="*/ 153522 h 3258388"/>
              <a:gd name="connsiteX8-803" fmla="*/ 411154 w 2433593"/>
              <a:gd name="connsiteY8-804" fmla="*/ 23869 h 3258388"/>
              <a:gd name="connsiteX0-805" fmla="*/ 411154 w 2433593"/>
              <a:gd name="connsiteY0-806" fmla="*/ 23869 h 3258388"/>
              <a:gd name="connsiteX1-807" fmla="*/ 322444 w 2433593"/>
              <a:gd name="connsiteY1-808" fmla="*/ 1798077 h 3258388"/>
              <a:gd name="connsiteX2-809" fmla="*/ 704581 w 2433593"/>
              <a:gd name="connsiteY2-810" fmla="*/ 3258388 h 3258388"/>
              <a:gd name="connsiteX3-811" fmla="*/ 1216372 w 2433593"/>
              <a:gd name="connsiteY3-812" fmla="*/ 1948202 h 3258388"/>
              <a:gd name="connsiteX4-813" fmla="*/ 1707692 w 2433593"/>
              <a:gd name="connsiteY4-814" fmla="*/ 3251564 h 3258388"/>
              <a:gd name="connsiteX5-815" fmla="*/ 2144420 w 2433593"/>
              <a:gd name="connsiteY5-816" fmla="*/ 1750310 h 3258388"/>
              <a:gd name="connsiteX6-817" fmla="*/ 1926056 w 2433593"/>
              <a:gd name="connsiteY6-818" fmla="*/ 17045 h 3258388"/>
              <a:gd name="connsiteX7-819" fmla="*/ 1175429 w 2433593"/>
              <a:gd name="connsiteY7-820" fmla="*/ 153522 h 3258388"/>
              <a:gd name="connsiteX8-821" fmla="*/ 411154 w 2433593"/>
              <a:gd name="connsiteY8-822" fmla="*/ 23869 h 3258388"/>
              <a:gd name="connsiteX0-823" fmla="*/ 411154 w 2433593"/>
              <a:gd name="connsiteY0-824" fmla="*/ 23869 h 3258388"/>
              <a:gd name="connsiteX1-825" fmla="*/ 322444 w 2433593"/>
              <a:gd name="connsiteY1-826" fmla="*/ 1798077 h 3258388"/>
              <a:gd name="connsiteX2-827" fmla="*/ 704581 w 2433593"/>
              <a:gd name="connsiteY2-828" fmla="*/ 3258388 h 3258388"/>
              <a:gd name="connsiteX3-829" fmla="*/ 1216372 w 2433593"/>
              <a:gd name="connsiteY3-830" fmla="*/ 1948202 h 3258388"/>
              <a:gd name="connsiteX4-831" fmla="*/ 1707692 w 2433593"/>
              <a:gd name="connsiteY4-832" fmla="*/ 3251564 h 3258388"/>
              <a:gd name="connsiteX5-833" fmla="*/ 2144420 w 2433593"/>
              <a:gd name="connsiteY5-834" fmla="*/ 1750310 h 3258388"/>
              <a:gd name="connsiteX6-835" fmla="*/ 1926056 w 2433593"/>
              <a:gd name="connsiteY6-836" fmla="*/ 17045 h 3258388"/>
              <a:gd name="connsiteX7-837" fmla="*/ 1175429 w 2433593"/>
              <a:gd name="connsiteY7-838" fmla="*/ 153522 h 3258388"/>
              <a:gd name="connsiteX8-839" fmla="*/ 411154 w 2433593"/>
              <a:gd name="connsiteY8-840" fmla="*/ 23869 h 3258388"/>
              <a:gd name="connsiteX0-841" fmla="*/ 411154 w 2433593"/>
              <a:gd name="connsiteY0-842" fmla="*/ 23869 h 3258388"/>
              <a:gd name="connsiteX1-843" fmla="*/ 322444 w 2433593"/>
              <a:gd name="connsiteY1-844" fmla="*/ 1798077 h 3258388"/>
              <a:gd name="connsiteX2-845" fmla="*/ 704581 w 2433593"/>
              <a:gd name="connsiteY2-846" fmla="*/ 3258388 h 3258388"/>
              <a:gd name="connsiteX3-847" fmla="*/ 1216372 w 2433593"/>
              <a:gd name="connsiteY3-848" fmla="*/ 1948202 h 3258388"/>
              <a:gd name="connsiteX4-849" fmla="*/ 1707692 w 2433593"/>
              <a:gd name="connsiteY4-850" fmla="*/ 3251564 h 3258388"/>
              <a:gd name="connsiteX5-851" fmla="*/ 2144420 w 2433593"/>
              <a:gd name="connsiteY5-852" fmla="*/ 1750310 h 3258388"/>
              <a:gd name="connsiteX6-853" fmla="*/ 1926056 w 2433593"/>
              <a:gd name="connsiteY6-854" fmla="*/ 17045 h 3258388"/>
              <a:gd name="connsiteX7-855" fmla="*/ 1175429 w 2433593"/>
              <a:gd name="connsiteY7-856" fmla="*/ 153522 h 3258388"/>
              <a:gd name="connsiteX8-857" fmla="*/ 411154 w 2433593"/>
              <a:gd name="connsiteY8-858" fmla="*/ 23869 h 32583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/>
          <p:cNvGrpSpPr>
            <a:grpSpLocks noChangeAspect="1"/>
          </p:cNvGrpSpPr>
          <p:nvPr/>
        </p:nvGrpSpPr>
        <p:grpSpPr>
          <a:xfrm>
            <a:off x="8707494" y="2429101"/>
            <a:ext cx="325734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/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/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/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/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/>
          <p:cNvSpPr>
            <a:spLocks noChangeAspect="1"/>
          </p:cNvSpPr>
          <p:nvPr/>
        </p:nvSpPr>
        <p:spPr>
          <a:xfrm>
            <a:off x="9618682" y="2429101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-1" fmla="*/ 430619 w 798902"/>
              <a:gd name="connsiteY0-2" fmla="*/ 1331843 h 2449001"/>
              <a:gd name="connsiteX1-3" fmla="*/ 541938 w 798902"/>
              <a:gd name="connsiteY1-4" fmla="*/ 1379551 h 2449001"/>
              <a:gd name="connsiteX2-5" fmla="*/ 780476 w 798902"/>
              <a:gd name="connsiteY2-6" fmla="*/ 1375575 h 2449001"/>
              <a:gd name="connsiteX3-7" fmla="*/ 625426 w 798902"/>
              <a:gd name="connsiteY3-8" fmla="*/ 1741335 h 2449001"/>
              <a:gd name="connsiteX4-9" fmla="*/ 609523 w 798902"/>
              <a:gd name="connsiteY4-10" fmla="*/ 2441050 h 2449001"/>
              <a:gd name="connsiteX5-11" fmla="*/ 319301 w 798902"/>
              <a:gd name="connsiteY5-12" fmla="*/ 2445025 h 2449001"/>
              <a:gd name="connsiteX6-13" fmla="*/ 211958 w 798902"/>
              <a:gd name="connsiteY6-14" fmla="*/ 1673750 h 2449001"/>
              <a:gd name="connsiteX7-15" fmla="*/ 207983 w 798902"/>
              <a:gd name="connsiteY7-16" fmla="*/ 2441050 h 2449001"/>
              <a:gd name="connsiteX8-17" fmla="*/ 136421 w 798902"/>
              <a:gd name="connsiteY8-18" fmla="*/ 2449001 h 2449001"/>
              <a:gd name="connsiteX9-19" fmla="*/ 5224 w 798902"/>
              <a:gd name="connsiteY9-20" fmla="*/ 1701579 h 2449001"/>
              <a:gd name="connsiteX10-21" fmla="*/ 37029 w 798902"/>
              <a:gd name="connsiteY10-22" fmla="*/ 1582309 h 2449001"/>
              <a:gd name="connsiteX11-23" fmla="*/ 76786 w 798902"/>
              <a:gd name="connsiteY11-24" fmla="*/ 1566407 h 2449001"/>
              <a:gd name="connsiteX12-25" fmla="*/ 89266 w 798902"/>
              <a:gd name="connsiteY12-26" fmla="*/ 1389262 h 2449001"/>
              <a:gd name="connsiteX13-27" fmla="*/ 339179 w 798902"/>
              <a:gd name="connsiteY13-28" fmla="*/ 1375575 h 2449001"/>
              <a:gd name="connsiteX14-29" fmla="*/ 430619 w 798902"/>
              <a:gd name="connsiteY14-30" fmla="*/ 1331843 h 2449001"/>
              <a:gd name="connsiteX15-31" fmla="*/ 243762 w 798902"/>
              <a:gd name="connsiteY15-32" fmla="*/ 0 h 2449001"/>
              <a:gd name="connsiteX16-33" fmla="*/ 557838 w 798902"/>
              <a:gd name="connsiteY16-34" fmla="*/ 0 h 2449001"/>
              <a:gd name="connsiteX17-35" fmla="*/ 689036 w 798902"/>
              <a:gd name="connsiteY17-36" fmla="*/ 962108 h 2449001"/>
              <a:gd name="connsiteX18-37" fmla="*/ 724816 w 798902"/>
              <a:gd name="connsiteY18-38" fmla="*/ 1307990 h 2449001"/>
              <a:gd name="connsiteX19-39" fmla="*/ 414715 w 798902"/>
              <a:gd name="connsiteY19-40" fmla="*/ 1268233 h 2449001"/>
              <a:gd name="connsiteX20-41" fmla="*/ 104615 w 798902"/>
              <a:gd name="connsiteY20-42" fmla="*/ 1288111 h 2449001"/>
              <a:gd name="connsiteX21-43" fmla="*/ 124493 w 798902"/>
              <a:gd name="connsiteY21-44" fmla="*/ 1017766 h 2449001"/>
              <a:gd name="connsiteX22-45" fmla="*/ 243762 w 798902"/>
              <a:gd name="connsiteY22-46" fmla="*/ 0 h 2449001"/>
              <a:gd name="connsiteX0-47" fmla="*/ 430619 w 784764"/>
              <a:gd name="connsiteY0-48" fmla="*/ 1331843 h 2449001"/>
              <a:gd name="connsiteX1-49" fmla="*/ 541938 w 784764"/>
              <a:gd name="connsiteY1-50" fmla="*/ 1379551 h 2449001"/>
              <a:gd name="connsiteX2-51" fmla="*/ 763368 w 784764"/>
              <a:gd name="connsiteY2-52" fmla="*/ 1406369 h 2449001"/>
              <a:gd name="connsiteX3-53" fmla="*/ 625426 w 784764"/>
              <a:gd name="connsiteY3-54" fmla="*/ 1741335 h 2449001"/>
              <a:gd name="connsiteX4-55" fmla="*/ 609523 w 784764"/>
              <a:gd name="connsiteY4-56" fmla="*/ 2441050 h 2449001"/>
              <a:gd name="connsiteX5-57" fmla="*/ 319301 w 784764"/>
              <a:gd name="connsiteY5-58" fmla="*/ 2445025 h 2449001"/>
              <a:gd name="connsiteX6-59" fmla="*/ 211958 w 784764"/>
              <a:gd name="connsiteY6-60" fmla="*/ 1673750 h 2449001"/>
              <a:gd name="connsiteX7-61" fmla="*/ 207983 w 784764"/>
              <a:gd name="connsiteY7-62" fmla="*/ 2441050 h 2449001"/>
              <a:gd name="connsiteX8-63" fmla="*/ 136421 w 784764"/>
              <a:gd name="connsiteY8-64" fmla="*/ 2449001 h 2449001"/>
              <a:gd name="connsiteX9-65" fmla="*/ 5224 w 784764"/>
              <a:gd name="connsiteY9-66" fmla="*/ 1701579 h 2449001"/>
              <a:gd name="connsiteX10-67" fmla="*/ 37029 w 784764"/>
              <a:gd name="connsiteY10-68" fmla="*/ 1582309 h 2449001"/>
              <a:gd name="connsiteX11-69" fmla="*/ 76786 w 784764"/>
              <a:gd name="connsiteY11-70" fmla="*/ 1566407 h 2449001"/>
              <a:gd name="connsiteX12-71" fmla="*/ 89266 w 784764"/>
              <a:gd name="connsiteY12-72" fmla="*/ 1389262 h 2449001"/>
              <a:gd name="connsiteX13-73" fmla="*/ 339179 w 784764"/>
              <a:gd name="connsiteY13-74" fmla="*/ 1375575 h 2449001"/>
              <a:gd name="connsiteX14-75" fmla="*/ 430619 w 784764"/>
              <a:gd name="connsiteY14-76" fmla="*/ 1331843 h 2449001"/>
              <a:gd name="connsiteX15-77" fmla="*/ 243762 w 784764"/>
              <a:gd name="connsiteY15-78" fmla="*/ 0 h 2449001"/>
              <a:gd name="connsiteX16-79" fmla="*/ 557838 w 784764"/>
              <a:gd name="connsiteY16-80" fmla="*/ 0 h 2449001"/>
              <a:gd name="connsiteX17-81" fmla="*/ 689036 w 784764"/>
              <a:gd name="connsiteY17-82" fmla="*/ 962108 h 2449001"/>
              <a:gd name="connsiteX18-83" fmla="*/ 724816 w 784764"/>
              <a:gd name="connsiteY18-84" fmla="*/ 1307990 h 2449001"/>
              <a:gd name="connsiteX19-85" fmla="*/ 414715 w 784764"/>
              <a:gd name="connsiteY19-86" fmla="*/ 1268233 h 2449001"/>
              <a:gd name="connsiteX20-87" fmla="*/ 104615 w 784764"/>
              <a:gd name="connsiteY20-88" fmla="*/ 1288111 h 2449001"/>
              <a:gd name="connsiteX21-89" fmla="*/ 124493 w 784764"/>
              <a:gd name="connsiteY21-90" fmla="*/ 1017766 h 2449001"/>
              <a:gd name="connsiteX22-91" fmla="*/ 243762 w 784764"/>
              <a:gd name="connsiteY22-92" fmla="*/ 0 h 2449001"/>
              <a:gd name="connsiteX0-93" fmla="*/ 430619 w 784764"/>
              <a:gd name="connsiteY0-94" fmla="*/ 1331843 h 2449001"/>
              <a:gd name="connsiteX1-95" fmla="*/ 541938 w 784764"/>
              <a:gd name="connsiteY1-96" fmla="*/ 1379551 h 2449001"/>
              <a:gd name="connsiteX2-97" fmla="*/ 763368 w 784764"/>
              <a:gd name="connsiteY2-98" fmla="*/ 1406369 h 2449001"/>
              <a:gd name="connsiteX3-99" fmla="*/ 625426 w 784764"/>
              <a:gd name="connsiteY3-100" fmla="*/ 1741335 h 2449001"/>
              <a:gd name="connsiteX4-101" fmla="*/ 609523 w 784764"/>
              <a:gd name="connsiteY4-102" fmla="*/ 2441050 h 2449001"/>
              <a:gd name="connsiteX5-103" fmla="*/ 319301 w 784764"/>
              <a:gd name="connsiteY5-104" fmla="*/ 2445025 h 2449001"/>
              <a:gd name="connsiteX6-105" fmla="*/ 211958 w 784764"/>
              <a:gd name="connsiteY6-106" fmla="*/ 1673750 h 2449001"/>
              <a:gd name="connsiteX7-107" fmla="*/ 207983 w 784764"/>
              <a:gd name="connsiteY7-108" fmla="*/ 2441050 h 2449001"/>
              <a:gd name="connsiteX8-109" fmla="*/ 136421 w 784764"/>
              <a:gd name="connsiteY8-110" fmla="*/ 2449001 h 2449001"/>
              <a:gd name="connsiteX9-111" fmla="*/ 5224 w 784764"/>
              <a:gd name="connsiteY9-112" fmla="*/ 1701579 h 2449001"/>
              <a:gd name="connsiteX10-113" fmla="*/ 37029 w 784764"/>
              <a:gd name="connsiteY10-114" fmla="*/ 1582309 h 2449001"/>
              <a:gd name="connsiteX11-115" fmla="*/ 76786 w 784764"/>
              <a:gd name="connsiteY11-116" fmla="*/ 1566407 h 2449001"/>
              <a:gd name="connsiteX12-117" fmla="*/ 89266 w 784764"/>
              <a:gd name="connsiteY12-118" fmla="*/ 1389262 h 2449001"/>
              <a:gd name="connsiteX13-119" fmla="*/ 339179 w 784764"/>
              <a:gd name="connsiteY13-120" fmla="*/ 1375575 h 2449001"/>
              <a:gd name="connsiteX14-121" fmla="*/ 430619 w 784764"/>
              <a:gd name="connsiteY14-122" fmla="*/ 1331843 h 2449001"/>
              <a:gd name="connsiteX15-123" fmla="*/ 243762 w 784764"/>
              <a:gd name="connsiteY15-124" fmla="*/ 0 h 2449001"/>
              <a:gd name="connsiteX16-125" fmla="*/ 557838 w 784764"/>
              <a:gd name="connsiteY16-126" fmla="*/ 0 h 2449001"/>
              <a:gd name="connsiteX17-127" fmla="*/ 689036 w 784764"/>
              <a:gd name="connsiteY17-128" fmla="*/ 962108 h 2449001"/>
              <a:gd name="connsiteX18-129" fmla="*/ 724816 w 784764"/>
              <a:gd name="connsiteY18-130" fmla="*/ 1307990 h 2449001"/>
              <a:gd name="connsiteX19-131" fmla="*/ 414715 w 784764"/>
              <a:gd name="connsiteY19-132" fmla="*/ 1268233 h 2449001"/>
              <a:gd name="connsiteX20-133" fmla="*/ 104615 w 784764"/>
              <a:gd name="connsiteY20-134" fmla="*/ 1288111 h 2449001"/>
              <a:gd name="connsiteX21-135" fmla="*/ 124493 w 784764"/>
              <a:gd name="connsiteY21-136" fmla="*/ 1017766 h 2449001"/>
              <a:gd name="connsiteX22-137" fmla="*/ 243762 w 784764"/>
              <a:gd name="connsiteY22-138" fmla="*/ 0 h 2449001"/>
              <a:gd name="connsiteX0-139" fmla="*/ 430619 w 784764"/>
              <a:gd name="connsiteY0-140" fmla="*/ 1331843 h 2449001"/>
              <a:gd name="connsiteX1-141" fmla="*/ 541938 w 784764"/>
              <a:gd name="connsiteY1-142" fmla="*/ 1379551 h 2449001"/>
              <a:gd name="connsiteX2-143" fmla="*/ 763368 w 784764"/>
              <a:gd name="connsiteY2-144" fmla="*/ 1406369 h 2449001"/>
              <a:gd name="connsiteX3-145" fmla="*/ 625426 w 784764"/>
              <a:gd name="connsiteY3-146" fmla="*/ 1741335 h 2449001"/>
              <a:gd name="connsiteX4-147" fmla="*/ 609523 w 784764"/>
              <a:gd name="connsiteY4-148" fmla="*/ 2441050 h 2449001"/>
              <a:gd name="connsiteX5-149" fmla="*/ 319301 w 784764"/>
              <a:gd name="connsiteY5-150" fmla="*/ 2445025 h 2449001"/>
              <a:gd name="connsiteX6-151" fmla="*/ 211958 w 784764"/>
              <a:gd name="connsiteY6-152" fmla="*/ 1673750 h 2449001"/>
              <a:gd name="connsiteX7-153" fmla="*/ 207983 w 784764"/>
              <a:gd name="connsiteY7-154" fmla="*/ 2441050 h 2449001"/>
              <a:gd name="connsiteX8-155" fmla="*/ 136421 w 784764"/>
              <a:gd name="connsiteY8-156" fmla="*/ 2449001 h 2449001"/>
              <a:gd name="connsiteX9-157" fmla="*/ 5224 w 784764"/>
              <a:gd name="connsiteY9-158" fmla="*/ 1701579 h 2449001"/>
              <a:gd name="connsiteX10-159" fmla="*/ 37029 w 784764"/>
              <a:gd name="connsiteY10-160" fmla="*/ 1582309 h 2449001"/>
              <a:gd name="connsiteX11-161" fmla="*/ 76786 w 784764"/>
              <a:gd name="connsiteY11-162" fmla="*/ 1566407 h 2449001"/>
              <a:gd name="connsiteX12-163" fmla="*/ 89266 w 784764"/>
              <a:gd name="connsiteY12-164" fmla="*/ 1389262 h 2449001"/>
              <a:gd name="connsiteX13-165" fmla="*/ 339179 w 784764"/>
              <a:gd name="connsiteY13-166" fmla="*/ 1375575 h 2449001"/>
              <a:gd name="connsiteX14-167" fmla="*/ 430619 w 784764"/>
              <a:gd name="connsiteY14-168" fmla="*/ 1331843 h 2449001"/>
              <a:gd name="connsiteX15-169" fmla="*/ 243762 w 784764"/>
              <a:gd name="connsiteY15-170" fmla="*/ 0 h 2449001"/>
              <a:gd name="connsiteX16-171" fmla="*/ 557838 w 784764"/>
              <a:gd name="connsiteY16-172" fmla="*/ 0 h 2449001"/>
              <a:gd name="connsiteX17-173" fmla="*/ 689036 w 784764"/>
              <a:gd name="connsiteY17-174" fmla="*/ 962108 h 2449001"/>
              <a:gd name="connsiteX18-175" fmla="*/ 724816 w 784764"/>
              <a:gd name="connsiteY18-176" fmla="*/ 1307990 h 2449001"/>
              <a:gd name="connsiteX19-177" fmla="*/ 414715 w 784764"/>
              <a:gd name="connsiteY19-178" fmla="*/ 1268233 h 2449001"/>
              <a:gd name="connsiteX20-179" fmla="*/ 104615 w 784764"/>
              <a:gd name="connsiteY20-180" fmla="*/ 1288111 h 2449001"/>
              <a:gd name="connsiteX21-181" fmla="*/ 124493 w 784764"/>
              <a:gd name="connsiteY21-182" fmla="*/ 1017766 h 2449001"/>
              <a:gd name="connsiteX22-183" fmla="*/ 243762 w 784764"/>
              <a:gd name="connsiteY22-184" fmla="*/ 0 h 2449001"/>
              <a:gd name="connsiteX0-185" fmla="*/ 430997 w 785142"/>
              <a:gd name="connsiteY0-186" fmla="*/ 1331843 h 2449001"/>
              <a:gd name="connsiteX1-187" fmla="*/ 542316 w 785142"/>
              <a:gd name="connsiteY1-188" fmla="*/ 1379551 h 2449001"/>
              <a:gd name="connsiteX2-189" fmla="*/ 763746 w 785142"/>
              <a:gd name="connsiteY2-190" fmla="*/ 1406369 h 2449001"/>
              <a:gd name="connsiteX3-191" fmla="*/ 625804 w 785142"/>
              <a:gd name="connsiteY3-192" fmla="*/ 1741335 h 2449001"/>
              <a:gd name="connsiteX4-193" fmla="*/ 609901 w 785142"/>
              <a:gd name="connsiteY4-194" fmla="*/ 2441050 h 2449001"/>
              <a:gd name="connsiteX5-195" fmla="*/ 319679 w 785142"/>
              <a:gd name="connsiteY5-196" fmla="*/ 2445025 h 2449001"/>
              <a:gd name="connsiteX6-197" fmla="*/ 212336 w 785142"/>
              <a:gd name="connsiteY6-198" fmla="*/ 1673750 h 2449001"/>
              <a:gd name="connsiteX7-199" fmla="*/ 208361 w 785142"/>
              <a:gd name="connsiteY7-200" fmla="*/ 2441050 h 2449001"/>
              <a:gd name="connsiteX8-201" fmla="*/ 136799 w 785142"/>
              <a:gd name="connsiteY8-202" fmla="*/ 2449001 h 2449001"/>
              <a:gd name="connsiteX9-203" fmla="*/ 5602 w 785142"/>
              <a:gd name="connsiteY9-204" fmla="*/ 1701579 h 2449001"/>
              <a:gd name="connsiteX10-205" fmla="*/ 37407 w 785142"/>
              <a:gd name="connsiteY10-206" fmla="*/ 1582309 h 2449001"/>
              <a:gd name="connsiteX11-207" fmla="*/ 101115 w 785142"/>
              <a:gd name="connsiteY11-208" fmla="*/ 1597201 h 2449001"/>
              <a:gd name="connsiteX12-209" fmla="*/ 89644 w 785142"/>
              <a:gd name="connsiteY12-210" fmla="*/ 1389262 h 2449001"/>
              <a:gd name="connsiteX13-211" fmla="*/ 339557 w 785142"/>
              <a:gd name="connsiteY13-212" fmla="*/ 1375575 h 2449001"/>
              <a:gd name="connsiteX14-213" fmla="*/ 430997 w 785142"/>
              <a:gd name="connsiteY14-214" fmla="*/ 1331843 h 2449001"/>
              <a:gd name="connsiteX15-215" fmla="*/ 244140 w 785142"/>
              <a:gd name="connsiteY15-216" fmla="*/ 0 h 2449001"/>
              <a:gd name="connsiteX16-217" fmla="*/ 558216 w 785142"/>
              <a:gd name="connsiteY16-218" fmla="*/ 0 h 2449001"/>
              <a:gd name="connsiteX17-219" fmla="*/ 689414 w 785142"/>
              <a:gd name="connsiteY17-220" fmla="*/ 962108 h 2449001"/>
              <a:gd name="connsiteX18-221" fmla="*/ 725194 w 785142"/>
              <a:gd name="connsiteY18-222" fmla="*/ 1307990 h 2449001"/>
              <a:gd name="connsiteX19-223" fmla="*/ 415093 w 785142"/>
              <a:gd name="connsiteY19-224" fmla="*/ 1268233 h 2449001"/>
              <a:gd name="connsiteX20-225" fmla="*/ 104993 w 785142"/>
              <a:gd name="connsiteY20-226" fmla="*/ 1288111 h 2449001"/>
              <a:gd name="connsiteX21-227" fmla="*/ 124871 w 785142"/>
              <a:gd name="connsiteY21-228" fmla="*/ 1017766 h 2449001"/>
              <a:gd name="connsiteX22-229" fmla="*/ 244140 w 785142"/>
              <a:gd name="connsiteY22-230" fmla="*/ 0 h 2449001"/>
              <a:gd name="connsiteX0-231" fmla="*/ 430997 w 785142"/>
              <a:gd name="connsiteY0-232" fmla="*/ 1331843 h 2449001"/>
              <a:gd name="connsiteX1-233" fmla="*/ 542316 w 785142"/>
              <a:gd name="connsiteY1-234" fmla="*/ 1379551 h 2449001"/>
              <a:gd name="connsiteX2-235" fmla="*/ 763746 w 785142"/>
              <a:gd name="connsiteY2-236" fmla="*/ 1406369 h 2449001"/>
              <a:gd name="connsiteX3-237" fmla="*/ 625804 w 785142"/>
              <a:gd name="connsiteY3-238" fmla="*/ 1741335 h 2449001"/>
              <a:gd name="connsiteX4-239" fmla="*/ 609901 w 785142"/>
              <a:gd name="connsiteY4-240" fmla="*/ 2441050 h 2449001"/>
              <a:gd name="connsiteX5-241" fmla="*/ 319679 w 785142"/>
              <a:gd name="connsiteY5-242" fmla="*/ 2445025 h 2449001"/>
              <a:gd name="connsiteX6-243" fmla="*/ 212336 w 785142"/>
              <a:gd name="connsiteY6-244" fmla="*/ 1673750 h 2449001"/>
              <a:gd name="connsiteX7-245" fmla="*/ 208361 w 785142"/>
              <a:gd name="connsiteY7-246" fmla="*/ 2441050 h 2449001"/>
              <a:gd name="connsiteX8-247" fmla="*/ 136799 w 785142"/>
              <a:gd name="connsiteY8-248" fmla="*/ 2449001 h 2449001"/>
              <a:gd name="connsiteX9-249" fmla="*/ 5602 w 785142"/>
              <a:gd name="connsiteY9-250" fmla="*/ 1701579 h 2449001"/>
              <a:gd name="connsiteX10-251" fmla="*/ 37407 w 785142"/>
              <a:gd name="connsiteY10-252" fmla="*/ 1582309 h 2449001"/>
              <a:gd name="connsiteX11-253" fmla="*/ 101115 w 785142"/>
              <a:gd name="connsiteY11-254" fmla="*/ 1597201 h 2449001"/>
              <a:gd name="connsiteX12-255" fmla="*/ 89644 w 785142"/>
              <a:gd name="connsiteY12-256" fmla="*/ 1389262 h 2449001"/>
              <a:gd name="connsiteX13-257" fmla="*/ 339557 w 785142"/>
              <a:gd name="connsiteY13-258" fmla="*/ 1375575 h 2449001"/>
              <a:gd name="connsiteX14-259" fmla="*/ 430997 w 785142"/>
              <a:gd name="connsiteY14-260" fmla="*/ 1331843 h 2449001"/>
              <a:gd name="connsiteX15-261" fmla="*/ 244140 w 785142"/>
              <a:gd name="connsiteY15-262" fmla="*/ 0 h 2449001"/>
              <a:gd name="connsiteX16-263" fmla="*/ 558216 w 785142"/>
              <a:gd name="connsiteY16-264" fmla="*/ 0 h 2449001"/>
              <a:gd name="connsiteX17-265" fmla="*/ 689414 w 785142"/>
              <a:gd name="connsiteY17-266" fmla="*/ 962108 h 2449001"/>
              <a:gd name="connsiteX18-267" fmla="*/ 725194 w 785142"/>
              <a:gd name="connsiteY18-268" fmla="*/ 1307990 h 2449001"/>
              <a:gd name="connsiteX19-269" fmla="*/ 415093 w 785142"/>
              <a:gd name="connsiteY19-270" fmla="*/ 1268233 h 2449001"/>
              <a:gd name="connsiteX20-271" fmla="*/ 104993 w 785142"/>
              <a:gd name="connsiteY20-272" fmla="*/ 1288111 h 2449001"/>
              <a:gd name="connsiteX21-273" fmla="*/ 124871 w 785142"/>
              <a:gd name="connsiteY21-274" fmla="*/ 1017766 h 2449001"/>
              <a:gd name="connsiteX22-275" fmla="*/ 244140 w 785142"/>
              <a:gd name="connsiteY22-276" fmla="*/ 0 h 2449001"/>
              <a:gd name="connsiteX0-277" fmla="*/ 425685 w 779830"/>
              <a:gd name="connsiteY0-278" fmla="*/ 1331843 h 2449001"/>
              <a:gd name="connsiteX1-279" fmla="*/ 537004 w 779830"/>
              <a:gd name="connsiteY1-280" fmla="*/ 1379551 h 2449001"/>
              <a:gd name="connsiteX2-281" fmla="*/ 758434 w 779830"/>
              <a:gd name="connsiteY2-282" fmla="*/ 1406369 h 2449001"/>
              <a:gd name="connsiteX3-283" fmla="*/ 620492 w 779830"/>
              <a:gd name="connsiteY3-284" fmla="*/ 1741335 h 2449001"/>
              <a:gd name="connsiteX4-285" fmla="*/ 604589 w 779830"/>
              <a:gd name="connsiteY4-286" fmla="*/ 2441050 h 2449001"/>
              <a:gd name="connsiteX5-287" fmla="*/ 314367 w 779830"/>
              <a:gd name="connsiteY5-288" fmla="*/ 2445025 h 2449001"/>
              <a:gd name="connsiteX6-289" fmla="*/ 207024 w 779830"/>
              <a:gd name="connsiteY6-290" fmla="*/ 1673750 h 2449001"/>
              <a:gd name="connsiteX7-291" fmla="*/ 203049 w 779830"/>
              <a:gd name="connsiteY7-292" fmla="*/ 2441050 h 2449001"/>
              <a:gd name="connsiteX8-293" fmla="*/ 131487 w 779830"/>
              <a:gd name="connsiteY8-294" fmla="*/ 2449001 h 2449001"/>
              <a:gd name="connsiteX9-295" fmla="*/ 290 w 779830"/>
              <a:gd name="connsiteY9-296" fmla="*/ 1701579 h 2449001"/>
              <a:gd name="connsiteX10-297" fmla="*/ 95803 w 779830"/>
              <a:gd name="connsiteY10-298" fmla="*/ 1597201 h 2449001"/>
              <a:gd name="connsiteX11-299" fmla="*/ 84332 w 779830"/>
              <a:gd name="connsiteY11-300" fmla="*/ 1389262 h 2449001"/>
              <a:gd name="connsiteX12-301" fmla="*/ 334245 w 779830"/>
              <a:gd name="connsiteY12-302" fmla="*/ 1375575 h 2449001"/>
              <a:gd name="connsiteX13-303" fmla="*/ 425685 w 779830"/>
              <a:gd name="connsiteY13-304" fmla="*/ 1331843 h 2449001"/>
              <a:gd name="connsiteX14-305" fmla="*/ 238828 w 779830"/>
              <a:gd name="connsiteY14-306" fmla="*/ 0 h 2449001"/>
              <a:gd name="connsiteX15-307" fmla="*/ 552904 w 779830"/>
              <a:gd name="connsiteY15-308" fmla="*/ 0 h 2449001"/>
              <a:gd name="connsiteX16-309" fmla="*/ 684102 w 779830"/>
              <a:gd name="connsiteY16-310" fmla="*/ 962108 h 2449001"/>
              <a:gd name="connsiteX17-311" fmla="*/ 719882 w 779830"/>
              <a:gd name="connsiteY17-312" fmla="*/ 1307990 h 2449001"/>
              <a:gd name="connsiteX18-313" fmla="*/ 409781 w 779830"/>
              <a:gd name="connsiteY18-314" fmla="*/ 1268233 h 2449001"/>
              <a:gd name="connsiteX19-315" fmla="*/ 99681 w 779830"/>
              <a:gd name="connsiteY19-316" fmla="*/ 1288111 h 2449001"/>
              <a:gd name="connsiteX20-317" fmla="*/ 119559 w 779830"/>
              <a:gd name="connsiteY20-318" fmla="*/ 1017766 h 2449001"/>
              <a:gd name="connsiteX21-319" fmla="*/ 238828 w 779830"/>
              <a:gd name="connsiteY21-320" fmla="*/ 0 h 2449001"/>
              <a:gd name="connsiteX0-321" fmla="*/ 425766 w 779911"/>
              <a:gd name="connsiteY0-322" fmla="*/ 1331843 h 2449001"/>
              <a:gd name="connsiteX1-323" fmla="*/ 537085 w 779911"/>
              <a:gd name="connsiteY1-324" fmla="*/ 1379551 h 2449001"/>
              <a:gd name="connsiteX2-325" fmla="*/ 758515 w 779911"/>
              <a:gd name="connsiteY2-326" fmla="*/ 1406369 h 2449001"/>
              <a:gd name="connsiteX3-327" fmla="*/ 620573 w 779911"/>
              <a:gd name="connsiteY3-328" fmla="*/ 1741335 h 2449001"/>
              <a:gd name="connsiteX4-329" fmla="*/ 604670 w 779911"/>
              <a:gd name="connsiteY4-330" fmla="*/ 2441050 h 2449001"/>
              <a:gd name="connsiteX5-331" fmla="*/ 314448 w 779911"/>
              <a:gd name="connsiteY5-332" fmla="*/ 2445025 h 2449001"/>
              <a:gd name="connsiteX6-333" fmla="*/ 207105 w 779911"/>
              <a:gd name="connsiteY6-334" fmla="*/ 1673750 h 2449001"/>
              <a:gd name="connsiteX7-335" fmla="*/ 203130 w 779911"/>
              <a:gd name="connsiteY7-336" fmla="*/ 2441050 h 2449001"/>
              <a:gd name="connsiteX8-337" fmla="*/ 131568 w 779911"/>
              <a:gd name="connsiteY8-338" fmla="*/ 2449001 h 2449001"/>
              <a:gd name="connsiteX9-339" fmla="*/ 371 w 779911"/>
              <a:gd name="connsiteY9-340" fmla="*/ 1701579 h 2449001"/>
              <a:gd name="connsiteX10-341" fmla="*/ 95884 w 779911"/>
              <a:gd name="connsiteY10-342" fmla="*/ 1597201 h 2449001"/>
              <a:gd name="connsiteX11-343" fmla="*/ 84413 w 779911"/>
              <a:gd name="connsiteY11-344" fmla="*/ 1389262 h 2449001"/>
              <a:gd name="connsiteX12-345" fmla="*/ 334326 w 779911"/>
              <a:gd name="connsiteY12-346" fmla="*/ 1375575 h 2449001"/>
              <a:gd name="connsiteX13-347" fmla="*/ 425766 w 779911"/>
              <a:gd name="connsiteY13-348" fmla="*/ 1331843 h 2449001"/>
              <a:gd name="connsiteX14-349" fmla="*/ 238909 w 779911"/>
              <a:gd name="connsiteY14-350" fmla="*/ 0 h 2449001"/>
              <a:gd name="connsiteX15-351" fmla="*/ 552985 w 779911"/>
              <a:gd name="connsiteY15-352" fmla="*/ 0 h 2449001"/>
              <a:gd name="connsiteX16-353" fmla="*/ 684183 w 779911"/>
              <a:gd name="connsiteY16-354" fmla="*/ 962108 h 2449001"/>
              <a:gd name="connsiteX17-355" fmla="*/ 719963 w 779911"/>
              <a:gd name="connsiteY17-356" fmla="*/ 1307990 h 2449001"/>
              <a:gd name="connsiteX18-357" fmla="*/ 409862 w 779911"/>
              <a:gd name="connsiteY18-358" fmla="*/ 1268233 h 2449001"/>
              <a:gd name="connsiteX19-359" fmla="*/ 99762 w 779911"/>
              <a:gd name="connsiteY19-360" fmla="*/ 1288111 h 2449001"/>
              <a:gd name="connsiteX20-361" fmla="*/ 119640 w 779911"/>
              <a:gd name="connsiteY20-362" fmla="*/ 1017766 h 2449001"/>
              <a:gd name="connsiteX21-363" fmla="*/ 238909 w 779911"/>
              <a:gd name="connsiteY21-364" fmla="*/ 0 h 2449001"/>
              <a:gd name="connsiteX0-365" fmla="*/ 425696 w 779841"/>
              <a:gd name="connsiteY0-366" fmla="*/ 1331843 h 2449001"/>
              <a:gd name="connsiteX1-367" fmla="*/ 537015 w 779841"/>
              <a:gd name="connsiteY1-368" fmla="*/ 1379551 h 2449001"/>
              <a:gd name="connsiteX2-369" fmla="*/ 758445 w 779841"/>
              <a:gd name="connsiteY2-370" fmla="*/ 1406369 h 2449001"/>
              <a:gd name="connsiteX3-371" fmla="*/ 620503 w 779841"/>
              <a:gd name="connsiteY3-372" fmla="*/ 1741335 h 2449001"/>
              <a:gd name="connsiteX4-373" fmla="*/ 604600 w 779841"/>
              <a:gd name="connsiteY4-374" fmla="*/ 2441050 h 2449001"/>
              <a:gd name="connsiteX5-375" fmla="*/ 314378 w 779841"/>
              <a:gd name="connsiteY5-376" fmla="*/ 2445025 h 2449001"/>
              <a:gd name="connsiteX6-377" fmla="*/ 207035 w 779841"/>
              <a:gd name="connsiteY6-378" fmla="*/ 1673750 h 2449001"/>
              <a:gd name="connsiteX7-379" fmla="*/ 203060 w 779841"/>
              <a:gd name="connsiteY7-380" fmla="*/ 2441050 h 2449001"/>
              <a:gd name="connsiteX8-381" fmla="*/ 131498 w 779841"/>
              <a:gd name="connsiteY8-382" fmla="*/ 2449001 h 2449001"/>
              <a:gd name="connsiteX9-383" fmla="*/ 301 w 779841"/>
              <a:gd name="connsiteY9-384" fmla="*/ 1701579 h 2449001"/>
              <a:gd name="connsiteX10-385" fmla="*/ 95814 w 779841"/>
              <a:gd name="connsiteY10-386" fmla="*/ 1597201 h 2449001"/>
              <a:gd name="connsiteX11-387" fmla="*/ 84343 w 779841"/>
              <a:gd name="connsiteY11-388" fmla="*/ 1389262 h 2449001"/>
              <a:gd name="connsiteX12-389" fmla="*/ 334256 w 779841"/>
              <a:gd name="connsiteY12-390" fmla="*/ 1375575 h 2449001"/>
              <a:gd name="connsiteX13-391" fmla="*/ 425696 w 779841"/>
              <a:gd name="connsiteY13-392" fmla="*/ 1331843 h 2449001"/>
              <a:gd name="connsiteX14-393" fmla="*/ 238839 w 779841"/>
              <a:gd name="connsiteY14-394" fmla="*/ 0 h 2449001"/>
              <a:gd name="connsiteX15-395" fmla="*/ 552915 w 779841"/>
              <a:gd name="connsiteY15-396" fmla="*/ 0 h 2449001"/>
              <a:gd name="connsiteX16-397" fmla="*/ 684113 w 779841"/>
              <a:gd name="connsiteY16-398" fmla="*/ 962108 h 2449001"/>
              <a:gd name="connsiteX17-399" fmla="*/ 719893 w 779841"/>
              <a:gd name="connsiteY17-400" fmla="*/ 1307990 h 2449001"/>
              <a:gd name="connsiteX18-401" fmla="*/ 409792 w 779841"/>
              <a:gd name="connsiteY18-402" fmla="*/ 1268233 h 2449001"/>
              <a:gd name="connsiteX19-403" fmla="*/ 99692 w 779841"/>
              <a:gd name="connsiteY19-404" fmla="*/ 1288111 h 2449001"/>
              <a:gd name="connsiteX20-405" fmla="*/ 119570 w 779841"/>
              <a:gd name="connsiteY20-406" fmla="*/ 1017766 h 2449001"/>
              <a:gd name="connsiteX21-407" fmla="*/ 238839 w 779841"/>
              <a:gd name="connsiteY21-408" fmla="*/ 0 h 2449001"/>
              <a:gd name="connsiteX0-409" fmla="*/ 425696 w 794874"/>
              <a:gd name="connsiteY0-410" fmla="*/ 1331843 h 2449001"/>
              <a:gd name="connsiteX1-411" fmla="*/ 537015 w 794874"/>
              <a:gd name="connsiteY1-412" fmla="*/ 1379551 h 2449001"/>
              <a:gd name="connsiteX2-413" fmla="*/ 758445 w 794874"/>
              <a:gd name="connsiteY2-414" fmla="*/ 1406369 h 2449001"/>
              <a:gd name="connsiteX3-415" fmla="*/ 620503 w 794874"/>
              <a:gd name="connsiteY3-416" fmla="*/ 1741335 h 2449001"/>
              <a:gd name="connsiteX4-417" fmla="*/ 604600 w 794874"/>
              <a:gd name="connsiteY4-418" fmla="*/ 2441050 h 2449001"/>
              <a:gd name="connsiteX5-419" fmla="*/ 314378 w 794874"/>
              <a:gd name="connsiteY5-420" fmla="*/ 2445025 h 2449001"/>
              <a:gd name="connsiteX6-421" fmla="*/ 207035 w 794874"/>
              <a:gd name="connsiteY6-422" fmla="*/ 1673750 h 2449001"/>
              <a:gd name="connsiteX7-423" fmla="*/ 203060 w 794874"/>
              <a:gd name="connsiteY7-424" fmla="*/ 2441050 h 2449001"/>
              <a:gd name="connsiteX8-425" fmla="*/ 131498 w 794874"/>
              <a:gd name="connsiteY8-426" fmla="*/ 2449001 h 2449001"/>
              <a:gd name="connsiteX9-427" fmla="*/ 301 w 794874"/>
              <a:gd name="connsiteY9-428" fmla="*/ 1701579 h 2449001"/>
              <a:gd name="connsiteX10-429" fmla="*/ 95814 w 794874"/>
              <a:gd name="connsiteY10-430" fmla="*/ 1597201 h 2449001"/>
              <a:gd name="connsiteX11-431" fmla="*/ 84343 w 794874"/>
              <a:gd name="connsiteY11-432" fmla="*/ 1389262 h 2449001"/>
              <a:gd name="connsiteX12-433" fmla="*/ 334256 w 794874"/>
              <a:gd name="connsiteY12-434" fmla="*/ 1375575 h 2449001"/>
              <a:gd name="connsiteX13-435" fmla="*/ 425696 w 794874"/>
              <a:gd name="connsiteY13-436" fmla="*/ 1331843 h 2449001"/>
              <a:gd name="connsiteX14-437" fmla="*/ 238839 w 794874"/>
              <a:gd name="connsiteY14-438" fmla="*/ 0 h 2449001"/>
              <a:gd name="connsiteX15-439" fmla="*/ 552915 w 794874"/>
              <a:gd name="connsiteY15-440" fmla="*/ 0 h 2449001"/>
              <a:gd name="connsiteX16-441" fmla="*/ 684113 w 794874"/>
              <a:gd name="connsiteY16-442" fmla="*/ 962108 h 2449001"/>
              <a:gd name="connsiteX17-443" fmla="*/ 719893 w 794874"/>
              <a:gd name="connsiteY17-444" fmla="*/ 1307990 h 2449001"/>
              <a:gd name="connsiteX18-445" fmla="*/ 409792 w 794874"/>
              <a:gd name="connsiteY18-446" fmla="*/ 1268233 h 2449001"/>
              <a:gd name="connsiteX19-447" fmla="*/ 99692 w 794874"/>
              <a:gd name="connsiteY19-448" fmla="*/ 1288111 h 2449001"/>
              <a:gd name="connsiteX20-449" fmla="*/ 119570 w 794874"/>
              <a:gd name="connsiteY20-450" fmla="*/ 1017766 h 2449001"/>
              <a:gd name="connsiteX21-451" fmla="*/ 238839 w 794874"/>
              <a:gd name="connsiteY21-452" fmla="*/ 0 h 2449001"/>
              <a:gd name="connsiteX0-453" fmla="*/ 425696 w 794874"/>
              <a:gd name="connsiteY0-454" fmla="*/ 1331843 h 2449001"/>
              <a:gd name="connsiteX1-455" fmla="*/ 537015 w 794874"/>
              <a:gd name="connsiteY1-456" fmla="*/ 1379551 h 2449001"/>
              <a:gd name="connsiteX2-457" fmla="*/ 758445 w 794874"/>
              <a:gd name="connsiteY2-458" fmla="*/ 1406369 h 2449001"/>
              <a:gd name="connsiteX3-459" fmla="*/ 620503 w 794874"/>
              <a:gd name="connsiteY3-460" fmla="*/ 1741335 h 2449001"/>
              <a:gd name="connsiteX4-461" fmla="*/ 604600 w 794874"/>
              <a:gd name="connsiteY4-462" fmla="*/ 2441050 h 2449001"/>
              <a:gd name="connsiteX5-463" fmla="*/ 314378 w 794874"/>
              <a:gd name="connsiteY5-464" fmla="*/ 2445025 h 2449001"/>
              <a:gd name="connsiteX6-465" fmla="*/ 207035 w 794874"/>
              <a:gd name="connsiteY6-466" fmla="*/ 1673750 h 2449001"/>
              <a:gd name="connsiteX7-467" fmla="*/ 203060 w 794874"/>
              <a:gd name="connsiteY7-468" fmla="*/ 2441050 h 2449001"/>
              <a:gd name="connsiteX8-469" fmla="*/ 131498 w 794874"/>
              <a:gd name="connsiteY8-470" fmla="*/ 2449001 h 2449001"/>
              <a:gd name="connsiteX9-471" fmla="*/ 301 w 794874"/>
              <a:gd name="connsiteY9-472" fmla="*/ 1701579 h 2449001"/>
              <a:gd name="connsiteX10-473" fmla="*/ 95814 w 794874"/>
              <a:gd name="connsiteY10-474" fmla="*/ 1597201 h 2449001"/>
              <a:gd name="connsiteX11-475" fmla="*/ 84343 w 794874"/>
              <a:gd name="connsiteY11-476" fmla="*/ 1389262 h 2449001"/>
              <a:gd name="connsiteX12-477" fmla="*/ 334256 w 794874"/>
              <a:gd name="connsiteY12-478" fmla="*/ 1375575 h 2449001"/>
              <a:gd name="connsiteX13-479" fmla="*/ 425696 w 794874"/>
              <a:gd name="connsiteY13-480" fmla="*/ 1331843 h 2449001"/>
              <a:gd name="connsiteX14-481" fmla="*/ 238839 w 794874"/>
              <a:gd name="connsiteY14-482" fmla="*/ 0 h 2449001"/>
              <a:gd name="connsiteX15-483" fmla="*/ 552915 w 794874"/>
              <a:gd name="connsiteY15-484" fmla="*/ 0 h 2449001"/>
              <a:gd name="connsiteX16-485" fmla="*/ 684113 w 794874"/>
              <a:gd name="connsiteY16-486" fmla="*/ 962108 h 2449001"/>
              <a:gd name="connsiteX17-487" fmla="*/ 719893 w 794874"/>
              <a:gd name="connsiteY17-488" fmla="*/ 1307990 h 2449001"/>
              <a:gd name="connsiteX18-489" fmla="*/ 409792 w 794874"/>
              <a:gd name="connsiteY18-490" fmla="*/ 1268233 h 2449001"/>
              <a:gd name="connsiteX19-491" fmla="*/ 99692 w 794874"/>
              <a:gd name="connsiteY19-492" fmla="*/ 1288111 h 2449001"/>
              <a:gd name="connsiteX20-493" fmla="*/ 133257 w 794874"/>
              <a:gd name="connsiteY20-494" fmla="*/ 945913 h 2449001"/>
              <a:gd name="connsiteX21-495" fmla="*/ 238839 w 794874"/>
              <a:gd name="connsiteY21-496" fmla="*/ 0 h 2449001"/>
              <a:gd name="connsiteX0-497" fmla="*/ 425696 w 794874"/>
              <a:gd name="connsiteY0-498" fmla="*/ 1331843 h 2449001"/>
              <a:gd name="connsiteX1-499" fmla="*/ 537015 w 794874"/>
              <a:gd name="connsiteY1-500" fmla="*/ 1379551 h 2449001"/>
              <a:gd name="connsiteX2-501" fmla="*/ 758445 w 794874"/>
              <a:gd name="connsiteY2-502" fmla="*/ 1406369 h 2449001"/>
              <a:gd name="connsiteX3-503" fmla="*/ 620503 w 794874"/>
              <a:gd name="connsiteY3-504" fmla="*/ 1741335 h 2449001"/>
              <a:gd name="connsiteX4-505" fmla="*/ 604600 w 794874"/>
              <a:gd name="connsiteY4-506" fmla="*/ 2441050 h 2449001"/>
              <a:gd name="connsiteX5-507" fmla="*/ 314378 w 794874"/>
              <a:gd name="connsiteY5-508" fmla="*/ 2445025 h 2449001"/>
              <a:gd name="connsiteX6-509" fmla="*/ 207035 w 794874"/>
              <a:gd name="connsiteY6-510" fmla="*/ 1673750 h 2449001"/>
              <a:gd name="connsiteX7-511" fmla="*/ 203060 w 794874"/>
              <a:gd name="connsiteY7-512" fmla="*/ 2441050 h 2449001"/>
              <a:gd name="connsiteX8-513" fmla="*/ 131498 w 794874"/>
              <a:gd name="connsiteY8-514" fmla="*/ 2449001 h 2449001"/>
              <a:gd name="connsiteX9-515" fmla="*/ 301 w 794874"/>
              <a:gd name="connsiteY9-516" fmla="*/ 1701579 h 2449001"/>
              <a:gd name="connsiteX10-517" fmla="*/ 95814 w 794874"/>
              <a:gd name="connsiteY10-518" fmla="*/ 1597201 h 2449001"/>
              <a:gd name="connsiteX11-519" fmla="*/ 84343 w 794874"/>
              <a:gd name="connsiteY11-520" fmla="*/ 1389262 h 2449001"/>
              <a:gd name="connsiteX12-521" fmla="*/ 334256 w 794874"/>
              <a:gd name="connsiteY12-522" fmla="*/ 1375575 h 2449001"/>
              <a:gd name="connsiteX13-523" fmla="*/ 425696 w 794874"/>
              <a:gd name="connsiteY13-524" fmla="*/ 1331843 h 2449001"/>
              <a:gd name="connsiteX14-525" fmla="*/ 238839 w 794874"/>
              <a:gd name="connsiteY14-526" fmla="*/ 0 h 2449001"/>
              <a:gd name="connsiteX15-527" fmla="*/ 552915 w 794874"/>
              <a:gd name="connsiteY15-528" fmla="*/ 0 h 2449001"/>
              <a:gd name="connsiteX16-529" fmla="*/ 684113 w 794874"/>
              <a:gd name="connsiteY16-530" fmla="*/ 962108 h 2449001"/>
              <a:gd name="connsiteX17-531" fmla="*/ 719893 w 794874"/>
              <a:gd name="connsiteY17-532" fmla="*/ 1307990 h 2449001"/>
              <a:gd name="connsiteX18-533" fmla="*/ 409792 w 794874"/>
              <a:gd name="connsiteY18-534" fmla="*/ 1268233 h 2449001"/>
              <a:gd name="connsiteX19-535" fmla="*/ 99692 w 794874"/>
              <a:gd name="connsiteY19-536" fmla="*/ 1288111 h 2449001"/>
              <a:gd name="connsiteX20-537" fmla="*/ 133257 w 794874"/>
              <a:gd name="connsiteY20-538" fmla="*/ 945913 h 2449001"/>
              <a:gd name="connsiteX21-539" fmla="*/ 238839 w 794874"/>
              <a:gd name="connsiteY21-540" fmla="*/ 0 h 2449001"/>
              <a:gd name="connsiteX0-541" fmla="*/ 425696 w 794874"/>
              <a:gd name="connsiteY0-542" fmla="*/ 1331843 h 2449001"/>
              <a:gd name="connsiteX1-543" fmla="*/ 537015 w 794874"/>
              <a:gd name="connsiteY1-544" fmla="*/ 1379551 h 2449001"/>
              <a:gd name="connsiteX2-545" fmla="*/ 758445 w 794874"/>
              <a:gd name="connsiteY2-546" fmla="*/ 1406369 h 2449001"/>
              <a:gd name="connsiteX3-547" fmla="*/ 620503 w 794874"/>
              <a:gd name="connsiteY3-548" fmla="*/ 1741335 h 2449001"/>
              <a:gd name="connsiteX4-549" fmla="*/ 604600 w 794874"/>
              <a:gd name="connsiteY4-550" fmla="*/ 2441050 h 2449001"/>
              <a:gd name="connsiteX5-551" fmla="*/ 314378 w 794874"/>
              <a:gd name="connsiteY5-552" fmla="*/ 2445025 h 2449001"/>
              <a:gd name="connsiteX6-553" fmla="*/ 207035 w 794874"/>
              <a:gd name="connsiteY6-554" fmla="*/ 1673750 h 2449001"/>
              <a:gd name="connsiteX7-555" fmla="*/ 203060 w 794874"/>
              <a:gd name="connsiteY7-556" fmla="*/ 2441050 h 2449001"/>
              <a:gd name="connsiteX8-557" fmla="*/ 131498 w 794874"/>
              <a:gd name="connsiteY8-558" fmla="*/ 2449001 h 2449001"/>
              <a:gd name="connsiteX9-559" fmla="*/ 301 w 794874"/>
              <a:gd name="connsiteY9-560" fmla="*/ 1701579 h 2449001"/>
              <a:gd name="connsiteX10-561" fmla="*/ 95814 w 794874"/>
              <a:gd name="connsiteY10-562" fmla="*/ 1597201 h 2449001"/>
              <a:gd name="connsiteX11-563" fmla="*/ 84343 w 794874"/>
              <a:gd name="connsiteY11-564" fmla="*/ 1389262 h 2449001"/>
              <a:gd name="connsiteX12-565" fmla="*/ 334256 w 794874"/>
              <a:gd name="connsiteY12-566" fmla="*/ 1375575 h 2449001"/>
              <a:gd name="connsiteX13-567" fmla="*/ 425696 w 794874"/>
              <a:gd name="connsiteY13-568" fmla="*/ 1331843 h 2449001"/>
              <a:gd name="connsiteX14-569" fmla="*/ 218310 w 794874"/>
              <a:gd name="connsiteY14-570" fmla="*/ 0 h 2449001"/>
              <a:gd name="connsiteX15-571" fmla="*/ 552915 w 794874"/>
              <a:gd name="connsiteY15-572" fmla="*/ 0 h 2449001"/>
              <a:gd name="connsiteX16-573" fmla="*/ 684113 w 794874"/>
              <a:gd name="connsiteY16-574" fmla="*/ 962108 h 2449001"/>
              <a:gd name="connsiteX17-575" fmla="*/ 719893 w 794874"/>
              <a:gd name="connsiteY17-576" fmla="*/ 1307990 h 2449001"/>
              <a:gd name="connsiteX18-577" fmla="*/ 409792 w 794874"/>
              <a:gd name="connsiteY18-578" fmla="*/ 1268233 h 2449001"/>
              <a:gd name="connsiteX19-579" fmla="*/ 99692 w 794874"/>
              <a:gd name="connsiteY19-580" fmla="*/ 1288111 h 2449001"/>
              <a:gd name="connsiteX20-581" fmla="*/ 133257 w 794874"/>
              <a:gd name="connsiteY20-582" fmla="*/ 945913 h 2449001"/>
              <a:gd name="connsiteX21-583" fmla="*/ 218310 w 794874"/>
              <a:gd name="connsiteY21-584" fmla="*/ 0 h 2449001"/>
              <a:gd name="connsiteX0-585" fmla="*/ 425696 w 794874"/>
              <a:gd name="connsiteY0-586" fmla="*/ 1331843 h 2449001"/>
              <a:gd name="connsiteX1-587" fmla="*/ 537015 w 794874"/>
              <a:gd name="connsiteY1-588" fmla="*/ 1379551 h 2449001"/>
              <a:gd name="connsiteX2-589" fmla="*/ 758445 w 794874"/>
              <a:gd name="connsiteY2-590" fmla="*/ 1406369 h 2449001"/>
              <a:gd name="connsiteX3-591" fmla="*/ 620503 w 794874"/>
              <a:gd name="connsiteY3-592" fmla="*/ 1741335 h 2449001"/>
              <a:gd name="connsiteX4-593" fmla="*/ 604600 w 794874"/>
              <a:gd name="connsiteY4-594" fmla="*/ 2441050 h 2449001"/>
              <a:gd name="connsiteX5-595" fmla="*/ 314378 w 794874"/>
              <a:gd name="connsiteY5-596" fmla="*/ 2445025 h 2449001"/>
              <a:gd name="connsiteX6-597" fmla="*/ 207035 w 794874"/>
              <a:gd name="connsiteY6-598" fmla="*/ 1673750 h 2449001"/>
              <a:gd name="connsiteX7-599" fmla="*/ 203060 w 794874"/>
              <a:gd name="connsiteY7-600" fmla="*/ 2441050 h 2449001"/>
              <a:gd name="connsiteX8-601" fmla="*/ 131498 w 794874"/>
              <a:gd name="connsiteY8-602" fmla="*/ 2449001 h 2449001"/>
              <a:gd name="connsiteX9-603" fmla="*/ 301 w 794874"/>
              <a:gd name="connsiteY9-604" fmla="*/ 1701579 h 2449001"/>
              <a:gd name="connsiteX10-605" fmla="*/ 95814 w 794874"/>
              <a:gd name="connsiteY10-606" fmla="*/ 1597201 h 2449001"/>
              <a:gd name="connsiteX11-607" fmla="*/ 84343 w 794874"/>
              <a:gd name="connsiteY11-608" fmla="*/ 1389262 h 2449001"/>
              <a:gd name="connsiteX12-609" fmla="*/ 334256 w 794874"/>
              <a:gd name="connsiteY12-610" fmla="*/ 1375575 h 2449001"/>
              <a:gd name="connsiteX13-611" fmla="*/ 425696 w 794874"/>
              <a:gd name="connsiteY13-612" fmla="*/ 1331843 h 2449001"/>
              <a:gd name="connsiteX14-613" fmla="*/ 218310 w 794874"/>
              <a:gd name="connsiteY14-614" fmla="*/ 0 h 2449001"/>
              <a:gd name="connsiteX15-615" fmla="*/ 570023 w 794874"/>
              <a:gd name="connsiteY15-616" fmla="*/ 3422 h 2449001"/>
              <a:gd name="connsiteX16-617" fmla="*/ 684113 w 794874"/>
              <a:gd name="connsiteY16-618" fmla="*/ 962108 h 2449001"/>
              <a:gd name="connsiteX17-619" fmla="*/ 719893 w 794874"/>
              <a:gd name="connsiteY17-620" fmla="*/ 1307990 h 2449001"/>
              <a:gd name="connsiteX18-621" fmla="*/ 409792 w 794874"/>
              <a:gd name="connsiteY18-622" fmla="*/ 1268233 h 2449001"/>
              <a:gd name="connsiteX19-623" fmla="*/ 99692 w 794874"/>
              <a:gd name="connsiteY19-624" fmla="*/ 1288111 h 2449001"/>
              <a:gd name="connsiteX20-625" fmla="*/ 133257 w 794874"/>
              <a:gd name="connsiteY20-626" fmla="*/ 945913 h 2449001"/>
              <a:gd name="connsiteX21-627" fmla="*/ 218310 w 794874"/>
              <a:gd name="connsiteY21-628" fmla="*/ 0 h 2449001"/>
              <a:gd name="connsiteX0-629" fmla="*/ 425696 w 794874"/>
              <a:gd name="connsiteY0-630" fmla="*/ 1331843 h 2449001"/>
              <a:gd name="connsiteX1-631" fmla="*/ 537015 w 794874"/>
              <a:gd name="connsiteY1-632" fmla="*/ 1379551 h 2449001"/>
              <a:gd name="connsiteX2-633" fmla="*/ 758445 w 794874"/>
              <a:gd name="connsiteY2-634" fmla="*/ 1406369 h 2449001"/>
              <a:gd name="connsiteX3-635" fmla="*/ 620503 w 794874"/>
              <a:gd name="connsiteY3-636" fmla="*/ 1741335 h 2449001"/>
              <a:gd name="connsiteX4-637" fmla="*/ 604600 w 794874"/>
              <a:gd name="connsiteY4-638" fmla="*/ 2441050 h 2449001"/>
              <a:gd name="connsiteX5-639" fmla="*/ 314378 w 794874"/>
              <a:gd name="connsiteY5-640" fmla="*/ 2445025 h 2449001"/>
              <a:gd name="connsiteX6-641" fmla="*/ 207035 w 794874"/>
              <a:gd name="connsiteY6-642" fmla="*/ 1673750 h 2449001"/>
              <a:gd name="connsiteX7-643" fmla="*/ 203060 w 794874"/>
              <a:gd name="connsiteY7-644" fmla="*/ 2441050 h 2449001"/>
              <a:gd name="connsiteX8-645" fmla="*/ 131498 w 794874"/>
              <a:gd name="connsiteY8-646" fmla="*/ 2449001 h 2449001"/>
              <a:gd name="connsiteX9-647" fmla="*/ 301 w 794874"/>
              <a:gd name="connsiteY9-648" fmla="*/ 1701579 h 2449001"/>
              <a:gd name="connsiteX10-649" fmla="*/ 95814 w 794874"/>
              <a:gd name="connsiteY10-650" fmla="*/ 1597201 h 2449001"/>
              <a:gd name="connsiteX11-651" fmla="*/ 84343 w 794874"/>
              <a:gd name="connsiteY11-652" fmla="*/ 1389262 h 2449001"/>
              <a:gd name="connsiteX12-653" fmla="*/ 334256 w 794874"/>
              <a:gd name="connsiteY12-654" fmla="*/ 1375575 h 2449001"/>
              <a:gd name="connsiteX13-655" fmla="*/ 425696 w 794874"/>
              <a:gd name="connsiteY13-656" fmla="*/ 1331843 h 2449001"/>
              <a:gd name="connsiteX14-657" fmla="*/ 218310 w 794874"/>
              <a:gd name="connsiteY14-658" fmla="*/ 0 h 2449001"/>
              <a:gd name="connsiteX15-659" fmla="*/ 570023 w 794874"/>
              <a:gd name="connsiteY15-660" fmla="*/ 3422 h 2449001"/>
              <a:gd name="connsiteX16-661" fmla="*/ 684113 w 794874"/>
              <a:gd name="connsiteY16-662" fmla="*/ 962108 h 2449001"/>
              <a:gd name="connsiteX17-663" fmla="*/ 719893 w 794874"/>
              <a:gd name="connsiteY17-664" fmla="*/ 1307990 h 2449001"/>
              <a:gd name="connsiteX18-665" fmla="*/ 409792 w 794874"/>
              <a:gd name="connsiteY18-666" fmla="*/ 1268233 h 2449001"/>
              <a:gd name="connsiteX19-667" fmla="*/ 99692 w 794874"/>
              <a:gd name="connsiteY19-668" fmla="*/ 1288111 h 2449001"/>
              <a:gd name="connsiteX20-669" fmla="*/ 133257 w 794874"/>
              <a:gd name="connsiteY20-670" fmla="*/ 945913 h 2449001"/>
              <a:gd name="connsiteX21-671" fmla="*/ 218310 w 794874"/>
              <a:gd name="connsiteY21-672" fmla="*/ 0 h 2449001"/>
              <a:gd name="connsiteX0-673" fmla="*/ 425696 w 794874"/>
              <a:gd name="connsiteY0-674" fmla="*/ 1331843 h 2449001"/>
              <a:gd name="connsiteX1-675" fmla="*/ 537015 w 794874"/>
              <a:gd name="connsiteY1-676" fmla="*/ 1379551 h 2449001"/>
              <a:gd name="connsiteX2-677" fmla="*/ 758445 w 794874"/>
              <a:gd name="connsiteY2-678" fmla="*/ 1406369 h 2449001"/>
              <a:gd name="connsiteX3-679" fmla="*/ 620503 w 794874"/>
              <a:gd name="connsiteY3-680" fmla="*/ 1741335 h 2449001"/>
              <a:gd name="connsiteX4-681" fmla="*/ 604600 w 794874"/>
              <a:gd name="connsiteY4-682" fmla="*/ 2441050 h 2449001"/>
              <a:gd name="connsiteX5-683" fmla="*/ 314378 w 794874"/>
              <a:gd name="connsiteY5-684" fmla="*/ 2445025 h 2449001"/>
              <a:gd name="connsiteX6-685" fmla="*/ 207035 w 794874"/>
              <a:gd name="connsiteY6-686" fmla="*/ 1673750 h 2449001"/>
              <a:gd name="connsiteX7-687" fmla="*/ 203060 w 794874"/>
              <a:gd name="connsiteY7-688" fmla="*/ 2441050 h 2449001"/>
              <a:gd name="connsiteX8-689" fmla="*/ 131498 w 794874"/>
              <a:gd name="connsiteY8-690" fmla="*/ 2449001 h 2449001"/>
              <a:gd name="connsiteX9-691" fmla="*/ 301 w 794874"/>
              <a:gd name="connsiteY9-692" fmla="*/ 1701579 h 2449001"/>
              <a:gd name="connsiteX10-693" fmla="*/ 95814 w 794874"/>
              <a:gd name="connsiteY10-694" fmla="*/ 1597201 h 2449001"/>
              <a:gd name="connsiteX11-695" fmla="*/ 84343 w 794874"/>
              <a:gd name="connsiteY11-696" fmla="*/ 1389262 h 2449001"/>
              <a:gd name="connsiteX12-697" fmla="*/ 334256 w 794874"/>
              <a:gd name="connsiteY12-698" fmla="*/ 1375575 h 2449001"/>
              <a:gd name="connsiteX13-699" fmla="*/ 425696 w 794874"/>
              <a:gd name="connsiteY13-700" fmla="*/ 1331843 h 2449001"/>
              <a:gd name="connsiteX14-701" fmla="*/ 218310 w 794874"/>
              <a:gd name="connsiteY14-702" fmla="*/ 0 h 2449001"/>
              <a:gd name="connsiteX15-703" fmla="*/ 570023 w 794874"/>
              <a:gd name="connsiteY15-704" fmla="*/ 3422 h 2449001"/>
              <a:gd name="connsiteX16-705" fmla="*/ 684113 w 794874"/>
              <a:gd name="connsiteY16-706" fmla="*/ 962108 h 2449001"/>
              <a:gd name="connsiteX17-707" fmla="*/ 719893 w 794874"/>
              <a:gd name="connsiteY17-708" fmla="*/ 1307990 h 2449001"/>
              <a:gd name="connsiteX18-709" fmla="*/ 409792 w 794874"/>
              <a:gd name="connsiteY18-710" fmla="*/ 1268233 h 2449001"/>
              <a:gd name="connsiteX19-711" fmla="*/ 99692 w 794874"/>
              <a:gd name="connsiteY19-712" fmla="*/ 1288111 h 2449001"/>
              <a:gd name="connsiteX20-713" fmla="*/ 133257 w 794874"/>
              <a:gd name="connsiteY20-714" fmla="*/ 945913 h 2449001"/>
              <a:gd name="connsiteX21-715" fmla="*/ 218310 w 794874"/>
              <a:gd name="connsiteY21-716" fmla="*/ 0 h 2449001"/>
              <a:gd name="connsiteX0-717" fmla="*/ 425696 w 791314"/>
              <a:gd name="connsiteY0-718" fmla="*/ 1331843 h 2449001"/>
              <a:gd name="connsiteX1-719" fmla="*/ 537015 w 791314"/>
              <a:gd name="connsiteY1-720" fmla="*/ 1379551 h 2449001"/>
              <a:gd name="connsiteX2-721" fmla="*/ 758445 w 791314"/>
              <a:gd name="connsiteY2-722" fmla="*/ 1406369 h 2449001"/>
              <a:gd name="connsiteX3-723" fmla="*/ 620503 w 791314"/>
              <a:gd name="connsiteY3-724" fmla="*/ 1741335 h 2449001"/>
              <a:gd name="connsiteX4-725" fmla="*/ 604600 w 791314"/>
              <a:gd name="connsiteY4-726" fmla="*/ 2441050 h 2449001"/>
              <a:gd name="connsiteX5-727" fmla="*/ 314378 w 791314"/>
              <a:gd name="connsiteY5-728" fmla="*/ 2445025 h 2449001"/>
              <a:gd name="connsiteX6-729" fmla="*/ 207035 w 791314"/>
              <a:gd name="connsiteY6-730" fmla="*/ 1673750 h 2449001"/>
              <a:gd name="connsiteX7-731" fmla="*/ 203060 w 791314"/>
              <a:gd name="connsiteY7-732" fmla="*/ 2441050 h 2449001"/>
              <a:gd name="connsiteX8-733" fmla="*/ 131498 w 791314"/>
              <a:gd name="connsiteY8-734" fmla="*/ 2449001 h 2449001"/>
              <a:gd name="connsiteX9-735" fmla="*/ 301 w 791314"/>
              <a:gd name="connsiteY9-736" fmla="*/ 1701579 h 2449001"/>
              <a:gd name="connsiteX10-737" fmla="*/ 95814 w 791314"/>
              <a:gd name="connsiteY10-738" fmla="*/ 1597201 h 2449001"/>
              <a:gd name="connsiteX11-739" fmla="*/ 84343 w 791314"/>
              <a:gd name="connsiteY11-740" fmla="*/ 1389262 h 2449001"/>
              <a:gd name="connsiteX12-741" fmla="*/ 334256 w 791314"/>
              <a:gd name="connsiteY12-742" fmla="*/ 1375575 h 2449001"/>
              <a:gd name="connsiteX13-743" fmla="*/ 425696 w 791314"/>
              <a:gd name="connsiteY13-744" fmla="*/ 1331843 h 2449001"/>
              <a:gd name="connsiteX14-745" fmla="*/ 218310 w 791314"/>
              <a:gd name="connsiteY14-746" fmla="*/ 0 h 2449001"/>
              <a:gd name="connsiteX15-747" fmla="*/ 570023 w 791314"/>
              <a:gd name="connsiteY15-748" fmla="*/ 3422 h 2449001"/>
              <a:gd name="connsiteX16-749" fmla="*/ 677271 w 791314"/>
              <a:gd name="connsiteY16-750" fmla="*/ 938156 h 2449001"/>
              <a:gd name="connsiteX17-751" fmla="*/ 719893 w 791314"/>
              <a:gd name="connsiteY17-752" fmla="*/ 1307990 h 2449001"/>
              <a:gd name="connsiteX18-753" fmla="*/ 409792 w 791314"/>
              <a:gd name="connsiteY18-754" fmla="*/ 1268233 h 2449001"/>
              <a:gd name="connsiteX19-755" fmla="*/ 99692 w 791314"/>
              <a:gd name="connsiteY19-756" fmla="*/ 1288111 h 2449001"/>
              <a:gd name="connsiteX20-757" fmla="*/ 133257 w 791314"/>
              <a:gd name="connsiteY20-758" fmla="*/ 945913 h 2449001"/>
              <a:gd name="connsiteX21-759" fmla="*/ 218310 w 791314"/>
              <a:gd name="connsiteY21-760" fmla="*/ 0 h 2449001"/>
              <a:gd name="connsiteX0-761" fmla="*/ 425696 w 791740"/>
              <a:gd name="connsiteY0-762" fmla="*/ 1331843 h 2449001"/>
              <a:gd name="connsiteX1-763" fmla="*/ 537015 w 791740"/>
              <a:gd name="connsiteY1-764" fmla="*/ 1379551 h 2449001"/>
              <a:gd name="connsiteX2-765" fmla="*/ 775553 w 791740"/>
              <a:gd name="connsiteY2-766" fmla="*/ 1406369 h 2449001"/>
              <a:gd name="connsiteX3-767" fmla="*/ 620503 w 791740"/>
              <a:gd name="connsiteY3-768" fmla="*/ 1741335 h 2449001"/>
              <a:gd name="connsiteX4-769" fmla="*/ 604600 w 791740"/>
              <a:gd name="connsiteY4-770" fmla="*/ 2441050 h 2449001"/>
              <a:gd name="connsiteX5-771" fmla="*/ 314378 w 791740"/>
              <a:gd name="connsiteY5-772" fmla="*/ 2445025 h 2449001"/>
              <a:gd name="connsiteX6-773" fmla="*/ 207035 w 791740"/>
              <a:gd name="connsiteY6-774" fmla="*/ 1673750 h 2449001"/>
              <a:gd name="connsiteX7-775" fmla="*/ 203060 w 791740"/>
              <a:gd name="connsiteY7-776" fmla="*/ 2441050 h 2449001"/>
              <a:gd name="connsiteX8-777" fmla="*/ 131498 w 791740"/>
              <a:gd name="connsiteY8-778" fmla="*/ 2449001 h 2449001"/>
              <a:gd name="connsiteX9-779" fmla="*/ 301 w 791740"/>
              <a:gd name="connsiteY9-780" fmla="*/ 1701579 h 2449001"/>
              <a:gd name="connsiteX10-781" fmla="*/ 95814 w 791740"/>
              <a:gd name="connsiteY10-782" fmla="*/ 1597201 h 2449001"/>
              <a:gd name="connsiteX11-783" fmla="*/ 84343 w 791740"/>
              <a:gd name="connsiteY11-784" fmla="*/ 1389262 h 2449001"/>
              <a:gd name="connsiteX12-785" fmla="*/ 334256 w 791740"/>
              <a:gd name="connsiteY12-786" fmla="*/ 1375575 h 2449001"/>
              <a:gd name="connsiteX13-787" fmla="*/ 425696 w 791740"/>
              <a:gd name="connsiteY13-788" fmla="*/ 1331843 h 2449001"/>
              <a:gd name="connsiteX14-789" fmla="*/ 218310 w 791740"/>
              <a:gd name="connsiteY14-790" fmla="*/ 0 h 2449001"/>
              <a:gd name="connsiteX15-791" fmla="*/ 570023 w 791740"/>
              <a:gd name="connsiteY15-792" fmla="*/ 3422 h 2449001"/>
              <a:gd name="connsiteX16-793" fmla="*/ 677271 w 791740"/>
              <a:gd name="connsiteY16-794" fmla="*/ 938156 h 2449001"/>
              <a:gd name="connsiteX17-795" fmla="*/ 719893 w 791740"/>
              <a:gd name="connsiteY17-796" fmla="*/ 1307990 h 2449001"/>
              <a:gd name="connsiteX18-797" fmla="*/ 409792 w 791740"/>
              <a:gd name="connsiteY18-798" fmla="*/ 1268233 h 2449001"/>
              <a:gd name="connsiteX19-799" fmla="*/ 99692 w 791740"/>
              <a:gd name="connsiteY19-800" fmla="*/ 1288111 h 2449001"/>
              <a:gd name="connsiteX20-801" fmla="*/ 133257 w 791740"/>
              <a:gd name="connsiteY20-802" fmla="*/ 945913 h 2449001"/>
              <a:gd name="connsiteX21-803" fmla="*/ 218310 w 791740"/>
              <a:gd name="connsiteY21-804" fmla="*/ 0 h 2449001"/>
              <a:gd name="connsiteX0-805" fmla="*/ 425696 w 798638"/>
              <a:gd name="connsiteY0-806" fmla="*/ 1331843 h 2449001"/>
              <a:gd name="connsiteX1-807" fmla="*/ 537015 w 798638"/>
              <a:gd name="connsiteY1-808" fmla="*/ 1379551 h 2449001"/>
              <a:gd name="connsiteX2-809" fmla="*/ 775553 w 798638"/>
              <a:gd name="connsiteY2-810" fmla="*/ 1406369 h 2449001"/>
              <a:gd name="connsiteX3-811" fmla="*/ 620503 w 798638"/>
              <a:gd name="connsiteY3-812" fmla="*/ 1741335 h 2449001"/>
              <a:gd name="connsiteX4-813" fmla="*/ 604600 w 798638"/>
              <a:gd name="connsiteY4-814" fmla="*/ 2441050 h 2449001"/>
              <a:gd name="connsiteX5-815" fmla="*/ 314378 w 798638"/>
              <a:gd name="connsiteY5-816" fmla="*/ 2445025 h 2449001"/>
              <a:gd name="connsiteX6-817" fmla="*/ 207035 w 798638"/>
              <a:gd name="connsiteY6-818" fmla="*/ 1673750 h 2449001"/>
              <a:gd name="connsiteX7-819" fmla="*/ 203060 w 798638"/>
              <a:gd name="connsiteY7-820" fmla="*/ 2441050 h 2449001"/>
              <a:gd name="connsiteX8-821" fmla="*/ 131498 w 798638"/>
              <a:gd name="connsiteY8-822" fmla="*/ 2449001 h 2449001"/>
              <a:gd name="connsiteX9-823" fmla="*/ 301 w 798638"/>
              <a:gd name="connsiteY9-824" fmla="*/ 1701579 h 2449001"/>
              <a:gd name="connsiteX10-825" fmla="*/ 95814 w 798638"/>
              <a:gd name="connsiteY10-826" fmla="*/ 1597201 h 2449001"/>
              <a:gd name="connsiteX11-827" fmla="*/ 84343 w 798638"/>
              <a:gd name="connsiteY11-828" fmla="*/ 1389262 h 2449001"/>
              <a:gd name="connsiteX12-829" fmla="*/ 334256 w 798638"/>
              <a:gd name="connsiteY12-830" fmla="*/ 1375575 h 2449001"/>
              <a:gd name="connsiteX13-831" fmla="*/ 425696 w 798638"/>
              <a:gd name="connsiteY13-832" fmla="*/ 1331843 h 2449001"/>
              <a:gd name="connsiteX14-833" fmla="*/ 218310 w 798638"/>
              <a:gd name="connsiteY14-834" fmla="*/ 0 h 2449001"/>
              <a:gd name="connsiteX15-835" fmla="*/ 570023 w 798638"/>
              <a:gd name="connsiteY15-836" fmla="*/ 3422 h 2449001"/>
              <a:gd name="connsiteX16-837" fmla="*/ 677271 w 798638"/>
              <a:gd name="connsiteY16-838" fmla="*/ 938156 h 2449001"/>
              <a:gd name="connsiteX17-839" fmla="*/ 719893 w 798638"/>
              <a:gd name="connsiteY17-840" fmla="*/ 1307990 h 2449001"/>
              <a:gd name="connsiteX18-841" fmla="*/ 409792 w 798638"/>
              <a:gd name="connsiteY18-842" fmla="*/ 1268233 h 2449001"/>
              <a:gd name="connsiteX19-843" fmla="*/ 99692 w 798638"/>
              <a:gd name="connsiteY19-844" fmla="*/ 1288111 h 2449001"/>
              <a:gd name="connsiteX20-845" fmla="*/ 133257 w 798638"/>
              <a:gd name="connsiteY20-846" fmla="*/ 945913 h 2449001"/>
              <a:gd name="connsiteX21-847" fmla="*/ 218310 w 798638"/>
              <a:gd name="connsiteY21-848" fmla="*/ 0 h 2449001"/>
              <a:gd name="connsiteX0-849" fmla="*/ 425696 w 798137"/>
              <a:gd name="connsiteY0-850" fmla="*/ 1331843 h 2449001"/>
              <a:gd name="connsiteX1-851" fmla="*/ 537015 w 798137"/>
              <a:gd name="connsiteY1-852" fmla="*/ 1379551 h 2449001"/>
              <a:gd name="connsiteX2-853" fmla="*/ 775553 w 798137"/>
              <a:gd name="connsiteY2-854" fmla="*/ 1406369 h 2449001"/>
              <a:gd name="connsiteX3-855" fmla="*/ 613659 w 798137"/>
              <a:gd name="connsiteY3-856" fmla="*/ 1785816 h 2449001"/>
              <a:gd name="connsiteX4-857" fmla="*/ 604600 w 798137"/>
              <a:gd name="connsiteY4-858" fmla="*/ 2441050 h 2449001"/>
              <a:gd name="connsiteX5-859" fmla="*/ 314378 w 798137"/>
              <a:gd name="connsiteY5-860" fmla="*/ 2445025 h 2449001"/>
              <a:gd name="connsiteX6-861" fmla="*/ 207035 w 798137"/>
              <a:gd name="connsiteY6-862" fmla="*/ 1673750 h 2449001"/>
              <a:gd name="connsiteX7-863" fmla="*/ 203060 w 798137"/>
              <a:gd name="connsiteY7-864" fmla="*/ 2441050 h 2449001"/>
              <a:gd name="connsiteX8-865" fmla="*/ 131498 w 798137"/>
              <a:gd name="connsiteY8-866" fmla="*/ 2449001 h 2449001"/>
              <a:gd name="connsiteX9-867" fmla="*/ 301 w 798137"/>
              <a:gd name="connsiteY9-868" fmla="*/ 1701579 h 2449001"/>
              <a:gd name="connsiteX10-869" fmla="*/ 95814 w 798137"/>
              <a:gd name="connsiteY10-870" fmla="*/ 1597201 h 2449001"/>
              <a:gd name="connsiteX11-871" fmla="*/ 84343 w 798137"/>
              <a:gd name="connsiteY11-872" fmla="*/ 1389262 h 2449001"/>
              <a:gd name="connsiteX12-873" fmla="*/ 334256 w 798137"/>
              <a:gd name="connsiteY12-874" fmla="*/ 1375575 h 2449001"/>
              <a:gd name="connsiteX13-875" fmla="*/ 425696 w 798137"/>
              <a:gd name="connsiteY13-876" fmla="*/ 1331843 h 2449001"/>
              <a:gd name="connsiteX14-877" fmla="*/ 218310 w 798137"/>
              <a:gd name="connsiteY14-878" fmla="*/ 0 h 2449001"/>
              <a:gd name="connsiteX15-879" fmla="*/ 570023 w 798137"/>
              <a:gd name="connsiteY15-880" fmla="*/ 3422 h 2449001"/>
              <a:gd name="connsiteX16-881" fmla="*/ 677271 w 798137"/>
              <a:gd name="connsiteY16-882" fmla="*/ 938156 h 2449001"/>
              <a:gd name="connsiteX17-883" fmla="*/ 719893 w 798137"/>
              <a:gd name="connsiteY17-884" fmla="*/ 1307990 h 2449001"/>
              <a:gd name="connsiteX18-885" fmla="*/ 409792 w 798137"/>
              <a:gd name="connsiteY18-886" fmla="*/ 1268233 h 2449001"/>
              <a:gd name="connsiteX19-887" fmla="*/ 99692 w 798137"/>
              <a:gd name="connsiteY19-888" fmla="*/ 1288111 h 2449001"/>
              <a:gd name="connsiteX20-889" fmla="*/ 133257 w 798137"/>
              <a:gd name="connsiteY20-890" fmla="*/ 945913 h 2449001"/>
              <a:gd name="connsiteX21-891" fmla="*/ 218310 w 798137"/>
              <a:gd name="connsiteY21-892" fmla="*/ 0 h 2449001"/>
              <a:gd name="connsiteX0-893" fmla="*/ 425696 w 797686"/>
              <a:gd name="connsiteY0-894" fmla="*/ 1331843 h 2449001"/>
              <a:gd name="connsiteX1-895" fmla="*/ 537015 w 797686"/>
              <a:gd name="connsiteY1-896" fmla="*/ 1379551 h 2449001"/>
              <a:gd name="connsiteX2-897" fmla="*/ 775553 w 797686"/>
              <a:gd name="connsiteY2-898" fmla="*/ 1406369 h 2449001"/>
              <a:gd name="connsiteX3-899" fmla="*/ 613659 w 797686"/>
              <a:gd name="connsiteY3-900" fmla="*/ 1785816 h 2449001"/>
              <a:gd name="connsiteX4-901" fmla="*/ 604600 w 797686"/>
              <a:gd name="connsiteY4-902" fmla="*/ 2441050 h 2449001"/>
              <a:gd name="connsiteX5-903" fmla="*/ 314378 w 797686"/>
              <a:gd name="connsiteY5-904" fmla="*/ 2445025 h 2449001"/>
              <a:gd name="connsiteX6-905" fmla="*/ 207035 w 797686"/>
              <a:gd name="connsiteY6-906" fmla="*/ 1673750 h 2449001"/>
              <a:gd name="connsiteX7-907" fmla="*/ 203060 w 797686"/>
              <a:gd name="connsiteY7-908" fmla="*/ 2441050 h 2449001"/>
              <a:gd name="connsiteX8-909" fmla="*/ 131498 w 797686"/>
              <a:gd name="connsiteY8-910" fmla="*/ 2449001 h 2449001"/>
              <a:gd name="connsiteX9-911" fmla="*/ 301 w 797686"/>
              <a:gd name="connsiteY9-912" fmla="*/ 1701579 h 2449001"/>
              <a:gd name="connsiteX10-913" fmla="*/ 95814 w 797686"/>
              <a:gd name="connsiteY10-914" fmla="*/ 1597201 h 2449001"/>
              <a:gd name="connsiteX11-915" fmla="*/ 84343 w 797686"/>
              <a:gd name="connsiteY11-916" fmla="*/ 1389262 h 2449001"/>
              <a:gd name="connsiteX12-917" fmla="*/ 334256 w 797686"/>
              <a:gd name="connsiteY12-918" fmla="*/ 1375575 h 2449001"/>
              <a:gd name="connsiteX13-919" fmla="*/ 425696 w 797686"/>
              <a:gd name="connsiteY13-920" fmla="*/ 1331843 h 2449001"/>
              <a:gd name="connsiteX14-921" fmla="*/ 218310 w 797686"/>
              <a:gd name="connsiteY14-922" fmla="*/ 0 h 2449001"/>
              <a:gd name="connsiteX15-923" fmla="*/ 570023 w 797686"/>
              <a:gd name="connsiteY15-924" fmla="*/ 3422 h 2449001"/>
              <a:gd name="connsiteX16-925" fmla="*/ 677271 w 797686"/>
              <a:gd name="connsiteY16-926" fmla="*/ 938156 h 2449001"/>
              <a:gd name="connsiteX17-927" fmla="*/ 719893 w 797686"/>
              <a:gd name="connsiteY17-928" fmla="*/ 1307990 h 2449001"/>
              <a:gd name="connsiteX18-929" fmla="*/ 409792 w 797686"/>
              <a:gd name="connsiteY18-930" fmla="*/ 1268233 h 2449001"/>
              <a:gd name="connsiteX19-931" fmla="*/ 99692 w 797686"/>
              <a:gd name="connsiteY19-932" fmla="*/ 1288111 h 2449001"/>
              <a:gd name="connsiteX20-933" fmla="*/ 133257 w 797686"/>
              <a:gd name="connsiteY20-934" fmla="*/ 945913 h 2449001"/>
              <a:gd name="connsiteX21-935" fmla="*/ 218310 w 797686"/>
              <a:gd name="connsiteY21-936" fmla="*/ 0 h 2449001"/>
              <a:gd name="connsiteX0-937" fmla="*/ 425696 w 797686"/>
              <a:gd name="connsiteY0-938" fmla="*/ 1331843 h 2449001"/>
              <a:gd name="connsiteX1-939" fmla="*/ 537015 w 797686"/>
              <a:gd name="connsiteY1-940" fmla="*/ 1379551 h 2449001"/>
              <a:gd name="connsiteX2-941" fmla="*/ 775553 w 797686"/>
              <a:gd name="connsiteY2-942" fmla="*/ 1406369 h 2449001"/>
              <a:gd name="connsiteX3-943" fmla="*/ 613659 w 797686"/>
              <a:gd name="connsiteY3-944" fmla="*/ 1785816 h 2449001"/>
              <a:gd name="connsiteX4-945" fmla="*/ 604600 w 797686"/>
              <a:gd name="connsiteY4-946" fmla="*/ 2441050 h 2449001"/>
              <a:gd name="connsiteX5-947" fmla="*/ 314378 w 797686"/>
              <a:gd name="connsiteY5-948" fmla="*/ 2445025 h 2449001"/>
              <a:gd name="connsiteX6-949" fmla="*/ 213878 w 797686"/>
              <a:gd name="connsiteY6-950" fmla="*/ 1707967 h 2449001"/>
              <a:gd name="connsiteX7-951" fmla="*/ 203060 w 797686"/>
              <a:gd name="connsiteY7-952" fmla="*/ 2441050 h 2449001"/>
              <a:gd name="connsiteX8-953" fmla="*/ 131498 w 797686"/>
              <a:gd name="connsiteY8-954" fmla="*/ 2449001 h 2449001"/>
              <a:gd name="connsiteX9-955" fmla="*/ 301 w 797686"/>
              <a:gd name="connsiteY9-956" fmla="*/ 1701579 h 2449001"/>
              <a:gd name="connsiteX10-957" fmla="*/ 95814 w 797686"/>
              <a:gd name="connsiteY10-958" fmla="*/ 1597201 h 2449001"/>
              <a:gd name="connsiteX11-959" fmla="*/ 84343 w 797686"/>
              <a:gd name="connsiteY11-960" fmla="*/ 1389262 h 2449001"/>
              <a:gd name="connsiteX12-961" fmla="*/ 334256 w 797686"/>
              <a:gd name="connsiteY12-962" fmla="*/ 1375575 h 2449001"/>
              <a:gd name="connsiteX13-963" fmla="*/ 425696 w 797686"/>
              <a:gd name="connsiteY13-964" fmla="*/ 1331843 h 2449001"/>
              <a:gd name="connsiteX14-965" fmla="*/ 218310 w 797686"/>
              <a:gd name="connsiteY14-966" fmla="*/ 0 h 2449001"/>
              <a:gd name="connsiteX15-967" fmla="*/ 570023 w 797686"/>
              <a:gd name="connsiteY15-968" fmla="*/ 3422 h 2449001"/>
              <a:gd name="connsiteX16-969" fmla="*/ 677271 w 797686"/>
              <a:gd name="connsiteY16-970" fmla="*/ 938156 h 2449001"/>
              <a:gd name="connsiteX17-971" fmla="*/ 719893 w 797686"/>
              <a:gd name="connsiteY17-972" fmla="*/ 1307990 h 2449001"/>
              <a:gd name="connsiteX18-973" fmla="*/ 409792 w 797686"/>
              <a:gd name="connsiteY18-974" fmla="*/ 1268233 h 2449001"/>
              <a:gd name="connsiteX19-975" fmla="*/ 99692 w 797686"/>
              <a:gd name="connsiteY19-976" fmla="*/ 1288111 h 2449001"/>
              <a:gd name="connsiteX20-977" fmla="*/ 133257 w 797686"/>
              <a:gd name="connsiteY20-978" fmla="*/ 945913 h 2449001"/>
              <a:gd name="connsiteX21-979" fmla="*/ 218310 w 797686"/>
              <a:gd name="connsiteY21-980" fmla="*/ 0 h 2449001"/>
              <a:gd name="connsiteX0-981" fmla="*/ 425696 w 797686"/>
              <a:gd name="connsiteY0-982" fmla="*/ 1331843 h 2449001"/>
              <a:gd name="connsiteX1-983" fmla="*/ 537015 w 797686"/>
              <a:gd name="connsiteY1-984" fmla="*/ 1379551 h 2449001"/>
              <a:gd name="connsiteX2-985" fmla="*/ 775553 w 797686"/>
              <a:gd name="connsiteY2-986" fmla="*/ 1406369 h 2449001"/>
              <a:gd name="connsiteX3-987" fmla="*/ 613659 w 797686"/>
              <a:gd name="connsiteY3-988" fmla="*/ 1785816 h 2449001"/>
              <a:gd name="connsiteX4-989" fmla="*/ 604600 w 797686"/>
              <a:gd name="connsiteY4-990" fmla="*/ 2441050 h 2449001"/>
              <a:gd name="connsiteX5-991" fmla="*/ 314378 w 797686"/>
              <a:gd name="connsiteY5-992" fmla="*/ 2445025 h 2449001"/>
              <a:gd name="connsiteX6-993" fmla="*/ 213878 w 797686"/>
              <a:gd name="connsiteY6-994" fmla="*/ 1707967 h 2449001"/>
              <a:gd name="connsiteX7-995" fmla="*/ 203060 w 797686"/>
              <a:gd name="connsiteY7-996" fmla="*/ 2441050 h 2449001"/>
              <a:gd name="connsiteX8-997" fmla="*/ 131498 w 797686"/>
              <a:gd name="connsiteY8-998" fmla="*/ 2449001 h 2449001"/>
              <a:gd name="connsiteX9-999" fmla="*/ 301 w 797686"/>
              <a:gd name="connsiteY9-1000" fmla="*/ 1701579 h 2449001"/>
              <a:gd name="connsiteX10-1001" fmla="*/ 95814 w 797686"/>
              <a:gd name="connsiteY10-1002" fmla="*/ 1597201 h 2449001"/>
              <a:gd name="connsiteX11-1003" fmla="*/ 84343 w 797686"/>
              <a:gd name="connsiteY11-1004" fmla="*/ 1389262 h 2449001"/>
              <a:gd name="connsiteX12-1005" fmla="*/ 334256 w 797686"/>
              <a:gd name="connsiteY12-1006" fmla="*/ 1375575 h 2449001"/>
              <a:gd name="connsiteX13-1007" fmla="*/ 425696 w 797686"/>
              <a:gd name="connsiteY13-1008" fmla="*/ 1331843 h 2449001"/>
              <a:gd name="connsiteX14-1009" fmla="*/ 218310 w 797686"/>
              <a:gd name="connsiteY14-1010" fmla="*/ 0 h 2449001"/>
              <a:gd name="connsiteX15-1011" fmla="*/ 570023 w 797686"/>
              <a:gd name="connsiteY15-1012" fmla="*/ 3422 h 2449001"/>
              <a:gd name="connsiteX16-1013" fmla="*/ 677271 w 797686"/>
              <a:gd name="connsiteY16-1014" fmla="*/ 938156 h 2449001"/>
              <a:gd name="connsiteX17-1015" fmla="*/ 719893 w 797686"/>
              <a:gd name="connsiteY17-1016" fmla="*/ 1307990 h 2449001"/>
              <a:gd name="connsiteX18-1017" fmla="*/ 409792 w 797686"/>
              <a:gd name="connsiteY18-1018" fmla="*/ 1268233 h 2449001"/>
              <a:gd name="connsiteX19-1019" fmla="*/ 99692 w 797686"/>
              <a:gd name="connsiteY19-1020" fmla="*/ 1288111 h 2449001"/>
              <a:gd name="connsiteX20-1021" fmla="*/ 133257 w 797686"/>
              <a:gd name="connsiteY20-1022" fmla="*/ 945913 h 2449001"/>
              <a:gd name="connsiteX21-1023" fmla="*/ 218310 w 797686"/>
              <a:gd name="connsiteY21-1024" fmla="*/ 0 h 2449001"/>
              <a:gd name="connsiteX0-1025" fmla="*/ 425696 w 797686"/>
              <a:gd name="connsiteY0-1026" fmla="*/ 1331843 h 2449001"/>
              <a:gd name="connsiteX1-1027" fmla="*/ 537015 w 797686"/>
              <a:gd name="connsiteY1-1028" fmla="*/ 1379551 h 2449001"/>
              <a:gd name="connsiteX2-1029" fmla="*/ 775553 w 797686"/>
              <a:gd name="connsiteY2-1030" fmla="*/ 1406369 h 2449001"/>
              <a:gd name="connsiteX3-1031" fmla="*/ 613659 w 797686"/>
              <a:gd name="connsiteY3-1032" fmla="*/ 1785816 h 2449001"/>
              <a:gd name="connsiteX4-1033" fmla="*/ 604600 w 797686"/>
              <a:gd name="connsiteY4-1034" fmla="*/ 2441050 h 2449001"/>
              <a:gd name="connsiteX5-1035" fmla="*/ 314378 w 797686"/>
              <a:gd name="connsiteY5-1036" fmla="*/ 2445025 h 2449001"/>
              <a:gd name="connsiteX6-1037" fmla="*/ 224143 w 797686"/>
              <a:gd name="connsiteY6-1038" fmla="*/ 1721654 h 2449001"/>
              <a:gd name="connsiteX7-1039" fmla="*/ 203060 w 797686"/>
              <a:gd name="connsiteY7-1040" fmla="*/ 2441050 h 2449001"/>
              <a:gd name="connsiteX8-1041" fmla="*/ 131498 w 797686"/>
              <a:gd name="connsiteY8-1042" fmla="*/ 2449001 h 2449001"/>
              <a:gd name="connsiteX9-1043" fmla="*/ 301 w 797686"/>
              <a:gd name="connsiteY9-1044" fmla="*/ 1701579 h 2449001"/>
              <a:gd name="connsiteX10-1045" fmla="*/ 95814 w 797686"/>
              <a:gd name="connsiteY10-1046" fmla="*/ 1597201 h 2449001"/>
              <a:gd name="connsiteX11-1047" fmla="*/ 84343 w 797686"/>
              <a:gd name="connsiteY11-1048" fmla="*/ 1389262 h 2449001"/>
              <a:gd name="connsiteX12-1049" fmla="*/ 334256 w 797686"/>
              <a:gd name="connsiteY12-1050" fmla="*/ 1375575 h 2449001"/>
              <a:gd name="connsiteX13-1051" fmla="*/ 425696 w 797686"/>
              <a:gd name="connsiteY13-1052" fmla="*/ 1331843 h 2449001"/>
              <a:gd name="connsiteX14-1053" fmla="*/ 218310 w 797686"/>
              <a:gd name="connsiteY14-1054" fmla="*/ 0 h 2449001"/>
              <a:gd name="connsiteX15-1055" fmla="*/ 570023 w 797686"/>
              <a:gd name="connsiteY15-1056" fmla="*/ 3422 h 2449001"/>
              <a:gd name="connsiteX16-1057" fmla="*/ 677271 w 797686"/>
              <a:gd name="connsiteY16-1058" fmla="*/ 938156 h 2449001"/>
              <a:gd name="connsiteX17-1059" fmla="*/ 719893 w 797686"/>
              <a:gd name="connsiteY17-1060" fmla="*/ 1307990 h 2449001"/>
              <a:gd name="connsiteX18-1061" fmla="*/ 409792 w 797686"/>
              <a:gd name="connsiteY18-1062" fmla="*/ 1268233 h 2449001"/>
              <a:gd name="connsiteX19-1063" fmla="*/ 99692 w 797686"/>
              <a:gd name="connsiteY19-1064" fmla="*/ 1288111 h 2449001"/>
              <a:gd name="connsiteX20-1065" fmla="*/ 133257 w 797686"/>
              <a:gd name="connsiteY20-1066" fmla="*/ 945913 h 2449001"/>
              <a:gd name="connsiteX21-1067" fmla="*/ 218310 w 797686"/>
              <a:gd name="connsiteY21-1068" fmla="*/ 0 h 2449001"/>
              <a:gd name="connsiteX0-1069" fmla="*/ 425647 w 797637"/>
              <a:gd name="connsiteY0-1070" fmla="*/ 1331843 h 2449001"/>
              <a:gd name="connsiteX1-1071" fmla="*/ 536966 w 797637"/>
              <a:gd name="connsiteY1-1072" fmla="*/ 1379551 h 2449001"/>
              <a:gd name="connsiteX2-1073" fmla="*/ 775504 w 797637"/>
              <a:gd name="connsiteY2-1074" fmla="*/ 1406369 h 2449001"/>
              <a:gd name="connsiteX3-1075" fmla="*/ 613610 w 797637"/>
              <a:gd name="connsiteY3-1076" fmla="*/ 1785816 h 2449001"/>
              <a:gd name="connsiteX4-1077" fmla="*/ 604551 w 797637"/>
              <a:gd name="connsiteY4-1078" fmla="*/ 2441050 h 2449001"/>
              <a:gd name="connsiteX5-1079" fmla="*/ 314329 w 797637"/>
              <a:gd name="connsiteY5-1080" fmla="*/ 2445025 h 2449001"/>
              <a:gd name="connsiteX6-1081" fmla="*/ 224094 w 797637"/>
              <a:gd name="connsiteY6-1082" fmla="*/ 1721654 h 2449001"/>
              <a:gd name="connsiteX7-1083" fmla="*/ 203011 w 797637"/>
              <a:gd name="connsiteY7-1084" fmla="*/ 2441050 h 2449001"/>
              <a:gd name="connsiteX8-1085" fmla="*/ 131449 w 797637"/>
              <a:gd name="connsiteY8-1086" fmla="*/ 2449001 h 2449001"/>
              <a:gd name="connsiteX9-1087" fmla="*/ 252 w 797637"/>
              <a:gd name="connsiteY9-1088" fmla="*/ 1701579 h 2449001"/>
              <a:gd name="connsiteX10-1089" fmla="*/ 112873 w 797637"/>
              <a:gd name="connsiteY10-1090" fmla="*/ 1641682 h 2449001"/>
              <a:gd name="connsiteX11-1091" fmla="*/ 84294 w 797637"/>
              <a:gd name="connsiteY11-1092" fmla="*/ 1389262 h 2449001"/>
              <a:gd name="connsiteX12-1093" fmla="*/ 334207 w 797637"/>
              <a:gd name="connsiteY12-1094" fmla="*/ 1375575 h 2449001"/>
              <a:gd name="connsiteX13-1095" fmla="*/ 425647 w 797637"/>
              <a:gd name="connsiteY13-1096" fmla="*/ 1331843 h 2449001"/>
              <a:gd name="connsiteX14-1097" fmla="*/ 218261 w 797637"/>
              <a:gd name="connsiteY14-1098" fmla="*/ 0 h 2449001"/>
              <a:gd name="connsiteX15-1099" fmla="*/ 569974 w 797637"/>
              <a:gd name="connsiteY15-1100" fmla="*/ 3422 h 2449001"/>
              <a:gd name="connsiteX16-1101" fmla="*/ 677222 w 797637"/>
              <a:gd name="connsiteY16-1102" fmla="*/ 938156 h 2449001"/>
              <a:gd name="connsiteX17-1103" fmla="*/ 719844 w 797637"/>
              <a:gd name="connsiteY17-1104" fmla="*/ 1307990 h 2449001"/>
              <a:gd name="connsiteX18-1105" fmla="*/ 409743 w 797637"/>
              <a:gd name="connsiteY18-1106" fmla="*/ 1268233 h 2449001"/>
              <a:gd name="connsiteX19-1107" fmla="*/ 99643 w 797637"/>
              <a:gd name="connsiteY19-1108" fmla="*/ 1288111 h 2449001"/>
              <a:gd name="connsiteX20-1109" fmla="*/ 133208 w 797637"/>
              <a:gd name="connsiteY20-1110" fmla="*/ 945913 h 2449001"/>
              <a:gd name="connsiteX21-1111" fmla="*/ 218261 w 797637"/>
              <a:gd name="connsiteY21-1112" fmla="*/ 0 h 2449001"/>
              <a:gd name="connsiteX0-1113" fmla="*/ 425647 w 797637"/>
              <a:gd name="connsiteY0-1114" fmla="*/ 1331843 h 2449001"/>
              <a:gd name="connsiteX1-1115" fmla="*/ 536966 w 797637"/>
              <a:gd name="connsiteY1-1116" fmla="*/ 1379551 h 2449001"/>
              <a:gd name="connsiteX2-1117" fmla="*/ 775504 w 797637"/>
              <a:gd name="connsiteY2-1118" fmla="*/ 1406369 h 2449001"/>
              <a:gd name="connsiteX3-1119" fmla="*/ 613610 w 797637"/>
              <a:gd name="connsiteY3-1120" fmla="*/ 1785816 h 2449001"/>
              <a:gd name="connsiteX4-1121" fmla="*/ 604551 w 797637"/>
              <a:gd name="connsiteY4-1122" fmla="*/ 2441050 h 2449001"/>
              <a:gd name="connsiteX5-1123" fmla="*/ 314329 w 797637"/>
              <a:gd name="connsiteY5-1124" fmla="*/ 2445025 h 2449001"/>
              <a:gd name="connsiteX6-1125" fmla="*/ 224094 w 797637"/>
              <a:gd name="connsiteY6-1126" fmla="*/ 1721654 h 2449001"/>
              <a:gd name="connsiteX7-1127" fmla="*/ 203011 w 797637"/>
              <a:gd name="connsiteY7-1128" fmla="*/ 2441050 h 2449001"/>
              <a:gd name="connsiteX8-1129" fmla="*/ 131449 w 797637"/>
              <a:gd name="connsiteY8-1130" fmla="*/ 2449001 h 2449001"/>
              <a:gd name="connsiteX9-1131" fmla="*/ 252 w 797637"/>
              <a:gd name="connsiteY9-1132" fmla="*/ 1701579 h 2449001"/>
              <a:gd name="connsiteX10-1133" fmla="*/ 112873 w 797637"/>
              <a:gd name="connsiteY10-1134" fmla="*/ 1641682 h 2449001"/>
              <a:gd name="connsiteX11-1135" fmla="*/ 84294 w 797637"/>
              <a:gd name="connsiteY11-1136" fmla="*/ 1389262 h 2449001"/>
              <a:gd name="connsiteX12-1137" fmla="*/ 334207 w 797637"/>
              <a:gd name="connsiteY12-1138" fmla="*/ 1375575 h 2449001"/>
              <a:gd name="connsiteX13-1139" fmla="*/ 425647 w 797637"/>
              <a:gd name="connsiteY13-1140" fmla="*/ 1331843 h 2449001"/>
              <a:gd name="connsiteX14-1141" fmla="*/ 218261 w 797637"/>
              <a:gd name="connsiteY14-1142" fmla="*/ 0 h 2449001"/>
              <a:gd name="connsiteX15-1143" fmla="*/ 569974 w 797637"/>
              <a:gd name="connsiteY15-1144" fmla="*/ 3422 h 2449001"/>
              <a:gd name="connsiteX16-1145" fmla="*/ 677222 w 797637"/>
              <a:gd name="connsiteY16-1146" fmla="*/ 938156 h 2449001"/>
              <a:gd name="connsiteX17-1147" fmla="*/ 719844 w 797637"/>
              <a:gd name="connsiteY17-1148" fmla="*/ 1307990 h 2449001"/>
              <a:gd name="connsiteX18-1149" fmla="*/ 409743 w 797637"/>
              <a:gd name="connsiteY18-1150" fmla="*/ 1268233 h 2449001"/>
              <a:gd name="connsiteX19-1151" fmla="*/ 99643 w 797637"/>
              <a:gd name="connsiteY19-1152" fmla="*/ 1288111 h 2449001"/>
              <a:gd name="connsiteX20-1153" fmla="*/ 133208 w 797637"/>
              <a:gd name="connsiteY20-1154" fmla="*/ 945913 h 2449001"/>
              <a:gd name="connsiteX21-1155" fmla="*/ 218261 w 797637"/>
              <a:gd name="connsiteY21-1156" fmla="*/ 0 h 2449001"/>
              <a:gd name="connsiteX0-1157" fmla="*/ 425647 w 797637"/>
              <a:gd name="connsiteY0-1158" fmla="*/ 1331843 h 2449001"/>
              <a:gd name="connsiteX1-1159" fmla="*/ 536966 w 797637"/>
              <a:gd name="connsiteY1-1160" fmla="*/ 1379551 h 2449001"/>
              <a:gd name="connsiteX2-1161" fmla="*/ 775504 w 797637"/>
              <a:gd name="connsiteY2-1162" fmla="*/ 1406369 h 2449001"/>
              <a:gd name="connsiteX3-1163" fmla="*/ 613610 w 797637"/>
              <a:gd name="connsiteY3-1164" fmla="*/ 1785816 h 2449001"/>
              <a:gd name="connsiteX4-1165" fmla="*/ 604551 w 797637"/>
              <a:gd name="connsiteY4-1166" fmla="*/ 2441050 h 2449001"/>
              <a:gd name="connsiteX5-1167" fmla="*/ 314329 w 797637"/>
              <a:gd name="connsiteY5-1168" fmla="*/ 2445025 h 2449001"/>
              <a:gd name="connsiteX6-1169" fmla="*/ 224094 w 797637"/>
              <a:gd name="connsiteY6-1170" fmla="*/ 1721654 h 2449001"/>
              <a:gd name="connsiteX7-1171" fmla="*/ 203011 w 797637"/>
              <a:gd name="connsiteY7-1172" fmla="*/ 2441050 h 2449001"/>
              <a:gd name="connsiteX8-1173" fmla="*/ 131449 w 797637"/>
              <a:gd name="connsiteY8-1174" fmla="*/ 2449001 h 2449001"/>
              <a:gd name="connsiteX9-1175" fmla="*/ 252 w 797637"/>
              <a:gd name="connsiteY9-1176" fmla="*/ 1701579 h 2449001"/>
              <a:gd name="connsiteX10-1177" fmla="*/ 112873 w 797637"/>
              <a:gd name="connsiteY10-1178" fmla="*/ 1641682 h 2449001"/>
              <a:gd name="connsiteX11-1179" fmla="*/ 84294 w 797637"/>
              <a:gd name="connsiteY11-1180" fmla="*/ 1389262 h 2449001"/>
              <a:gd name="connsiteX12-1181" fmla="*/ 334207 w 797637"/>
              <a:gd name="connsiteY12-1182" fmla="*/ 1375575 h 2449001"/>
              <a:gd name="connsiteX13-1183" fmla="*/ 425647 w 797637"/>
              <a:gd name="connsiteY13-1184" fmla="*/ 1331843 h 2449001"/>
              <a:gd name="connsiteX14-1185" fmla="*/ 218261 w 797637"/>
              <a:gd name="connsiteY14-1186" fmla="*/ 0 h 2449001"/>
              <a:gd name="connsiteX15-1187" fmla="*/ 569974 w 797637"/>
              <a:gd name="connsiteY15-1188" fmla="*/ 3422 h 2449001"/>
              <a:gd name="connsiteX16-1189" fmla="*/ 677222 w 797637"/>
              <a:gd name="connsiteY16-1190" fmla="*/ 938156 h 2449001"/>
              <a:gd name="connsiteX17-1191" fmla="*/ 719844 w 797637"/>
              <a:gd name="connsiteY17-1192" fmla="*/ 1307990 h 2449001"/>
              <a:gd name="connsiteX18-1193" fmla="*/ 409743 w 797637"/>
              <a:gd name="connsiteY18-1194" fmla="*/ 1268233 h 2449001"/>
              <a:gd name="connsiteX19-1195" fmla="*/ 99643 w 797637"/>
              <a:gd name="connsiteY19-1196" fmla="*/ 1288111 h 2449001"/>
              <a:gd name="connsiteX20-1197" fmla="*/ 133208 w 797637"/>
              <a:gd name="connsiteY20-1198" fmla="*/ 945913 h 2449001"/>
              <a:gd name="connsiteX21-1199" fmla="*/ 218261 w 797637"/>
              <a:gd name="connsiteY21-1200" fmla="*/ 0 h 2449001"/>
              <a:gd name="connsiteX0-1201" fmla="*/ 405179 w 777169"/>
              <a:gd name="connsiteY0-1202" fmla="*/ 1331843 h 2449001"/>
              <a:gd name="connsiteX1-1203" fmla="*/ 516498 w 777169"/>
              <a:gd name="connsiteY1-1204" fmla="*/ 1379551 h 2449001"/>
              <a:gd name="connsiteX2-1205" fmla="*/ 755036 w 777169"/>
              <a:gd name="connsiteY2-1206" fmla="*/ 1406369 h 2449001"/>
              <a:gd name="connsiteX3-1207" fmla="*/ 593142 w 777169"/>
              <a:gd name="connsiteY3-1208" fmla="*/ 1785816 h 2449001"/>
              <a:gd name="connsiteX4-1209" fmla="*/ 584083 w 777169"/>
              <a:gd name="connsiteY4-1210" fmla="*/ 2441050 h 2449001"/>
              <a:gd name="connsiteX5-1211" fmla="*/ 293861 w 777169"/>
              <a:gd name="connsiteY5-1212" fmla="*/ 2445025 h 2449001"/>
              <a:gd name="connsiteX6-1213" fmla="*/ 203626 w 777169"/>
              <a:gd name="connsiteY6-1214" fmla="*/ 1721654 h 2449001"/>
              <a:gd name="connsiteX7-1215" fmla="*/ 182543 w 777169"/>
              <a:gd name="connsiteY7-1216" fmla="*/ 2441050 h 2449001"/>
              <a:gd name="connsiteX8-1217" fmla="*/ 110981 w 777169"/>
              <a:gd name="connsiteY8-1218" fmla="*/ 2449001 h 2449001"/>
              <a:gd name="connsiteX9-1219" fmla="*/ 313 w 777169"/>
              <a:gd name="connsiteY9-1220" fmla="*/ 1749481 h 2449001"/>
              <a:gd name="connsiteX10-1221" fmla="*/ 92405 w 777169"/>
              <a:gd name="connsiteY10-1222" fmla="*/ 1641682 h 2449001"/>
              <a:gd name="connsiteX11-1223" fmla="*/ 63826 w 777169"/>
              <a:gd name="connsiteY11-1224" fmla="*/ 1389262 h 2449001"/>
              <a:gd name="connsiteX12-1225" fmla="*/ 313739 w 777169"/>
              <a:gd name="connsiteY12-1226" fmla="*/ 1375575 h 2449001"/>
              <a:gd name="connsiteX13-1227" fmla="*/ 405179 w 777169"/>
              <a:gd name="connsiteY13-1228" fmla="*/ 1331843 h 2449001"/>
              <a:gd name="connsiteX14-1229" fmla="*/ 197793 w 777169"/>
              <a:gd name="connsiteY14-1230" fmla="*/ 0 h 2449001"/>
              <a:gd name="connsiteX15-1231" fmla="*/ 549506 w 777169"/>
              <a:gd name="connsiteY15-1232" fmla="*/ 3422 h 2449001"/>
              <a:gd name="connsiteX16-1233" fmla="*/ 656754 w 777169"/>
              <a:gd name="connsiteY16-1234" fmla="*/ 938156 h 2449001"/>
              <a:gd name="connsiteX17-1235" fmla="*/ 699376 w 777169"/>
              <a:gd name="connsiteY17-1236" fmla="*/ 1307990 h 2449001"/>
              <a:gd name="connsiteX18-1237" fmla="*/ 389275 w 777169"/>
              <a:gd name="connsiteY18-1238" fmla="*/ 1268233 h 2449001"/>
              <a:gd name="connsiteX19-1239" fmla="*/ 79175 w 777169"/>
              <a:gd name="connsiteY19-1240" fmla="*/ 1288111 h 2449001"/>
              <a:gd name="connsiteX20-1241" fmla="*/ 112740 w 777169"/>
              <a:gd name="connsiteY20-1242" fmla="*/ 945913 h 2449001"/>
              <a:gd name="connsiteX21-1243" fmla="*/ 197793 w 777169"/>
              <a:gd name="connsiteY21-1244" fmla="*/ 0 h 2449001"/>
              <a:gd name="connsiteX0-1245" fmla="*/ 413332 w 785322"/>
              <a:gd name="connsiteY0-1246" fmla="*/ 1331843 h 2449001"/>
              <a:gd name="connsiteX1-1247" fmla="*/ 524651 w 785322"/>
              <a:gd name="connsiteY1-1248" fmla="*/ 1379551 h 2449001"/>
              <a:gd name="connsiteX2-1249" fmla="*/ 763189 w 785322"/>
              <a:gd name="connsiteY2-1250" fmla="*/ 1406369 h 2449001"/>
              <a:gd name="connsiteX3-1251" fmla="*/ 601295 w 785322"/>
              <a:gd name="connsiteY3-1252" fmla="*/ 1785816 h 2449001"/>
              <a:gd name="connsiteX4-1253" fmla="*/ 592236 w 785322"/>
              <a:gd name="connsiteY4-1254" fmla="*/ 2441050 h 2449001"/>
              <a:gd name="connsiteX5-1255" fmla="*/ 302014 w 785322"/>
              <a:gd name="connsiteY5-1256" fmla="*/ 2445025 h 2449001"/>
              <a:gd name="connsiteX6-1257" fmla="*/ 211779 w 785322"/>
              <a:gd name="connsiteY6-1258" fmla="*/ 1721654 h 2449001"/>
              <a:gd name="connsiteX7-1259" fmla="*/ 190696 w 785322"/>
              <a:gd name="connsiteY7-1260" fmla="*/ 2441050 h 2449001"/>
              <a:gd name="connsiteX8-1261" fmla="*/ 119134 w 785322"/>
              <a:gd name="connsiteY8-1262" fmla="*/ 2449001 h 2449001"/>
              <a:gd name="connsiteX9-1263" fmla="*/ 8466 w 785322"/>
              <a:gd name="connsiteY9-1264" fmla="*/ 1749481 h 2449001"/>
              <a:gd name="connsiteX10-1265" fmla="*/ 100558 w 785322"/>
              <a:gd name="connsiteY10-1266" fmla="*/ 1641682 h 2449001"/>
              <a:gd name="connsiteX11-1267" fmla="*/ 71979 w 785322"/>
              <a:gd name="connsiteY11-1268" fmla="*/ 1389262 h 2449001"/>
              <a:gd name="connsiteX12-1269" fmla="*/ 321892 w 785322"/>
              <a:gd name="connsiteY12-1270" fmla="*/ 1375575 h 2449001"/>
              <a:gd name="connsiteX13-1271" fmla="*/ 413332 w 785322"/>
              <a:gd name="connsiteY13-1272" fmla="*/ 1331843 h 2449001"/>
              <a:gd name="connsiteX14-1273" fmla="*/ 205946 w 785322"/>
              <a:gd name="connsiteY14-1274" fmla="*/ 0 h 2449001"/>
              <a:gd name="connsiteX15-1275" fmla="*/ 557659 w 785322"/>
              <a:gd name="connsiteY15-1276" fmla="*/ 3422 h 2449001"/>
              <a:gd name="connsiteX16-1277" fmla="*/ 664907 w 785322"/>
              <a:gd name="connsiteY16-1278" fmla="*/ 938156 h 2449001"/>
              <a:gd name="connsiteX17-1279" fmla="*/ 707529 w 785322"/>
              <a:gd name="connsiteY17-1280" fmla="*/ 1307990 h 2449001"/>
              <a:gd name="connsiteX18-1281" fmla="*/ 397428 w 785322"/>
              <a:gd name="connsiteY18-1282" fmla="*/ 1268233 h 2449001"/>
              <a:gd name="connsiteX19-1283" fmla="*/ 87328 w 785322"/>
              <a:gd name="connsiteY19-1284" fmla="*/ 1288111 h 2449001"/>
              <a:gd name="connsiteX20-1285" fmla="*/ 120893 w 785322"/>
              <a:gd name="connsiteY20-1286" fmla="*/ 945913 h 2449001"/>
              <a:gd name="connsiteX21-1287" fmla="*/ 205946 w 785322"/>
              <a:gd name="connsiteY21-1288" fmla="*/ 0 h 24490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/>
          <p:cNvSpPr/>
          <p:nvPr/>
        </p:nvSpPr>
        <p:spPr>
          <a:xfrm>
            <a:off x="6129967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/>
          <p:cNvSpPr/>
          <p:nvPr/>
        </p:nvSpPr>
        <p:spPr>
          <a:xfrm>
            <a:off x="6967308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/>
          <p:cNvGrpSpPr/>
          <p:nvPr/>
        </p:nvGrpSpPr>
        <p:grpSpPr>
          <a:xfrm>
            <a:off x="5291981" y="2416730"/>
            <a:ext cx="501857" cy="554554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/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-1" fmla="*/ 3030279 w 4784651"/>
                <a:gd name="connsiteY0-2" fmla="*/ 114 h 5890551"/>
                <a:gd name="connsiteX1-3" fmla="*/ 765544 w 4784651"/>
                <a:gd name="connsiteY1-4" fmla="*/ 1935240 h 5890551"/>
                <a:gd name="connsiteX2-5" fmla="*/ 0 w 4784651"/>
                <a:gd name="connsiteY2-6" fmla="*/ 3051658 h 5890551"/>
                <a:gd name="connsiteX3-7" fmla="*/ 510363 w 4784651"/>
                <a:gd name="connsiteY3-8" fmla="*/ 3328105 h 5890551"/>
                <a:gd name="connsiteX4-9" fmla="*/ 297711 w 4784651"/>
                <a:gd name="connsiteY4-10" fmla="*/ 3657714 h 5890551"/>
                <a:gd name="connsiteX5-11" fmla="*/ 489097 w 4784651"/>
                <a:gd name="connsiteY5-12" fmla="*/ 3870365 h 5890551"/>
                <a:gd name="connsiteX6-13" fmla="*/ 372139 w 4784651"/>
                <a:gd name="connsiteY6-14" fmla="*/ 4061751 h 5890551"/>
                <a:gd name="connsiteX7-15" fmla="*/ 563525 w 4784651"/>
                <a:gd name="connsiteY7-16" fmla="*/ 4316933 h 5890551"/>
                <a:gd name="connsiteX8-17" fmla="*/ 499730 w 4784651"/>
                <a:gd name="connsiteY8-18" fmla="*/ 4976151 h 5890551"/>
                <a:gd name="connsiteX9-19" fmla="*/ 1754372 w 4784651"/>
                <a:gd name="connsiteY9-20" fmla="*/ 5199435 h 5890551"/>
                <a:gd name="connsiteX10-21" fmla="*/ 1945758 w 4784651"/>
                <a:gd name="connsiteY10-22" fmla="*/ 5890551 h 5890551"/>
                <a:gd name="connsiteX11-23" fmla="*/ 4784651 w 4784651"/>
                <a:gd name="connsiteY11-24" fmla="*/ 5858654 h 5890551"/>
                <a:gd name="connsiteX12-25" fmla="*/ 4561367 w 4784651"/>
                <a:gd name="connsiteY12-26" fmla="*/ 4189342 h 5890551"/>
                <a:gd name="connsiteX13-27" fmla="*/ 3030279 w 4784651"/>
                <a:gd name="connsiteY13-28" fmla="*/ 114 h 5890551"/>
                <a:gd name="connsiteX0-29" fmla="*/ 3030279 w 4784651"/>
                <a:gd name="connsiteY0-30" fmla="*/ 398 h 5890835"/>
                <a:gd name="connsiteX1-31" fmla="*/ 765544 w 4784651"/>
                <a:gd name="connsiteY1-32" fmla="*/ 1935524 h 5890835"/>
                <a:gd name="connsiteX2-33" fmla="*/ 0 w 4784651"/>
                <a:gd name="connsiteY2-34" fmla="*/ 3051942 h 5890835"/>
                <a:gd name="connsiteX3-35" fmla="*/ 510363 w 4784651"/>
                <a:gd name="connsiteY3-36" fmla="*/ 3328389 h 5890835"/>
                <a:gd name="connsiteX4-37" fmla="*/ 297711 w 4784651"/>
                <a:gd name="connsiteY4-38" fmla="*/ 3657998 h 5890835"/>
                <a:gd name="connsiteX5-39" fmla="*/ 489097 w 4784651"/>
                <a:gd name="connsiteY5-40" fmla="*/ 3870649 h 5890835"/>
                <a:gd name="connsiteX6-41" fmla="*/ 372139 w 4784651"/>
                <a:gd name="connsiteY6-42" fmla="*/ 4062035 h 5890835"/>
                <a:gd name="connsiteX7-43" fmla="*/ 563525 w 4784651"/>
                <a:gd name="connsiteY7-44" fmla="*/ 4317217 h 5890835"/>
                <a:gd name="connsiteX8-45" fmla="*/ 499730 w 4784651"/>
                <a:gd name="connsiteY8-46" fmla="*/ 4976435 h 5890835"/>
                <a:gd name="connsiteX9-47" fmla="*/ 1754372 w 4784651"/>
                <a:gd name="connsiteY9-48" fmla="*/ 5199719 h 5890835"/>
                <a:gd name="connsiteX10-49" fmla="*/ 1945758 w 4784651"/>
                <a:gd name="connsiteY10-50" fmla="*/ 5890835 h 5890835"/>
                <a:gd name="connsiteX11-51" fmla="*/ 4784651 w 4784651"/>
                <a:gd name="connsiteY11-52" fmla="*/ 5858938 h 5890835"/>
                <a:gd name="connsiteX12-53" fmla="*/ 4561367 w 4784651"/>
                <a:gd name="connsiteY12-54" fmla="*/ 4189626 h 5890835"/>
                <a:gd name="connsiteX13-55" fmla="*/ 3030279 w 4784651"/>
                <a:gd name="connsiteY13-56" fmla="*/ 398 h 5890835"/>
                <a:gd name="connsiteX0-57" fmla="*/ 3030279 w 5042277"/>
                <a:gd name="connsiteY0-58" fmla="*/ 663 h 5891100"/>
                <a:gd name="connsiteX1-59" fmla="*/ 765544 w 5042277"/>
                <a:gd name="connsiteY1-60" fmla="*/ 1935789 h 5891100"/>
                <a:gd name="connsiteX2-61" fmla="*/ 0 w 5042277"/>
                <a:gd name="connsiteY2-62" fmla="*/ 3052207 h 5891100"/>
                <a:gd name="connsiteX3-63" fmla="*/ 510363 w 5042277"/>
                <a:gd name="connsiteY3-64" fmla="*/ 3328654 h 5891100"/>
                <a:gd name="connsiteX4-65" fmla="*/ 297711 w 5042277"/>
                <a:gd name="connsiteY4-66" fmla="*/ 3658263 h 5891100"/>
                <a:gd name="connsiteX5-67" fmla="*/ 489097 w 5042277"/>
                <a:gd name="connsiteY5-68" fmla="*/ 3870914 h 5891100"/>
                <a:gd name="connsiteX6-69" fmla="*/ 372139 w 5042277"/>
                <a:gd name="connsiteY6-70" fmla="*/ 4062300 h 5891100"/>
                <a:gd name="connsiteX7-71" fmla="*/ 563525 w 5042277"/>
                <a:gd name="connsiteY7-72" fmla="*/ 4317482 h 5891100"/>
                <a:gd name="connsiteX8-73" fmla="*/ 499730 w 5042277"/>
                <a:gd name="connsiteY8-74" fmla="*/ 4976700 h 5891100"/>
                <a:gd name="connsiteX9-75" fmla="*/ 1754372 w 5042277"/>
                <a:gd name="connsiteY9-76" fmla="*/ 5199984 h 5891100"/>
                <a:gd name="connsiteX10-77" fmla="*/ 1945758 w 5042277"/>
                <a:gd name="connsiteY10-78" fmla="*/ 5891100 h 5891100"/>
                <a:gd name="connsiteX11-79" fmla="*/ 4784651 w 5042277"/>
                <a:gd name="connsiteY11-80" fmla="*/ 5859203 h 5891100"/>
                <a:gd name="connsiteX12-81" fmla="*/ 4561367 w 5042277"/>
                <a:gd name="connsiteY12-82" fmla="*/ 4189891 h 5891100"/>
                <a:gd name="connsiteX13-83" fmla="*/ 3030279 w 5042277"/>
                <a:gd name="connsiteY13-84" fmla="*/ 663 h 5891100"/>
                <a:gd name="connsiteX0-85" fmla="*/ 3030279 w 5316637"/>
                <a:gd name="connsiteY0-86" fmla="*/ 1079 h 5891516"/>
                <a:gd name="connsiteX1-87" fmla="*/ 765544 w 5316637"/>
                <a:gd name="connsiteY1-88" fmla="*/ 1936205 h 5891516"/>
                <a:gd name="connsiteX2-89" fmla="*/ 0 w 5316637"/>
                <a:gd name="connsiteY2-90" fmla="*/ 3052623 h 5891516"/>
                <a:gd name="connsiteX3-91" fmla="*/ 510363 w 5316637"/>
                <a:gd name="connsiteY3-92" fmla="*/ 3329070 h 5891516"/>
                <a:gd name="connsiteX4-93" fmla="*/ 297711 w 5316637"/>
                <a:gd name="connsiteY4-94" fmla="*/ 3658679 h 5891516"/>
                <a:gd name="connsiteX5-95" fmla="*/ 489097 w 5316637"/>
                <a:gd name="connsiteY5-96" fmla="*/ 3871330 h 5891516"/>
                <a:gd name="connsiteX6-97" fmla="*/ 372139 w 5316637"/>
                <a:gd name="connsiteY6-98" fmla="*/ 4062716 h 5891516"/>
                <a:gd name="connsiteX7-99" fmla="*/ 563525 w 5316637"/>
                <a:gd name="connsiteY7-100" fmla="*/ 4317898 h 5891516"/>
                <a:gd name="connsiteX8-101" fmla="*/ 499730 w 5316637"/>
                <a:gd name="connsiteY8-102" fmla="*/ 4977116 h 5891516"/>
                <a:gd name="connsiteX9-103" fmla="*/ 1754372 w 5316637"/>
                <a:gd name="connsiteY9-104" fmla="*/ 5200400 h 5891516"/>
                <a:gd name="connsiteX10-105" fmla="*/ 1945758 w 5316637"/>
                <a:gd name="connsiteY10-106" fmla="*/ 5891516 h 5891516"/>
                <a:gd name="connsiteX11-107" fmla="*/ 4784651 w 5316637"/>
                <a:gd name="connsiteY11-108" fmla="*/ 5859619 h 5891516"/>
                <a:gd name="connsiteX12-109" fmla="*/ 4890977 w 5316637"/>
                <a:gd name="connsiteY12-110" fmla="*/ 3520456 h 5891516"/>
                <a:gd name="connsiteX13-111" fmla="*/ 3030279 w 5316637"/>
                <a:gd name="connsiteY13-112" fmla="*/ 1079 h 5891516"/>
                <a:gd name="connsiteX0-113" fmla="*/ 3030279 w 5338934"/>
                <a:gd name="connsiteY0-114" fmla="*/ 561 h 5890998"/>
                <a:gd name="connsiteX1-115" fmla="*/ 765544 w 5338934"/>
                <a:gd name="connsiteY1-116" fmla="*/ 1935687 h 5890998"/>
                <a:gd name="connsiteX2-117" fmla="*/ 0 w 5338934"/>
                <a:gd name="connsiteY2-118" fmla="*/ 3052105 h 5890998"/>
                <a:gd name="connsiteX3-119" fmla="*/ 510363 w 5338934"/>
                <a:gd name="connsiteY3-120" fmla="*/ 3328552 h 5890998"/>
                <a:gd name="connsiteX4-121" fmla="*/ 297711 w 5338934"/>
                <a:gd name="connsiteY4-122" fmla="*/ 3658161 h 5890998"/>
                <a:gd name="connsiteX5-123" fmla="*/ 489097 w 5338934"/>
                <a:gd name="connsiteY5-124" fmla="*/ 3870812 h 5890998"/>
                <a:gd name="connsiteX6-125" fmla="*/ 372139 w 5338934"/>
                <a:gd name="connsiteY6-126" fmla="*/ 4062198 h 5890998"/>
                <a:gd name="connsiteX7-127" fmla="*/ 563525 w 5338934"/>
                <a:gd name="connsiteY7-128" fmla="*/ 4317380 h 5890998"/>
                <a:gd name="connsiteX8-129" fmla="*/ 499730 w 5338934"/>
                <a:gd name="connsiteY8-130" fmla="*/ 4976598 h 5890998"/>
                <a:gd name="connsiteX9-131" fmla="*/ 1754372 w 5338934"/>
                <a:gd name="connsiteY9-132" fmla="*/ 5199882 h 5890998"/>
                <a:gd name="connsiteX10-133" fmla="*/ 1945758 w 5338934"/>
                <a:gd name="connsiteY10-134" fmla="*/ 5890998 h 5890998"/>
                <a:gd name="connsiteX11-135" fmla="*/ 4784651 w 5338934"/>
                <a:gd name="connsiteY11-136" fmla="*/ 5859101 h 5890998"/>
                <a:gd name="connsiteX12-137" fmla="*/ 4890977 w 5338934"/>
                <a:gd name="connsiteY12-138" fmla="*/ 3519938 h 5890998"/>
                <a:gd name="connsiteX13-139" fmla="*/ 3030279 w 5338934"/>
                <a:gd name="connsiteY13-140" fmla="*/ 561 h 5890998"/>
                <a:gd name="connsiteX0-141" fmla="*/ 3030279 w 5381346"/>
                <a:gd name="connsiteY0-142" fmla="*/ 115 h 5890552"/>
                <a:gd name="connsiteX1-143" fmla="*/ 765544 w 5381346"/>
                <a:gd name="connsiteY1-144" fmla="*/ 1935241 h 5890552"/>
                <a:gd name="connsiteX2-145" fmla="*/ 0 w 5381346"/>
                <a:gd name="connsiteY2-146" fmla="*/ 3051659 h 5890552"/>
                <a:gd name="connsiteX3-147" fmla="*/ 510363 w 5381346"/>
                <a:gd name="connsiteY3-148" fmla="*/ 3328106 h 5890552"/>
                <a:gd name="connsiteX4-149" fmla="*/ 297711 w 5381346"/>
                <a:gd name="connsiteY4-150" fmla="*/ 3657715 h 5890552"/>
                <a:gd name="connsiteX5-151" fmla="*/ 489097 w 5381346"/>
                <a:gd name="connsiteY5-152" fmla="*/ 3870366 h 5890552"/>
                <a:gd name="connsiteX6-153" fmla="*/ 372139 w 5381346"/>
                <a:gd name="connsiteY6-154" fmla="*/ 4061752 h 5890552"/>
                <a:gd name="connsiteX7-155" fmla="*/ 563525 w 5381346"/>
                <a:gd name="connsiteY7-156" fmla="*/ 4316934 h 5890552"/>
                <a:gd name="connsiteX8-157" fmla="*/ 499730 w 5381346"/>
                <a:gd name="connsiteY8-158" fmla="*/ 4976152 h 5890552"/>
                <a:gd name="connsiteX9-159" fmla="*/ 1754372 w 5381346"/>
                <a:gd name="connsiteY9-160" fmla="*/ 5199436 h 5890552"/>
                <a:gd name="connsiteX10-161" fmla="*/ 1945758 w 5381346"/>
                <a:gd name="connsiteY10-162" fmla="*/ 5890552 h 5890552"/>
                <a:gd name="connsiteX11-163" fmla="*/ 4784651 w 5381346"/>
                <a:gd name="connsiteY11-164" fmla="*/ 5858655 h 5890552"/>
                <a:gd name="connsiteX12-165" fmla="*/ 4890977 w 5381346"/>
                <a:gd name="connsiteY12-166" fmla="*/ 3519492 h 5890552"/>
                <a:gd name="connsiteX13-167" fmla="*/ 3030279 w 5381346"/>
                <a:gd name="connsiteY13-168" fmla="*/ 115 h 5890552"/>
                <a:gd name="connsiteX0-169" fmla="*/ 3030279 w 5381346"/>
                <a:gd name="connsiteY0-170" fmla="*/ 115 h 5890552"/>
                <a:gd name="connsiteX1-171" fmla="*/ 765544 w 5381346"/>
                <a:gd name="connsiteY1-172" fmla="*/ 1935241 h 5890552"/>
                <a:gd name="connsiteX2-173" fmla="*/ 0 w 5381346"/>
                <a:gd name="connsiteY2-174" fmla="*/ 3051659 h 5890552"/>
                <a:gd name="connsiteX3-175" fmla="*/ 510363 w 5381346"/>
                <a:gd name="connsiteY3-176" fmla="*/ 3328106 h 5890552"/>
                <a:gd name="connsiteX4-177" fmla="*/ 297711 w 5381346"/>
                <a:gd name="connsiteY4-178" fmla="*/ 3657715 h 5890552"/>
                <a:gd name="connsiteX5-179" fmla="*/ 489097 w 5381346"/>
                <a:gd name="connsiteY5-180" fmla="*/ 3870366 h 5890552"/>
                <a:gd name="connsiteX6-181" fmla="*/ 372139 w 5381346"/>
                <a:gd name="connsiteY6-182" fmla="*/ 4061752 h 5890552"/>
                <a:gd name="connsiteX7-183" fmla="*/ 563525 w 5381346"/>
                <a:gd name="connsiteY7-184" fmla="*/ 4316934 h 5890552"/>
                <a:gd name="connsiteX8-185" fmla="*/ 499730 w 5381346"/>
                <a:gd name="connsiteY8-186" fmla="*/ 4976152 h 5890552"/>
                <a:gd name="connsiteX9-187" fmla="*/ 1754372 w 5381346"/>
                <a:gd name="connsiteY9-188" fmla="*/ 5199436 h 5890552"/>
                <a:gd name="connsiteX10-189" fmla="*/ 1945758 w 5381346"/>
                <a:gd name="connsiteY10-190" fmla="*/ 5890552 h 5890552"/>
                <a:gd name="connsiteX11-191" fmla="*/ 4784651 w 5381346"/>
                <a:gd name="connsiteY11-192" fmla="*/ 5858655 h 5890552"/>
                <a:gd name="connsiteX12-193" fmla="*/ 4890977 w 5381346"/>
                <a:gd name="connsiteY12-194" fmla="*/ 3519492 h 5890552"/>
                <a:gd name="connsiteX13-195" fmla="*/ 3030279 w 5381346"/>
                <a:gd name="connsiteY13-196" fmla="*/ 115 h 5890552"/>
                <a:gd name="connsiteX0-197" fmla="*/ 3030279 w 5381346"/>
                <a:gd name="connsiteY0-198" fmla="*/ 115 h 5890552"/>
                <a:gd name="connsiteX1-199" fmla="*/ 765544 w 5381346"/>
                <a:gd name="connsiteY1-200" fmla="*/ 1935241 h 5890552"/>
                <a:gd name="connsiteX2-201" fmla="*/ 0 w 5381346"/>
                <a:gd name="connsiteY2-202" fmla="*/ 3051659 h 5890552"/>
                <a:gd name="connsiteX3-203" fmla="*/ 510363 w 5381346"/>
                <a:gd name="connsiteY3-204" fmla="*/ 3328106 h 5890552"/>
                <a:gd name="connsiteX4-205" fmla="*/ 297711 w 5381346"/>
                <a:gd name="connsiteY4-206" fmla="*/ 3657715 h 5890552"/>
                <a:gd name="connsiteX5-207" fmla="*/ 489097 w 5381346"/>
                <a:gd name="connsiteY5-208" fmla="*/ 3870366 h 5890552"/>
                <a:gd name="connsiteX6-209" fmla="*/ 372139 w 5381346"/>
                <a:gd name="connsiteY6-210" fmla="*/ 4061752 h 5890552"/>
                <a:gd name="connsiteX7-211" fmla="*/ 563525 w 5381346"/>
                <a:gd name="connsiteY7-212" fmla="*/ 4316934 h 5890552"/>
                <a:gd name="connsiteX8-213" fmla="*/ 499730 w 5381346"/>
                <a:gd name="connsiteY8-214" fmla="*/ 4976152 h 5890552"/>
                <a:gd name="connsiteX9-215" fmla="*/ 1754372 w 5381346"/>
                <a:gd name="connsiteY9-216" fmla="*/ 5199436 h 5890552"/>
                <a:gd name="connsiteX10-217" fmla="*/ 1945758 w 5381346"/>
                <a:gd name="connsiteY10-218" fmla="*/ 5890552 h 5890552"/>
                <a:gd name="connsiteX11-219" fmla="*/ 4784651 w 5381346"/>
                <a:gd name="connsiteY11-220" fmla="*/ 5858655 h 5890552"/>
                <a:gd name="connsiteX12-221" fmla="*/ 4890977 w 5381346"/>
                <a:gd name="connsiteY12-222" fmla="*/ 3519492 h 5890552"/>
                <a:gd name="connsiteX13-223" fmla="*/ 3030279 w 5381346"/>
                <a:gd name="connsiteY13-224" fmla="*/ 115 h 5890552"/>
                <a:gd name="connsiteX0-225" fmla="*/ 3030279 w 5381346"/>
                <a:gd name="connsiteY0-226" fmla="*/ 115 h 5890552"/>
                <a:gd name="connsiteX1-227" fmla="*/ 765544 w 5381346"/>
                <a:gd name="connsiteY1-228" fmla="*/ 1935241 h 5890552"/>
                <a:gd name="connsiteX2-229" fmla="*/ 0 w 5381346"/>
                <a:gd name="connsiteY2-230" fmla="*/ 3051659 h 5890552"/>
                <a:gd name="connsiteX3-231" fmla="*/ 510363 w 5381346"/>
                <a:gd name="connsiteY3-232" fmla="*/ 3328106 h 5890552"/>
                <a:gd name="connsiteX4-233" fmla="*/ 297711 w 5381346"/>
                <a:gd name="connsiteY4-234" fmla="*/ 3657715 h 5890552"/>
                <a:gd name="connsiteX5-235" fmla="*/ 489097 w 5381346"/>
                <a:gd name="connsiteY5-236" fmla="*/ 3870366 h 5890552"/>
                <a:gd name="connsiteX6-237" fmla="*/ 372139 w 5381346"/>
                <a:gd name="connsiteY6-238" fmla="*/ 4061752 h 5890552"/>
                <a:gd name="connsiteX7-239" fmla="*/ 563525 w 5381346"/>
                <a:gd name="connsiteY7-240" fmla="*/ 4316934 h 5890552"/>
                <a:gd name="connsiteX8-241" fmla="*/ 499730 w 5381346"/>
                <a:gd name="connsiteY8-242" fmla="*/ 4976152 h 5890552"/>
                <a:gd name="connsiteX9-243" fmla="*/ 1754372 w 5381346"/>
                <a:gd name="connsiteY9-244" fmla="*/ 5199436 h 5890552"/>
                <a:gd name="connsiteX10-245" fmla="*/ 1945758 w 5381346"/>
                <a:gd name="connsiteY10-246" fmla="*/ 5890552 h 5890552"/>
                <a:gd name="connsiteX11-247" fmla="*/ 4784651 w 5381346"/>
                <a:gd name="connsiteY11-248" fmla="*/ 5858655 h 5890552"/>
                <a:gd name="connsiteX12-249" fmla="*/ 4890977 w 5381346"/>
                <a:gd name="connsiteY12-250" fmla="*/ 3519492 h 5890552"/>
                <a:gd name="connsiteX13-251" fmla="*/ 3030279 w 5381346"/>
                <a:gd name="connsiteY13-252" fmla="*/ 115 h 5890552"/>
                <a:gd name="connsiteX0-253" fmla="*/ 3030279 w 5381346"/>
                <a:gd name="connsiteY0-254" fmla="*/ 115 h 5890552"/>
                <a:gd name="connsiteX1-255" fmla="*/ 765544 w 5381346"/>
                <a:gd name="connsiteY1-256" fmla="*/ 1935241 h 5890552"/>
                <a:gd name="connsiteX2-257" fmla="*/ 0 w 5381346"/>
                <a:gd name="connsiteY2-258" fmla="*/ 3051659 h 5890552"/>
                <a:gd name="connsiteX3-259" fmla="*/ 510363 w 5381346"/>
                <a:gd name="connsiteY3-260" fmla="*/ 3328106 h 5890552"/>
                <a:gd name="connsiteX4-261" fmla="*/ 297711 w 5381346"/>
                <a:gd name="connsiteY4-262" fmla="*/ 3657715 h 5890552"/>
                <a:gd name="connsiteX5-263" fmla="*/ 489097 w 5381346"/>
                <a:gd name="connsiteY5-264" fmla="*/ 3870366 h 5890552"/>
                <a:gd name="connsiteX6-265" fmla="*/ 372139 w 5381346"/>
                <a:gd name="connsiteY6-266" fmla="*/ 4061752 h 5890552"/>
                <a:gd name="connsiteX7-267" fmla="*/ 563525 w 5381346"/>
                <a:gd name="connsiteY7-268" fmla="*/ 4316934 h 5890552"/>
                <a:gd name="connsiteX8-269" fmla="*/ 499730 w 5381346"/>
                <a:gd name="connsiteY8-270" fmla="*/ 4976152 h 5890552"/>
                <a:gd name="connsiteX9-271" fmla="*/ 1754372 w 5381346"/>
                <a:gd name="connsiteY9-272" fmla="*/ 5199436 h 5890552"/>
                <a:gd name="connsiteX10-273" fmla="*/ 1945758 w 5381346"/>
                <a:gd name="connsiteY10-274" fmla="*/ 5890552 h 5890552"/>
                <a:gd name="connsiteX11-275" fmla="*/ 4784651 w 5381346"/>
                <a:gd name="connsiteY11-276" fmla="*/ 5858655 h 5890552"/>
                <a:gd name="connsiteX12-277" fmla="*/ 4890977 w 5381346"/>
                <a:gd name="connsiteY12-278" fmla="*/ 3519492 h 5890552"/>
                <a:gd name="connsiteX13-279" fmla="*/ 3030279 w 5381346"/>
                <a:gd name="connsiteY13-280" fmla="*/ 115 h 5890552"/>
                <a:gd name="connsiteX0-281" fmla="*/ 3030279 w 5381346"/>
                <a:gd name="connsiteY0-282" fmla="*/ 175 h 5890612"/>
                <a:gd name="connsiteX1-283" fmla="*/ 765544 w 5381346"/>
                <a:gd name="connsiteY1-284" fmla="*/ 1935301 h 5890612"/>
                <a:gd name="connsiteX2-285" fmla="*/ 0 w 5381346"/>
                <a:gd name="connsiteY2-286" fmla="*/ 3051719 h 5890612"/>
                <a:gd name="connsiteX3-287" fmla="*/ 510363 w 5381346"/>
                <a:gd name="connsiteY3-288" fmla="*/ 3328166 h 5890612"/>
                <a:gd name="connsiteX4-289" fmla="*/ 297711 w 5381346"/>
                <a:gd name="connsiteY4-290" fmla="*/ 3657775 h 5890612"/>
                <a:gd name="connsiteX5-291" fmla="*/ 489097 w 5381346"/>
                <a:gd name="connsiteY5-292" fmla="*/ 3870426 h 5890612"/>
                <a:gd name="connsiteX6-293" fmla="*/ 372139 w 5381346"/>
                <a:gd name="connsiteY6-294" fmla="*/ 4061812 h 5890612"/>
                <a:gd name="connsiteX7-295" fmla="*/ 563525 w 5381346"/>
                <a:gd name="connsiteY7-296" fmla="*/ 4316994 h 5890612"/>
                <a:gd name="connsiteX8-297" fmla="*/ 499730 w 5381346"/>
                <a:gd name="connsiteY8-298" fmla="*/ 4976212 h 5890612"/>
                <a:gd name="connsiteX9-299" fmla="*/ 1754372 w 5381346"/>
                <a:gd name="connsiteY9-300" fmla="*/ 5199496 h 5890612"/>
                <a:gd name="connsiteX10-301" fmla="*/ 1945758 w 5381346"/>
                <a:gd name="connsiteY10-302" fmla="*/ 5890612 h 5890612"/>
                <a:gd name="connsiteX11-303" fmla="*/ 4784651 w 5381346"/>
                <a:gd name="connsiteY11-304" fmla="*/ 5858715 h 5890612"/>
                <a:gd name="connsiteX12-305" fmla="*/ 4890977 w 5381346"/>
                <a:gd name="connsiteY12-306" fmla="*/ 3519552 h 5890612"/>
                <a:gd name="connsiteX13-307" fmla="*/ 3030279 w 5381346"/>
                <a:gd name="connsiteY13-308" fmla="*/ 175 h 5890612"/>
                <a:gd name="connsiteX0-309" fmla="*/ 3030279 w 5381346"/>
                <a:gd name="connsiteY0-310" fmla="*/ 1733 h 5892170"/>
                <a:gd name="connsiteX1-311" fmla="*/ 0 w 5381346"/>
                <a:gd name="connsiteY1-312" fmla="*/ 3053277 h 5892170"/>
                <a:gd name="connsiteX2-313" fmla="*/ 510363 w 5381346"/>
                <a:gd name="connsiteY2-314" fmla="*/ 3329724 h 5892170"/>
                <a:gd name="connsiteX3-315" fmla="*/ 297711 w 5381346"/>
                <a:gd name="connsiteY3-316" fmla="*/ 3659333 h 5892170"/>
                <a:gd name="connsiteX4-317" fmla="*/ 489097 w 5381346"/>
                <a:gd name="connsiteY4-318" fmla="*/ 3871984 h 5892170"/>
                <a:gd name="connsiteX5-319" fmla="*/ 372139 w 5381346"/>
                <a:gd name="connsiteY5-320" fmla="*/ 4063370 h 5892170"/>
                <a:gd name="connsiteX6-321" fmla="*/ 563525 w 5381346"/>
                <a:gd name="connsiteY6-322" fmla="*/ 4318552 h 5892170"/>
                <a:gd name="connsiteX7-323" fmla="*/ 499730 w 5381346"/>
                <a:gd name="connsiteY7-324" fmla="*/ 4977770 h 5892170"/>
                <a:gd name="connsiteX8-325" fmla="*/ 1754372 w 5381346"/>
                <a:gd name="connsiteY8-326" fmla="*/ 5201054 h 5892170"/>
                <a:gd name="connsiteX9-327" fmla="*/ 1945758 w 5381346"/>
                <a:gd name="connsiteY9-328" fmla="*/ 5892170 h 5892170"/>
                <a:gd name="connsiteX10-329" fmla="*/ 4784651 w 5381346"/>
                <a:gd name="connsiteY10-330" fmla="*/ 5860273 h 5892170"/>
                <a:gd name="connsiteX11-331" fmla="*/ 4890977 w 5381346"/>
                <a:gd name="connsiteY11-332" fmla="*/ 3521110 h 5892170"/>
                <a:gd name="connsiteX12-333" fmla="*/ 3030279 w 5381346"/>
                <a:gd name="connsiteY12-334" fmla="*/ 1733 h 5892170"/>
                <a:gd name="connsiteX0-335" fmla="*/ 3030279 w 5381346"/>
                <a:gd name="connsiteY0-336" fmla="*/ 4 h 5890441"/>
                <a:gd name="connsiteX1-337" fmla="*/ 0 w 5381346"/>
                <a:gd name="connsiteY1-338" fmla="*/ 3051548 h 5890441"/>
                <a:gd name="connsiteX2-339" fmla="*/ 510363 w 5381346"/>
                <a:gd name="connsiteY2-340" fmla="*/ 3327995 h 5890441"/>
                <a:gd name="connsiteX3-341" fmla="*/ 297711 w 5381346"/>
                <a:gd name="connsiteY3-342" fmla="*/ 3657604 h 5890441"/>
                <a:gd name="connsiteX4-343" fmla="*/ 489097 w 5381346"/>
                <a:gd name="connsiteY4-344" fmla="*/ 3870255 h 5890441"/>
                <a:gd name="connsiteX5-345" fmla="*/ 372139 w 5381346"/>
                <a:gd name="connsiteY5-346" fmla="*/ 4061641 h 5890441"/>
                <a:gd name="connsiteX6-347" fmla="*/ 563525 w 5381346"/>
                <a:gd name="connsiteY6-348" fmla="*/ 4316823 h 5890441"/>
                <a:gd name="connsiteX7-349" fmla="*/ 499730 w 5381346"/>
                <a:gd name="connsiteY7-350" fmla="*/ 4976041 h 5890441"/>
                <a:gd name="connsiteX8-351" fmla="*/ 1754372 w 5381346"/>
                <a:gd name="connsiteY8-352" fmla="*/ 5199325 h 5890441"/>
                <a:gd name="connsiteX9-353" fmla="*/ 1945758 w 5381346"/>
                <a:gd name="connsiteY9-354" fmla="*/ 5890441 h 5890441"/>
                <a:gd name="connsiteX10-355" fmla="*/ 4784651 w 5381346"/>
                <a:gd name="connsiteY10-356" fmla="*/ 5858544 h 5890441"/>
                <a:gd name="connsiteX11-357" fmla="*/ 4890977 w 5381346"/>
                <a:gd name="connsiteY11-358" fmla="*/ 3519381 h 5890441"/>
                <a:gd name="connsiteX12-359" fmla="*/ 3030279 w 5381346"/>
                <a:gd name="connsiteY12-360" fmla="*/ 4 h 5890441"/>
                <a:gd name="connsiteX0-361" fmla="*/ 3040277 w 5391344"/>
                <a:gd name="connsiteY0-362" fmla="*/ 4 h 5890441"/>
                <a:gd name="connsiteX1-363" fmla="*/ 9998 w 5391344"/>
                <a:gd name="connsiteY1-364" fmla="*/ 3051548 h 5890441"/>
                <a:gd name="connsiteX2-365" fmla="*/ 520361 w 5391344"/>
                <a:gd name="connsiteY2-366" fmla="*/ 3327995 h 5890441"/>
                <a:gd name="connsiteX3-367" fmla="*/ 307709 w 5391344"/>
                <a:gd name="connsiteY3-368" fmla="*/ 3657604 h 5890441"/>
                <a:gd name="connsiteX4-369" fmla="*/ 499095 w 5391344"/>
                <a:gd name="connsiteY4-370" fmla="*/ 3870255 h 5890441"/>
                <a:gd name="connsiteX5-371" fmla="*/ 382137 w 5391344"/>
                <a:gd name="connsiteY5-372" fmla="*/ 4061641 h 5890441"/>
                <a:gd name="connsiteX6-373" fmla="*/ 573523 w 5391344"/>
                <a:gd name="connsiteY6-374" fmla="*/ 4316823 h 5890441"/>
                <a:gd name="connsiteX7-375" fmla="*/ 509728 w 5391344"/>
                <a:gd name="connsiteY7-376" fmla="*/ 4976041 h 5890441"/>
                <a:gd name="connsiteX8-377" fmla="*/ 1764370 w 5391344"/>
                <a:gd name="connsiteY8-378" fmla="*/ 5199325 h 5890441"/>
                <a:gd name="connsiteX9-379" fmla="*/ 1955756 w 5391344"/>
                <a:gd name="connsiteY9-380" fmla="*/ 5890441 h 5890441"/>
                <a:gd name="connsiteX10-381" fmla="*/ 4794649 w 5391344"/>
                <a:gd name="connsiteY10-382" fmla="*/ 5858544 h 5890441"/>
                <a:gd name="connsiteX11-383" fmla="*/ 4900975 w 5391344"/>
                <a:gd name="connsiteY11-384" fmla="*/ 3519381 h 5890441"/>
                <a:gd name="connsiteX12-385" fmla="*/ 3040277 w 5391344"/>
                <a:gd name="connsiteY12-386" fmla="*/ 4 h 5890441"/>
                <a:gd name="connsiteX0-387" fmla="*/ 3040277 w 5391344"/>
                <a:gd name="connsiteY0-388" fmla="*/ 4 h 5890441"/>
                <a:gd name="connsiteX1-389" fmla="*/ 9998 w 5391344"/>
                <a:gd name="connsiteY1-390" fmla="*/ 3051548 h 5890441"/>
                <a:gd name="connsiteX2-391" fmla="*/ 520361 w 5391344"/>
                <a:gd name="connsiteY2-392" fmla="*/ 3327995 h 5890441"/>
                <a:gd name="connsiteX3-393" fmla="*/ 307709 w 5391344"/>
                <a:gd name="connsiteY3-394" fmla="*/ 3657604 h 5890441"/>
                <a:gd name="connsiteX4-395" fmla="*/ 499095 w 5391344"/>
                <a:gd name="connsiteY4-396" fmla="*/ 3870255 h 5890441"/>
                <a:gd name="connsiteX5-397" fmla="*/ 382137 w 5391344"/>
                <a:gd name="connsiteY5-398" fmla="*/ 4061641 h 5890441"/>
                <a:gd name="connsiteX6-399" fmla="*/ 573523 w 5391344"/>
                <a:gd name="connsiteY6-400" fmla="*/ 4316823 h 5890441"/>
                <a:gd name="connsiteX7-401" fmla="*/ 509728 w 5391344"/>
                <a:gd name="connsiteY7-402" fmla="*/ 4976041 h 5890441"/>
                <a:gd name="connsiteX8-403" fmla="*/ 1764370 w 5391344"/>
                <a:gd name="connsiteY8-404" fmla="*/ 5199325 h 5890441"/>
                <a:gd name="connsiteX9-405" fmla="*/ 1955756 w 5391344"/>
                <a:gd name="connsiteY9-406" fmla="*/ 5890441 h 5890441"/>
                <a:gd name="connsiteX10-407" fmla="*/ 4794649 w 5391344"/>
                <a:gd name="connsiteY10-408" fmla="*/ 5858544 h 5890441"/>
                <a:gd name="connsiteX11-409" fmla="*/ 4900975 w 5391344"/>
                <a:gd name="connsiteY11-410" fmla="*/ 3519381 h 5890441"/>
                <a:gd name="connsiteX12-411" fmla="*/ 3040277 w 5391344"/>
                <a:gd name="connsiteY12-412" fmla="*/ 4 h 5890441"/>
                <a:gd name="connsiteX0-413" fmla="*/ 3030279 w 5381346"/>
                <a:gd name="connsiteY0-414" fmla="*/ 92120 h 5982557"/>
                <a:gd name="connsiteX1-415" fmla="*/ 914399 w 5381346"/>
                <a:gd name="connsiteY1-416" fmla="*/ 1187274 h 5982557"/>
                <a:gd name="connsiteX2-417" fmla="*/ 0 w 5381346"/>
                <a:gd name="connsiteY2-418" fmla="*/ 3143664 h 5982557"/>
                <a:gd name="connsiteX3-419" fmla="*/ 510363 w 5381346"/>
                <a:gd name="connsiteY3-420" fmla="*/ 3420111 h 5982557"/>
                <a:gd name="connsiteX4-421" fmla="*/ 297711 w 5381346"/>
                <a:gd name="connsiteY4-422" fmla="*/ 3749720 h 5982557"/>
                <a:gd name="connsiteX5-423" fmla="*/ 489097 w 5381346"/>
                <a:gd name="connsiteY5-424" fmla="*/ 3962371 h 5982557"/>
                <a:gd name="connsiteX6-425" fmla="*/ 372139 w 5381346"/>
                <a:gd name="connsiteY6-426" fmla="*/ 4153757 h 5982557"/>
                <a:gd name="connsiteX7-427" fmla="*/ 563525 w 5381346"/>
                <a:gd name="connsiteY7-428" fmla="*/ 4408939 h 5982557"/>
                <a:gd name="connsiteX8-429" fmla="*/ 499730 w 5381346"/>
                <a:gd name="connsiteY8-430" fmla="*/ 5068157 h 5982557"/>
                <a:gd name="connsiteX9-431" fmla="*/ 1754372 w 5381346"/>
                <a:gd name="connsiteY9-432" fmla="*/ 5291441 h 5982557"/>
                <a:gd name="connsiteX10-433" fmla="*/ 1945758 w 5381346"/>
                <a:gd name="connsiteY10-434" fmla="*/ 5982557 h 5982557"/>
                <a:gd name="connsiteX11-435" fmla="*/ 4784651 w 5381346"/>
                <a:gd name="connsiteY11-436" fmla="*/ 5950660 h 5982557"/>
                <a:gd name="connsiteX12-437" fmla="*/ 4890977 w 5381346"/>
                <a:gd name="connsiteY12-438" fmla="*/ 3611497 h 5982557"/>
                <a:gd name="connsiteX13-439" fmla="*/ 3030279 w 5381346"/>
                <a:gd name="connsiteY13-440" fmla="*/ 92120 h 5982557"/>
                <a:gd name="connsiteX0-441" fmla="*/ 3030279 w 5381346"/>
                <a:gd name="connsiteY0-442" fmla="*/ 94250 h 5984687"/>
                <a:gd name="connsiteX1-443" fmla="*/ 914399 w 5381346"/>
                <a:gd name="connsiteY1-444" fmla="*/ 1189404 h 5984687"/>
                <a:gd name="connsiteX2-445" fmla="*/ 0 w 5381346"/>
                <a:gd name="connsiteY2-446" fmla="*/ 3145794 h 5984687"/>
                <a:gd name="connsiteX3-447" fmla="*/ 510363 w 5381346"/>
                <a:gd name="connsiteY3-448" fmla="*/ 3422241 h 5984687"/>
                <a:gd name="connsiteX4-449" fmla="*/ 297711 w 5381346"/>
                <a:gd name="connsiteY4-450" fmla="*/ 3751850 h 5984687"/>
                <a:gd name="connsiteX5-451" fmla="*/ 489097 w 5381346"/>
                <a:gd name="connsiteY5-452" fmla="*/ 3964501 h 5984687"/>
                <a:gd name="connsiteX6-453" fmla="*/ 372139 w 5381346"/>
                <a:gd name="connsiteY6-454" fmla="*/ 4155887 h 5984687"/>
                <a:gd name="connsiteX7-455" fmla="*/ 563525 w 5381346"/>
                <a:gd name="connsiteY7-456" fmla="*/ 4411069 h 5984687"/>
                <a:gd name="connsiteX8-457" fmla="*/ 499730 w 5381346"/>
                <a:gd name="connsiteY8-458" fmla="*/ 5070287 h 5984687"/>
                <a:gd name="connsiteX9-459" fmla="*/ 1754372 w 5381346"/>
                <a:gd name="connsiteY9-460" fmla="*/ 5293571 h 5984687"/>
                <a:gd name="connsiteX10-461" fmla="*/ 1945758 w 5381346"/>
                <a:gd name="connsiteY10-462" fmla="*/ 5984687 h 5984687"/>
                <a:gd name="connsiteX11-463" fmla="*/ 4784651 w 5381346"/>
                <a:gd name="connsiteY11-464" fmla="*/ 5952790 h 5984687"/>
                <a:gd name="connsiteX12-465" fmla="*/ 4890977 w 5381346"/>
                <a:gd name="connsiteY12-466" fmla="*/ 3613627 h 5984687"/>
                <a:gd name="connsiteX13-467" fmla="*/ 3030279 w 5381346"/>
                <a:gd name="connsiteY13-468" fmla="*/ 94250 h 5984687"/>
                <a:gd name="connsiteX0-469" fmla="*/ 3030279 w 5381346"/>
                <a:gd name="connsiteY0-470" fmla="*/ 0 h 5890437"/>
                <a:gd name="connsiteX1-471" fmla="*/ 914399 w 5381346"/>
                <a:gd name="connsiteY1-472" fmla="*/ 1095154 h 5890437"/>
                <a:gd name="connsiteX2-473" fmla="*/ 0 w 5381346"/>
                <a:gd name="connsiteY2-474" fmla="*/ 3051544 h 5890437"/>
                <a:gd name="connsiteX3-475" fmla="*/ 510363 w 5381346"/>
                <a:gd name="connsiteY3-476" fmla="*/ 3327991 h 5890437"/>
                <a:gd name="connsiteX4-477" fmla="*/ 297711 w 5381346"/>
                <a:gd name="connsiteY4-478" fmla="*/ 3657600 h 5890437"/>
                <a:gd name="connsiteX5-479" fmla="*/ 489097 w 5381346"/>
                <a:gd name="connsiteY5-480" fmla="*/ 3870251 h 5890437"/>
                <a:gd name="connsiteX6-481" fmla="*/ 372139 w 5381346"/>
                <a:gd name="connsiteY6-482" fmla="*/ 4061637 h 5890437"/>
                <a:gd name="connsiteX7-483" fmla="*/ 563525 w 5381346"/>
                <a:gd name="connsiteY7-484" fmla="*/ 4316819 h 5890437"/>
                <a:gd name="connsiteX8-485" fmla="*/ 499730 w 5381346"/>
                <a:gd name="connsiteY8-486" fmla="*/ 4976037 h 5890437"/>
                <a:gd name="connsiteX9-487" fmla="*/ 1754372 w 5381346"/>
                <a:gd name="connsiteY9-488" fmla="*/ 5199321 h 5890437"/>
                <a:gd name="connsiteX10-489" fmla="*/ 1945758 w 5381346"/>
                <a:gd name="connsiteY10-490" fmla="*/ 5890437 h 5890437"/>
                <a:gd name="connsiteX11-491" fmla="*/ 4784651 w 5381346"/>
                <a:gd name="connsiteY11-492" fmla="*/ 5858540 h 5890437"/>
                <a:gd name="connsiteX12-493" fmla="*/ 4890977 w 5381346"/>
                <a:gd name="connsiteY12-494" fmla="*/ 3519377 h 5890437"/>
                <a:gd name="connsiteX13-495" fmla="*/ 3030279 w 5381346"/>
                <a:gd name="connsiteY13-496" fmla="*/ 0 h 5890437"/>
                <a:gd name="connsiteX0-497" fmla="*/ 3030279 w 5381346"/>
                <a:gd name="connsiteY0-498" fmla="*/ 0 h 5890437"/>
                <a:gd name="connsiteX1-499" fmla="*/ 914399 w 5381346"/>
                <a:gd name="connsiteY1-500" fmla="*/ 1095154 h 5890437"/>
                <a:gd name="connsiteX2-501" fmla="*/ 0 w 5381346"/>
                <a:gd name="connsiteY2-502" fmla="*/ 3051544 h 5890437"/>
                <a:gd name="connsiteX3-503" fmla="*/ 510363 w 5381346"/>
                <a:gd name="connsiteY3-504" fmla="*/ 3327991 h 5890437"/>
                <a:gd name="connsiteX4-505" fmla="*/ 297711 w 5381346"/>
                <a:gd name="connsiteY4-506" fmla="*/ 3657600 h 5890437"/>
                <a:gd name="connsiteX5-507" fmla="*/ 489097 w 5381346"/>
                <a:gd name="connsiteY5-508" fmla="*/ 3870251 h 5890437"/>
                <a:gd name="connsiteX6-509" fmla="*/ 372139 w 5381346"/>
                <a:gd name="connsiteY6-510" fmla="*/ 4061637 h 5890437"/>
                <a:gd name="connsiteX7-511" fmla="*/ 563525 w 5381346"/>
                <a:gd name="connsiteY7-512" fmla="*/ 4316819 h 5890437"/>
                <a:gd name="connsiteX8-513" fmla="*/ 499730 w 5381346"/>
                <a:gd name="connsiteY8-514" fmla="*/ 4976037 h 5890437"/>
                <a:gd name="connsiteX9-515" fmla="*/ 1754372 w 5381346"/>
                <a:gd name="connsiteY9-516" fmla="*/ 5199321 h 5890437"/>
                <a:gd name="connsiteX10-517" fmla="*/ 1945758 w 5381346"/>
                <a:gd name="connsiteY10-518" fmla="*/ 5890437 h 5890437"/>
                <a:gd name="connsiteX11-519" fmla="*/ 4784651 w 5381346"/>
                <a:gd name="connsiteY11-520" fmla="*/ 5858540 h 5890437"/>
                <a:gd name="connsiteX12-521" fmla="*/ 4890977 w 5381346"/>
                <a:gd name="connsiteY12-522" fmla="*/ 3519377 h 5890437"/>
                <a:gd name="connsiteX13-523" fmla="*/ 3030279 w 5381346"/>
                <a:gd name="connsiteY13-524" fmla="*/ 0 h 5890437"/>
                <a:gd name="connsiteX0-525" fmla="*/ 3030726 w 5381793"/>
                <a:gd name="connsiteY0-526" fmla="*/ 0 h 5890437"/>
                <a:gd name="connsiteX1-527" fmla="*/ 914846 w 5381793"/>
                <a:gd name="connsiteY1-528" fmla="*/ 1095154 h 5890437"/>
                <a:gd name="connsiteX2-529" fmla="*/ 649032 w 5381793"/>
                <a:gd name="connsiteY2-530" fmla="*/ 2137144 h 5890437"/>
                <a:gd name="connsiteX3-531" fmla="*/ 447 w 5381793"/>
                <a:gd name="connsiteY3-532" fmla="*/ 3051544 h 5890437"/>
                <a:gd name="connsiteX4-533" fmla="*/ 510810 w 5381793"/>
                <a:gd name="connsiteY4-534" fmla="*/ 3327991 h 5890437"/>
                <a:gd name="connsiteX5-535" fmla="*/ 298158 w 5381793"/>
                <a:gd name="connsiteY5-536" fmla="*/ 3657600 h 5890437"/>
                <a:gd name="connsiteX6-537" fmla="*/ 489544 w 5381793"/>
                <a:gd name="connsiteY6-538" fmla="*/ 3870251 h 5890437"/>
                <a:gd name="connsiteX7-539" fmla="*/ 372586 w 5381793"/>
                <a:gd name="connsiteY7-540" fmla="*/ 4061637 h 5890437"/>
                <a:gd name="connsiteX8-541" fmla="*/ 563972 w 5381793"/>
                <a:gd name="connsiteY8-542" fmla="*/ 4316819 h 5890437"/>
                <a:gd name="connsiteX9-543" fmla="*/ 500177 w 5381793"/>
                <a:gd name="connsiteY9-544" fmla="*/ 4976037 h 5890437"/>
                <a:gd name="connsiteX10-545" fmla="*/ 1754819 w 5381793"/>
                <a:gd name="connsiteY10-546" fmla="*/ 5199321 h 5890437"/>
                <a:gd name="connsiteX11-547" fmla="*/ 1946205 w 5381793"/>
                <a:gd name="connsiteY11-548" fmla="*/ 5890437 h 5890437"/>
                <a:gd name="connsiteX12-549" fmla="*/ 4785098 w 5381793"/>
                <a:gd name="connsiteY12-550" fmla="*/ 5858540 h 5890437"/>
                <a:gd name="connsiteX13-551" fmla="*/ 4891424 w 5381793"/>
                <a:gd name="connsiteY13-552" fmla="*/ 3519377 h 5890437"/>
                <a:gd name="connsiteX14" fmla="*/ 3030726 w 5381793"/>
                <a:gd name="connsiteY14" fmla="*/ 0 h 5890437"/>
                <a:gd name="connsiteX0-553" fmla="*/ 3030726 w 5381793"/>
                <a:gd name="connsiteY0-554" fmla="*/ 0 h 5890437"/>
                <a:gd name="connsiteX1-555" fmla="*/ 914846 w 5381793"/>
                <a:gd name="connsiteY1-556" fmla="*/ 1095154 h 5890437"/>
                <a:gd name="connsiteX2-557" fmla="*/ 649032 w 5381793"/>
                <a:gd name="connsiteY2-558" fmla="*/ 2137144 h 5890437"/>
                <a:gd name="connsiteX3-559" fmla="*/ 447 w 5381793"/>
                <a:gd name="connsiteY3-560" fmla="*/ 3051544 h 5890437"/>
                <a:gd name="connsiteX4-561" fmla="*/ 510810 w 5381793"/>
                <a:gd name="connsiteY4-562" fmla="*/ 3327991 h 5890437"/>
                <a:gd name="connsiteX5-563" fmla="*/ 298158 w 5381793"/>
                <a:gd name="connsiteY5-564" fmla="*/ 3657600 h 5890437"/>
                <a:gd name="connsiteX6-565" fmla="*/ 489544 w 5381793"/>
                <a:gd name="connsiteY6-566" fmla="*/ 3870251 h 5890437"/>
                <a:gd name="connsiteX7-567" fmla="*/ 372586 w 5381793"/>
                <a:gd name="connsiteY7-568" fmla="*/ 4061637 h 5890437"/>
                <a:gd name="connsiteX8-569" fmla="*/ 563972 w 5381793"/>
                <a:gd name="connsiteY8-570" fmla="*/ 4316819 h 5890437"/>
                <a:gd name="connsiteX9-571" fmla="*/ 500177 w 5381793"/>
                <a:gd name="connsiteY9-572" fmla="*/ 4976037 h 5890437"/>
                <a:gd name="connsiteX10-573" fmla="*/ 1754819 w 5381793"/>
                <a:gd name="connsiteY10-574" fmla="*/ 5199321 h 5890437"/>
                <a:gd name="connsiteX11-575" fmla="*/ 1946205 w 5381793"/>
                <a:gd name="connsiteY11-576" fmla="*/ 5890437 h 5890437"/>
                <a:gd name="connsiteX12-577" fmla="*/ 4785098 w 5381793"/>
                <a:gd name="connsiteY12-578" fmla="*/ 5858540 h 5890437"/>
                <a:gd name="connsiteX13-579" fmla="*/ 4891424 w 5381793"/>
                <a:gd name="connsiteY13-580" fmla="*/ 3519377 h 5890437"/>
                <a:gd name="connsiteX14-581" fmla="*/ 3030726 w 5381793"/>
                <a:gd name="connsiteY14-582" fmla="*/ 0 h 5890437"/>
                <a:gd name="connsiteX0-583" fmla="*/ 3030726 w 5381793"/>
                <a:gd name="connsiteY0-584" fmla="*/ 0 h 5890437"/>
                <a:gd name="connsiteX1-585" fmla="*/ 914846 w 5381793"/>
                <a:gd name="connsiteY1-586" fmla="*/ 1095154 h 5890437"/>
                <a:gd name="connsiteX2-587" fmla="*/ 649032 w 5381793"/>
                <a:gd name="connsiteY2-588" fmla="*/ 2137144 h 5890437"/>
                <a:gd name="connsiteX3-589" fmla="*/ 447 w 5381793"/>
                <a:gd name="connsiteY3-590" fmla="*/ 3051544 h 5890437"/>
                <a:gd name="connsiteX4-591" fmla="*/ 510810 w 5381793"/>
                <a:gd name="connsiteY4-592" fmla="*/ 3327991 h 5890437"/>
                <a:gd name="connsiteX5-593" fmla="*/ 298158 w 5381793"/>
                <a:gd name="connsiteY5-594" fmla="*/ 3657600 h 5890437"/>
                <a:gd name="connsiteX6-595" fmla="*/ 489544 w 5381793"/>
                <a:gd name="connsiteY6-596" fmla="*/ 3870251 h 5890437"/>
                <a:gd name="connsiteX7-597" fmla="*/ 372586 w 5381793"/>
                <a:gd name="connsiteY7-598" fmla="*/ 4061637 h 5890437"/>
                <a:gd name="connsiteX8-599" fmla="*/ 563972 w 5381793"/>
                <a:gd name="connsiteY8-600" fmla="*/ 4316819 h 5890437"/>
                <a:gd name="connsiteX9-601" fmla="*/ 500177 w 5381793"/>
                <a:gd name="connsiteY9-602" fmla="*/ 4976037 h 5890437"/>
                <a:gd name="connsiteX10-603" fmla="*/ 1754819 w 5381793"/>
                <a:gd name="connsiteY10-604" fmla="*/ 5199321 h 5890437"/>
                <a:gd name="connsiteX11-605" fmla="*/ 1946205 w 5381793"/>
                <a:gd name="connsiteY11-606" fmla="*/ 5890437 h 5890437"/>
                <a:gd name="connsiteX12-607" fmla="*/ 4785098 w 5381793"/>
                <a:gd name="connsiteY12-608" fmla="*/ 5858540 h 5890437"/>
                <a:gd name="connsiteX13-609" fmla="*/ 4891424 w 5381793"/>
                <a:gd name="connsiteY13-610" fmla="*/ 3519377 h 5890437"/>
                <a:gd name="connsiteX14-611" fmla="*/ 3030726 w 5381793"/>
                <a:gd name="connsiteY14-612" fmla="*/ 0 h 5890437"/>
                <a:gd name="connsiteX0-613" fmla="*/ 3030726 w 5381793"/>
                <a:gd name="connsiteY0-614" fmla="*/ 0 h 5890437"/>
                <a:gd name="connsiteX1-615" fmla="*/ 872315 w 5381793"/>
                <a:gd name="connsiteY1-616" fmla="*/ 1063257 h 5890437"/>
                <a:gd name="connsiteX2-617" fmla="*/ 649032 w 5381793"/>
                <a:gd name="connsiteY2-618" fmla="*/ 2137144 h 5890437"/>
                <a:gd name="connsiteX3-619" fmla="*/ 447 w 5381793"/>
                <a:gd name="connsiteY3-620" fmla="*/ 3051544 h 5890437"/>
                <a:gd name="connsiteX4-621" fmla="*/ 510810 w 5381793"/>
                <a:gd name="connsiteY4-622" fmla="*/ 3327991 h 5890437"/>
                <a:gd name="connsiteX5-623" fmla="*/ 298158 w 5381793"/>
                <a:gd name="connsiteY5-624" fmla="*/ 3657600 h 5890437"/>
                <a:gd name="connsiteX6-625" fmla="*/ 489544 w 5381793"/>
                <a:gd name="connsiteY6-626" fmla="*/ 3870251 h 5890437"/>
                <a:gd name="connsiteX7-627" fmla="*/ 372586 w 5381793"/>
                <a:gd name="connsiteY7-628" fmla="*/ 4061637 h 5890437"/>
                <a:gd name="connsiteX8-629" fmla="*/ 563972 w 5381793"/>
                <a:gd name="connsiteY8-630" fmla="*/ 4316819 h 5890437"/>
                <a:gd name="connsiteX9-631" fmla="*/ 500177 w 5381793"/>
                <a:gd name="connsiteY9-632" fmla="*/ 4976037 h 5890437"/>
                <a:gd name="connsiteX10-633" fmla="*/ 1754819 w 5381793"/>
                <a:gd name="connsiteY10-634" fmla="*/ 5199321 h 5890437"/>
                <a:gd name="connsiteX11-635" fmla="*/ 1946205 w 5381793"/>
                <a:gd name="connsiteY11-636" fmla="*/ 5890437 h 5890437"/>
                <a:gd name="connsiteX12-637" fmla="*/ 4785098 w 5381793"/>
                <a:gd name="connsiteY12-638" fmla="*/ 5858540 h 5890437"/>
                <a:gd name="connsiteX13-639" fmla="*/ 4891424 w 5381793"/>
                <a:gd name="connsiteY13-640" fmla="*/ 3519377 h 5890437"/>
                <a:gd name="connsiteX14-641" fmla="*/ 3030726 w 5381793"/>
                <a:gd name="connsiteY14-642" fmla="*/ 0 h 5890437"/>
                <a:gd name="connsiteX0-643" fmla="*/ 3030726 w 5381793"/>
                <a:gd name="connsiteY0-644" fmla="*/ 0 h 5890437"/>
                <a:gd name="connsiteX1-645" fmla="*/ 872315 w 5381793"/>
                <a:gd name="connsiteY1-646" fmla="*/ 1063257 h 5890437"/>
                <a:gd name="connsiteX2-647" fmla="*/ 649032 w 5381793"/>
                <a:gd name="connsiteY2-648" fmla="*/ 2137144 h 5890437"/>
                <a:gd name="connsiteX3-649" fmla="*/ 447 w 5381793"/>
                <a:gd name="connsiteY3-650" fmla="*/ 3051544 h 5890437"/>
                <a:gd name="connsiteX4-651" fmla="*/ 510810 w 5381793"/>
                <a:gd name="connsiteY4-652" fmla="*/ 3327991 h 5890437"/>
                <a:gd name="connsiteX5-653" fmla="*/ 298158 w 5381793"/>
                <a:gd name="connsiteY5-654" fmla="*/ 3657600 h 5890437"/>
                <a:gd name="connsiteX6-655" fmla="*/ 489544 w 5381793"/>
                <a:gd name="connsiteY6-656" fmla="*/ 3870251 h 5890437"/>
                <a:gd name="connsiteX7-657" fmla="*/ 372586 w 5381793"/>
                <a:gd name="connsiteY7-658" fmla="*/ 4061637 h 5890437"/>
                <a:gd name="connsiteX8-659" fmla="*/ 563972 w 5381793"/>
                <a:gd name="connsiteY8-660" fmla="*/ 4316819 h 5890437"/>
                <a:gd name="connsiteX9-661" fmla="*/ 500177 w 5381793"/>
                <a:gd name="connsiteY9-662" fmla="*/ 4976037 h 5890437"/>
                <a:gd name="connsiteX10-663" fmla="*/ 1754819 w 5381793"/>
                <a:gd name="connsiteY10-664" fmla="*/ 5199321 h 5890437"/>
                <a:gd name="connsiteX11-665" fmla="*/ 1946205 w 5381793"/>
                <a:gd name="connsiteY11-666" fmla="*/ 5890437 h 5890437"/>
                <a:gd name="connsiteX12-667" fmla="*/ 4785098 w 5381793"/>
                <a:gd name="connsiteY12-668" fmla="*/ 5858540 h 5890437"/>
                <a:gd name="connsiteX13-669" fmla="*/ 4891424 w 5381793"/>
                <a:gd name="connsiteY13-670" fmla="*/ 3519377 h 5890437"/>
                <a:gd name="connsiteX14-671" fmla="*/ 3030726 w 5381793"/>
                <a:gd name="connsiteY14-672" fmla="*/ 0 h 5890437"/>
                <a:gd name="connsiteX0-673" fmla="*/ 3030726 w 5381793"/>
                <a:gd name="connsiteY0-674" fmla="*/ 0 h 5890437"/>
                <a:gd name="connsiteX1-675" fmla="*/ 872315 w 5381793"/>
                <a:gd name="connsiteY1-676" fmla="*/ 1063257 h 5890437"/>
                <a:gd name="connsiteX2-677" fmla="*/ 649032 w 5381793"/>
                <a:gd name="connsiteY2-678" fmla="*/ 2137144 h 5890437"/>
                <a:gd name="connsiteX3-679" fmla="*/ 447 w 5381793"/>
                <a:gd name="connsiteY3-680" fmla="*/ 3051544 h 5890437"/>
                <a:gd name="connsiteX4-681" fmla="*/ 510810 w 5381793"/>
                <a:gd name="connsiteY4-682" fmla="*/ 3327991 h 5890437"/>
                <a:gd name="connsiteX5-683" fmla="*/ 298158 w 5381793"/>
                <a:gd name="connsiteY5-684" fmla="*/ 3657600 h 5890437"/>
                <a:gd name="connsiteX6-685" fmla="*/ 489544 w 5381793"/>
                <a:gd name="connsiteY6-686" fmla="*/ 3870251 h 5890437"/>
                <a:gd name="connsiteX7-687" fmla="*/ 372586 w 5381793"/>
                <a:gd name="connsiteY7-688" fmla="*/ 4061637 h 5890437"/>
                <a:gd name="connsiteX8-689" fmla="*/ 563972 w 5381793"/>
                <a:gd name="connsiteY8-690" fmla="*/ 4316819 h 5890437"/>
                <a:gd name="connsiteX9-691" fmla="*/ 500177 w 5381793"/>
                <a:gd name="connsiteY9-692" fmla="*/ 4976037 h 5890437"/>
                <a:gd name="connsiteX10-693" fmla="*/ 1754819 w 5381793"/>
                <a:gd name="connsiteY10-694" fmla="*/ 5199321 h 5890437"/>
                <a:gd name="connsiteX11-695" fmla="*/ 1946205 w 5381793"/>
                <a:gd name="connsiteY11-696" fmla="*/ 5890437 h 5890437"/>
                <a:gd name="connsiteX12-697" fmla="*/ 4785098 w 5381793"/>
                <a:gd name="connsiteY12-698" fmla="*/ 5858540 h 5890437"/>
                <a:gd name="connsiteX13-699" fmla="*/ 4891424 w 5381793"/>
                <a:gd name="connsiteY13-700" fmla="*/ 3519377 h 5890437"/>
                <a:gd name="connsiteX14-701" fmla="*/ 3030726 w 5381793"/>
                <a:gd name="connsiteY14-702" fmla="*/ 0 h 5890437"/>
                <a:gd name="connsiteX0-703" fmla="*/ 3030726 w 5381793"/>
                <a:gd name="connsiteY0-704" fmla="*/ 0 h 5890437"/>
                <a:gd name="connsiteX1-705" fmla="*/ 872315 w 5381793"/>
                <a:gd name="connsiteY1-706" fmla="*/ 1063257 h 5890437"/>
                <a:gd name="connsiteX2-707" fmla="*/ 649032 w 5381793"/>
                <a:gd name="connsiteY2-708" fmla="*/ 2137144 h 5890437"/>
                <a:gd name="connsiteX3-709" fmla="*/ 447 w 5381793"/>
                <a:gd name="connsiteY3-710" fmla="*/ 3051544 h 5890437"/>
                <a:gd name="connsiteX4-711" fmla="*/ 510810 w 5381793"/>
                <a:gd name="connsiteY4-712" fmla="*/ 3327991 h 5890437"/>
                <a:gd name="connsiteX5-713" fmla="*/ 298158 w 5381793"/>
                <a:gd name="connsiteY5-714" fmla="*/ 3657600 h 5890437"/>
                <a:gd name="connsiteX6-715" fmla="*/ 489544 w 5381793"/>
                <a:gd name="connsiteY6-716" fmla="*/ 3870251 h 5890437"/>
                <a:gd name="connsiteX7-717" fmla="*/ 372586 w 5381793"/>
                <a:gd name="connsiteY7-718" fmla="*/ 4061637 h 5890437"/>
                <a:gd name="connsiteX8-719" fmla="*/ 563972 w 5381793"/>
                <a:gd name="connsiteY8-720" fmla="*/ 4316819 h 5890437"/>
                <a:gd name="connsiteX9-721" fmla="*/ 500177 w 5381793"/>
                <a:gd name="connsiteY9-722" fmla="*/ 4976037 h 5890437"/>
                <a:gd name="connsiteX10-723" fmla="*/ 1754819 w 5381793"/>
                <a:gd name="connsiteY10-724" fmla="*/ 5199321 h 5890437"/>
                <a:gd name="connsiteX11-725" fmla="*/ 1946205 w 5381793"/>
                <a:gd name="connsiteY11-726" fmla="*/ 5890437 h 5890437"/>
                <a:gd name="connsiteX12-727" fmla="*/ 4785098 w 5381793"/>
                <a:gd name="connsiteY12-728" fmla="*/ 5858540 h 5890437"/>
                <a:gd name="connsiteX13-729" fmla="*/ 4891424 w 5381793"/>
                <a:gd name="connsiteY13-730" fmla="*/ 3519377 h 5890437"/>
                <a:gd name="connsiteX14-731" fmla="*/ 3030726 w 5381793"/>
                <a:gd name="connsiteY14-732" fmla="*/ 0 h 5890437"/>
                <a:gd name="connsiteX0-733" fmla="*/ 3030726 w 5381793"/>
                <a:gd name="connsiteY0-734" fmla="*/ 0 h 5890437"/>
                <a:gd name="connsiteX1-735" fmla="*/ 872315 w 5381793"/>
                <a:gd name="connsiteY1-736" fmla="*/ 1063257 h 5890437"/>
                <a:gd name="connsiteX2-737" fmla="*/ 649032 w 5381793"/>
                <a:gd name="connsiteY2-738" fmla="*/ 2137144 h 5890437"/>
                <a:gd name="connsiteX3-739" fmla="*/ 447 w 5381793"/>
                <a:gd name="connsiteY3-740" fmla="*/ 3051544 h 5890437"/>
                <a:gd name="connsiteX4-741" fmla="*/ 510810 w 5381793"/>
                <a:gd name="connsiteY4-742" fmla="*/ 3327991 h 5890437"/>
                <a:gd name="connsiteX5-743" fmla="*/ 298158 w 5381793"/>
                <a:gd name="connsiteY5-744" fmla="*/ 3657600 h 5890437"/>
                <a:gd name="connsiteX6-745" fmla="*/ 489544 w 5381793"/>
                <a:gd name="connsiteY6-746" fmla="*/ 3870251 h 5890437"/>
                <a:gd name="connsiteX7-747" fmla="*/ 372586 w 5381793"/>
                <a:gd name="connsiteY7-748" fmla="*/ 4061637 h 5890437"/>
                <a:gd name="connsiteX8-749" fmla="*/ 563972 w 5381793"/>
                <a:gd name="connsiteY8-750" fmla="*/ 4316819 h 5890437"/>
                <a:gd name="connsiteX9-751" fmla="*/ 500177 w 5381793"/>
                <a:gd name="connsiteY9-752" fmla="*/ 4976037 h 5890437"/>
                <a:gd name="connsiteX10-753" fmla="*/ 1754819 w 5381793"/>
                <a:gd name="connsiteY10-754" fmla="*/ 5199321 h 5890437"/>
                <a:gd name="connsiteX11-755" fmla="*/ 1946205 w 5381793"/>
                <a:gd name="connsiteY11-756" fmla="*/ 5890437 h 5890437"/>
                <a:gd name="connsiteX12-757" fmla="*/ 4785098 w 5381793"/>
                <a:gd name="connsiteY12-758" fmla="*/ 5858540 h 5890437"/>
                <a:gd name="connsiteX13-759" fmla="*/ 4891424 w 5381793"/>
                <a:gd name="connsiteY13-760" fmla="*/ 3519377 h 5890437"/>
                <a:gd name="connsiteX14-761" fmla="*/ 3030726 w 5381793"/>
                <a:gd name="connsiteY14-762" fmla="*/ 0 h 5890437"/>
                <a:gd name="connsiteX0-763" fmla="*/ 3030726 w 5381793"/>
                <a:gd name="connsiteY0-764" fmla="*/ 0 h 5890437"/>
                <a:gd name="connsiteX1-765" fmla="*/ 890128 w 5381793"/>
                <a:gd name="connsiteY1-766" fmla="*/ 1098883 h 5890437"/>
                <a:gd name="connsiteX2-767" fmla="*/ 649032 w 5381793"/>
                <a:gd name="connsiteY2-768" fmla="*/ 2137144 h 5890437"/>
                <a:gd name="connsiteX3-769" fmla="*/ 447 w 5381793"/>
                <a:gd name="connsiteY3-770" fmla="*/ 3051544 h 5890437"/>
                <a:gd name="connsiteX4-771" fmla="*/ 510810 w 5381793"/>
                <a:gd name="connsiteY4-772" fmla="*/ 3327991 h 5890437"/>
                <a:gd name="connsiteX5-773" fmla="*/ 298158 w 5381793"/>
                <a:gd name="connsiteY5-774" fmla="*/ 3657600 h 5890437"/>
                <a:gd name="connsiteX6-775" fmla="*/ 489544 w 5381793"/>
                <a:gd name="connsiteY6-776" fmla="*/ 3870251 h 5890437"/>
                <a:gd name="connsiteX7-777" fmla="*/ 372586 w 5381793"/>
                <a:gd name="connsiteY7-778" fmla="*/ 4061637 h 5890437"/>
                <a:gd name="connsiteX8-779" fmla="*/ 563972 w 5381793"/>
                <a:gd name="connsiteY8-780" fmla="*/ 4316819 h 5890437"/>
                <a:gd name="connsiteX9-781" fmla="*/ 500177 w 5381793"/>
                <a:gd name="connsiteY9-782" fmla="*/ 4976037 h 5890437"/>
                <a:gd name="connsiteX10-783" fmla="*/ 1754819 w 5381793"/>
                <a:gd name="connsiteY10-784" fmla="*/ 5199321 h 5890437"/>
                <a:gd name="connsiteX11-785" fmla="*/ 1946205 w 5381793"/>
                <a:gd name="connsiteY11-786" fmla="*/ 5890437 h 5890437"/>
                <a:gd name="connsiteX12-787" fmla="*/ 4785098 w 5381793"/>
                <a:gd name="connsiteY12-788" fmla="*/ 5858540 h 5890437"/>
                <a:gd name="connsiteX13-789" fmla="*/ 4891424 w 5381793"/>
                <a:gd name="connsiteY13-790" fmla="*/ 3519377 h 5890437"/>
                <a:gd name="connsiteX14-791" fmla="*/ 3030726 w 5381793"/>
                <a:gd name="connsiteY14-792" fmla="*/ 0 h 5890437"/>
                <a:gd name="connsiteX0-793" fmla="*/ 3030726 w 5381793"/>
                <a:gd name="connsiteY0-794" fmla="*/ 0 h 5890437"/>
                <a:gd name="connsiteX1-795" fmla="*/ 890128 w 5381793"/>
                <a:gd name="connsiteY1-796" fmla="*/ 1098883 h 5890437"/>
                <a:gd name="connsiteX2-797" fmla="*/ 649032 w 5381793"/>
                <a:gd name="connsiteY2-798" fmla="*/ 2137144 h 5890437"/>
                <a:gd name="connsiteX3-799" fmla="*/ 447 w 5381793"/>
                <a:gd name="connsiteY3-800" fmla="*/ 3051544 h 5890437"/>
                <a:gd name="connsiteX4-801" fmla="*/ 510810 w 5381793"/>
                <a:gd name="connsiteY4-802" fmla="*/ 3327991 h 5890437"/>
                <a:gd name="connsiteX5-803" fmla="*/ 298158 w 5381793"/>
                <a:gd name="connsiteY5-804" fmla="*/ 3657600 h 5890437"/>
                <a:gd name="connsiteX6-805" fmla="*/ 489544 w 5381793"/>
                <a:gd name="connsiteY6-806" fmla="*/ 3870251 h 5890437"/>
                <a:gd name="connsiteX7-807" fmla="*/ 372586 w 5381793"/>
                <a:gd name="connsiteY7-808" fmla="*/ 4061637 h 5890437"/>
                <a:gd name="connsiteX8-809" fmla="*/ 563972 w 5381793"/>
                <a:gd name="connsiteY8-810" fmla="*/ 4316819 h 5890437"/>
                <a:gd name="connsiteX9-811" fmla="*/ 500177 w 5381793"/>
                <a:gd name="connsiteY9-812" fmla="*/ 4976037 h 5890437"/>
                <a:gd name="connsiteX10-813" fmla="*/ 1754819 w 5381793"/>
                <a:gd name="connsiteY10-814" fmla="*/ 5199321 h 5890437"/>
                <a:gd name="connsiteX11-815" fmla="*/ 1946205 w 5381793"/>
                <a:gd name="connsiteY11-816" fmla="*/ 5890437 h 5890437"/>
                <a:gd name="connsiteX12-817" fmla="*/ 4785098 w 5381793"/>
                <a:gd name="connsiteY12-818" fmla="*/ 5858540 h 5890437"/>
                <a:gd name="connsiteX13-819" fmla="*/ 4891424 w 5381793"/>
                <a:gd name="connsiteY13-820" fmla="*/ 3519377 h 5890437"/>
                <a:gd name="connsiteX14-821" fmla="*/ 3030726 w 5381793"/>
                <a:gd name="connsiteY14-822" fmla="*/ 0 h 5890437"/>
                <a:gd name="connsiteX0-823" fmla="*/ 3030764 w 5381831"/>
                <a:gd name="connsiteY0-824" fmla="*/ 0 h 5890437"/>
                <a:gd name="connsiteX1-825" fmla="*/ 890166 w 5381831"/>
                <a:gd name="connsiteY1-826" fmla="*/ 1098883 h 5890437"/>
                <a:gd name="connsiteX2-827" fmla="*/ 607506 w 5381831"/>
                <a:gd name="connsiteY2-828" fmla="*/ 2172770 h 5890437"/>
                <a:gd name="connsiteX3-829" fmla="*/ 485 w 5381831"/>
                <a:gd name="connsiteY3-830" fmla="*/ 3051544 h 5890437"/>
                <a:gd name="connsiteX4-831" fmla="*/ 510848 w 5381831"/>
                <a:gd name="connsiteY4-832" fmla="*/ 3327991 h 5890437"/>
                <a:gd name="connsiteX5-833" fmla="*/ 298196 w 5381831"/>
                <a:gd name="connsiteY5-834" fmla="*/ 3657600 h 5890437"/>
                <a:gd name="connsiteX6-835" fmla="*/ 489582 w 5381831"/>
                <a:gd name="connsiteY6-836" fmla="*/ 3870251 h 5890437"/>
                <a:gd name="connsiteX7-837" fmla="*/ 372624 w 5381831"/>
                <a:gd name="connsiteY7-838" fmla="*/ 4061637 h 5890437"/>
                <a:gd name="connsiteX8-839" fmla="*/ 564010 w 5381831"/>
                <a:gd name="connsiteY8-840" fmla="*/ 4316819 h 5890437"/>
                <a:gd name="connsiteX9-841" fmla="*/ 500215 w 5381831"/>
                <a:gd name="connsiteY9-842" fmla="*/ 4976037 h 5890437"/>
                <a:gd name="connsiteX10-843" fmla="*/ 1754857 w 5381831"/>
                <a:gd name="connsiteY10-844" fmla="*/ 5199321 h 5890437"/>
                <a:gd name="connsiteX11-845" fmla="*/ 1946243 w 5381831"/>
                <a:gd name="connsiteY11-846" fmla="*/ 5890437 h 5890437"/>
                <a:gd name="connsiteX12-847" fmla="*/ 4785136 w 5381831"/>
                <a:gd name="connsiteY12-848" fmla="*/ 5858540 h 5890437"/>
                <a:gd name="connsiteX13-849" fmla="*/ 4891462 w 5381831"/>
                <a:gd name="connsiteY13-850" fmla="*/ 3519377 h 5890437"/>
                <a:gd name="connsiteX14-851" fmla="*/ 3030764 w 5381831"/>
                <a:gd name="connsiteY14-852" fmla="*/ 0 h 5890437"/>
                <a:gd name="connsiteX0-853" fmla="*/ 3030764 w 5381831"/>
                <a:gd name="connsiteY0-854" fmla="*/ 0 h 5890437"/>
                <a:gd name="connsiteX1-855" fmla="*/ 890166 w 5381831"/>
                <a:gd name="connsiteY1-856" fmla="*/ 1098883 h 5890437"/>
                <a:gd name="connsiteX2-857" fmla="*/ 607506 w 5381831"/>
                <a:gd name="connsiteY2-858" fmla="*/ 2172770 h 5890437"/>
                <a:gd name="connsiteX3-859" fmla="*/ 485 w 5381831"/>
                <a:gd name="connsiteY3-860" fmla="*/ 3051544 h 5890437"/>
                <a:gd name="connsiteX4-861" fmla="*/ 510848 w 5381831"/>
                <a:gd name="connsiteY4-862" fmla="*/ 3327991 h 5890437"/>
                <a:gd name="connsiteX5-863" fmla="*/ 298196 w 5381831"/>
                <a:gd name="connsiteY5-864" fmla="*/ 3657600 h 5890437"/>
                <a:gd name="connsiteX6-865" fmla="*/ 489582 w 5381831"/>
                <a:gd name="connsiteY6-866" fmla="*/ 3870251 h 5890437"/>
                <a:gd name="connsiteX7-867" fmla="*/ 372624 w 5381831"/>
                <a:gd name="connsiteY7-868" fmla="*/ 4061637 h 5890437"/>
                <a:gd name="connsiteX8-869" fmla="*/ 564010 w 5381831"/>
                <a:gd name="connsiteY8-870" fmla="*/ 4316819 h 5890437"/>
                <a:gd name="connsiteX9-871" fmla="*/ 500215 w 5381831"/>
                <a:gd name="connsiteY9-872" fmla="*/ 4976037 h 5890437"/>
                <a:gd name="connsiteX10-873" fmla="*/ 1754857 w 5381831"/>
                <a:gd name="connsiteY10-874" fmla="*/ 5199321 h 5890437"/>
                <a:gd name="connsiteX11-875" fmla="*/ 1946243 w 5381831"/>
                <a:gd name="connsiteY11-876" fmla="*/ 5890437 h 5890437"/>
                <a:gd name="connsiteX12-877" fmla="*/ 4785136 w 5381831"/>
                <a:gd name="connsiteY12-878" fmla="*/ 5858540 h 5890437"/>
                <a:gd name="connsiteX13-879" fmla="*/ 4891462 w 5381831"/>
                <a:gd name="connsiteY13-880" fmla="*/ 3519377 h 5890437"/>
                <a:gd name="connsiteX14-881" fmla="*/ 3030764 w 5381831"/>
                <a:gd name="connsiteY14-882" fmla="*/ 0 h 5890437"/>
                <a:gd name="connsiteX0-883" fmla="*/ 3030839 w 5381906"/>
                <a:gd name="connsiteY0-884" fmla="*/ 0 h 5890437"/>
                <a:gd name="connsiteX1-885" fmla="*/ 890241 w 5381906"/>
                <a:gd name="connsiteY1-886" fmla="*/ 1098883 h 5890437"/>
                <a:gd name="connsiteX2-887" fmla="*/ 607581 w 5381906"/>
                <a:gd name="connsiteY2-888" fmla="*/ 2172770 h 5890437"/>
                <a:gd name="connsiteX3-889" fmla="*/ 560 w 5381906"/>
                <a:gd name="connsiteY3-890" fmla="*/ 3051544 h 5890437"/>
                <a:gd name="connsiteX4-891" fmla="*/ 510923 w 5381906"/>
                <a:gd name="connsiteY4-892" fmla="*/ 3327991 h 5890437"/>
                <a:gd name="connsiteX5-893" fmla="*/ 298271 w 5381906"/>
                <a:gd name="connsiteY5-894" fmla="*/ 3657600 h 5890437"/>
                <a:gd name="connsiteX6-895" fmla="*/ 489657 w 5381906"/>
                <a:gd name="connsiteY6-896" fmla="*/ 3870251 h 5890437"/>
                <a:gd name="connsiteX7-897" fmla="*/ 372699 w 5381906"/>
                <a:gd name="connsiteY7-898" fmla="*/ 4061637 h 5890437"/>
                <a:gd name="connsiteX8-899" fmla="*/ 564085 w 5381906"/>
                <a:gd name="connsiteY8-900" fmla="*/ 4316819 h 5890437"/>
                <a:gd name="connsiteX9-901" fmla="*/ 500290 w 5381906"/>
                <a:gd name="connsiteY9-902" fmla="*/ 4976037 h 5890437"/>
                <a:gd name="connsiteX10-903" fmla="*/ 1754932 w 5381906"/>
                <a:gd name="connsiteY10-904" fmla="*/ 5199321 h 5890437"/>
                <a:gd name="connsiteX11-905" fmla="*/ 1946318 w 5381906"/>
                <a:gd name="connsiteY11-906" fmla="*/ 5890437 h 5890437"/>
                <a:gd name="connsiteX12-907" fmla="*/ 4785211 w 5381906"/>
                <a:gd name="connsiteY12-908" fmla="*/ 5858540 h 5890437"/>
                <a:gd name="connsiteX13-909" fmla="*/ 4891537 w 5381906"/>
                <a:gd name="connsiteY13-910" fmla="*/ 3519377 h 5890437"/>
                <a:gd name="connsiteX14-911" fmla="*/ 3030839 w 5381906"/>
                <a:gd name="connsiteY14-912" fmla="*/ 0 h 5890437"/>
                <a:gd name="connsiteX0-913" fmla="*/ 3030839 w 5381906"/>
                <a:gd name="connsiteY0-914" fmla="*/ 0 h 5890437"/>
                <a:gd name="connsiteX1-915" fmla="*/ 890241 w 5381906"/>
                <a:gd name="connsiteY1-916" fmla="*/ 1098883 h 5890437"/>
                <a:gd name="connsiteX2-917" fmla="*/ 607581 w 5381906"/>
                <a:gd name="connsiteY2-918" fmla="*/ 2172770 h 5890437"/>
                <a:gd name="connsiteX3-919" fmla="*/ 560 w 5381906"/>
                <a:gd name="connsiteY3-920" fmla="*/ 3051544 h 5890437"/>
                <a:gd name="connsiteX4-921" fmla="*/ 510923 w 5381906"/>
                <a:gd name="connsiteY4-922" fmla="*/ 3327991 h 5890437"/>
                <a:gd name="connsiteX5-923" fmla="*/ 298271 w 5381906"/>
                <a:gd name="connsiteY5-924" fmla="*/ 3657600 h 5890437"/>
                <a:gd name="connsiteX6-925" fmla="*/ 489657 w 5381906"/>
                <a:gd name="connsiteY6-926" fmla="*/ 3870251 h 5890437"/>
                <a:gd name="connsiteX7-927" fmla="*/ 372699 w 5381906"/>
                <a:gd name="connsiteY7-928" fmla="*/ 4061637 h 5890437"/>
                <a:gd name="connsiteX8-929" fmla="*/ 564085 w 5381906"/>
                <a:gd name="connsiteY8-930" fmla="*/ 4316819 h 5890437"/>
                <a:gd name="connsiteX9-931" fmla="*/ 500290 w 5381906"/>
                <a:gd name="connsiteY9-932" fmla="*/ 4976037 h 5890437"/>
                <a:gd name="connsiteX10-933" fmla="*/ 1754932 w 5381906"/>
                <a:gd name="connsiteY10-934" fmla="*/ 5199321 h 5890437"/>
                <a:gd name="connsiteX11-935" fmla="*/ 1946318 w 5381906"/>
                <a:gd name="connsiteY11-936" fmla="*/ 5890437 h 5890437"/>
                <a:gd name="connsiteX12-937" fmla="*/ 4785211 w 5381906"/>
                <a:gd name="connsiteY12-938" fmla="*/ 5858540 h 5890437"/>
                <a:gd name="connsiteX13-939" fmla="*/ 4891537 w 5381906"/>
                <a:gd name="connsiteY13-940" fmla="*/ 3519377 h 5890437"/>
                <a:gd name="connsiteX14-941" fmla="*/ 3030839 w 5381906"/>
                <a:gd name="connsiteY14-942" fmla="*/ 0 h 5890437"/>
                <a:gd name="connsiteX0-943" fmla="*/ 3030839 w 5381906"/>
                <a:gd name="connsiteY0-944" fmla="*/ 0 h 5890437"/>
                <a:gd name="connsiteX1-945" fmla="*/ 890241 w 5381906"/>
                <a:gd name="connsiteY1-946" fmla="*/ 1098883 h 5890437"/>
                <a:gd name="connsiteX2-947" fmla="*/ 607581 w 5381906"/>
                <a:gd name="connsiteY2-948" fmla="*/ 2172770 h 5890437"/>
                <a:gd name="connsiteX3-949" fmla="*/ 560 w 5381906"/>
                <a:gd name="connsiteY3-950" fmla="*/ 3051544 h 5890437"/>
                <a:gd name="connsiteX4-951" fmla="*/ 510923 w 5381906"/>
                <a:gd name="connsiteY4-952" fmla="*/ 3327991 h 5890437"/>
                <a:gd name="connsiteX5-953" fmla="*/ 298271 w 5381906"/>
                <a:gd name="connsiteY5-954" fmla="*/ 3657600 h 5890437"/>
                <a:gd name="connsiteX6-955" fmla="*/ 489657 w 5381906"/>
                <a:gd name="connsiteY6-956" fmla="*/ 3870251 h 5890437"/>
                <a:gd name="connsiteX7-957" fmla="*/ 372699 w 5381906"/>
                <a:gd name="connsiteY7-958" fmla="*/ 4061637 h 5890437"/>
                <a:gd name="connsiteX8-959" fmla="*/ 564085 w 5381906"/>
                <a:gd name="connsiteY8-960" fmla="*/ 4316819 h 5890437"/>
                <a:gd name="connsiteX9-961" fmla="*/ 500290 w 5381906"/>
                <a:gd name="connsiteY9-962" fmla="*/ 4976037 h 5890437"/>
                <a:gd name="connsiteX10-963" fmla="*/ 1754932 w 5381906"/>
                <a:gd name="connsiteY10-964" fmla="*/ 5199321 h 5890437"/>
                <a:gd name="connsiteX11-965" fmla="*/ 1946318 w 5381906"/>
                <a:gd name="connsiteY11-966" fmla="*/ 5890437 h 5890437"/>
                <a:gd name="connsiteX12-967" fmla="*/ 4785211 w 5381906"/>
                <a:gd name="connsiteY12-968" fmla="*/ 5858540 h 5890437"/>
                <a:gd name="connsiteX13-969" fmla="*/ 4891537 w 5381906"/>
                <a:gd name="connsiteY13-970" fmla="*/ 3519377 h 5890437"/>
                <a:gd name="connsiteX14-971" fmla="*/ 3030839 w 5381906"/>
                <a:gd name="connsiteY14-972" fmla="*/ 0 h 5890437"/>
                <a:gd name="connsiteX0-973" fmla="*/ 3030839 w 5381906"/>
                <a:gd name="connsiteY0-974" fmla="*/ 0 h 5890437"/>
                <a:gd name="connsiteX1-975" fmla="*/ 890241 w 5381906"/>
                <a:gd name="connsiteY1-976" fmla="*/ 1098883 h 5890437"/>
                <a:gd name="connsiteX2-977" fmla="*/ 607581 w 5381906"/>
                <a:gd name="connsiteY2-978" fmla="*/ 2172770 h 5890437"/>
                <a:gd name="connsiteX3-979" fmla="*/ 560 w 5381906"/>
                <a:gd name="connsiteY3-980" fmla="*/ 3051544 h 5890437"/>
                <a:gd name="connsiteX4-981" fmla="*/ 510923 w 5381906"/>
                <a:gd name="connsiteY4-982" fmla="*/ 3327991 h 5890437"/>
                <a:gd name="connsiteX5-983" fmla="*/ 339835 w 5381906"/>
                <a:gd name="connsiteY5-984" fmla="*/ 3734790 h 5890437"/>
                <a:gd name="connsiteX6-985" fmla="*/ 489657 w 5381906"/>
                <a:gd name="connsiteY6-986" fmla="*/ 3870251 h 5890437"/>
                <a:gd name="connsiteX7-987" fmla="*/ 372699 w 5381906"/>
                <a:gd name="connsiteY7-988" fmla="*/ 4061637 h 5890437"/>
                <a:gd name="connsiteX8-989" fmla="*/ 564085 w 5381906"/>
                <a:gd name="connsiteY8-990" fmla="*/ 4316819 h 5890437"/>
                <a:gd name="connsiteX9-991" fmla="*/ 500290 w 5381906"/>
                <a:gd name="connsiteY9-992" fmla="*/ 4976037 h 5890437"/>
                <a:gd name="connsiteX10-993" fmla="*/ 1754932 w 5381906"/>
                <a:gd name="connsiteY10-994" fmla="*/ 5199321 h 5890437"/>
                <a:gd name="connsiteX11-995" fmla="*/ 1946318 w 5381906"/>
                <a:gd name="connsiteY11-996" fmla="*/ 5890437 h 5890437"/>
                <a:gd name="connsiteX12-997" fmla="*/ 4785211 w 5381906"/>
                <a:gd name="connsiteY12-998" fmla="*/ 5858540 h 5890437"/>
                <a:gd name="connsiteX13-999" fmla="*/ 4891537 w 5381906"/>
                <a:gd name="connsiteY13-1000" fmla="*/ 3519377 h 5890437"/>
                <a:gd name="connsiteX14-1001" fmla="*/ 3030839 w 5381906"/>
                <a:gd name="connsiteY14-1002" fmla="*/ 0 h 5890437"/>
                <a:gd name="connsiteX0-1003" fmla="*/ 3030839 w 5381906"/>
                <a:gd name="connsiteY0-1004" fmla="*/ 0 h 5890437"/>
                <a:gd name="connsiteX1-1005" fmla="*/ 890241 w 5381906"/>
                <a:gd name="connsiteY1-1006" fmla="*/ 1098883 h 5890437"/>
                <a:gd name="connsiteX2-1007" fmla="*/ 607581 w 5381906"/>
                <a:gd name="connsiteY2-1008" fmla="*/ 2172770 h 5890437"/>
                <a:gd name="connsiteX3-1009" fmla="*/ 560 w 5381906"/>
                <a:gd name="connsiteY3-1010" fmla="*/ 3051544 h 5890437"/>
                <a:gd name="connsiteX4-1011" fmla="*/ 510923 w 5381906"/>
                <a:gd name="connsiteY4-1012" fmla="*/ 3327991 h 5890437"/>
                <a:gd name="connsiteX5-1013" fmla="*/ 339835 w 5381906"/>
                <a:gd name="connsiteY5-1014" fmla="*/ 3734790 h 5890437"/>
                <a:gd name="connsiteX6-1015" fmla="*/ 489657 w 5381906"/>
                <a:gd name="connsiteY6-1016" fmla="*/ 3870251 h 5890437"/>
                <a:gd name="connsiteX7-1017" fmla="*/ 372699 w 5381906"/>
                <a:gd name="connsiteY7-1018" fmla="*/ 4061637 h 5890437"/>
                <a:gd name="connsiteX8-1019" fmla="*/ 564085 w 5381906"/>
                <a:gd name="connsiteY8-1020" fmla="*/ 4316819 h 5890437"/>
                <a:gd name="connsiteX9-1021" fmla="*/ 500290 w 5381906"/>
                <a:gd name="connsiteY9-1022" fmla="*/ 4976037 h 5890437"/>
                <a:gd name="connsiteX10-1023" fmla="*/ 1754932 w 5381906"/>
                <a:gd name="connsiteY10-1024" fmla="*/ 5199321 h 5890437"/>
                <a:gd name="connsiteX11-1025" fmla="*/ 1946318 w 5381906"/>
                <a:gd name="connsiteY11-1026" fmla="*/ 5890437 h 5890437"/>
                <a:gd name="connsiteX12-1027" fmla="*/ 4785211 w 5381906"/>
                <a:gd name="connsiteY12-1028" fmla="*/ 5858540 h 5890437"/>
                <a:gd name="connsiteX13-1029" fmla="*/ 4891537 w 5381906"/>
                <a:gd name="connsiteY13-1030" fmla="*/ 3519377 h 5890437"/>
                <a:gd name="connsiteX14-1031" fmla="*/ 3030839 w 5381906"/>
                <a:gd name="connsiteY14-1032" fmla="*/ 0 h 5890437"/>
                <a:gd name="connsiteX0-1033" fmla="*/ 3030839 w 5381906"/>
                <a:gd name="connsiteY0-1034" fmla="*/ 0 h 5890437"/>
                <a:gd name="connsiteX1-1035" fmla="*/ 890241 w 5381906"/>
                <a:gd name="connsiteY1-1036" fmla="*/ 1098883 h 5890437"/>
                <a:gd name="connsiteX2-1037" fmla="*/ 607581 w 5381906"/>
                <a:gd name="connsiteY2-1038" fmla="*/ 2172770 h 5890437"/>
                <a:gd name="connsiteX3-1039" fmla="*/ 560 w 5381906"/>
                <a:gd name="connsiteY3-1040" fmla="*/ 3051544 h 5890437"/>
                <a:gd name="connsiteX4-1041" fmla="*/ 510923 w 5381906"/>
                <a:gd name="connsiteY4-1042" fmla="*/ 3327991 h 5890437"/>
                <a:gd name="connsiteX5-1043" fmla="*/ 339835 w 5381906"/>
                <a:gd name="connsiteY5-1044" fmla="*/ 3734790 h 5890437"/>
                <a:gd name="connsiteX6-1045" fmla="*/ 531221 w 5381906"/>
                <a:gd name="connsiteY6-1046" fmla="*/ 3870251 h 5890437"/>
                <a:gd name="connsiteX7-1047" fmla="*/ 372699 w 5381906"/>
                <a:gd name="connsiteY7-1048" fmla="*/ 4061637 h 5890437"/>
                <a:gd name="connsiteX8-1049" fmla="*/ 564085 w 5381906"/>
                <a:gd name="connsiteY8-1050" fmla="*/ 4316819 h 5890437"/>
                <a:gd name="connsiteX9-1051" fmla="*/ 500290 w 5381906"/>
                <a:gd name="connsiteY9-1052" fmla="*/ 4976037 h 5890437"/>
                <a:gd name="connsiteX10-1053" fmla="*/ 1754932 w 5381906"/>
                <a:gd name="connsiteY10-1054" fmla="*/ 5199321 h 5890437"/>
                <a:gd name="connsiteX11-1055" fmla="*/ 1946318 w 5381906"/>
                <a:gd name="connsiteY11-1056" fmla="*/ 5890437 h 5890437"/>
                <a:gd name="connsiteX12-1057" fmla="*/ 4785211 w 5381906"/>
                <a:gd name="connsiteY12-1058" fmla="*/ 5858540 h 5890437"/>
                <a:gd name="connsiteX13-1059" fmla="*/ 4891537 w 5381906"/>
                <a:gd name="connsiteY13-1060" fmla="*/ 3519377 h 5890437"/>
                <a:gd name="connsiteX14-1061" fmla="*/ 3030839 w 5381906"/>
                <a:gd name="connsiteY14-1062" fmla="*/ 0 h 5890437"/>
                <a:gd name="connsiteX0-1063" fmla="*/ 3030839 w 5381906"/>
                <a:gd name="connsiteY0-1064" fmla="*/ 0 h 5890437"/>
                <a:gd name="connsiteX1-1065" fmla="*/ 890241 w 5381906"/>
                <a:gd name="connsiteY1-1066" fmla="*/ 1098883 h 5890437"/>
                <a:gd name="connsiteX2-1067" fmla="*/ 607581 w 5381906"/>
                <a:gd name="connsiteY2-1068" fmla="*/ 2172770 h 5890437"/>
                <a:gd name="connsiteX3-1069" fmla="*/ 560 w 5381906"/>
                <a:gd name="connsiteY3-1070" fmla="*/ 3051544 h 5890437"/>
                <a:gd name="connsiteX4-1071" fmla="*/ 510923 w 5381906"/>
                <a:gd name="connsiteY4-1072" fmla="*/ 3327991 h 5890437"/>
                <a:gd name="connsiteX5-1073" fmla="*/ 339835 w 5381906"/>
                <a:gd name="connsiteY5-1074" fmla="*/ 3734790 h 5890437"/>
                <a:gd name="connsiteX6-1075" fmla="*/ 531221 w 5381906"/>
                <a:gd name="connsiteY6-1076" fmla="*/ 3870251 h 5890437"/>
                <a:gd name="connsiteX7-1077" fmla="*/ 372699 w 5381906"/>
                <a:gd name="connsiteY7-1078" fmla="*/ 4061637 h 5890437"/>
                <a:gd name="connsiteX8-1079" fmla="*/ 564085 w 5381906"/>
                <a:gd name="connsiteY8-1080" fmla="*/ 4316819 h 5890437"/>
                <a:gd name="connsiteX9-1081" fmla="*/ 500290 w 5381906"/>
                <a:gd name="connsiteY9-1082" fmla="*/ 4976037 h 5890437"/>
                <a:gd name="connsiteX10-1083" fmla="*/ 1754932 w 5381906"/>
                <a:gd name="connsiteY10-1084" fmla="*/ 5199321 h 5890437"/>
                <a:gd name="connsiteX11-1085" fmla="*/ 1946318 w 5381906"/>
                <a:gd name="connsiteY11-1086" fmla="*/ 5890437 h 5890437"/>
                <a:gd name="connsiteX12-1087" fmla="*/ 4785211 w 5381906"/>
                <a:gd name="connsiteY12-1088" fmla="*/ 5858540 h 5890437"/>
                <a:gd name="connsiteX13-1089" fmla="*/ 4891537 w 5381906"/>
                <a:gd name="connsiteY13-1090" fmla="*/ 3519377 h 5890437"/>
                <a:gd name="connsiteX14-1091" fmla="*/ 3030839 w 5381906"/>
                <a:gd name="connsiteY14-1092" fmla="*/ 0 h 5890437"/>
                <a:gd name="connsiteX0-1093" fmla="*/ 3030839 w 5381906"/>
                <a:gd name="connsiteY0-1094" fmla="*/ 0 h 5890437"/>
                <a:gd name="connsiteX1-1095" fmla="*/ 890241 w 5381906"/>
                <a:gd name="connsiteY1-1096" fmla="*/ 1098883 h 5890437"/>
                <a:gd name="connsiteX2-1097" fmla="*/ 607581 w 5381906"/>
                <a:gd name="connsiteY2-1098" fmla="*/ 2172770 h 5890437"/>
                <a:gd name="connsiteX3-1099" fmla="*/ 560 w 5381906"/>
                <a:gd name="connsiteY3-1100" fmla="*/ 3051544 h 5890437"/>
                <a:gd name="connsiteX4-1101" fmla="*/ 510923 w 5381906"/>
                <a:gd name="connsiteY4-1102" fmla="*/ 3327991 h 5890437"/>
                <a:gd name="connsiteX5-1103" fmla="*/ 339835 w 5381906"/>
                <a:gd name="connsiteY5-1104" fmla="*/ 3734790 h 5890437"/>
                <a:gd name="connsiteX6-1105" fmla="*/ 531221 w 5381906"/>
                <a:gd name="connsiteY6-1106" fmla="*/ 3870251 h 5890437"/>
                <a:gd name="connsiteX7-1107" fmla="*/ 372699 w 5381906"/>
                <a:gd name="connsiteY7-1108" fmla="*/ 4061637 h 5890437"/>
                <a:gd name="connsiteX8-1109" fmla="*/ 564085 w 5381906"/>
                <a:gd name="connsiteY8-1110" fmla="*/ 4316819 h 5890437"/>
                <a:gd name="connsiteX9-1111" fmla="*/ 500290 w 5381906"/>
                <a:gd name="connsiteY9-1112" fmla="*/ 4976037 h 5890437"/>
                <a:gd name="connsiteX10-1113" fmla="*/ 1754932 w 5381906"/>
                <a:gd name="connsiteY10-1114" fmla="*/ 5199321 h 5890437"/>
                <a:gd name="connsiteX11-1115" fmla="*/ 1946318 w 5381906"/>
                <a:gd name="connsiteY11-1116" fmla="*/ 5890437 h 5890437"/>
                <a:gd name="connsiteX12-1117" fmla="*/ 4785211 w 5381906"/>
                <a:gd name="connsiteY12-1118" fmla="*/ 5858540 h 5890437"/>
                <a:gd name="connsiteX13-1119" fmla="*/ 4891537 w 5381906"/>
                <a:gd name="connsiteY13-1120" fmla="*/ 3519377 h 5890437"/>
                <a:gd name="connsiteX14-1121" fmla="*/ 3030839 w 5381906"/>
                <a:gd name="connsiteY14-1122" fmla="*/ 0 h 5890437"/>
                <a:gd name="connsiteX0-1123" fmla="*/ 3030839 w 5381906"/>
                <a:gd name="connsiteY0-1124" fmla="*/ 0 h 5890437"/>
                <a:gd name="connsiteX1-1125" fmla="*/ 890241 w 5381906"/>
                <a:gd name="connsiteY1-1126" fmla="*/ 1098883 h 5890437"/>
                <a:gd name="connsiteX2-1127" fmla="*/ 607581 w 5381906"/>
                <a:gd name="connsiteY2-1128" fmla="*/ 2172770 h 5890437"/>
                <a:gd name="connsiteX3-1129" fmla="*/ 560 w 5381906"/>
                <a:gd name="connsiteY3-1130" fmla="*/ 3051544 h 5890437"/>
                <a:gd name="connsiteX4-1131" fmla="*/ 510923 w 5381906"/>
                <a:gd name="connsiteY4-1132" fmla="*/ 3327991 h 5890437"/>
                <a:gd name="connsiteX5-1133" fmla="*/ 339835 w 5381906"/>
                <a:gd name="connsiteY5-1134" fmla="*/ 3734790 h 5890437"/>
                <a:gd name="connsiteX6-1135" fmla="*/ 531221 w 5381906"/>
                <a:gd name="connsiteY6-1136" fmla="*/ 3870251 h 5890437"/>
                <a:gd name="connsiteX7-1137" fmla="*/ 372699 w 5381906"/>
                <a:gd name="connsiteY7-1138" fmla="*/ 4061637 h 5890437"/>
                <a:gd name="connsiteX8-1139" fmla="*/ 564085 w 5381906"/>
                <a:gd name="connsiteY8-1140" fmla="*/ 4316819 h 5890437"/>
                <a:gd name="connsiteX9-1141" fmla="*/ 500290 w 5381906"/>
                <a:gd name="connsiteY9-1142" fmla="*/ 4976037 h 5890437"/>
                <a:gd name="connsiteX10-1143" fmla="*/ 1754932 w 5381906"/>
                <a:gd name="connsiteY10-1144" fmla="*/ 5199321 h 5890437"/>
                <a:gd name="connsiteX11-1145" fmla="*/ 1946318 w 5381906"/>
                <a:gd name="connsiteY11-1146" fmla="*/ 5890437 h 5890437"/>
                <a:gd name="connsiteX12-1147" fmla="*/ 4785211 w 5381906"/>
                <a:gd name="connsiteY12-1148" fmla="*/ 5858540 h 5890437"/>
                <a:gd name="connsiteX13-1149" fmla="*/ 4891537 w 5381906"/>
                <a:gd name="connsiteY13-1150" fmla="*/ 3519377 h 5890437"/>
                <a:gd name="connsiteX14-1151" fmla="*/ 3030839 w 5381906"/>
                <a:gd name="connsiteY14-1152" fmla="*/ 0 h 5890437"/>
                <a:gd name="connsiteX0-1153" fmla="*/ 3030839 w 5381906"/>
                <a:gd name="connsiteY0-1154" fmla="*/ 0 h 5890437"/>
                <a:gd name="connsiteX1-1155" fmla="*/ 890241 w 5381906"/>
                <a:gd name="connsiteY1-1156" fmla="*/ 1098883 h 5890437"/>
                <a:gd name="connsiteX2-1157" fmla="*/ 607581 w 5381906"/>
                <a:gd name="connsiteY2-1158" fmla="*/ 2172770 h 5890437"/>
                <a:gd name="connsiteX3-1159" fmla="*/ 560 w 5381906"/>
                <a:gd name="connsiteY3-1160" fmla="*/ 3051544 h 5890437"/>
                <a:gd name="connsiteX4-1161" fmla="*/ 510923 w 5381906"/>
                <a:gd name="connsiteY4-1162" fmla="*/ 3327991 h 5890437"/>
                <a:gd name="connsiteX5-1163" fmla="*/ 339835 w 5381906"/>
                <a:gd name="connsiteY5-1164" fmla="*/ 3734790 h 5890437"/>
                <a:gd name="connsiteX6-1165" fmla="*/ 531221 w 5381906"/>
                <a:gd name="connsiteY6-1166" fmla="*/ 3870251 h 5890437"/>
                <a:gd name="connsiteX7-1167" fmla="*/ 372699 w 5381906"/>
                <a:gd name="connsiteY7-1168" fmla="*/ 4061637 h 5890437"/>
                <a:gd name="connsiteX8-1169" fmla="*/ 564085 w 5381906"/>
                <a:gd name="connsiteY8-1170" fmla="*/ 4316819 h 5890437"/>
                <a:gd name="connsiteX9-1171" fmla="*/ 500290 w 5381906"/>
                <a:gd name="connsiteY9-1172" fmla="*/ 4976037 h 5890437"/>
                <a:gd name="connsiteX10-1173" fmla="*/ 1754932 w 5381906"/>
                <a:gd name="connsiteY10-1174" fmla="*/ 5199321 h 5890437"/>
                <a:gd name="connsiteX11-1175" fmla="*/ 1946318 w 5381906"/>
                <a:gd name="connsiteY11-1176" fmla="*/ 5890437 h 5890437"/>
                <a:gd name="connsiteX12-1177" fmla="*/ 4785211 w 5381906"/>
                <a:gd name="connsiteY12-1178" fmla="*/ 5858540 h 5890437"/>
                <a:gd name="connsiteX13-1179" fmla="*/ 4891537 w 5381906"/>
                <a:gd name="connsiteY13-1180" fmla="*/ 3519377 h 5890437"/>
                <a:gd name="connsiteX14-1181" fmla="*/ 3030839 w 5381906"/>
                <a:gd name="connsiteY14-1182" fmla="*/ 0 h 5890437"/>
                <a:gd name="connsiteX0-1183" fmla="*/ 3030839 w 5381906"/>
                <a:gd name="connsiteY0-1184" fmla="*/ 0 h 5890437"/>
                <a:gd name="connsiteX1-1185" fmla="*/ 890241 w 5381906"/>
                <a:gd name="connsiteY1-1186" fmla="*/ 1098883 h 5890437"/>
                <a:gd name="connsiteX2-1187" fmla="*/ 607581 w 5381906"/>
                <a:gd name="connsiteY2-1188" fmla="*/ 2172770 h 5890437"/>
                <a:gd name="connsiteX3-1189" fmla="*/ 560 w 5381906"/>
                <a:gd name="connsiteY3-1190" fmla="*/ 3051544 h 5890437"/>
                <a:gd name="connsiteX4-1191" fmla="*/ 510923 w 5381906"/>
                <a:gd name="connsiteY4-1192" fmla="*/ 3327991 h 5890437"/>
                <a:gd name="connsiteX5-1193" fmla="*/ 339835 w 5381906"/>
                <a:gd name="connsiteY5-1194" fmla="*/ 3734790 h 5890437"/>
                <a:gd name="connsiteX6-1195" fmla="*/ 531221 w 5381906"/>
                <a:gd name="connsiteY6-1196" fmla="*/ 3870251 h 5890437"/>
                <a:gd name="connsiteX7-1197" fmla="*/ 372699 w 5381906"/>
                <a:gd name="connsiteY7-1198" fmla="*/ 4061637 h 5890437"/>
                <a:gd name="connsiteX8-1199" fmla="*/ 564085 w 5381906"/>
                <a:gd name="connsiteY8-1200" fmla="*/ 4316819 h 5890437"/>
                <a:gd name="connsiteX9-1201" fmla="*/ 500290 w 5381906"/>
                <a:gd name="connsiteY9-1202" fmla="*/ 4976037 h 5890437"/>
                <a:gd name="connsiteX10-1203" fmla="*/ 1754932 w 5381906"/>
                <a:gd name="connsiteY10-1204" fmla="*/ 5199321 h 5890437"/>
                <a:gd name="connsiteX11-1205" fmla="*/ 1946318 w 5381906"/>
                <a:gd name="connsiteY11-1206" fmla="*/ 5890437 h 5890437"/>
                <a:gd name="connsiteX12-1207" fmla="*/ 4785211 w 5381906"/>
                <a:gd name="connsiteY12-1208" fmla="*/ 5858540 h 5890437"/>
                <a:gd name="connsiteX13-1209" fmla="*/ 4891537 w 5381906"/>
                <a:gd name="connsiteY13-1210" fmla="*/ 3519377 h 5890437"/>
                <a:gd name="connsiteX14-1211" fmla="*/ 3030839 w 5381906"/>
                <a:gd name="connsiteY14-1212" fmla="*/ 0 h 5890437"/>
                <a:gd name="connsiteX0-1213" fmla="*/ 3030839 w 5381906"/>
                <a:gd name="connsiteY0-1214" fmla="*/ 0 h 5890437"/>
                <a:gd name="connsiteX1-1215" fmla="*/ 890241 w 5381906"/>
                <a:gd name="connsiteY1-1216" fmla="*/ 1098883 h 5890437"/>
                <a:gd name="connsiteX2-1217" fmla="*/ 607581 w 5381906"/>
                <a:gd name="connsiteY2-1218" fmla="*/ 2172770 h 5890437"/>
                <a:gd name="connsiteX3-1219" fmla="*/ 560 w 5381906"/>
                <a:gd name="connsiteY3-1220" fmla="*/ 3051544 h 5890437"/>
                <a:gd name="connsiteX4-1221" fmla="*/ 510923 w 5381906"/>
                <a:gd name="connsiteY4-1222" fmla="*/ 3327991 h 5890437"/>
                <a:gd name="connsiteX5-1223" fmla="*/ 339835 w 5381906"/>
                <a:gd name="connsiteY5-1224" fmla="*/ 3734790 h 5890437"/>
                <a:gd name="connsiteX6-1225" fmla="*/ 531221 w 5381906"/>
                <a:gd name="connsiteY6-1226" fmla="*/ 3870251 h 5890437"/>
                <a:gd name="connsiteX7-1227" fmla="*/ 372699 w 5381906"/>
                <a:gd name="connsiteY7-1228" fmla="*/ 4061637 h 5890437"/>
                <a:gd name="connsiteX8-1229" fmla="*/ 564085 w 5381906"/>
                <a:gd name="connsiteY8-1230" fmla="*/ 4316819 h 5890437"/>
                <a:gd name="connsiteX9-1231" fmla="*/ 500290 w 5381906"/>
                <a:gd name="connsiteY9-1232" fmla="*/ 4976037 h 5890437"/>
                <a:gd name="connsiteX10-1233" fmla="*/ 1754932 w 5381906"/>
                <a:gd name="connsiteY10-1234" fmla="*/ 5199321 h 5890437"/>
                <a:gd name="connsiteX11-1235" fmla="*/ 1946318 w 5381906"/>
                <a:gd name="connsiteY11-1236" fmla="*/ 5890437 h 5890437"/>
                <a:gd name="connsiteX12-1237" fmla="*/ 4785211 w 5381906"/>
                <a:gd name="connsiteY12-1238" fmla="*/ 5858540 h 5890437"/>
                <a:gd name="connsiteX13-1239" fmla="*/ 4891537 w 5381906"/>
                <a:gd name="connsiteY13-1240" fmla="*/ 3519377 h 5890437"/>
                <a:gd name="connsiteX14-1241" fmla="*/ 3030839 w 5381906"/>
                <a:gd name="connsiteY14-1242" fmla="*/ 0 h 5890437"/>
                <a:gd name="connsiteX0-1243" fmla="*/ 3030839 w 5381906"/>
                <a:gd name="connsiteY0-1244" fmla="*/ 0 h 5890437"/>
                <a:gd name="connsiteX1-1245" fmla="*/ 890241 w 5381906"/>
                <a:gd name="connsiteY1-1246" fmla="*/ 1098883 h 5890437"/>
                <a:gd name="connsiteX2-1247" fmla="*/ 607581 w 5381906"/>
                <a:gd name="connsiteY2-1248" fmla="*/ 2172770 h 5890437"/>
                <a:gd name="connsiteX3-1249" fmla="*/ 560 w 5381906"/>
                <a:gd name="connsiteY3-1250" fmla="*/ 3051544 h 5890437"/>
                <a:gd name="connsiteX4-1251" fmla="*/ 510923 w 5381906"/>
                <a:gd name="connsiteY4-1252" fmla="*/ 3327991 h 5890437"/>
                <a:gd name="connsiteX5-1253" fmla="*/ 339835 w 5381906"/>
                <a:gd name="connsiteY5-1254" fmla="*/ 3734790 h 5890437"/>
                <a:gd name="connsiteX6-1255" fmla="*/ 531221 w 5381906"/>
                <a:gd name="connsiteY6-1256" fmla="*/ 3870251 h 5890437"/>
                <a:gd name="connsiteX7-1257" fmla="*/ 372699 w 5381906"/>
                <a:gd name="connsiteY7-1258" fmla="*/ 4061637 h 5890437"/>
                <a:gd name="connsiteX8-1259" fmla="*/ 564085 w 5381906"/>
                <a:gd name="connsiteY8-1260" fmla="*/ 4316819 h 5890437"/>
                <a:gd name="connsiteX9-1261" fmla="*/ 500290 w 5381906"/>
                <a:gd name="connsiteY9-1262" fmla="*/ 4976037 h 5890437"/>
                <a:gd name="connsiteX10-1263" fmla="*/ 1754932 w 5381906"/>
                <a:gd name="connsiteY10-1264" fmla="*/ 5199321 h 5890437"/>
                <a:gd name="connsiteX11-1265" fmla="*/ 1946318 w 5381906"/>
                <a:gd name="connsiteY11-1266" fmla="*/ 5890437 h 5890437"/>
                <a:gd name="connsiteX12-1267" fmla="*/ 4785211 w 5381906"/>
                <a:gd name="connsiteY12-1268" fmla="*/ 5858540 h 5890437"/>
                <a:gd name="connsiteX13-1269" fmla="*/ 4891537 w 5381906"/>
                <a:gd name="connsiteY13-1270" fmla="*/ 3519377 h 5890437"/>
                <a:gd name="connsiteX14-1271" fmla="*/ 3030839 w 5381906"/>
                <a:gd name="connsiteY14-1272" fmla="*/ 0 h 5890437"/>
                <a:gd name="connsiteX0-1273" fmla="*/ 3030839 w 5381906"/>
                <a:gd name="connsiteY0-1274" fmla="*/ 0 h 5890437"/>
                <a:gd name="connsiteX1-1275" fmla="*/ 890241 w 5381906"/>
                <a:gd name="connsiteY1-1276" fmla="*/ 1098883 h 5890437"/>
                <a:gd name="connsiteX2-1277" fmla="*/ 607581 w 5381906"/>
                <a:gd name="connsiteY2-1278" fmla="*/ 2172770 h 5890437"/>
                <a:gd name="connsiteX3-1279" fmla="*/ 560 w 5381906"/>
                <a:gd name="connsiteY3-1280" fmla="*/ 3051544 h 5890437"/>
                <a:gd name="connsiteX4-1281" fmla="*/ 510923 w 5381906"/>
                <a:gd name="connsiteY4-1282" fmla="*/ 3327991 h 5890437"/>
                <a:gd name="connsiteX5-1283" fmla="*/ 339835 w 5381906"/>
                <a:gd name="connsiteY5-1284" fmla="*/ 3734790 h 5890437"/>
                <a:gd name="connsiteX6-1285" fmla="*/ 531221 w 5381906"/>
                <a:gd name="connsiteY6-1286" fmla="*/ 3870251 h 5890437"/>
                <a:gd name="connsiteX7-1287" fmla="*/ 372699 w 5381906"/>
                <a:gd name="connsiteY7-1288" fmla="*/ 4061637 h 5890437"/>
                <a:gd name="connsiteX8-1289" fmla="*/ 564085 w 5381906"/>
                <a:gd name="connsiteY8-1290" fmla="*/ 4316819 h 5890437"/>
                <a:gd name="connsiteX9-1291" fmla="*/ 500290 w 5381906"/>
                <a:gd name="connsiteY9-1292" fmla="*/ 4976037 h 5890437"/>
                <a:gd name="connsiteX10-1293" fmla="*/ 1754932 w 5381906"/>
                <a:gd name="connsiteY10-1294" fmla="*/ 5039004 h 5890437"/>
                <a:gd name="connsiteX11-1295" fmla="*/ 1946318 w 5381906"/>
                <a:gd name="connsiteY11-1296" fmla="*/ 5890437 h 5890437"/>
                <a:gd name="connsiteX12-1297" fmla="*/ 4785211 w 5381906"/>
                <a:gd name="connsiteY12-1298" fmla="*/ 5858540 h 5890437"/>
                <a:gd name="connsiteX13-1299" fmla="*/ 4891537 w 5381906"/>
                <a:gd name="connsiteY13-1300" fmla="*/ 3519377 h 5890437"/>
                <a:gd name="connsiteX14-1301" fmla="*/ 3030839 w 5381906"/>
                <a:gd name="connsiteY14-1302" fmla="*/ 0 h 5890437"/>
                <a:gd name="connsiteX0-1303" fmla="*/ 3030839 w 5381906"/>
                <a:gd name="connsiteY0-1304" fmla="*/ 0 h 5890437"/>
                <a:gd name="connsiteX1-1305" fmla="*/ 890241 w 5381906"/>
                <a:gd name="connsiteY1-1306" fmla="*/ 1098883 h 5890437"/>
                <a:gd name="connsiteX2-1307" fmla="*/ 607581 w 5381906"/>
                <a:gd name="connsiteY2-1308" fmla="*/ 2172770 h 5890437"/>
                <a:gd name="connsiteX3-1309" fmla="*/ 560 w 5381906"/>
                <a:gd name="connsiteY3-1310" fmla="*/ 3051544 h 5890437"/>
                <a:gd name="connsiteX4-1311" fmla="*/ 510923 w 5381906"/>
                <a:gd name="connsiteY4-1312" fmla="*/ 3327991 h 5890437"/>
                <a:gd name="connsiteX5-1313" fmla="*/ 339835 w 5381906"/>
                <a:gd name="connsiteY5-1314" fmla="*/ 3734790 h 5890437"/>
                <a:gd name="connsiteX6-1315" fmla="*/ 531221 w 5381906"/>
                <a:gd name="connsiteY6-1316" fmla="*/ 3870251 h 5890437"/>
                <a:gd name="connsiteX7-1317" fmla="*/ 372699 w 5381906"/>
                <a:gd name="connsiteY7-1318" fmla="*/ 4061637 h 5890437"/>
                <a:gd name="connsiteX8-1319" fmla="*/ 564085 w 5381906"/>
                <a:gd name="connsiteY8-1320" fmla="*/ 4316819 h 5890437"/>
                <a:gd name="connsiteX9-1321" fmla="*/ 500290 w 5381906"/>
                <a:gd name="connsiteY9-1322" fmla="*/ 4976037 h 5890437"/>
                <a:gd name="connsiteX10-1323" fmla="*/ 1754932 w 5381906"/>
                <a:gd name="connsiteY10-1324" fmla="*/ 5039004 h 5890437"/>
                <a:gd name="connsiteX11-1325" fmla="*/ 1946318 w 5381906"/>
                <a:gd name="connsiteY11-1326" fmla="*/ 5890437 h 5890437"/>
                <a:gd name="connsiteX12-1327" fmla="*/ 4785211 w 5381906"/>
                <a:gd name="connsiteY12-1328" fmla="*/ 5858540 h 5890437"/>
                <a:gd name="connsiteX13-1329" fmla="*/ 4891537 w 5381906"/>
                <a:gd name="connsiteY13-1330" fmla="*/ 3519377 h 5890437"/>
                <a:gd name="connsiteX14-1331" fmla="*/ 3030839 w 5381906"/>
                <a:gd name="connsiteY14-1332" fmla="*/ 0 h 5890437"/>
                <a:gd name="connsiteX0-1333" fmla="*/ 3030839 w 5381906"/>
                <a:gd name="connsiteY0-1334" fmla="*/ 0 h 5890437"/>
                <a:gd name="connsiteX1-1335" fmla="*/ 890241 w 5381906"/>
                <a:gd name="connsiteY1-1336" fmla="*/ 1098883 h 5890437"/>
                <a:gd name="connsiteX2-1337" fmla="*/ 607581 w 5381906"/>
                <a:gd name="connsiteY2-1338" fmla="*/ 2172770 h 5890437"/>
                <a:gd name="connsiteX3-1339" fmla="*/ 560 w 5381906"/>
                <a:gd name="connsiteY3-1340" fmla="*/ 3051544 h 5890437"/>
                <a:gd name="connsiteX4-1341" fmla="*/ 510923 w 5381906"/>
                <a:gd name="connsiteY4-1342" fmla="*/ 3327991 h 5890437"/>
                <a:gd name="connsiteX5-1343" fmla="*/ 339835 w 5381906"/>
                <a:gd name="connsiteY5-1344" fmla="*/ 3734790 h 5890437"/>
                <a:gd name="connsiteX6-1345" fmla="*/ 531221 w 5381906"/>
                <a:gd name="connsiteY6-1346" fmla="*/ 3870251 h 5890437"/>
                <a:gd name="connsiteX7-1347" fmla="*/ 372699 w 5381906"/>
                <a:gd name="connsiteY7-1348" fmla="*/ 4061637 h 5890437"/>
                <a:gd name="connsiteX8-1349" fmla="*/ 564085 w 5381906"/>
                <a:gd name="connsiteY8-1350" fmla="*/ 4316819 h 5890437"/>
                <a:gd name="connsiteX9-1351" fmla="*/ 500290 w 5381906"/>
                <a:gd name="connsiteY9-1352" fmla="*/ 4976037 h 5890437"/>
                <a:gd name="connsiteX10-1353" fmla="*/ 1754932 w 5381906"/>
                <a:gd name="connsiteY10-1354" fmla="*/ 5039004 h 5890437"/>
                <a:gd name="connsiteX11-1355" fmla="*/ 1946318 w 5381906"/>
                <a:gd name="connsiteY11-1356" fmla="*/ 5890437 h 5890437"/>
                <a:gd name="connsiteX12-1357" fmla="*/ 4785211 w 5381906"/>
                <a:gd name="connsiteY12-1358" fmla="*/ 5858540 h 5890437"/>
                <a:gd name="connsiteX13-1359" fmla="*/ 4891537 w 5381906"/>
                <a:gd name="connsiteY13-1360" fmla="*/ 3519377 h 5890437"/>
                <a:gd name="connsiteX14-1361" fmla="*/ 3030839 w 5381906"/>
                <a:gd name="connsiteY14-1362" fmla="*/ 0 h 5890437"/>
                <a:gd name="connsiteX0-1363" fmla="*/ 3030839 w 5381906"/>
                <a:gd name="connsiteY0-1364" fmla="*/ 0 h 5890437"/>
                <a:gd name="connsiteX1-1365" fmla="*/ 890241 w 5381906"/>
                <a:gd name="connsiteY1-1366" fmla="*/ 1098883 h 5890437"/>
                <a:gd name="connsiteX2-1367" fmla="*/ 607581 w 5381906"/>
                <a:gd name="connsiteY2-1368" fmla="*/ 2172770 h 5890437"/>
                <a:gd name="connsiteX3-1369" fmla="*/ 560 w 5381906"/>
                <a:gd name="connsiteY3-1370" fmla="*/ 3051544 h 5890437"/>
                <a:gd name="connsiteX4-1371" fmla="*/ 510923 w 5381906"/>
                <a:gd name="connsiteY4-1372" fmla="*/ 3327991 h 5890437"/>
                <a:gd name="connsiteX5-1373" fmla="*/ 339835 w 5381906"/>
                <a:gd name="connsiteY5-1374" fmla="*/ 3734790 h 5890437"/>
                <a:gd name="connsiteX6-1375" fmla="*/ 531221 w 5381906"/>
                <a:gd name="connsiteY6-1376" fmla="*/ 3870251 h 5890437"/>
                <a:gd name="connsiteX7-1377" fmla="*/ 372699 w 5381906"/>
                <a:gd name="connsiteY7-1378" fmla="*/ 4061637 h 5890437"/>
                <a:gd name="connsiteX8-1379" fmla="*/ 564085 w 5381906"/>
                <a:gd name="connsiteY8-1380" fmla="*/ 4316819 h 5890437"/>
                <a:gd name="connsiteX9-1381" fmla="*/ 500290 w 5381906"/>
                <a:gd name="connsiteY9-1382" fmla="*/ 4976037 h 5890437"/>
                <a:gd name="connsiteX10-1383" fmla="*/ 1754932 w 5381906"/>
                <a:gd name="connsiteY10-1384" fmla="*/ 5039004 h 5890437"/>
                <a:gd name="connsiteX11-1385" fmla="*/ 1946318 w 5381906"/>
                <a:gd name="connsiteY11-1386" fmla="*/ 5890437 h 5890437"/>
                <a:gd name="connsiteX12-1387" fmla="*/ 4785211 w 5381906"/>
                <a:gd name="connsiteY12-1388" fmla="*/ 5858540 h 5890437"/>
                <a:gd name="connsiteX13-1389" fmla="*/ 4891537 w 5381906"/>
                <a:gd name="connsiteY13-1390" fmla="*/ 3519377 h 5890437"/>
                <a:gd name="connsiteX14-1391" fmla="*/ 3030839 w 5381906"/>
                <a:gd name="connsiteY14-1392" fmla="*/ 0 h 5890437"/>
                <a:gd name="connsiteX0-1393" fmla="*/ 3030839 w 5381906"/>
                <a:gd name="connsiteY0-1394" fmla="*/ 0 h 5890437"/>
                <a:gd name="connsiteX1-1395" fmla="*/ 890241 w 5381906"/>
                <a:gd name="connsiteY1-1396" fmla="*/ 1098883 h 5890437"/>
                <a:gd name="connsiteX2-1397" fmla="*/ 607581 w 5381906"/>
                <a:gd name="connsiteY2-1398" fmla="*/ 2172770 h 5890437"/>
                <a:gd name="connsiteX3-1399" fmla="*/ 560 w 5381906"/>
                <a:gd name="connsiteY3-1400" fmla="*/ 3051544 h 5890437"/>
                <a:gd name="connsiteX4-1401" fmla="*/ 510923 w 5381906"/>
                <a:gd name="connsiteY4-1402" fmla="*/ 3327991 h 5890437"/>
                <a:gd name="connsiteX5-1403" fmla="*/ 339835 w 5381906"/>
                <a:gd name="connsiteY5-1404" fmla="*/ 3734790 h 5890437"/>
                <a:gd name="connsiteX6-1405" fmla="*/ 531221 w 5381906"/>
                <a:gd name="connsiteY6-1406" fmla="*/ 3870251 h 5890437"/>
                <a:gd name="connsiteX7-1407" fmla="*/ 372699 w 5381906"/>
                <a:gd name="connsiteY7-1408" fmla="*/ 4061637 h 5890437"/>
                <a:gd name="connsiteX8-1409" fmla="*/ 564085 w 5381906"/>
                <a:gd name="connsiteY8-1410" fmla="*/ 4316819 h 5890437"/>
                <a:gd name="connsiteX9-1411" fmla="*/ 500290 w 5381906"/>
                <a:gd name="connsiteY9-1412" fmla="*/ 4976037 h 5890437"/>
                <a:gd name="connsiteX10-1413" fmla="*/ 1754932 w 5381906"/>
                <a:gd name="connsiteY10-1414" fmla="*/ 5039004 h 5890437"/>
                <a:gd name="connsiteX11-1415" fmla="*/ 1946318 w 5381906"/>
                <a:gd name="connsiteY11-1416" fmla="*/ 5890437 h 5890437"/>
                <a:gd name="connsiteX12-1417" fmla="*/ 4785211 w 5381906"/>
                <a:gd name="connsiteY12-1418" fmla="*/ 5858540 h 5890437"/>
                <a:gd name="connsiteX13-1419" fmla="*/ 4891537 w 5381906"/>
                <a:gd name="connsiteY13-1420" fmla="*/ 3519377 h 5890437"/>
                <a:gd name="connsiteX14-1421" fmla="*/ 3030839 w 5381906"/>
                <a:gd name="connsiteY14-1422" fmla="*/ 0 h 5890437"/>
                <a:gd name="connsiteX0-1423" fmla="*/ 3030765 w 5381832"/>
                <a:gd name="connsiteY0-1424" fmla="*/ 0 h 5890437"/>
                <a:gd name="connsiteX1-1425" fmla="*/ 890167 w 5381832"/>
                <a:gd name="connsiteY1-1426" fmla="*/ 1098883 h 5890437"/>
                <a:gd name="connsiteX2-1427" fmla="*/ 672821 w 5381832"/>
                <a:gd name="connsiteY2-1428" fmla="*/ 2220272 h 5890437"/>
                <a:gd name="connsiteX3-1429" fmla="*/ 486 w 5381832"/>
                <a:gd name="connsiteY3-1430" fmla="*/ 3051544 h 5890437"/>
                <a:gd name="connsiteX4-1431" fmla="*/ 510849 w 5381832"/>
                <a:gd name="connsiteY4-1432" fmla="*/ 3327991 h 5890437"/>
                <a:gd name="connsiteX5-1433" fmla="*/ 339761 w 5381832"/>
                <a:gd name="connsiteY5-1434" fmla="*/ 3734790 h 5890437"/>
                <a:gd name="connsiteX6-1435" fmla="*/ 531147 w 5381832"/>
                <a:gd name="connsiteY6-1436" fmla="*/ 3870251 h 5890437"/>
                <a:gd name="connsiteX7-1437" fmla="*/ 372625 w 5381832"/>
                <a:gd name="connsiteY7-1438" fmla="*/ 4061637 h 5890437"/>
                <a:gd name="connsiteX8-1439" fmla="*/ 564011 w 5381832"/>
                <a:gd name="connsiteY8-1440" fmla="*/ 4316819 h 5890437"/>
                <a:gd name="connsiteX9-1441" fmla="*/ 500216 w 5381832"/>
                <a:gd name="connsiteY9-1442" fmla="*/ 4976037 h 5890437"/>
                <a:gd name="connsiteX10-1443" fmla="*/ 1754858 w 5381832"/>
                <a:gd name="connsiteY10-1444" fmla="*/ 5039004 h 5890437"/>
                <a:gd name="connsiteX11-1445" fmla="*/ 1946244 w 5381832"/>
                <a:gd name="connsiteY11-1446" fmla="*/ 5890437 h 5890437"/>
                <a:gd name="connsiteX12-1447" fmla="*/ 4785137 w 5381832"/>
                <a:gd name="connsiteY12-1448" fmla="*/ 5858540 h 5890437"/>
                <a:gd name="connsiteX13-1449" fmla="*/ 4891463 w 5381832"/>
                <a:gd name="connsiteY13-1450" fmla="*/ 3519377 h 5890437"/>
                <a:gd name="connsiteX14-1451" fmla="*/ 3030765 w 5381832"/>
                <a:gd name="connsiteY14-1452" fmla="*/ 0 h 5890437"/>
                <a:gd name="connsiteX0-1453" fmla="*/ 3030862 w 5381929"/>
                <a:gd name="connsiteY0-1454" fmla="*/ 0 h 5890437"/>
                <a:gd name="connsiteX1-1455" fmla="*/ 890264 w 5381929"/>
                <a:gd name="connsiteY1-1456" fmla="*/ 1098883 h 5890437"/>
                <a:gd name="connsiteX2-1457" fmla="*/ 672918 w 5381929"/>
                <a:gd name="connsiteY2-1458" fmla="*/ 2220272 h 5890437"/>
                <a:gd name="connsiteX3-1459" fmla="*/ 583 w 5381929"/>
                <a:gd name="connsiteY3-1460" fmla="*/ 3051544 h 5890437"/>
                <a:gd name="connsiteX4-1461" fmla="*/ 510946 w 5381929"/>
                <a:gd name="connsiteY4-1462" fmla="*/ 3327991 h 5890437"/>
                <a:gd name="connsiteX5-1463" fmla="*/ 339858 w 5381929"/>
                <a:gd name="connsiteY5-1464" fmla="*/ 3734790 h 5890437"/>
                <a:gd name="connsiteX6-1465" fmla="*/ 531244 w 5381929"/>
                <a:gd name="connsiteY6-1466" fmla="*/ 3870251 h 5890437"/>
                <a:gd name="connsiteX7-1467" fmla="*/ 372722 w 5381929"/>
                <a:gd name="connsiteY7-1468" fmla="*/ 4061637 h 5890437"/>
                <a:gd name="connsiteX8-1469" fmla="*/ 564108 w 5381929"/>
                <a:gd name="connsiteY8-1470" fmla="*/ 4316819 h 5890437"/>
                <a:gd name="connsiteX9-1471" fmla="*/ 500313 w 5381929"/>
                <a:gd name="connsiteY9-1472" fmla="*/ 4976037 h 5890437"/>
                <a:gd name="connsiteX10-1473" fmla="*/ 1754955 w 5381929"/>
                <a:gd name="connsiteY10-1474" fmla="*/ 5039004 h 5890437"/>
                <a:gd name="connsiteX11-1475" fmla="*/ 1946341 w 5381929"/>
                <a:gd name="connsiteY11-1476" fmla="*/ 5890437 h 5890437"/>
                <a:gd name="connsiteX12-1477" fmla="*/ 4785234 w 5381929"/>
                <a:gd name="connsiteY12-1478" fmla="*/ 5858540 h 5890437"/>
                <a:gd name="connsiteX13-1479" fmla="*/ 4891560 w 5381929"/>
                <a:gd name="connsiteY13-1480" fmla="*/ 3519377 h 5890437"/>
                <a:gd name="connsiteX14-1481" fmla="*/ 3030862 w 5381929"/>
                <a:gd name="connsiteY14-1482" fmla="*/ 0 h 5890437"/>
                <a:gd name="connsiteX0-1483" fmla="*/ 3030862 w 5381929"/>
                <a:gd name="connsiteY0-1484" fmla="*/ 0 h 5890437"/>
                <a:gd name="connsiteX1-1485" fmla="*/ 890264 w 5381929"/>
                <a:gd name="connsiteY1-1486" fmla="*/ 1098883 h 5890437"/>
                <a:gd name="connsiteX2-1487" fmla="*/ 672918 w 5381929"/>
                <a:gd name="connsiteY2-1488" fmla="*/ 2220272 h 5890437"/>
                <a:gd name="connsiteX3-1489" fmla="*/ 583 w 5381929"/>
                <a:gd name="connsiteY3-1490" fmla="*/ 3051544 h 5890437"/>
                <a:gd name="connsiteX4-1491" fmla="*/ 510946 w 5381929"/>
                <a:gd name="connsiteY4-1492" fmla="*/ 3327991 h 5890437"/>
                <a:gd name="connsiteX5-1493" fmla="*/ 339858 w 5381929"/>
                <a:gd name="connsiteY5-1494" fmla="*/ 3734790 h 5890437"/>
                <a:gd name="connsiteX6-1495" fmla="*/ 531244 w 5381929"/>
                <a:gd name="connsiteY6-1496" fmla="*/ 3870251 h 5890437"/>
                <a:gd name="connsiteX7-1497" fmla="*/ 372722 w 5381929"/>
                <a:gd name="connsiteY7-1498" fmla="*/ 4061637 h 5890437"/>
                <a:gd name="connsiteX8-1499" fmla="*/ 564108 w 5381929"/>
                <a:gd name="connsiteY8-1500" fmla="*/ 4316819 h 5890437"/>
                <a:gd name="connsiteX9-1501" fmla="*/ 500313 w 5381929"/>
                <a:gd name="connsiteY9-1502" fmla="*/ 4976037 h 5890437"/>
                <a:gd name="connsiteX10-1503" fmla="*/ 1754955 w 5381929"/>
                <a:gd name="connsiteY10-1504" fmla="*/ 5039004 h 5890437"/>
                <a:gd name="connsiteX11-1505" fmla="*/ 1946341 w 5381929"/>
                <a:gd name="connsiteY11-1506" fmla="*/ 5890437 h 5890437"/>
                <a:gd name="connsiteX12-1507" fmla="*/ 4785234 w 5381929"/>
                <a:gd name="connsiteY12-1508" fmla="*/ 5858540 h 5890437"/>
                <a:gd name="connsiteX13-1509" fmla="*/ 4891560 w 5381929"/>
                <a:gd name="connsiteY13-1510" fmla="*/ 3519377 h 5890437"/>
                <a:gd name="connsiteX14-1511" fmla="*/ 3030862 w 5381929"/>
                <a:gd name="connsiteY14-1512" fmla="*/ 0 h 5890437"/>
                <a:gd name="connsiteX0-1513" fmla="*/ 3030862 w 5381929"/>
                <a:gd name="connsiteY0-1514" fmla="*/ 0 h 5890437"/>
                <a:gd name="connsiteX1-1515" fmla="*/ 890264 w 5381929"/>
                <a:gd name="connsiteY1-1516" fmla="*/ 1098883 h 5890437"/>
                <a:gd name="connsiteX2-1517" fmla="*/ 672918 w 5381929"/>
                <a:gd name="connsiteY2-1518" fmla="*/ 2220272 h 5890437"/>
                <a:gd name="connsiteX3-1519" fmla="*/ 583 w 5381929"/>
                <a:gd name="connsiteY3-1520" fmla="*/ 3051544 h 5890437"/>
                <a:gd name="connsiteX4-1521" fmla="*/ 510946 w 5381929"/>
                <a:gd name="connsiteY4-1522" fmla="*/ 3327991 h 5890437"/>
                <a:gd name="connsiteX5-1523" fmla="*/ 339858 w 5381929"/>
                <a:gd name="connsiteY5-1524" fmla="*/ 3734790 h 5890437"/>
                <a:gd name="connsiteX6-1525" fmla="*/ 531244 w 5381929"/>
                <a:gd name="connsiteY6-1526" fmla="*/ 3870251 h 5890437"/>
                <a:gd name="connsiteX7-1527" fmla="*/ 372722 w 5381929"/>
                <a:gd name="connsiteY7-1528" fmla="*/ 4061637 h 5890437"/>
                <a:gd name="connsiteX8-1529" fmla="*/ 564108 w 5381929"/>
                <a:gd name="connsiteY8-1530" fmla="*/ 4316819 h 5890437"/>
                <a:gd name="connsiteX9-1531" fmla="*/ 500313 w 5381929"/>
                <a:gd name="connsiteY9-1532" fmla="*/ 4976037 h 5890437"/>
                <a:gd name="connsiteX10-1533" fmla="*/ 1754955 w 5381929"/>
                <a:gd name="connsiteY10-1534" fmla="*/ 5039004 h 5890437"/>
                <a:gd name="connsiteX11-1535" fmla="*/ 1946341 w 5381929"/>
                <a:gd name="connsiteY11-1536" fmla="*/ 5890437 h 5890437"/>
                <a:gd name="connsiteX12-1537" fmla="*/ 4785234 w 5381929"/>
                <a:gd name="connsiteY12-1538" fmla="*/ 5858540 h 5890437"/>
                <a:gd name="connsiteX13-1539" fmla="*/ 4891560 w 5381929"/>
                <a:gd name="connsiteY13-1540" fmla="*/ 3519377 h 5890437"/>
                <a:gd name="connsiteX14-1541" fmla="*/ 3030862 w 5381929"/>
                <a:gd name="connsiteY14-1542" fmla="*/ 0 h 5890437"/>
                <a:gd name="connsiteX0-1543" fmla="*/ 3030862 w 5381929"/>
                <a:gd name="connsiteY0-1544" fmla="*/ 0 h 5890437"/>
                <a:gd name="connsiteX1-1545" fmla="*/ 890264 w 5381929"/>
                <a:gd name="connsiteY1-1546" fmla="*/ 1098883 h 5890437"/>
                <a:gd name="connsiteX2-1547" fmla="*/ 672918 w 5381929"/>
                <a:gd name="connsiteY2-1548" fmla="*/ 2220272 h 5890437"/>
                <a:gd name="connsiteX3-1549" fmla="*/ 583 w 5381929"/>
                <a:gd name="connsiteY3-1550" fmla="*/ 3051544 h 5890437"/>
                <a:gd name="connsiteX4-1551" fmla="*/ 510946 w 5381929"/>
                <a:gd name="connsiteY4-1552" fmla="*/ 3327991 h 5890437"/>
                <a:gd name="connsiteX5-1553" fmla="*/ 339858 w 5381929"/>
                <a:gd name="connsiteY5-1554" fmla="*/ 3734790 h 5890437"/>
                <a:gd name="connsiteX6-1555" fmla="*/ 531244 w 5381929"/>
                <a:gd name="connsiteY6-1556" fmla="*/ 3870251 h 5890437"/>
                <a:gd name="connsiteX7-1557" fmla="*/ 372722 w 5381929"/>
                <a:gd name="connsiteY7-1558" fmla="*/ 4061637 h 5890437"/>
                <a:gd name="connsiteX8-1559" fmla="*/ 564108 w 5381929"/>
                <a:gd name="connsiteY8-1560" fmla="*/ 4316819 h 5890437"/>
                <a:gd name="connsiteX9-1561" fmla="*/ 500313 w 5381929"/>
                <a:gd name="connsiteY9-1562" fmla="*/ 4976037 h 5890437"/>
                <a:gd name="connsiteX10-1563" fmla="*/ 1754955 w 5381929"/>
                <a:gd name="connsiteY10-1564" fmla="*/ 5039004 h 5890437"/>
                <a:gd name="connsiteX11-1565" fmla="*/ 1946341 w 5381929"/>
                <a:gd name="connsiteY11-1566" fmla="*/ 5890437 h 5890437"/>
                <a:gd name="connsiteX12-1567" fmla="*/ 4785234 w 5381929"/>
                <a:gd name="connsiteY12-1568" fmla="*/ 5858540 h 5890437"/>
                <a:gd name="connsiteX13-1569" fmla="*/ 4891560 w 5381929"/>
                <a:gd name="connsiteY13-1570" fmla="*/ 3519377 h 5890437"/>
                <a:gd name="connsiteX14-1571" fmla="*/ 3030862 w 5381929"/>
                <a:gd name="connsiteY14-1572" fmla="*/ 0 h 5890437"/>
                <a:gd name="connsiteX0-1573" fmla="*/ 3030862 w 5381929"/>
                <a:gd name="connsiteY0-1574" fmla="*/ 0 h 5890437"/>
                <a:gd name="connsiteX1-1575" fmla="*/ 872451 w 5381929"/>
                <a:gd name="connsiteY1-1576" fmla="*/ 1057320 h 5890437"/>
                <a:gd name="connsiteX2-1577" fmla="*/ 672918 w 5381929"/>
                <a:gd name="connsiteY2-1578" fmla="*/ 2220272 h 5890437"/>
                <a:gd name="connsiteX3-1579" fmla="*/ 583 w 5381929"/>
                <a:gd name="connsiteY3-1580" fmla="*/ 3051544 h 5890437"/>
                <a:gd name="connsiteX4-1581" fmla="*/ 510946 w 5381929"/>
                <a:gd name="connsiteY4-1582" fmla="*/ 3327991 h 5890437"/>
                <a:gd name="connsiteX5-1583" fmla="*/ 339858 w 5381929"/>
                <a:gd name="connsiteY5-1584" fmla="*/ 3734790 h 5890437"/>
                <a:gd name="connsiteX6-1585" fmla="*/ 531244 w 5381929"/>
                <a:gd name="connsiteY6-1586" fmla="*/ 3870251 h 5890437"/>
                <a:gd name="connsiteX7-1587" fmla="*/ 372722 w 5381929"/>
                <a:gd name="connsiteY7-1588" fmla="*/ 4061637 h 5890437"/>
                <a:gd name="connsiteX8-1589" fmla="*/ 564108 w 5381929"/>
                <a:gd name="connsiteY8-1590" fmla="*/ 4316819 h 5890437"/>
                <a:gd name="connsiteX9-1591" fmla="*/ 500313 w 5381929"/>
                <a:gd name="connsiteY9-1592" fmla="*/ 4976037 h 5890437"/>
                <a:gd name="connsiteX10-1593" fmla="*/ 1754955 w 5381929"/>
                <a:gd name="connsiteY10-1594" fmla="*/ 5039004 h 5890437"/>
                <a:gd name="connsiteX11-1595" fmla="*/ 1946341 w 5381929"/>
                <a:gd name="connsiteY11-1596" fmla="*/ 5890437 h 5890437"/>
                <a:gd name="connsiteX12-1597" fmla="*/ 4785234 w 5381929"/>
                <a:gd name="connsiteY12-1598" fmla="*/ 5858540 h 5890437"/>
                <a:gd name="connsiteX13-1599" fmla="*/ 4891560 w 5381929"/>
                <a:gd name="connsiteY13-1600" fmla="*/ 3519377 h 5890437"/>
                <a:gd name="connsiteX14-1601" fmla="*/ 3030862 w 5381929"/>
                <a:gd name="connsiteY14-1602" fmla="*/ 0 h 5890437"/>
                <a:gd name="connsiteX0-1603" fmla="*/ 3030862 w 5381929"/>
                <a:gd name="connsiteY0-1604" fmla="*/ 0 h 5890437"/>
                <a:gd name="connsiteX1-1605" fmla="*/ 872451 w 5381929"/>
                <a:gd name="connsiteY1-1606" fmla="*/ 1057320 h 5890437"/>
                <a:gd name="connsiteX2-1607" fmla="*/ 672918 w 5381929"/>
                <a:gd name="connsiteY2-1608" fmla="*/ 2220272 h 5890437"/>
                <a:gd name="connsiteX3-1609" fmla="*/ 583 w 5381929"/>
                <a:gd name="connsiteY3-1610" fmla="*/ 3051544 h 5890437"/>
                <a:gd name="connsiteX4-1611" fmla="*/ 510946 w 5381929"/>
                <a:gd name="connsiteY4-1612" fmla="*/ 3327991 h 5890437"/>
                <a:gd name="connsiteX5-1613" fmla="*/ 339858 w 5381929"/>
                <a:gd name="connsiteY5-1614" fmla="*/ 3734790 h 5890437"/>
                <a:gd name="connsiteX6-1615" fmla="*/ 531244 w 5381929"/>
                <a:gd name="connsiteY6-1616" fmla="*/ 3870251 h 5890437"/>
                <a:gd name="connsiteX7-1617" fmla="*/ 372722 w 5381929"/>
                <a:gd name="connsiteY7-1618" fmla="*/ 4061637 h 5890437"/>
                <a:gd name="connsiteX8-1619" fmla="*/ 564108 w 5381929"/>
                <a:gd name="connsiteY8-1620" fmla="*/ 4316819 h 5890437"/>
                <a:gd name="connsiteX9-1621" fmla="*/ 500313 w 5381929"/>
                <a:gd name="connsiteY9-1622" fmla="*/ 4976037 h 5890437"/>
                <a:gd name="connsiteX10-1623" fmla="*/ 1754955 w 5381929"/>
                <a:gd name="connsiteY10-1624" fmla="*/ 5039004 h 5890437"/>
                <a:gd name="connsiteX11-1625" fmla="*/ 1946341 w 5381929"/>
                <a:gd name="connsiteY11-1626" fmla="*/ 5890437 h 5890437"/>
                <a:gd name="connsiteX12-1627" fmla="*/ 4785234 w 5381929"/>
                <a:gd name="connsiteY12-1628" fmla="*/ 5858540 h 5890437"/>
                <a:gd name="connsiteX13-1629" fmla="*/ 4891560 w 5381929"/>
                <a:gd name="connsiteY13-1630" fmla="*/ 3519377 h 5890437"/>
                <a:gd name="connsiteX14-1631" fmla="*/ 3030862 w 5381929"/>
                <a:gd name="connsiteY14-1632" fmla="*/ 0 h 5890437"/>
                <a:gd name="connsiteX0-1633" fmla="*/ 3030862 w 5381929"/>
                <a:gd name="connsiteY0-1634" fmla="*/ 0 h 5890437"/>
                <a:gd name="connsiteX1-1635" fmla="*/ 981633 w 5381929"/>
                <a:gd name="connsiteY1-1636" fmla="*/ 920842 h 5890437"/>
                <a:gd name="connsiteX2-1637" fmla="*/ 672918 w 5381929"/>
                <a:gd name="connsiteY2-1638" fmla="*/ 2220272 h 5890437"/>
                <a:gd name="connsiteX3-1639" fmla="*/ 583 w 5381929"/>
                <a:gd name="connsiteY3-1640" fmla="*/ 3051544 h 5890437"/>
                <a:gd name="connsiteX4-1641" fmla="*/ 510946 w 5381929"/>
                <a:gd name="connsiteY4-1642" fmla="*/ 3327991 h 5890437"/>
                <a:gd name="connsiteX5-1643" fmla="*/ 339858 w 5381929"/>
                <a:gd name="connsiteY5-1644" fmla="*/ 3734790 h 5890437"/>
                <a:gd name="connsiteX6-1645" fmla="*/ 531244 w 5381929"/>
                <a:gd name="connsiteY6-1646" fmla="*/ 3870251 h 5890437"/>
                <a:gd name="connsiteX7-1647" fmla="*/ 372722 w 5381929"/>
                <a:gd name="connsiteY7-1648" fmla="*/ 4061637 h 5890437"/>
                <a:gd name="connsiteX8-1649" fmla="*/ 564108 w 5381929"/>
                <a:gd name="connsiteY8-1650" fmla="*/ 4316819 h 5890437"/>
                <a:gd name="connsiteX9-1651" fmla="*/ 500313 w 5381929"/>
                <a:gd name="connsiteY9-1652" fmla="*/ 4976037 h 5890437"/>
                <a:gd name="connsiteX10-1653" fmla="*/ 1754955 w 5381929"/>
                <a:gd name="connsiteY10-1654" fmla="*/ 5039004 h 5890437"/>
                <a:gd name="connsiteX11-1655" fmla="*/ 1946341 w 5381929"/>
                <a:gd name="connsiteY11-1656" fmla="*/ 5890437 h 5890437"/>
                <a:gd name="connsiteX12-1657" fmla="*/ 4785234 w 5381929"/>
                <a:gd name="connsiteY12-1658" fmla="*/ 5858540 h 5890437"/>
                <a:gd name="connsiteX13-1659" fmla="*/ 4891560 w 5381929"/>
                <a:gd name="connsiteY13-1660" fmla="*/ 3519377 h 5890437"/>
                <a:gd name="connsiteX14-1661" fmla="*/ 3030862 w 5381929"/>
                <a:gd name="connsiteY14-1662" fmla="*/ 0 h 5890437"/>
                <a:gd name="connsiteX0-1663" fmla="*/ 3030862 w 5381929"/>
                <a:gd name="connsiteY0-1664" fmla="*/ 0 h 5890437"/>
                <a:gd name="connsiteX1-1665" fmla="*/ 981633 w 5381929"/>
                <a:gd name="connsiteY1-1666" fmla="*/ 920842 h 5890437"/>
                <a:gd name="connsiteX2-1667" fmla="*/ 672918 w 5381929"/>
                <a:gd name="connsiteY2-1668" fmla="*/ 2220272 h 5890437"/>
                <a:gd name="connsiteX3-1669" fmla="*/ 583 w 5381929"/>
                <a:gd name="connsiteY3-1670" fmla="*/ 3051544 h 5890437"/>
                <a:gd name="connsiteX4-1671" fmla="*/ 510946 w 5381929"/>
                <a:gd name="connsiteY4-1672" fmla="*/ 3327991 h 5890437"/>
                <a:gd name="connsiteX5-1673" fmla="*/ 339858 w 5381929"/>
                <a:gd name="connsiteY5-1674" fmla="*/ 3734790 h 5890437"/>
                <a:gd name="connsiteX6-1675" fmla="*/ 531244 w 5381929"/>
                <a:gd name="connsiteY6-1676" fmla="*/ 3870251 h 5890437"/>
                <a:gd name="connsiteX7-1677" fmla="*/ 372722 w 5381929"/>
                <a:gd name="connsiteY7-1678" fmla="*/ 4061637 h 5890437"/>
                <a:gd name="connsiteX8-1679" fmla="*/ 564108 w 5381929"/>
                <a:gd name="connsiteY8-1680" fmla="*/ 4316819 h 5890437"/>
                <a:gd name="connsiteX9-1681" fmla="*/ 500313 w 5381929"/>
                <a:gd name="connsiteY9-1682" fmla="*/ 4976037 h 5890437"/>
                <a:gd name="connsiteX10-1683" fmla="*/ 1754955 w 5381929"/>
                <a:gd name="connsiteY10-1684" fmla="*/ 5039004 h 5890437"/>
                <a:gd name="connsiteX11-1685" fmla="*/ 1946341 w 5381929"/>
                <a:gd name="connsiteY11-1686" fmla="*/ 5890437 h 5890437"/>
                <a:gd name="connsiteX12-1687" fmla="*/ 4785234 w 5381929"/>
                <a:gd name="connsiteY12-1688" fmla="*/ 5858540 h 5890437"/>
                <a:gd name="connsiteX13-1689" fmla="*/ 4891560 w 5381929"/>
                <a:gd name="connsiteY13-1690" fmla="*/ 3519377 h 5890437"/>
                <a:gd name="connsiteX14-1691" fmla="*/ 3030862 w 5381929"/>
                <a:gd name="connsiteY14-1692" fmla="*/ 0 h 5890437"/>
                <a:gd name="connsiteX0-1693" fmla="*/ 3030862 w 5381929"/>
                <a:gd name="connsiteY0-1694" fmla="*/ 0 h 5890437"/>
                <a:gd name="connsiteX1-1695" fmla="*/ 927042 w 5381929"/>
                <a:gd name="connsiteY1-1696" fmla="*/ 866251 h 5890437"/>
                <a:gd name="connsiteX2-1697" fmla="*/ 672918 w 5381929"/>
                <a:gd name="connsiteY2-1698" fmla="*/ 2220272 h 5890437"/>
                <a:gd name="connsiteX3-1699" fmla="*/ 583 w 5381929"/>
                <a:gd name="connsiteY3-1700" fmla="*/ 3051544 h 5890437"/>
                <a:gd name="connsiteX4-1701" fmla="*/ 510946 w 5381929"/>
                <a:gd name="connsiteY4-1702" fmla="*/ 3327991 h 5890437"/>
                <a:gd name="connsiteX5-1703" fmla="*/ 339858 w 5381929"/>
                <a:gd name="connsiteY5-1704" fmla="*/ 3734790 h 5890437"/>
                <a:gd name="connsiteX6-1705" fmla="*/ 531244 w 5381929"/>
                <a:gd name="connsiteY6-1706" fmla="*/ 3870251 h 5890437"/>
                <a:gd name="connsiteX7-1707" fmla="*/ 372722 w 5381929"/>
                <a:gd name="connsiteY7-1708" fmla="*/ 4061637 h 5890437"/>
                <a:gd name="connsiteX8-1709" fmla="*/ 564108 w 5381929"/>
                <a:gd name="connsiteY8-1710" fmla="*/ 4316819 h 5890437"/>
                <a:gd name="connsiteX9-1711" fmla="*/ 500313 w 5381929"/>
                <a:gd name="connsiteY9-1712" fmla="*/ 4976037 h 5890437"/>
                <a:gd name="connsiteX10-1713" fmla="*/ 1754955 w 5381929"/>
                <a:gd name="connsiteY10-1714" fmla="*/ 5039004 h 5890437"/>
                <a:gd name="connsiteX11-1715" fmla="*/ 1946341 w 5381929"/>
                <a:gd name="connsiteY11-1716" fmla="*/ 5890437 h 5890437"/>
                <a:gd name="connsiteX12-1717" fmla="*/ 4785234 w 5381929"/>
                <a:gd name="connsiteY12-1718" fmla="*/ 5858540 h 5890437"/>
                <a:gd name="connsiteX13-1719" fmla="*/ 4891560 w 5381929"/>
                <a:gd name="connsiteY13-1720" fmla="*/ 3519377 h 5890437"/>
                <a:gd name="connsiteX14-1721" fmla="*/ 3030862 w 5381929"/>
                <a:gd name="connsiteY14-1722" fmla="*/ 0 h 5890437"/>
                <a:gd name="connsiteX0-1723" fmla="*/ 3030862 w 5381929"/>
                <a:gd name="connsiteY0-1724" fmla="*/ 0 h 5890437"/>
                <a:gd name="connsiteX1-1725" fmla="*/ 927042 w 5381929"/>
                <a:gd name="connsiteY1-1726" fmla="*/ 866251 h 5890437"/>
                <a:gd name="connsiteX2-1727" fmla="*/ 672918 w 5381929"/>
                <a:gd name="connsiteY2-1728" fmla="*/ 2220272 h 5890437"/>
                <a:gd name="connsiteX3-1729" fmla="*/ 583 w 5381929"/>
                <a:gd name="connsiteY3-1730" fmla="*/ 3051544 h 5890437"/>
                <a:gd name="connsiteX4-1731" fmla="*/ 510946 w 5381929"/>
                <a:gd name="connsiteY4-1732" fmla="*/ 3327991 h 5890437"/>
                <a:gd name="connsiteX5-1733" fmla="*/ 339858 w 5381929"/>
                <a:gd name="connsiteY5-1734" fmla="*/ 3734790 h 5890437"/>
                <a:gd name="connsiteX6-1735" fmla="*/ 531244 w 5381929"/>
                <a:gd name="connsiteY6-1736" fmla="*/ 3870251 h 5890437"/>
                <a:gd name="connsiteX7-1737" fmla="*/ 372722 w 5381929"/>
                <a:gd name="connsiteY7-1738" fmla="*/ 4061637 h 5890437"/>
                <a:gd name="connsiteX8-1739" fmla="*/ 564108 w 5381929"/>
                <a:gd name="connsiteY8-1740" fmla="*/ 4316819 h 5890437"/>
                <a:gd name="connsiteX9-1741" fmla="*/ 500313 w 5381929"/>
                <a:gd name="connsiteY9-1742" fmla="*/ 4976037 h 5890437"/>
                <a:gd name="connsiteX10-1743" fmla="*/ 1754955 w 5381929"/>
                <a:gd name="connsiteY10-1744" fmla="*/ 5039004 h 5890437"/>
                <a:gd name="connsiteX11-1745" fmla="*/ 1946341 w 5381929"/>
                <a:gd name="connsiteY11-1746" fmla="*/ 5890437 h 5890437"/>
                <a:gd name="connsiteX12-1747" fmla="*/ 4785234 w 5381929"/>
                <a:gd name="connsiteY12-1748" fmla="*/ 5858540 h 5890437"/>
                <a:gd name="connsiteX13-1749" fmla="*/ 4891560 w 5381929"/>
                <a:gd name="connsiteY13-1750" fmla="*/ 3519377 h 5890437"/>
                <a:gd name="connsiteX14-1751" fmla="*/ 3030862 w 5381929"/>
                <a:gd name="connsiteY14-1752" fmla="*/ 0 h 5890437"/>
                <a:gd name="connsiteX0-1753" fmla="*/ 3030862 w 5381929"/>
                <a:gd name="connsiteY0-1754" fmla="*/ 0 h 5890437"/>
                <a:gd name="connsiteX1-1755" fmla="*/ 927042 w 5381929"/>
                <a:gd name="connsiteY1-1756" fmla="*/ 866251 h 5890437"/>
                <a:gd name="connsiteX2-1757" fmla="*/ 672918 w 5381929"/>
                <a:gd name="connsiteY2-1758" fmla="*/ 2220272 h 5890437"/>
                <a:gd name="connsiteX3-1759" fmla="*/ 583 w 5381929"/>
                <a:gd name="connsiteY3-1760" fmla="*/ 3051544 h 5890437"/>
                <a:gd name="connsiteX4-1761" fmla="*/ 510946 w 5381929"/>
                <a:gd name="connsiteY4-1762" fmla="*/ 3327991 h 5890437"/>
                <a:gd name="connsiteX5-1763" fmla="*/ 339858 w 5381929"/>
                <a:gd name="connsiteY5-1764" fmla="*/ 3734790 h 5890437"/>
                <a:gd name="connsiteX6-1765" fmla="*/ 531244 w 5381929"/>
                <a:gd name="connsiteY6-1766" fmla="*/ 3870251 h 5890437"/>
                <a:gd name="connsiteX7-1767" fmla="*/ 372722 w 5381929"/>
                <a:gd name="connsiteY7-1768" fmla="*/ 4061637 h 5890437"/>
                <a:gd name="connsiteX8-1769" fmla="*/ 564108 w 5381929"/>
                <a:gd name="connsiteY8-1770" fmla="*/ 4316819 h 5890437"/>
                <a:gd name="connsiteX9-1771" fmla="*/ 500313 w 5381929"/>
                <a:gd name="connsiteY9-1772" fmla="*/ 4976037 h 5890437"/>
                <a:gd name="connsiteX10-1773" fmla="*/ 1754955 w 5381929"/>
                <a:gd name="connsiteY10-1774" fmla="*/ 5039004 h 5890437"/>
                <a:gd name="connsiteX11-1775" fmla="*/ 1946341 w 5381929"/>
                <a:gd name="connsiteY11-1776" fmla="*/ 5890437 h 5890437"/>
                <a:gd name="connsiteX12-1777" fmla="*/ 4785234 w 5381929"/>
                <a:gd name="connsiteY12-1778" fmla="*/ 5858540 h 5890437"/>
                <a:gd name="connsiteX13-1779" fmla="*/ 4891560 w 5381929"/>
                <a:gd name="connsiteY13-1780" fmla="*/ 3519377 h 5890437"/>
                <a:gd name="connsiteX14-1781" fmla="*/ 3030862 w 5381929"/>
                <a:gd name="connsiteY14-1782" fmla="*/ 0 h 5890437"/>
                <a:gd name="connsiteX0-1783" fmla="*/ 3030862 w 5381929"/>
                <a:gd name="connsiteY0-1784" fmla="*/ 1751 h 5892188"/>
                <a:gd name="connsiteX1-1785" fmla="*/ 927042 w 5381929"/>
                <a:gd name="connsiteY1-1786" fmla="*/ 868002 h 5892188"/>
                <a:gd name="connsiteX2-1787" fmla="*/ 672918 w 5381929"/>
                <a:gd name="connsiteY2-1788" fmla="*/ 2222023 h 5892188"/>
                <a:gd name="connsiteX3-1789" fmla="*/ 583 w 5381929"/>
                <a:gd name="connsiteY3-1790" fmla="*/ 3053295 h 5892188"/>
                <a:gd name="connsiteX4-1791" fmla="*/ 510946 w 5381929"/>
                <a:gd name="connsiteY4-1792" fmla="*/ 3329742 h 5892188"/>
                <a:gd name="connsiteX5-1793" fmla="*/ 339858 w 5381929"/>
                <a:gd name="connsiteY5-1794" fmla="*/ 3736541 h 5892188"/>
                <a:gd name="connsiteX6-1795" fmla="*/ 531244 w 5381929"/>
                <a:gd name="connsiteY6-1796" fmla="*/ 3872002 h 5892188"/>
                <a:gd name="connsiteX7-1797" fmla="*/ 372722 w 5381929"/>
                <a:gd name="connsiteY7-1798" fmla="*/ 4063388 h 5892188"/>
                <a:gd name="connsiteX8-1799" fmla="*/ 564108 w 5381929"/>
                <a:gd name="connsiteY8-1800" fmla="*/ 4318570 h 5892188"/>
                <a:gd name="connsiteX9-1801" fmla="*/ 500313 w 5381929"/>
                <a:gd name="connsiteY9-1802" fmla="*/ 4977788 h 5892188"/>
                <a:gd name="connsiteX10-1803" fmla="*/ 1754955 w 5381929"/>
                <a:gd name="connsiteY10-1804" fmla="*/ 5040755 h 5892188"/>
                <a:gd name="connsiteX11-1805" fmla="*/ 1946341 w 5381929"/>
                <a:gd name="connsiteY11-1806" fmla="*/ 5892188 h 5892188"/>
                <a:gd name="connsiteX12-1807" fmla="*/ 4785234 w 5381929"/>
                <a:gd name="connsiteY12-1808" fmla="*/ 5860291 h 5892188"/>
                <a:gd name="connsiteX13-1809" fmla="*/ 4891560 w 5381929"/>
                <a:gd name="connsiteY13-1810" fmla="*/ 3521128 h 5892188"/>
                <a:gd name="connsiteX14-1811" fmla="*/ 3030862 w 5381929"/>
                <a:gd name="connsiteY14-1812" fmla="*/ 1751 h 5892188"/>
                <a:gd name="connsiteX0-1813" fmla="*/ 3031042 w 5382109"/>
                <a:gd name="connsiteY0-1814" fmla="*/ 1751 h 5892188"/>
                <a:gd name="connsiteX1-1815" fmla="*/ 927222 w 5382109"/>
                <a:gd name="connsiteY1-1816" fmla="*/ 868002 h 5892188"/>
                <a:gd name="connsiteX2-1817" fmla="*/ 577563 w 5382109"/>
                <a:gd name="connsiteY2-1818" fmla="*/ 2303910 h 5892188"/>
                <a:gd name="connsiteX3-1819" fmla="*/ 763 w 5382109"/>
                <a:gd name="connsiteY3-1820" fmla="*/ 3053295 h 5892188"/>
                <a:gd name="connsiteX4-1821" fmla="*/ 511126 w 5382109"/>
                <a:gd name="connsiteY4-1822" fmla="*/ 3329742 h 5892188"/>
                <a:gd name="connsiteX5-1823" fmla="*/ 340038 w 5382109"/>
                <a:gd name="connsiteY5-1824" fmla="*/ 3736541 h 5892188"/>
                <a:gd name="connsiteX6-1825" fmla="*/ 531424 w 5382109"/>
                <a:gd name="connsiteY6-1826" fmla="*/ 3872002 h 5892188"/>
                <a:gd name="connsiteX7-1827" fmla="*/ 372902 w 5382109"/>
                <a:gd name="connsiteY7-1828" fmla="*/ 4063388 h 5892188"/>
                <a:gd name="connsiteX8-1829" fmla="*/ 564288 w 5382109"/>
                <a:gd name="connsiteY8-1830" fmla="*/ 4318570 h 5892188"/>
                <a:gd name="connsiteX9-1831" fmla="*/ 500493 w 5382109"/>
                <a:gd name="connsiteY9-1832" fmla="*/ 4977788 h 5892188"/>
                <a:gd name="connsiteX10-1833" fmla="*/ 1755135 w 5382109"/>
                <a:gd name="connsiteY10-1834" fmla="*/ 5040755 h 5892188"/>
                <a:gd name="connsiteX11-1835" fmla="*/ 1946521 w 5382109"/>
                <a:gd name="connsiteY11-1836" fmla="*/ 5892188 h 5892188"/>
                <a:gd name="connsiteX12-1837" fmla="*/ 4785414 w 5382109"/>
                <a:gd name="connsiteY12-1838" fmla="*/ 5860291 h 5892188"/>
                <a:gd name="connsiteX13-1839" fmla="*/ 4891740 w 5382109"/>
                <a:gd name="connsiteY13-1840" fmla="*/ 3521128 h 5892188"/>
                <a:gd name="connsiteX14-1841" fmla="*/ 3031042 w 5382109"/>
                <a:gd name="connsiteY14-1842" fmla="*/ 1751 h 5892188"/>
                <a:gd name="connsiteX0-1843" fmla="*/ 3031042 w 5382109"/>
                <a:gd name="connsiteY0-1844" fmla="*/ 2101 h 5892538"/>
                <a:gd name="connsiteX1-1845" fmla="*/ 913575 w 5382109"/>
                <a:gd name="connsiteY1-1846" fmla="*/ 827408 h 5892538"/>
                <a:gd name="connsiteX2-1847" fmla="*/ 577563 w 5382109"/>
                <a:gd name="connsiteY2-1848" fmla="*/ 2304260 h 5892538"/>
                <a:gd name="connsiteX3-1849" fmla="*/ 763 w 5382109"/>
                <a:gd name="connsiteY3-1850" fmla="*/ 3053645 h 5892538"/>
                <a:gd name="connsiteX4-1851" fmla="*/ 511126 w 5382109"/>
                <a:gd name="connsiteY4-1852" fmla="*/ 3330092 h 5892538"/>
                <a:gd name="connsiteX5-1853" fmla="*/ 340038 w 5382109"/>
                <a:gd name="connsiteY5-1854" fmla="*/ 3736891 h 5892538"/>
                <a:gd name="connsiteX6-1855" fmla="*/ 531424 w 5382109"/>
                <a:gd name="connsiteY6-1856" fmla="*/ 3872352 h 5892538"/>
                <a:gd name="connsiteX7-1857" fmla="*/ 372902 w 5382109"/>
                <a:gd name="connsiteY7-1858" fmla="*/ 4063738 h 5892538"/>
                <a:gd name="connsiteX8-1859" fmla="*/ 564288 w 5382109"/>
                <a:gd name="connsiteY8-1860" fmla="*/ 4318920 h 5892538"/>
                <a:gd name="connsiteX9-1861" fmla="*/ 500493 w 5382109"/>
                <a:gd name="connsiteY9-1862" fmla="*/ 4978138 h 5892538"/>
                <a:gd name="connsiteX10-1863" fmla="*/ 1755135 w 5382109"/>
                <a:gd name="connsiteY10-1864" fmla="*/ 5041105 h 5892538"/>
                <a:gd name="connsiteX11-1865" fmla="*/ 1946521 w 5382109"/>
                <a:gd name="connsiteY11-1866" fmla="*/ 5892538 h 5892538"/>
                <a:gd name="connsiteX12-1867" fmla="*/ 4785414 w 5382109"/>
                <a:gd name="connsiteY12-1868" fmla="*/ 5860641 h 5892538"/>
                <a:gd name="connsiteX13-1869" fmla="*/ 4891740 w 5382109"/>
                <a:gd name="connsiteY13-1870" fmla="*/ 3521478 h 5892538"/>
                <a:gd name="connsiteX14-1871" fmla="*/ 3031042 w 5382109"/>
                <a:gd name="connsiteY14-1872" fmla="*/ 2101 h 5892538"/>
                <a:gd name="connsiteX0-1873" fmla="*/ 3031042 w 5382109"/>
                <a:gd name="connsiteY0-1874" fmla="*/ 941 h 5891378"/>
                <a:gd name="connsiteX1-1875" fmla="*/ 886280 w 5382109"/>
                <a:gd name="connsiteY1-1876" fmla="*/ 1071908 h 5891378"/>
                <a:gd name="connsiteX2-1877" fmla="*/ 577563 w 5382109"/>
                <a:gd name="connsiteY2-1878" fmla="*/ 2303100 h 5891378"/>
                <a:gd name="connsiteX3-1879" fmla="*/ 763 w 5382109"/>
                <a:gd name="connsiteY3-1880" fmla="*/ 3052485 h 5891378"/>
                <a:gd name="connsiteX4-1881" fmla="*/ 511126 w 5382109"/>
                <a:gd name="connsiteY4-1882" fmla="*/ 3328932 h 5891378"/>
                <a:gd name="connsiteX5-1883" fmla="*/ 340038 w 5382109"/>
                <a:gd name="connsiteY5-1884" fmla="*/ 3735731 h 5891378"/>
                <a:gd name="connsiteX6-1885" fmla="*/ 531424 w 5382109"/>
                <a:gd name="connsiteY6-1886" fmla="*/ 3871192 h 5891378"/>
                <a:gd name="connsiteX7-1887" fmla="*/ 372902 w 5382109"/>
                <a:gd name="connsiteY7-1888" fmla="*/ 4062578 h 5891378"/>
                <a:gd name="connsiteX8-1889" fmla="*/ 564288 w 5382109"/>
                <a:gd name="connsiteY8-1890" fmla="*/ 4317760 h 5891378"/>
                <a:gd name="connsiteX9-1891" fmla="*/ 500493 w 5382109"/>
                <a:gd name="connsiteY9-1892" fmla="*/ 4976978 h 5891378"/>
                <a:gd name="connsiteX10-1893" fmla="*/ 1755135 w 5382109"/>
                <a:gd name="connsiteY10-1894" fmla="*/ 5039945 h 5891378"/>
                <a:gd name="connsiteX11-1895" fmla="*/ 1946521 w 5382109"/>
                <a:gd name="connsiteY11-1896" fmla="*/ 5891378 h 5891378"/>
                <a:gd name="connsiteX12-1897" fmla="*/ 4785414 w 5382109"/>
                <a:gd name="connsiteY12-1898" fmla="*/ 5859481 h 5891378"/>
                <a:gd name="connsiteX13-1899" fmla="*/ 4891740 w 5382109"/>
                <a:gd name="connsiteY13-1900" fmla="*/ 3520318 h 5891378"/>
                <a:gd name="connsiteX14-1901" fmla="*/ 3031042 w 5382109"/>
                <a:gd name="connsiteY14-1902" fmla="*/ 941 h 5891378"/>
                <a:gd name="connsiteX0-1903" fmla="*/ 3031042 w 5382109"/>
                <a:gd name="connsiteY0-1904" fmla="*/ 753 h 5891190"/>
                <a:gd name="connsiteX1-1905" fmla="*/ 886280 w 5382109"/>
                <a:gd name="connsiteY1-1906" fmla="*/ 1071720 h 5891190"/>
                <a:gd name="connsiteX2-1907" fmla="*/ 577563 w 5382109"/>
                <a:gd name="connsiteY2-1908" fmla="*/ 2302912 h 5891190"/>
                <a:gd name="connsiteX3-1909" fmla="*/ 763 w 5382109"/>
                <a:gd name="connsiteY3-1910" fmla="*/ 3052297 h 5891190"/>
                <a:gd name="connsiteX4-1911" fmla="*/ 511126 w 5382109"/>
                <a:gd name="connsiteY4-1912" fmla="*/ 3328744 h 5891190"/>
                <a:gd name="connsiteX5-1913" fmla="*/ 340038 w 5382109"/>
                <a:gd name="connsiteY5-1914" fmla="*/ 3735543 h 5891190"/>
                <a:gd name="connsiteX6-1915" fmla="*/ 531424 w 5382109"/>
                <a:gd name="connsiteY6-1916" fmla="*/ 3871004 h 5891190"/>
                <a:gd name="connsiteX7-1917" fmla="*/ 372902 w 5382109"/>
                <a:gd name="connsiteY7-1918" fmla="*/ 4062390 h 5891190"/>
                <a:gd name="connsiteX8-1919" fmla="*/ 564288 w 5382109"/>
                <a:gd name="connsiteY8-1920" fmla="*/ 4317572 h 5891190"/>
                <a:gd name="connsiteX9-1921" fmla="*/ 500493 w 5382109"/>
                <a:gd name="connsiteY9-1922" fmla="*/ 4976790 h 5891190"/>
                <a:gd name="connsiteX10-1923" fmla="*/ 1755135 w 5382109"/>
                <a:gd name="connsiteY10-1924" fmla="*/ 5039757 h 5891190"/>
                <a:gd name="connsiteX11-1925" fmla="*/ 1946521 w 5382109"/>
                <a:gd name="connsiteY11-1926" fmla="*/ 5891190 h 5891190"/>
                <a:gd name="connsiteX12-1927" fmla="*/ 4785414 w 5382109"/>
                <a:gd name="connsiteY12-1928" fmla="*/ 5859293 h 5891190"/>
                <a:gd name="connsiteX13-1929" fmla="*/ 4891740 w 5382109"/>
                <a:gd name="connsiteY13-1930" fmla="*/ 3520130 h 5891190"/>
                <a:gd name="connsiteX14-1931" fmla="*/ 3031042 w 5382109"/>
                <a:gd name="connsiteY14-1932" fmla="*/ 753 h 5891190"/>
                <a:gd name="connsiteX0-1933" fmla="*/ 3031042 w 5382109"/>
                <a:gd name="connsiteY0-1934" fmla="*/ 753 h 5891190"/>
                <a:gd name="connsiteX1-1935" fmla="*/ 886280 w 5382109"/>
                <a:gd name="connsiteY1-1936" fmla="*/ 1071720 h 5891190"/>
                <a:gd name="connsiteX2-1937" fmla="*/ 577563 w 5382109"/>
                <a:gd name="connsiteY2-1938" fmla="*/ 2302912 h 5891190"/>
                <a:gd name="connsiteX3-1939" fmla="*/ 763 w 5382109"/>
                <a:gd name="connsiteY3-1940" fmla="*/ 3052297 h 5891190"/>
                <a:gd name="connsiteX4-1941" fmla="*/ 511126 w 5382109"/>
                <a:gd name="connsiteY4-1942" fmla="*/ 3328744 h 5891190"/>
                <a:gd name="connsiteX5-1943" fmla="*/ 340038 w 5382109"/>
                <a:gd name="connsiteY5-1944" fmla="*/ 3735543 h 5891190"/>
                <a:gd name="connsiteX6-1945" fmla="*/ 531424 w 5382109"/>
                <a:gd name="connsiteY6-1946" fmla="*/ 3871004 h 5891190"/>
                <a:gd name="connsiteX7-1947" fmla="*/ 372902 w 5382109"/>
                <a:gd name="connsiteY7-1948" fmla="*/ 4062390 h 5891190"/>
                <a:gd name="connsiteX8-1949" fmla="*/ 564288 w 5382109"/>
                <a:gd name="connsiteY8-1950" fmla="*/ 4317572 h 5891190"/>
                <a:gd name="connsiteX9-1951" fmla="*/ 500493 w 5382109"/>
                <a:gd name="connsiteY9-1952" fmla="*/ 4976790 h 5891190"/>
                <a:gd name="connsiteX10-1953" fmla="*/ 1755135 w 5382109"/>
                <a:gd name="connsiteY10-1954" fmla="*/ 5039757 h 5891190"/>
                <a:gd name="connsiteX11-1955" fmla="*/ 1946521 w 5382109"/>
                <a:gd name="connsiteY11-1956" fmla="*/ 5891190 h 5891190"/>
                <a:gd name="connsiteX12-1957" fmla="*/ 4785414 w 5382109"/>
                <a:gd name="connsiteY12-1958" fmla="*/ 5859293 h 5891190"/>
                <a:gd name="connsiteX13-1959" fmla="*/ 4891740 w 5382109"/>
                <a:gd name="connsiteY13-1960" fmla="*/ 3520130 h 5891190"/>
                <a:gd name="connsiteX14-1961" fmla="*/ 3031042 w 5382109"/>
                <a:gd name="connsiteY14-1962" fmla="*/ 753 h 5891190"/>
                <a:gd name="connsiteX0-1963" fmla="*/ 3031042 w 5382109"/>
                <a:gd name="connsiteY0-1964" fmla="*/ 792 h 5891229"/>
                <a:gd name="connsiteX1-1965" fmla="*/ 777098 w 5382109"/>
                <a:gd name="connsiteY1-1966" fmla="*/ 1044464 h 5891229"/>
                <a:gd name="connsiteX2-1967" fmla="*/ 577563 w 5382109"/>
                <a:gd name="connsiteY2-1968" fmla="*/ 2302951 h 5891229"/>
                <a:gd name="connsiteX3-1969" fmla="*/ 763 w 5382109"/>
                <a:gd name="connsiteY3-1970" fmla="*/ 3052336 h 5891229"/>
                <a:gd name="connsiteX4-1971" fmla="*/ 511126 w 5382109"/>
                <a:gd name="connsiteY4-1972" fmla="*/ 3328783 h 5891229"/>
                <a:gd name="connsiteX5-1973" fmla="*/ 340038 w 5382109"/>
                <a:gd name="connsiteY5-1974" fmla="*/ 3735582 h 5891229"/>
                <a:gd name="connsiteX6-1975" fmla="*/ 531424 w 5382109"/>
                <a:gd name="connsiteY6-1976" fmla="*/ 3871043 h 5891229"/>
                <a:gd name="connsiteX7-1977" fmla="*/ 372902 w 5382109"/>
                <a:gd name="connsiteY7-1978" fmla="*/ 4062429 h 5891229"/>
                <a:gd name="connsiteX8-1979" fmla="*/ 564288 w 5382109"/>
                <a:gd name="connsiteY8-1980" fmla="*/ 4317611 h 5891229"/>
                <a:gd name="connsiteX9-1981" fmla="*/ 500493 w 5382109"/>
                <a:gd name="connsiteY9-1982" fmla="*/ 4976829 h 5891229"/>
                <a:gd name="connsiteX10-1983" fmla="*/ 1755135 w 5382109"/>
                <a:gd name="connsiteY10-1984" fmla="*/ 5039796 h 5891229"/>
                <a:gd name="connsiteX11-1985" fmla="*/ 1946521 w 5382109"/>
                <a:gd name="connsiteY11-1986" fmla="*/ 5891229 h 5891229"/>
                <a:gd name="connsiteX12-1987" fmla="*/ 4785414 w 5382109"/>
                <a:gd name="connsiteY12-1988" fmla="*/ 5859332 h 5891229"/>
                <a:gd name="connsiteX13-1989" fmla="*/ 4891740 w 5382109"/>
                <a:gd name="connsiteY13-1990" fmla="*/ 3520169 h 5891229"/>
                <a:gd name="connsiteX14-1991" fmla="*/ 3031042 w 5382109"/>
                <a:gd name="connsiteY14-1992" fmla="*/ 792 h 5891229"/>
                <a:gd name="connsiteX0-1993" fmla="*/ 3031042 w 5382109"/>
                <a:gd name="connsiteY0-1994" fmla="*/ 792 h 5891229"/>
                <a:gd name="connsiteX1-1995" fmla="*/ 777098 w 5382109"/>
                <a:gd name="connsiteY1-1996" fmla="*/ 1044464 h 5891229"/>
                <a:gd name="connsiteX2-1997" fmla="*/ 577563 w 5382109"/>
                <a:gd name="connsiteY2-1998" fmla="*/ 2302951 h 5891229"/>
                <a:gd name="connsiteX3-1999" fmla="*/ 763 w 5382109"/>
                <a:gd name="connsiteY3-2000" fmla="*/ 3052336 h 5891229"/>
                <a:gd name="connsiteX4-2001" fmla="*/ 511126 w 5382109"/>
                <a:gd name="connsiteY4-2002" fmla="*/ 3328783 h 5891229"/>
                <a:gd name="connsiteX5-2003" fmla="*/ 340038 w 5382109"/>
                <a:gd name="connsiteY5-2004" fmla="*/ 3735582 h 5891229"/>
                <a:gd name="connsiteX6-2005" fmla="*/ 531424 w 5382109"/>
                <a:gd name="connsiteY6-2006" fmla="*/ 3871043 h 5891229"/>
                <a:gd name="connsiteX7-2007" fmla="*/ 372902 w 5382109"/>
                <a:gd name="connsiteY7-2008" fmla="*/ 4062429 h 5891229"/>
                <a:gd name="connsiteX8-2009" fmla="*/ 564288 w 5382109"/>
                <a:gd name="connsiteY8-2010" fmla="*/ 4317611 h 5891229"/>
                <a:gd name="connsiteX9-2011" fmla="*/ 500493 w 5382109"/>
                <a:gd name="connsiteY9-2012" fmla="*/ 4976829 h 5891229"/>
                <a:gd name="connsiteX10-2013" fmla="*/ 1755135 w 5382109"/>
                <a:gd name="connsiteY10-2014" fmla="*/ 5039796 h 5891229"/>
                <a:gd name="connsiteX11-2015" fmla="*/ 1946521 w 5382109"/>
                <a:gd name="connsiteY11-2016" fmla="*/ 5891229 h 5891229"/>
                <a:gd name="connsiteX12-2017" fmla="*/ 4785414 w 5382109"/>
                <a:gd name="connsiteY12-2018" fmla="*/ 5859332 h 5891229"/>
                <a:gd name="connsiteX13-2019" fmla="*/ 4891740 w 5382109"/>
                <a:gd name="connsiteY13-2020" fmla="*/ 3520169 h 5891229"/>
                <a:gd name="connsiteX14-2021" fmla="*/ 3031042 w 5382109"/>
                <a:gd name="connsiteY14-2022" fmla="*/ 792 h 5891229"/>
                <a:gd name="connsiteX0-2023" fmla="*/ 3031042 w 5382109"/>
                <a:gd name="connsiteY0-2024" fmla="*/ 792 h 5891229"/>
                <a:gd name="connsiteX1-2025" fmla="*/ 777098 w 5382109"/>
                <a:gd name="connsiteY1-2026" fmla="*/ 1044464 h 5891229"/>
                <a:gd name="connsiteX2-2027" fmla="*/ 577563 w 5382109"/>
                <a:gd name="connsiteY2-2028" fmla="*/ 2302951 h 5891229"/>
                <a:gd name="connsiteX3-2029" fmla="*/ 763 w 5382109"/>
                <a:gd name="connsiteY3-2030" fmla="*/ 3052336 h 5891229"/>
                <a:gd name="connsiteX4-2031" fmla="*/ 511126 w 5382109"/>
                <a:gd name="connsiteY4-2032" fmla="*/ 3328783 h 5891229"/>
                <a:gd name="connsiteX5-2033" fmla="*/ 340038 w 5382109"/>
                <a:gd name="connsiteY5-2034" fmla="*/ 3735582 h 5891229"/>
                <a:gd name="connsiteX6-2035" fmla="*/ 531424 w 5382109"/>
                <a:gd name="connsiteY6-2036" fmla="*/ 3871043 h 5891229"/>
                <a:gd name="connsiteX7-2037" fmla="*/ 372902 w 5382109"/>
                <a:gd name="connsiteY7-2038" fmla="*/ 4062429 h 5891229"/>
                <a:gd name="connsiteX8-2039" fmla="*/ 564288 w 5382109"/>
                <a:gd name="connsiteY8-2040" fmla="*/ 4317611 h 5891229"/>
                <a:gd name="connsiteX9-2041" fmla="*/ 500493 w 5382109"/>
                <a:gd name="connsiteY9-2042" fmla="*/ 4976829 h 5891229"/>
                <a:gd name="connsiteX10-2043" fmla="*/ 1755135 w 5382109"/>
                <a:gd name="connsiteY10-2044" fmla="*/ 5039796 h 5891229"/>
                <a:gd name="connsiteX11-2045" fmla="*/ 1946521 w 5382109"/>
                <a:gd name="connsiteY11-2046" fmla="*/ 5891229 h 5891229"/>
                <a:gd name="connsiteX12-2047" fmla="*/ 4785414 w 5382109"/>
                <a:gd name="connsiteY12-2048" fmla="*/ 5859332 h 5891229"/>
                <a:gd name="connsiteX13-2049" fmla="*/ 4891740 w 5382109"/>
                <a:gd name="connsiteY13-2050" fmla="*/ 3520169 h 5891229"/>
                <a:gd name="connsiteX14-2051" fmla="*/ 3031042 w 5382109"/>
                <a:gd name="connsiteY14-2052" fmla="*/ 792 h 5891229"/>
                <a:gd name="connsiteX0-2053" fmla="*/ 3031042 w 5382109"/>
                <a:gd name="connsiteY0-2054" fmla="*/ 627 h 5891064"/>
                <a:gd name="connsiteX1-2055" fmla="*/ 777098 w 5382109"/>
                <a:gd name="connsiteY1-2056" fmla="*/ 1180776 h 5891064"/>
                <a:gd name="connsiteX2-2057" fmla="*/ 577563 w 5382109"/>
                <a:gd name="connsiteY2-2058" fmla="*/ 2302786 h 5891064"/>
                <a:gd name="connsiteX3-2059" fmla="*/ 763 w 5382109"/>
                <a:gd name="connsiteY3-2060" fmla="*/ 3052171 h 5891064"/>
                <a:gd name="connsiteX4-2061" fmla="*/ 511126 w 5382109"/>
                <a:gd name="connsiteY4-2062" fmla="*/ 3328618 h 5891064"/>
                <a:gd name="connsiteX5-2063" fmla="*/ 340038 w 5382109"/>
                <a:gd name="connsiteY5-2064" fmla="*/ 3735417 h 5891064"/>
                <a:gd name="connsiteX6-2065" fmla="*/ 531424 w 5382109"/>
                <a:gd name="connsiteY6-2066" fmla="*/ 3870878 h 5891064"/>
                <a:gd name="connsiteX7-2067" fmla="*/ 372902 w 5382109"/>
                <a:gd name="connsiteY7-2068" fmla="*/ 4062264 h 5891064"/>
                <a:gd name="connsiteX8-2069" fmla="*/ 564288 w 5382109"/>
                <a:gd name="connsiteY8-2070" fmla="*/ 4317446 h 5891064"/>
                <a:gd name="connsiteX9-2071" fmla="*/ 500493 w 5382109"/>
                <a:gd name="connsiteY9-2072" fmla="*/ 4976664 h 5891064"/>
                <a:gd name="connsiteX10-2073" fmla="*/ 1755135 w 5382109"/>
                <a:gd name="connsiteY10-2074" fmla="*/ 5039631 h 5891064"/>
                <a:gd name="connsiteX11-2075" fmla="*/ 1946521 w 5382109"/>
                <a:gd name="connsiteY11-2076" fmla="*/ 5891064 h 5891064"/>
                <a:gd name="connsiteX12-2077" fmla="*/ 4785414 w 5382109"/>
                <a:gd name="connsiteY12-2078" fmla="*/ 5859167 h 5891064"/>
                <a:gd name="connsiteX13-2079" fmla="*/ 4891740 w 5382109"/>
                <a:gd name="connsiteY13-2080" fmla="*/ 3520004 h 5891064"/>
                <a:gd name="connsiteX14-2081" fmla="*/ 3031042 w 5382109"/>
                <a:gd name="connsiteY14-2082" fmla="*/ 627 h 5891064"/>
                <a:gd name="connsiteX0-2083" fmla="*/ 3031042 w 5382109"/>
                <a:gd name="connsiteY0-2084" fmla="*/ 968 h 5891405"/>
                <a:gd name="connsiteX1-2085" fmla="*/ 777098 w 5382109"/>
                <a:gd name="connsiteY1-2086" fmla="*/ 1181117 h 5891405"/>
                <a:gd name="connsiteX2-2087" fmla="*/ 577563 w 5382109"/>
                <a:gd name="connsiteY2-2088" fmla="*/ 2303127 h 5891405"/>
                <a:gd name="connsiteX3-2089" fmla="*/ 763 w 5382109"/>
                <a:gd name="connsiteY3-2090" fmla="*/ 3052512 h 5891405"/>
                <a:gd name="connsiteX4-2091" fmla="*/ 511126 w 5382109"/>
                <a:gd name="connsiteY4-2092" fmla="*/ 3328959 h 5891405"/>
                <a:gd name="connsiteX5-2093" fmla="*/ 340038 w 5382109"/>
                <a:gd name="connsiteY5-2094" fmla="*/ 3735758 h 5891405"/>
                <a:gd name="connsiteX6-2095" fmla="*/ 531424 w 5382109"/>
                <a:gd name="connsiteY6-2096" fmla="*/ 3871219 h 5891405"/>
                <a:gd name="connsiteX7-2097" fmla="*/ 372902 w 5382109"/>
                <a:gd name="connsiteY7-2098" fmla="*/ 4062605 h 5891405"/>
                <a:gd name="connsiteX8-2099" fmla="*/ 564288 w 5382109"/>
                <a:gd name="connsiteY8-2100" fmla="*/ 4317787 h 5891405"/>
                <a:gd name="connsiteX9-2101" fmla="*/ 500493 w 5382109"/>
                <a:gd name="connsiteY9-2102" fmla="*/ 4977005 h 5891405"/>
                <a:gd name="connsiteX10-2103" fmla="*/ 1755135 w 5382109"/>
                <a:gd name="connsiteY10-2104" fmla="*/ 5039972 h 5891405"/>
                <a:gd name="connsiteX11-2105" fmla="*/ 1946521 w 5382109"/>
                <a:gd name="connsiteY11-2106" fmla="*/ 5891405 h 5891405"/>
                <a:gd name="connsiteX12-2107" fmla="*/ 4785414 w 5382109"/>
                <a:gd name="connsiteY12-2108" fmla="*/ 5859508 h 5891405"/>
                <a:gd name="connsiteX13-2109" fmla="*/ 4891740 w 5382109"/>
                <a:gd name="connsiteY13-2110" fmla="*/ 3520345 h 5891405"/>
                <a:gd name="connsiteX14-2111" fmla="*/ 3031042 w 5382109"/>
                <a:gd name="connsiteY14-2112" fmla="*/ 968 h 5891405"/>
                <a:gd name="connsiteX0-2113" fmla="*/ 3031042 w 5382109"/>
                <a:gd name="connsiteY0-2114" fmla="*/ 968 h 5891405"/>
                <a:gd name="connsiteX1-2115" fmla="*/ 777098 w 5382109"/>
                <a:gd name="connsiteY1-2116" fmla="*/ 1181117 h 5891405"/>
                <a:gd name="connsiteX2-2117" fmla="*/ 577563 w 5382109"/>
                <a:gd name="connsiteY2-2118" fmla="*/ 2303127 h 5891405"/>
                <a:gd name="connsiteX3-2119" fmla="*/ 763 w 5382109"/>
                <a:gd name="connsiteY3-2120" fmla="*/ 3052512 h 5891405"/>
                <a:gd name="connsiteX4-2121" fmla="*/ 511126 w 5382109"/>
                <a:gd name="connsiteY4-2122" fmla="*/ 3328959 h 5891405"/>
                <a:gd name="connsiteX5-2123" fmla="*/ 340038 w 5382109"/>
                <a:gd name="connsiteY5-2124" fmla="*/ 3735758 h 5891405"/>
                <a:gd name="connsiteX6-2125" fmla="*/ 531424 w 5382109"/>
                <a:gd name="connsiteY6-2126" fmla="*/ 3871219 h 5891405"/>
                <a:gd name="connsiteX7-2127" fmla="*/ 372902 w 5382109"/>
                <a:gd name="connsiteY7-2128" fmla="*/ 4062605 h 5891405"/>
                <a:gd name="connsiteX8-2129" fmla="*/ 564288 w 5382109"/>
                <a:gd name="connsiteY8-2130" fmla="*/ 4317787 h 5891405"/>
                <a:gd name="connsiteX9-2131" fmla="*/ 500493 w 5382109"/>
                <a:gd name="connsiteY9-2132" fmla="*/ 4977005 h 5891405"/>
                <a:gd name="connsiteX10-2133" fmla="*/ 1755135 w 5382109"/>
                <a:gd name="connsiteY10-2134" fmla="*/ 5039972 h 5891405"/>
                <a:gd name="connsiteX11-2135" fmla="*/ 1946521 w 5382109"/>
                <a:gd name="connsiteY11-2136" fmla="*/ 5891405 h 5891405"/>
                <a:gd name="connsiteX12-2137" fmla="*/ 4785414 w 5382109"/>
                <a:gd name="connsiteY12-2138" fmla="*/ 5859508 h 5891405"/>
                <a:gd name="connsiteX13-2139" fmla="*/ 4891740 w 5382109"/>
                <a:gd name="connsiteY13-2140" fmla="*/ 3520345 h 5891405"/>
                <a:gd name="connsiteX14-2141" fmla="*/ 3031042 w 5382109"/>
                <a:gd name="connsiteY14-2142" fmla="*/ 968 h 5891405"/>
                <a:gd name="connsiteX0-2143" fmla="*/ 3031204 w 5382271"/>
                <a:gd name="connsiteY0-2144" fmla="*/ 968 h 5891405"/>
                <a:gd name="connsiteX1-2145" fmla="*/ 777260 w 5382271"/>
                <a:gd name="connsiteY1-2146" fmla="*/ 1181117 h 5891405"/>
                <a:gd name="connsiteX2-2147" fmla="*/ 523134 w 5382271"/>
                <a:gd name="connsiteY2-2148" fmla="*/ 2303127 h 5891405"/>
                <a:gd name="connsiteX3-2149" fmla="*/ 925 w 5382271"/>
                <a:gd name="connsiteY3-2150" fmla="*/ 3052512 h 5891405"/>
                <a:gd name="connsiteX4-2151" fmla="*/ 511288 w 5382271"/>
                <a:gd name="connsiteY4-2152" fmla="*/ 3328959 h 5891405"/>
                <a:gd name="connsiteX5-2153" fmla="*/ 340200 w 5382271"/>
                <a:gd name="connsiteY5-2154" fmla="*/ 3735758 h 5891405"/>
                <a:gd name="connsiteX6-2155" fmla="*/ 531586 w 5382271"/>
                <a:gd name="connsiteY6-2156" fmla="*/ 3871219 h 5891405"/>
                <a:gd name="connsiteX7-2157" fmla="*/ 373064 w 5382271"/>
                <a:gd name="connsiteY7-2158" fmla="*/ 4062605 h 5891405"/>
                <a:gd name="connsiteX8-2159" fmla="*/ 564450 w 5382271"/>
                <a:gd name="connsiteY8-2160" fmla="*/ 4317787 h 5891405"/>
                <a:gd name="connsiteX9-2161" fmla="*/ 500655 w 5382271"/>
                <a:gd name="connsiteY9-2162" fmla="*/ 4977005 h 5891405"/>
                <a:gd name="connsiteX10-2163" fmla="*/ 1755297 w 5382271"/>
                <a:gd name="connsiteY10-2164" fmla="*/ 5039972 h 5891405"/>
                <a:gd name="connsiteX11-2165" fmla="*/ 1946683 w 5382271"/>
                <a:gd name="connsiteY11-2166" fmla="*/ 5891405 h 5891405"/>
                <a:gd name="connsiteX12-2167" fmla="*/ 4785576 w 5382271"/>
                <a:gd name="connsiteY12-2168" fmla="*/ 5859508 h 5891405"/>
                <a:gd name="connsiteX13-2169" fmla="*/ 4891902 w 5382271"/>
                <a:gd name="connsiteY13-2170" fmla="*/ 3520345 h 5891405"/>
                <a:gd name="connsiteX14-2171" fmla="*/ 3031204 w 5382271"/>
                <a:gd name="connsiteY14-2172" fmla="*/ 968 h 5891405"/>
                <a:gd name="connsiteX0-2173" fmla="*/ 3031204 w 5382271"/>
                <a:gd name="connsiteY0-2174" fmla="*/ 968 h 5891405"/>
                <a:gd name="connsiteX1-2175" fmla="*/ 777260 w 5382271"/>
                <a:gd name="connsiteY1-2176" fmla="*/ 1181117 h 5891405"/>
                <a:gd name="connsiteX2-2177" fmla="*/ 523134 w 5382271"/>
                <a:gd name="connsiteY2-2178" fmla="*/ 2303127 h 5891405"/>
                <a:gd name="connsiteX3-2179" fmla="*/ 925 w 5382271"/>
                <a:gd name="connsiteY3-2180" fmla="*/ 3052512 h 5891405"/>
                <a:gd name="connsiteX4-2181" fmla="*/ 511288 w 5382271"/>
                <a:gd name="connsiteY4-2182" fmla="*/ 3328959 h 5891405"/>
                <a:gd name="connsiteX5-2183" fmla="*/ 340200 w 5382271"/>
                <a:gd name="connsiteY5-2184" fmla="*/ 3735758 h 5891405"/>
                <a:gd name="connsiteX6-2185" fmla="*/ 531586 w 5382271"/>
                <a:gd name="connsiteY6-2186" fmla="*/ 3871219 h 5891405"/>
                <a:gd name="connsiteX7-2187" fmla="*/ 373064 w 5382271"/>
                <a:gd name="connsiteY7-2188" fmla="*/ 4062605 h 5891405"/>
                <a:gd name="connsiteX8-2189" fmla="*/ 564450 w 5382271"/>
                <a:gd name="connsiteY8-2190" fmla="*/ 4317787 h 5891405"/>
                <a:gd name="connsiteX9-2191" fmla="*/ 500655 w 5382271"/>
                <a:gd name="connsiteY9-2192" fmla="*/ 4977005 h 5891405"/>
                <a:gd name="connsiteX10-2193" fmla="*/ 1755297 w 5382271"/>
                <a:gd name="connsiteY10-2194" fmla="*/ 5039972 h 5891405"/>
                <a:gd name="connsiteX11-2195" fmla="*/ 1946683 w 5382271"/>
                <a:gd name="connsiteY11-2196" fmla="*/ 5891405 h 5891405"/>
                <a:gd name="connsiteX12-2197" fmla="*/ 4785576 w 5382271"/>
                <a:gd name="connsiteY12-2198" fmla="*/ 5859508 h 5891405"/>
                <a:gd name="connsiteX13-2199" fmla="*/ 4891902 w 5382271"/>
                <a:gd name="connsiteY13-2200" fmla="*/ 3520345 h 5891405"/>
                <a:gd name="connsiteX14-2201" fmla="*/ 3031204 w 5382271"/>
                <a:gd name="connsiteY14-2202" fmla="*/ 968 h 5891405"/>
                <a:gd name="connsiteX0-2203" fmla="*/ 3031204 w 5382271"/>
                <a:gd name="connsiteY0-2204" fmla="*/ 968 h 5891405"/>
                <a:gd name="connsiteX1-2205" fmla="*/ 777260 w 5382271"/>
                <a:gd name="connsiteY1-2206" fmla="*/ 1181117 h 5891405"/>
                <a:gd name="connsiteX2-2207" fmla="*/ 523134 w 5382271"/>
                <a:gd name="connsiteY2-2208" fmla="*/ 2303127 h 5891405"/>
                <a:gd name="connsiteX3-2209" fmla="*/ 925 w 5382271"/>
                <a:gd name="connsiteY3-2210" fmla="*/ 3052512 h 5891405"/>
                <a:gd name="connsiteX4-2211" fmla="*/ 511288 w 5382271"/>
                <a:gd name="connsiteY4-2212" fmla="*/ 3328959 h 5891405"/>
                <a:gd name="connsiteX5-2213" fmla="*/ 340200 w 5382271"/>
                <a:gd name="connsiteY5-2214" fmla="*/ 3735758 h 5891405"/>
                <a:gd name="connsiteX6-2215" fmla="*/ 531586 w 5382271"/>
                <a:gd name="connsiteY6-2216" fmla="*/ 3871219 h 5891405"/>
                <a:gd name="connsiteX7-2217" fmla="*/ 373064 w 5382271"/>
                <a:gd name="connsiteY7-2218" fmla="*/ 4062605 h 5891405"/>
                <a:gd name="connsiteX8-2219" fmla="*/ 564450 w 5382271"/>
                <a:gd name="connsiteY8-2220" fmla="*/ 4317787 h 5891405"/>
                <a:gd name="connsiteX9-2221" fmla="*/ 500655 w 5382271"/>
                <a:gd name="connsiteY9-2222" fmla="*/ 4977005 h 5891405"/>
                <a:gd name="connsiteX10-2223" fmla="*/ 1755297 w 5382271"/>
                <a:gd name="connsiteY10-2224" fmla="*/ 5039972 h 5891405"/>
                <a:gd name="connsiteX11-2225" fmla="*/ 1946683 w 5382271"/>
                <a:gd name="connsiteY11-2226" fmla="*/ 5891405 h 5891405"/>
                <a:gd name="connsiteX12-2227" fmla="*/ 4785576 w 5382271"/>
                <a:gd name="connsiteY12-2228" fmla="*/ 5859508 h 5891405"/>
                <a:gd name="connsiteX13-2229" fmla="*/ 4891902 w 5382271"/>
                <a:gd name="connsiteY13-2230" fmla="*/ 3520345 h 5891405"/>
                <a:gd name="connsiteX14-2231" fmla="*/ 3031204 w 5382271"/>
                <a:gd name="connsiteY14-2232" fmla="*/ 968 h 5891405"/>
                <a:gd name="connsiteX0-2233" fmla="*/ 3038119 w 5389186"/>
                <a:gd name="connsiteY0-2234" fmla="*/ 968 h 5891405"/>
                <a:gd name="connsiteX1-2235" fmla="*/ 784175 w 5389186"/>
                <a:gd name="connsiteY1-2236" fmla="*/ 1181117 h 5891405"/>
                <a:gd name="connsiteX2-2237" fmla="*/ 530049 w 5389186"/>
                <a:gd name="connsiteY2-2238" fmla="*/ 2303127 h 5891405"/>
                <a:gd name="connsiteX3-2239" fmla="*/ 7840 w 5389186"/>
                <a:gd name="connsiteY3-2240" fmla="*/ 3052512 h 5891405"/>
                <a:gd name="connsiteX4-2241" fmla="*/ 518203 w 5389186"/>
                <a:gd name="connsiteY4-2242" fmla="*/ 3328959 h 5891405"/>
                <a:gd name="connsiteX5-2243" fmla="*/ 347115 w 5389186"/>
                <a:gd name="connsiteY5-2244" fmla="*/ 3735758 h 5891405"/>
                <a:gd name="connsiteX6-2245" fmla="*/ 538501 w 5389186"/>
                <a:gd name="connsiteY6-2246" fmla="*/ 3871219 h 5891405"/>
                <a:gd name="connsiteX7-2247" fmla="*/ 379979 w 5389186"/>
                <a:gd name="connsiteY7-2248" fmla="*/ 4062605 h 5891405"/>
                <a:gd name="connsiteX8-2249" fmla="*/ 571365 w 5389186"/>
                <a:gd name="connsiteY8-2250" fmla="*/ 4317787 h 5891405"/>
                <a:gd name="connsiteX9-2251" fmla="*/ 507570 w 5389186"/>
                <a:gd name="connsiteY9-2252" fmla="*/ 4977005 h 5891405"/>
                <a:gd name="connsiteX10-2253" fmla="*/ 1762212 w 5389186"/>
                <a:gd name="connsiteY10-2254" fmla="*/ 5039972 h 5891405"/>
                <a:gd name="connsiteX11-2255" fmla="*/ 1953598 w 5389186"/>
                <a:gd name="connsiteY11-2256" fmla="*/ 5891405 h 5891405"/>
                <a:gd name="connsiteX12-2257" fmla="*/ 4792491 w 5389186"/>
                <a:gd name="connsiteY12-2258" fmla="*/ 5859508 h 5891405"/>
                <a:gd name="connsiteX13-2259" fmla="*/ 4898817 w 5389186"/>
                <a:gd name="connsiteY13-2260" fmla="*/ 3520345 h 5891405"/>
                <a:gd name="connsiteX14-2261" fmla="*/ 3038119 w 5389186"/>
                <a:gd name="connsiteY14-2262" fmla="*/ 968 h 5891405"/>
                <a:gd name="connsiteX0-2263" fmla="*/ 3037057 w 5388124"/>
                <a:gd name="connsiteY0-2264" fmla="*/ 968 h 5891405"/>
                <a:gd name="connsiteX1-2265" fmla="*/ 783113 w 5388124"/>
                <a:gd name="connsiteY1-2266" fmla="*/ 1181117 h 5891405"/>
                <a:gd name="connsiteX2-2267" fmla="*/ 528987 w 5388124"/>
                <a:gd name="connsiteY2-2268" fmla="*/ 2303127 h 5891405"/>
                <a:gd name="connsiteX3-2269" fmla="*/ 6778 w 5388124"/>
                <a:gd name="connsiteY3-2270" fmla="*/ 3052512 h 5891405"/>
                <a:gd name="connsiteX4-2271" fmla="*/ 517141 w 5388124"/>
                <a:gd name="connsiteY4-2272" fmla="*/ 3328959 h 5891405"/>
                <a:gd name="connsiteX5-2273" fmla="*/ 346053 w 5388124"/>
                <a:gd name="connsiteY5-2274" fmla="*/ 3735758 h 5891405"/>
                <a:gd name="connsiteX6-2275" fmla="*/ 537439 w 5388124"/>
                <a:gd name="connsiteY6-2276" fmla="*/ 3871219 h 5891405"/>
                <a:gd name="connsiteX7-2277" fmla="*/ 378917 w 5388124"/>
                <a:gd name="connsiteY7-2278" fmla="*/ 4062605 h 5891405"/>
                <a:gd name="connsiteX8-2279" fmla="*/ 570303 w 5388124"/>
                <a:gd name="connsiteY8-2280" fmla="*/ 4317787 h 5891405"/>
                <a:gd name="connsiteX9-2281" fmla="*/ 506508 w 5388124"/>
                <a:gd name="connsiteY9-2282" fmla="*/ 4977005 h 5891405"/>
                <a:gd name="connsiteX10-2283" fmla="*/ 1761150 w 5388124"/>
                <a:gd name="connsiteY10-2284" fmla="*/ 5039972 h 5891405"/>
                <a:gd name="connsiteX11-2285" fmla="*/ 1952536 w 5388124"/>
                <a:gd name="connsiteY11-2286" fmla="*/ 5891405 h 5891405"/>
                <a:gd name="connsiteX12-2287" fmla="*/ 4791429 w 5388124"/>
                <a:gd name="connsiteY12-2288" fmla="*/ 5859508 h 5891405"/>
                <a:gd name="connsiteX13-2289" fmla="*/ 4897755 w 5388124"/>
                <a:gd name="connsiteY13-2290" fmla="*/ 3520345 h 5891405"/>
                <a:gd name="connsiteX14-2291" fmla="*/ 3037057 w 5388124"/>
                <a:gd name="connsiteY14-2292" fmla="*/ 968 h 5891405"/>
                <a:gd name="connsiteX0-2293" fmla="*/ 3034541 w 5385608"/>
                <a:gd name="connsiteY0-2294" fmla="*/ 968 h 5891405"/>
                <a:gd name="connsiteX1-2295" fmla="*/ 780597 w 5385608"/>
                <a:gd name="connsiteY1-2296" fmla="*/ 1181117 h 5891405"/>
                <a:gd name="connsiteX2-2297" fmla="*/ 526471 w 5385608"/>
                <a:gd name="connsiteY2-2298" fmla="*/ 2303127 h 5891405"/>
                <a:gd name="connsiteX3-2299" fmla="*/ 4262 w 5385608"/>
                <a:gd name="connsiteY3-2300" fmla="*/ 3052512 h 5891405"/>
                <a:gd name="connsiteX4-2301" fmla="*/ 514625 w 5385608"/>
                <a:gd name="connsiteY4-2302" fmla="*/ 3328959 h 5891405"/>
                <a:gd name="connsiteX5-2303" fmla="*/ 343537 w 5385608"/>
                <a:gd name="connsiteY5-2304" fmla="*/ 3735758 h 5891405"/>
                <a:gd name="connsiteX6-2305" fmla="*/ 534923 w 5385608"/>
                <a:gd name="connsiteY6-2306" fmla="*/ 3871219 h 5891405"/>
                <a:gd name="connsiteX7-2307" fmla="*/ 376401 w 5385608"/>
                <a:gd name="connsiteY7-2308" fmla="*/ 4062605 h 5891405"/>
                <a:gd name="connsiteX8-2309" fmla="*/ 567787 w 5385608"/>
                <a:gd name="connsiteY8-2310" fmla="*/ 4317787 h 5891405"/>
                <a:gd name="connsiteX9-2311" fmla="*/ 503992 w 5385608"/>
                <a:gd name="connsiteY9-2312" fmla="*/ 4977005 h 5891405"/>
                <a:gd name="connsiteX10-2313" fmla="*/ 1758634 w 5385608"/>
                <a:gd name="connsiteY10-2314" fmla="*/ 5039972 h 5891405"/>
                <a:gd name="connsiteX11-2315" fmla="*/ 1950020 w 5385608"/>
                <a:gd name="connsiteY11-2316" fmla="*/ 5891405 h 5891405"/>
                <a:gd name="connsiteX12-2317" fmla="*/ 4788913 w 5385608"/>
                <a:gd name="connsiteY12-2318" fmla="*/ 5859508 h 5891405"/>
                <a:gd name="connsiteX13-2319" fmla="*/ 4895239 w 5385608"/>
                <a:gd name="connsiteY13-2320" fmla="*/ 3520345 h 5891405"/>
                <a:gd name="connsiteX14-2321" fmla="*/ 3034541 w 5385608"/>
                <a:gd name="connsiteY14-2322" fmla="*/ 968 h 5891405"/>
                <a:gd name="connsiteX0-2323" fmla="*/ 3034541 w 5385608"/>
                <a:gd name="connsiteY0-2324" fmla="*/ 968 h 5891405"/>
                <a:gd name="connsiteX1-2325" fmla="*/ 780597 w 5385608"/>
                <a:gd name="connsiteY1-2326" fmla="*/ 1181117 h 5891405"/>
                <a:gd name="connsiteX2-2327" fmla="*/ 526471 w 5385608"/>
                <a:gd name="connsiteY2-2328" fmla="*/ 2303127 h 5891405"/>
                <a:gd name="connsiteX3-2329" fmla="*/ 4262 w 5385608"/>
                <a:gd name="connsiteY3-2330" fmla="*/ 3052512 h 5891405"/>
                <a:gd name="connsiteX4-2331" fmla="*/ 514625 w 5385608"/>
                <a:gd name="connsiteY4-2332" fmla="*/ 3328959 h 5891405"/>
                <a:gd name="connsiteX5-2333" fmla="*/ 343537 w 5385608"/>
                <a:gd name="connsiteY5-2334" fmla="*/ 3735758 h 5891405"/>
                <a:gd name="connsiteX6-2335" fmla="*/ 534923 w 5385608"/>
                <a:gd name="connsiteY6-2336" fmla="*/ 3871219 h 5891405"/>
                <a:gd name="connsiteX7-2337" fmla="*/ 376401 w 5385608"/>
                <a:gd name="connsiteY7-2338" fmla="*/ 4062605 h 5891405"/>
                <a:gd name="connsiteX8-2339" fmla="*/ 567787 w 5385608"/>
                <a:gd name="connsiteY8-2340" fmla="*/ 4317787 h 5891405"/>
                <a:gd name="connsiteX9-2341" fmla="*/ 503992 w 5385608"/>
                <a:gd name="connsiteY9-2342" fmla="*/ 4977005 h 5891405"/>
                <a:gd name="connsiteX10-2343" fmla="*/ 1758634 w 5385608"/>
                <a:gd name="connsiteY10-2344" fmla="*/ 5039972 h 5891405"/>
                <a:gd name="connsiteX11-2345" fmla="*/ 1950020 w 5385608"/>
                <a:gd name="connsiteY11-2346" fmla="*/ 5891405 h 5891405"/>
                <a:gd name="connsiteX12-2347" fmla="*/ 4788913 w 5385608"/>
                <a:gd name="connsiteY12-2348" fmla="*/ 5859508 h 5891405"/>
                <a:gd name="connsiteX13-2349" fmla="*/ 4895239 w 5385608"/>
                <a:gd name="connsiteY13-2350" fmla="*/ 3520345 h 5891405"/>
                <a:gd name="connsiteX14-2351" fmla="*/ 3034541 w 5385608"/>
                <a:gd name="connsiteY14-2352" fmla="*/ 968 h 5891405"/>
                <a:gd name="connsiteX0-2353" fmla="*/ 2980702 w 5331769"/>
                <a:gd name="connsiteY0-2354" fmla="*/ 968 h 5891405"/>
                <a:gd name="connsiteX1-2355" fmla="*/ 726758 w 5331769"/>
                <a:gd name="connsiteY1-2356" fmla="*/ 1181117 h 5891405"/>
                <a:gd name="connsiteX2-2357" fmla="*/ 472632 w 5331769"/>
                <a:gd name="connsiteY2-2358" fmla="*/ 2303127 h 5891405"/>
                <a:gd name="connsiteX3-2359" fmla="*/ 5014 w 5331769"/>
                <a:gd name="connsiteY3-2360" fmla="*/ 3079808 h 5891405"/>
                <a:gd name="connsiteX4-2361" fmla="*/ 460786 w 5331769"/>
                <a:gd name="connsiteY4-2362" fmla="*/ 3328959 h 5891405"/>
                <a:gd name="connsiteX5-2363" fmla="*/ 289698 w 5331769"/>
                <a:gd name="connsiteY5-2364" fmla="*/ 3735758 h 5891405"/>
                <a:gd name="connsiteX6-2365" fmla="*/ 481084 w 5331769"/>
                <a:gd name="connsiteY6-2366" fmla="*/ 3871219 h 5891405"/>
                <a:gd name="connsiteX7-2367" fmla="*/ 322562 w 5331769"/>
                <a:gd name="connsiteY7-2368" fmla="*/ 4062605 h 5891405"/>
                <a:gd name="connsiteX8-2369" fmla="*/ 513948 w 5331769"/>
                <a:gd name="connsiteY8-2370" fmla="*/ 4317787 h 5891405"/>
                <a:gd name="connsiteX9-2371" fmla="*/ 450153 w 5331769"/>
                <a:gd name="connsiteY9-2372" fmla="*/ 4977005 h 5891405"/>
                <a:gd name="connsiteX10-2373" fmla="*/ 1704795 w 5331769"/>
                <a:gd name="connsiteY10-2374" fmla="*/ 5039972 h 5891405"/>
                <a:gd name="connsiteX11-2375" fmla="*/ 1896181 w 5331769"/>
                <a:gd name="connsiteY11-2376" fmla="*/ 5891405 h 5891405"/>
                <a:gd name="connsiteX12-2377" fmla="*/ 4735074 w 5331769"/>
                <a:gd name="connsiteY12-2378" fmla="*/ 5859508 h 5891405"/>
                <a:gd name="connsiteX13-2379" fmla="*/ 4841400 w 5331769"/>
                <a:gd name="connsiteY13-2380" fmla="*/ 3520345 h 5891405"/>
                <a:gd name="connsiteX14-2381" fmla="*/ 2980702 w 5331769"/>
                <a:gd name="connsiteY14-2382" fmla="*/ 968 h 5891405"/>
                <a:gd name="connsiteX0-2383" fmla="*/ 2980491 w 5331558"/>
                <a:gd name="connsiteY0-2384" fmla="*/ 968 h 5891405"/>
                <a:gd name="connsiteX1-2385" fmla="*/ 726547 w 5331558"/>
                <a:gd name="connsiteY1-2386" fmla="*/ 1181117 h 5891405"/>
                <a:gd name="connsiteX2-2387" fmla="*/ 486068 w 5331558"/>
                <a:gd name="connsiteY2-2388" fmla="*/ 2371366 h 5891405"/>
                <a:gd name="connsiteX3-2389" fmla="*/ 4803 w 5331558"/>
                <a:gd name="connsiteY3-2390" fmla="*/ 3079808 h 5891405"/>
                <a:gd name="connsiteX4-2391" fmla="*/ 460575 w 5331558"/>
                <a:gd name="connsiteY4-2392" fmla="*/ 3328959 h 5891405"/>
                <a:gd name="connsiteX5-2393" fmla="*/ 289487 w 5331558"/>
                <a:gd name="connsiteY5-2394" fmla="*/ 3735758 h 5891405"/>
                <a:gd name="connsiteX6-2395" fmla="*/ 480873 w 5331558"/>
                <a:gd name="connsiteY6-2396" fmla="*/ 3871219 h 5891405"/>
                <a:gd name="connsiteX7-2397" fmla="*/ 322351 w 5331558"/>
                <a:gd name="connsiteY7-2398" fmla="*/ 4062605 h 5891405"/>
                <a:gd name="connsiteX8-2399" fmla="*/ 513737 w 5331558"/>
                <a:gd name="connsiteY8-2400" fmla="*/ 4317787 h 5891405"/>
                <a:gd name="connsiteX9-2401" fmla="*/ 449942 w 5331558"/>
                <a:gd name="connsiteY9-2402" fmla="*/ 4977005 h 5891405"/>
                <a:gd name="connsiteX10-2403" fmla="*/ 1704584 w 5331558"/>
                <a:gd name="connsiteY10-2404" fmla="*/ 5039972 h 5891405"/>
                <a:gd name="connsiteX11-2405" fmla="*/ 1895970 w 5331558"/>
                <a:gd name="connsiteY11-2406" fmla="*/ 5891405 h 5891405"/>
                <a:gd name="connsiteX12-2407" fmla="*/ 4734863 w 5331558"/>
                <a:gd name="connsiteY12-2408" fmla="*/ 5859508 h 5891405"/>
                <a:gd name="connsiteX13-2409" fmla="*/ 4841189 w 5331558"/>
                <a:gd name="connsiteY13-2410" fmla="*/ 3520345 h 5891405"/>
                <a:gd name="connsiteX14-2411" fmla="*/ 2980491 w 5331558"/>
                <a:gd name="connsiteY14-2412" fmla="*/ 968 h 58914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581" y="connsiteY14-582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/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/>
          <p:cNvSpPr/>
          <p:nvPr/>
        </p:nvSpPr>
        <p:spPr>
          <a:xfrm>
            <a:off x="4471052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/>
          <p:cNvSpPr>
            <a:spLocks noChangeAspect="1"/>
          </p:cNvSpPr>
          <p:nvPr/>
        </p:nvSpPr>
        <p:spPr>
          <a:xfrm>
            <a:off x="10267646" y="242910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-1" fmla="*/ 2500704 w 3745816"/>
              <a:gd name="connsiteY0-2" fmla="*/ 2026790 h 3316502"/>
              <a:gd name="connsiteX1-3" fmla="*/ 2261868 w 3745816"/>
              <a:gd name="connsiteY1-4" fmla="*/ 2108676 h 3316502"/>
              <a:gd name="connsiteX2-5" fmla="*/ 2364227 w 3745816"/>
              <a:gd name="connsiteY2-6" fmla="*/ 2313393 h 3316502"/>
              <a:gd name="connsiteX3-7" fmla="*/ 2500704 w 3745816"/>
              <a:gd name="connsiteY3-8" fmla="*/ 2026790 h 3316502"/>
              <a:gd name="connsiteX4-9" fmla="*/ 1245112 w 3745816"/>
              <a:gd name="connsiteY4-10" fmla="*/ 2026790 h 3316502"/>
              <a:gd name="connsiteX5-11" fmla="*/ 1381589 w 3745816"/>
              <a:gd name="connsiteY5-12" fmla="*/ 2313393 h 3316502"/>
              <a:gd name="connsiteX6-13" fmla="*/ 1483948 w 3745816"/>
              <a:gd name="connsiteY6-14" fmla="*/ 2108676 h 3316502"/>
              <a:gd name="connsiteX7-15" fmla="*/ 1245112 w 3745816"/>
              <a:gd name="connsiteY7-16" fmla="*/ 2026790 h 3316502"/>
              <a:gd name="connsiteX8-17" fmla="*/ 3185000 w 3745816"/>
              <a:gd name="connsiteY8-18" fmla="*/ 1670667 h 3316502"/>
              <a:gd name="connsiteX9-19" fmla="*/ 3244509 w 3745816"/>
              <a:gd name="connsiteY9-20" fmla="*/ 1692418 h 3316502"/>
              <a:gd name="connsiteX10-21" fmla="*/ 3380986 w 3745816"/>
              <a:gd name="connsiteY10-22" fmla="*/ 1856191 h 3316502"/>
              <a:gd name="connsiteX11-23" fmla="*/ 3599350 w 3745816"/>
              <a:gd name="connsiteY11-24" fmla="*/ 1903959 h 3316502"/>
              <a:gd name="connsiteX12-25" fmla="*/ 3735827 w 3745816"/>
              <a:gd name="connsiteY12-26" fmla="*/ 2142795 h 3316502"/>
              <a:gd name="connsiteX13-27" fmla="*/ 3572054 w 3745816"/>
              <a:gd name="connsiteY13-28" fmla="*/ 2620466 h 3316502"/>
              <a:gd name="connsiteX14-29" fmla="*/ 3551583 w 3745816"/>
              <a:gd name="connsiteY14-30" fmla="*/ 3316502 h 3316502"/>
              <a:gd name="connsiteX15-31" fmla="*/ 3292276 w 3745816"/>
              <a:gd name="connsiteY15-32" fmla="*/ 3302855 h 3316502"/>
              <a:gd name="connsiteX16-33" fmla="*/ 3271804 w 3745816"/>
              <a:gd name="connsiteY16-34" fmla="*/ 2511284 h 3316502"/>
              <a:gd name="connsiteX17-35" fmla="*/ 3278628 w 3745816"/>
              <a:gd name="connsiteY17-36" fmla="*/ 2272449 h 3316502"/>
              <a:gd name="connsiteX18-37" fmla="*/ 3128502 w 3745816"/>
              <a:gd name="connsiteY18-38" fmla="*/ 2108675 h 3316502"/>
              <a:gd name="connsiteX19-39" fmla="*/ 2869195 w 3745816"/>
              <a:gd name="connsiteY19-40" fmla="*/ 2019965 h 3316502"/>
              <a:gd name="connsiteX20-41" fmla="*/ 3185000 w 3745816"/>
              <a:gd name="connsiteY20-42" fmla="*/ 1670667 h 3316502"/>
              <a:gd name="connsiteX21-43" fmla="*/ 560816 w 3745816"/>
              <a:gd name="connsiteY21-44" fmla="*/ 1670667 h 3316502"/>
              <a:gd name="connsiteX22-45" fmla="*/ 876621 w 3745816"/>
              <a:gd name="connsiteY22-46" fmla="*/ 2019965 h 3316502"/>
              <a:gd name="connsiteX23-47" fmla="*/ 617314 w 3745816"/>
              <a:gd name="connsiteY23-48" fmla="*/ 2108675 h 3316502"/>
              <a:gd name="connsiteX24-49" fmla="*/ 467188 w 3745816"/>
              <a:gd name="connsiteY24-50" fmla="*/ 2272449 h 3316502"/>
              <a:gd name="connsiteX25-51" fmla="*/ 474012 w 3745816"/>
              <a:gd name="connsiteY25-52" fmla="*/ 2511284 h 3316502"/>
              <a:gd name="connsiteX26-53" fmla="*/ 453540 w 3745816"/>
              <a:gd name="connsiteY26-54" fmla="*/ 3302855 h 3316502"/>
              <a:gd name="connsiteX27-55" fmla="*/ 194233 w 3745816"/>
              <a:gd name="connsiteY27-56" fmla="*/ 3316502 h 3316502"/>
              <a:gd name="connsiteX28-57" fmla="*/ 173762 w 3745816"/>
              <a:gd name="connsiteY28-58" fmla="*/ 2620466 h 3316502"/>
              <a:gd name="connsiteX29-59" fmla="*/ 9989 w 3745816"/>
              <a:gd name="connsiteY29-60" fmla="*/ 2142795 h 3316502"/>
              <a:gd name="connsiteX30-61" fmla="*/ 146466 w 3745816"/>
              <a:gd name="connsiteY30-62" fmla="*/ 1903959 h 3316502"/>
              <a:gd name="connsiteX31-63" fmla="*/ 364830 w 3745816"/>
              <a:gd name="connsiteY31-64" fmla="*/ 1856191 h 3316502"/>
              <a:gd name="connsiteX32-65" fmla="*/ 501307 w 3745816"/>
              <a:gd name="connsiteY32-66" fmla="*/ 1692418 h 3316502"/>
              <a:gd name="connsiteX33-67" fmla="*/ 560816 w 3745816"/>
              <a:gd name="connsiteY33-68" fmla="*/ 1670667 h 3316502"/>
              <a:gd name="connsiteX34-69" fmla="*/ 2609647 w 3745816"/>
              <a:gd name="connsiteY34-70" fmla="*/ 1003649 h 3316502"/>
              <a:gd name="connsiteX35-71" fmla="*/ 2234575 w 3745816"/>
              <a:gd name="connsiteY35-72" fmla="*/ 1385343 h 3316502"/>
              <a:gd name="connsiteX36-73" fmla="*/ 1968444 w 3745816"/>
              <a:gd name="connsiteY36-74" fmla="*/ 1951725 h 3316502"/>
              <a:gd name="connsiteX37-75" fmla="*/ 2248223 w 3745816"/>
              <a:gd name="connsiteY37-76" fmla="*/ 1897134 h 3316502"/>
              <a:gd name="connsiteX38-77" fmla="*/ 2644008 w 3745816"/>
              <a:gd name="connsiteY38-78" fmla="*/ 1010029 h 3316502"/>
              <a:gd name="connsiteX39-79" fmla="*/ 2609647 w 3745816"/>
              <a:gd name="connsiteY39-80" fmla="*/ 1003649 h 3316502"/>
              <a:gd name="connsiteX40-81" fmla="*/ 1136169 w 3745816"/>
              <a:gd name="connsiteY40-82" fmla="*/ 1003649 h 3316502"/>
              <a:gd name="connsiteX41-83" fmla="*/ 1101808 w 3745816"/>
              <a:gd name="connsiteY41-84" fmla="*/ 1010029 h 3316502"/>
              <a:gd name="connsiteX42-85" fmla="*/ 1497593 w 3745816"/>
              <a:gd name="connsiteY42-86" fmla="*/ 1897134 h 3316502"/>
              <a:gd name="connsiteX43-87" fmla="*/ 1777372 w 3745816"/>
              <a:gd name="connsiteY43-88" fmla="*/ 1951725 h 3316502"/>
              <a:gd name="connsiteX44-89" fmla="*/ 1511241 w 3745816"/>
              <a:gd name="connsiteY44-90" fmla="*/ 1385343 h 3316502"/>
              <a:gd name="connsiteX45-91" fmla="*/ 1136169 w 3745816"/>
              <a:gd name="connsiteY45-92" fmla="*/ 1003649 h 3316502"/>
              <a:gd name="connsiteX46-93" fmla="*/ 665081 w 3745816"/>
              <a:gd name="connsiteY46-94" fmla="*/ 96 h 3316502"/>
              <a:gd name="connsiteX47-95" fmla="*/ 1862679 w 3745816"/>
              <a:gd name="connsiteY47-96" fmla="*/ 634117 h 3316502"/>
              <a:gd name="connsiteX48-97" fmla="*/ 3080735 w 3745816"/>
              <a:gd name="connsiteY48-98" fmla="*/ 96 h 3316502"/>
              <a:gd name="connsiteX49-99" fmla="*/ 3619822 w 3745816"/>
              <a:gd name="connsiteY49-100" fmla="*/ 921320 h 3316502"/>
              <a:gd name="connsiteX50-101" fmla="*/ 3456049 w 3745816"/>
              <a:gd name="connsiteY50-102" fmla="*/ 955441 h 3316502"/>
              <a:gd name="connsiteX51-103" fmla="*/ 3189917 w 3745816"/>
              <a:gd name="connsiteY51-104" fmla="*/ 1317105 h 3316502"/>
              <a:gd name="connsiteX52-105" fmla="*/ 3155798 w 3745816"/>
              <a:gd name="connsiteY52-106" fmla="*/ 1596884 h 3316502"/>
              <a:gd name="connsiteX53-107" fmla="*/ 2848723 w 3745816"/>
              <a:gd name="connsiteY53-108" fmla="*/ 1842544 h 3316502"/>
              <a:gd name="connsiteX54-109" fmla="*/ 2650831 w 3745816"/>
              <a:gd name="connsiteY54-110" fmla="*/ 2518108 h 3316502"/>
              <a:gd name="connsiteX55-111" fmla="*/ 2193630 w 3745816"/>
              <a:gd name="connsiteY55-112" fmla="*/ 2531756 h 3316502"/>
              <a:gd name="connsiteX56-113" fmla="*/ 1941147 w 3745816"/>
              <a:gd name="connsiteY56-114" fmla="*/ 2211033 h 3316502"/>
              <a:gd name="connsiteX57-115" fmla="*/ 1872908 w 3745816"/>
              <a:gd name="connsiteY57-116" fmla="*/ 2313392 h 3316502"/>
              <a:gd name="connsiteX58-117" fmla="*/ 1804669 w 3745816"/>
              <a:gd name="connsiteY58-118" fmla="*/ 2211033 h 3316502"/>
              <a:gd name="connsiteX59-119" fmla="*/ 1552186 w 3745816"/>
              <a:gd name="connsiteY59-120" fmla="*/ 2531756 h 3316502"/>
              <a:gd name="connsiteX60-121" fmla="*/ 1094985 w 3745816"/>
              <a:gd name="connsiteY60-122" fmla="*/ 2518108 h 3316502"/>
              <a:gd name="connsiteX61-123" fmla="*/ 897093 w 3745816"/>
              <a:gd name="connsiteY61-124" fmla="*/ 1842544 h 3316502"/>
              <a:gd name="connsiteX62-125" fmla="*/ 590018 w 3745816"/>
              <a:gd name="connsiteY62-126" fmla="*/ 1596884 h 3316502"/>
              <a:gd name="connsiteX63-127" fmla="*/ 555899 w 3745816"/>
              <a:gd name="connsiteY63-128" fmla="*/ 1317105 h 3316502"/>
              <a:gd name="connsiteX64-129" fmla="*/ 388154 w 3745816"/>
              <a:gd name="connsiteY64-130" fmla="*/ 1151989 h 3316502"/>
              <a:gd name="connsiteX65-131" fmla="*/ 289767 w 3745816"/>
              <a:gd name="connsiteY65-132" fmla="*/ 1006142 h 3316502"/>
              <a:gd name="connsiteX66-133" fmla="*/ 125994 w 3745816"/>
              <a:gd name="connsiteY66-134" fmla="*/ 921320 h 3316502"/>
              <a:gd name="connsiteX67-135" fmla="*/ 665081 w 3745816"/>
              <a:gd name="connsiteY67-136" fmla="*/ 96 h 3316502"/>
              <a:gd name="connsiteX0-137" fmla="*/ 2500704 w 3745816"/>
              <a:gd name="connsiteY0-138" fmla="*/ 2026790 h 3316502"/>
              <a:gd name="connsiteX1-139" fmla="*/ 2261868 w 3745816"/>
              <a:gd name="connsiteY1-140" fmla="*/ 2108676 h 3316502"/>
              <a:gd name="connsiteX2-141" fmla="*/ 2364227 w 3745816"/>
              <a:gd name="connsiteY2-142" fmla="*/ 2313393 h 3316502"/>
              <a:gd name="connsiteX3-143" fmla="*/ 2500704 w 3745816"/>
              <a:gd name="connsiteY3-144" fmla="*/ 2026790 h 3316502"/>
              <a:gd name="connsiteX4-145" fmla="*/ 1245112 w 3745816"/>
              <a:gd name="connsiteY4-146" fmla="*/ 2026790 h 3316502"/>
              <a:gd name="connsiteX5-147" fmla="*/ 1381589 w 3745816"/>
              <a:gd name="connsiteY5-148" fmla="*/ 2313393 h 3316502"/>
              <a:gd name="connsiteX6-149" fmla="*/ 1483948 w 3745816"/>
              <a:gd name="connsiteY6-150" fmla="*/ 2108676 h 3316502"/>
              <a:gd name="connsiteX7-151" fmla="*/ 1245112 w 3745816"/>
              <a:gd name="connsiteY7-152" fmla="*/ 2026790 h 3316502"/>
              <a:gd name="connsiteX8-153" fmla="*/ 3185000 w 3745816"/>
              <a:gd name="connsiteY8-154" fmla="*/ 1670667 h 3316502"/>
              <a:gd name="connsiteX9-155" fmla="*/ 3244509 w 3745816"/>
              <a:gd name="connsiteY9-156" fmla="*/ 1692418 h 3316502"/>
              <a:gd name="connsiteX10-157" fmla="*/ 3380986 w 3745816"/>
              <a:gd name="connsiteY10-158" fmla="*/ 1856191 h 3316502"/>
              <a:gd name="connsiteX11-159" fmla="*/ 3599350 w 3745816"/>
              <a:gd name="connsiteY11-160" fmla="*/ 1903959 h 3316502"/>
              <a:gd name="connsiteX12-161" fmla="*/ 3735827 w 3745816"/>
              <a:gd name="connsiteY12-162" fmla="*/ 2142795 h 3316502"/>
              <a:gd name="connsiteX13-163" fmla="*/ 3572054 w 3745816"/>
              <a:gd name="connsiteY13-164" fmla="*/ 2620466 h 3316502"/>
              <a:gd name="connsiteX14-165" fmla="*/ 3551583 w 3745816"/>
              <a:gd name="connsiteY14-166" fmla="*/ 3316502 h 3316502"/>
              <a:gd name="connsiteX15-167" fmla="*/ 3292276 w 3745816"/>
              <a:gd name="connsiteY15-168" fmla="*/ 3302855 h 3316502"/>
              <a:gd name="connsiteX16-169" fmla="*/ 3271804 w 3745816"/>
              <a:gd name="connsiteY16-170" fmla="*/ 2511284 h 3316502"/>
              <a:gd name="connsiteX17-171" fmla="*/ 3278628 w 3745816"/>
              <a:gd name="connsiteY17-172" fmla="*/ 2272449 h 3316502"/>
              <a:gd name="connsiteX18-173" fmla="*/ 3128502 w 3745816"/>
              <a:gd name="connsiteY18-174" fmla="*/ 2108675 h 3316502"/>
              <a:gd name="connsiteX19-175" fmla="*/ 2869195 w 3745816"/>
              <a:gd name="connsiteY19-176" fmla="*/ 2019965 h 3316502"/>
              <a:gd name="connsiteX20-177" fmla="*/ 3185000 w 3745816"/>
              <a:gd name="connsiteY20-178" fmla="*/ 1670667 h 3316502"/>
              <a:gd name="connsiteX21-179" fmla="*/ 560816 w 3745816"/>
              <a:gd name="connsiteY21-180" fmla="*/ 1670667 h 3316502"/>
              <a:gd name="connsiteX22-181" fmla="*/ 876621 w 3745816"/>
              <a:gd name="connsiteY22-182" fmla="*/ 2019965 h 3316502"/>
              <a:gd name="connsiteX23-183" fmla="*/ 617314 w 3745816"/>
              <a:gd name="connsiteY23-184" fmla="*/ 2108675 h 3316502"/>
              <a:gd name="connsiteX24-185" fmla="*/ 467188 w 3745816"/>
              <a:gd name="connsiteY24-186" fmla="*/ 2272449 h 3316502"/>
              <a:gd name="connsiteX25-187" fmla="*/ 474012 w 3745816"/>
              <a:gd name="connsiteY25-188" fmla="*/ 2511284 h 3316502"/>
              <a:gd name="connsiteX26-189" fmla="*/ 453540 w 3745816"/>
              <a:gd name="connsiteY26-190" fmla="*/ 3302855 h 3316502"/>
              <a:gd name="connsiteX27-191" fmla="*/ 194233 w 3745816"/>
              <a:gd name="connsiteY27-192" fmla="*/ 3316502 h 3316502"/>
              <a:gd name="connsiteX28-193" fmla="*/ 173762 w 3745816"/>
              <a:gd name="connsiteY28-194" fmla="*/ 2620466 h 3316502"/>
              <a:gd name="connsiteX29-195" fmla="*/ 9989 w 3745816"/>
              <a:gd name="connsiteY29-196" fmla="*/ 2142795 h 3316502"/>
              <a:gd name="connsiteX30-197" fmla="*/ 146466 w 3745816"/>
              <a:gd name="connsiteY30-198" fmla="*/ 1903959 h 3316502"/>
              <a:gd name="connsiteX31-199" fmla="*/ 364830 w 3745816"/>
              <a:gd name="connsiteY31-200" fmla="*/ 1856191 h 3316502"/>
              <a:gd name="connsiteX32-201" fmla="*/ 501307 w 3745816"/>
              <a:gd name="connsiteY32-202" fmla="*/ 1692418 h 3316502"/>
              <a:gd name="connsiteX33-203" fmla="*/ 560816 w 3745816"/>
              <a:gd name="connsiteY33-204" fmla="*/ 1670667 h 3316502"/>
              <a:gd name="connsiteX34-205" fmla="*/ 2609647 w 3745816"/>
              <a:gd name="connsiteY34-206" fmla="*/ 1003649 h 3316502"/>
              <a:gd name="connsiteX35-207" fmla="*/ 2234575 w 3745816"/>
              <a:gd name="connsiteY35-208" fmla="*/ 1385343 h 3316502"/>
              <a:gd name="connsiteX36-209" fmla="*/ 1968444 w 3745816"/>
              <a:gd name="connsiteY36-210" fmla="*/ 1951725 h 3316502"/>
              <a:gd name="connsiteX37-211" fmla="*/ 2248223 w 3745816"/>
              <a:gd name="connsiteY37-212" fmla="*/ 1897134 h 3316502"/>
              <a:gd name="connsiteX38-213" fmla="*/ 2644008 w 3745816"/>
              <a:gd name="connsiteY38-214" fmla="*/ 1010029 h 3316502"/>
              <a:gd name="connsiteX39-215" fmla="*/ 2609647 w 3745816"/>
              <a:gd name="connsiteY39-216" fmla="*/ 1003649 h 3316502"/>
              <a:gd name="connsiteX40-217" fmla="*/ 1136169 w 3745816"/>
              <a:gd name="connsiteY40-218" fmla="*/ 1003649 h 3316502"/>
              <a:gd name="connsiteX41-219" fmla="*/ 1101808 w 3745816"/>
              <a:gd name="connsiteY41-220" fmla="*/ 1010029 h 3316502"/>
              <a:gd name="connsiteX42-221" fmla="*/ 1497593 w 3745816"/>
              <a:gd name="connsiteY42-222" fmla="*/ 1897134 h 3316502"/>
              <a:gd name="connsiteX43-223" fmla="*/ 1777372 w 3745816"/>
              <a:gd name="connsiteY43-224" fmla="*/ 1951725 h 3316502"/>
              <a:gd name="connsiteX44-225" fmla="*/ 1511241 w 3745816"/>
              <a:gd name="connsiteY44-226" fmla="*/ 1385343 h 3316502"/>
              <a:gd name="connsiteX45-227" fmla="*/ 1136169 w 3745816"/>
              <a:gd name="connsiteY45-228" fmla="*/ 1003649 h 3316502"/>
              <a:gd name="connsiteX46-229" fmla="*/ 665081 w 3745816"/>
              <a:gd name="connsiteY46-230" fmla="*/ 96 h 3316502"/>
              <a:gd name="connsiteX47-231" fmla="*/ 1862679 w 3745816"/>
              <a:gd name="connsiteY47-232" fmla="*/ 634117 h 3316502"/>
              <a:gd name="connsiteX48-233" fmla="*/ 3080735 w 3745816"/>
              <a:gd name="connsiteY48-234" fmla="*/ 96 h 3316502"/>
              <a:gd name="connsiteX49-235" fmla="*/ 3619822 w 3745816"/>
              <a:gd name="connsiteY49-236" fmla="*/ 921320 h 3316502"/>
              <a:gd name="connsiteX50-237" fmla="*/ 3456049 w 3745816"/>
              <a:gd name="connsiteY50-238" fmla="*/ 955441 h 3316502"/>
              <a:gd name="connsiteX51-239" fmla="*/ 3189917 w 3745816"/>
              <a:gd name="connsiteY51-240" fmla="*/ 1317105 h 3316502"/>
              <a:gd name="connsiteX52-241" fmla="*/ 3155798 w 3745816"/>
              <a:gd name="connsiteY52-242" fmla="*/ 1596884 h 3316502"/>
              <a:gd name="connsiteX53-243" fmla="*/ 2848723 w 3745816"/>
              <a:gd name="connsiteY53-244" fmla="*/ 1842544 h 3316502"/>
              <a:gd name="connsiteX54-245" fmla="*/ 2650831 w 3745816"/>
              <a:gd name="connsiteY54-246" fmla="*/ 2518108 h 3316502"/>
              <a:gd name="connsiteX55-247" fmla="*/ 2193630 w 3745816"/>
              <a:gd name="connsiteY55-248" fmla="*/ 2531756 h 3316502"/>
              <a:gd name="connsiteX56-249" fmla="*/ 1941147 w 3745816"/>
              <a:gd name="connsiteY56-250" fmla="*/ 2211033 h 3316502"/>
              <a:gd name="connsiteX57-251" fmla="*/ 1872908 w 3745816"/>
              <a:gd name="connsiteY57-252" fmla="*/ 2313392 h 3316502"/>
              <a:gd name="connsiteX58-253" fmla="*/ 1804669 w 3745816"/>
              <a:gd name="connsiteY58-254" fmla="*/ 2211033 h 3316502"/>
              <a:gd name="connsiteX59-255" fmla="*/ 1552186 w 3745816"/>
              <a:gd name="connsiteY59-256" fmla="*/ 2531756 h 3316502"/>
              <a:gd name="connsiteX60-257" fmla="*/ 1094985 w 3745816"/>
              <a:gd name="connsiteY60-258" fmla="*/ 2518108 h 3316502"/>
              <a:gd name="connsiteX61-259" fmla="*/ 897093 w 3745816"/>
              <a:gd name="connsiteY61-260" fmla="*/ 1842544 h 3316502"/>
              <a:gd name="connsiteX62-261" fmla="*/ 590018 w 3745816"/>
              <a:gd name="connsiteY62-262" fmla="*/ 1596884 h 3316502"/>
              <a:gd name="connsiteX63-263" fmla="*/ 555899 w 3745816"/>
              <a:gd name="connsiteY63-264" fmla="*/ 1317105 h 3316502"/>
              <a:gd name="connsiteX64-265" fmla="*/ 380265 w 3745816"/>
              <a:gd name="connsiteY64-266" fmla="*/ 1173717 h 3316502"/>
              <a:gd name="connsiteX65-267" fmla="*/ 289767 w 3745816"/>
              <a:gd name="connsiteY65-268" fmla="*/ 1006142 h 3316502"/>
              <a:gd name="connsiteX66-269" fmla="*/ 125994 w 3745816"/>
              <a:gd name="connsiteY66-270" fmla="*/ 921320 h 3316502"/>
              <a:gd name="connsiteX67-271" fmla="*/ 665081 w 3745816"/>
              <a:gd name="connsiteY67-272" fmla="*/ 96 h 3316502"/>
              <a:gd name="connsiteX0-273" fmla="*/ 2500704 w 3745816"/>
              <a:gd name="connsiteY0-274" fmla="*/ 2026790 h 3316502"/>
              <a:gd name="connsiteX1-275" fmla="*/ 2261868 w 3745816"/>
              <a:gd name="connsiteY1-276" fmla="*/ 2108676 h 3316502"/>
              <a:gd name="connsiteX2-277" fmla="*/ 2364227 w 3745816"/>
              <a:gd name="connsiteY2-278" fmla="*/ 2313393 h 3316502"/>
              <a:gd name="connsiteX3-279" fmla="*/ 2500704 w 3745816"/>
              <a:gd name="connsiteY3-280" fmla="*/ 2026790 h 3316502"/>
              <a:gd name="connsiteX4-281" fmla="*/ 1245112 w 3745816"/>
              <a:gd name="connsiteY4-282" fmla="*/ 2026790 h 3316502"/>
              <a:gd name="connsiteX5-283" fmla="*/ 1381589 w 3745816"/>
              <a:gd name="connsiteY5-284" fmla="*/ 2313393 h 3316502"/>
              <a:gd name="connsiteX6-285" fmla="*/ 1483948 w 3745816"/>
              <a:gd name="connsiteY6-286" fmla="*/ 2108676 h 3316502"/>
              <a:gd name="connsiteX7-287" fmla="*/ 1245112 w 3745816"/>
              <a:gd name="connsiteY7-288" fmla="*/ 2026790 h 3316502"/>
              <a:gd name="connsiteX8-289" fmla="*/ 3185000 w 3745816"/>
              <a:gd name="connsiteY8-290" fmla="*/ 1670667 h 3316502"/>
              <a:gd name="connsiteX9-291" fmla="*/ 3244509 w 3745816"/>
              <a:gd name="connsiteY9-292" fmla="*/ 1692418 h 3316502"/>
              <a:gd name="connsiteX10-293" fmla="*/ 3380986 w 3745816"/>
              <a:gd name="connsiteY10-294" fmla="*/ 1856191 h 3316502"/>
              <a:gd name="connsiteX11-295" fmla="*/ 3599350 w 3745816"/>
              <a:gd name="connsiteY11-296" fmla="*/ 1903959 h 3316502"/>
              <a:gd name="connsiteX12-297" fmla="*/ 3735827 w 3745816"/>
              <a:gd name="connsiteY12-298" fmla="*/ 2142795 h 3316502"/>
              <a:gd name="connsiteX13-299" fmla="*/ 3572054 w 3745816"/>
              <a:gd name="connsiteY13-300" fmla="*/ 2620466 h 3316502"/>
              <a:gd name="connsiteX14-301" fmla="*/ 3551583 w 3745816"/>
              <a:gd name="connsiteY14-302" fmla="*/ 3316502 h 3316502"/>
              <a:gd name="connsiteX15-303" fmla="*/ 3292276 w 3745816"/>
              <a:gd name="connsiteY15-304" fmla="*/ 3302855 h 3316502"/>
              <a:gd name="connsiteX16-305" fmla="*/ 3271804 w 3745816"/>
              <a:gd name="connsiteY16-306" fmla="*/ 2511284 h 3316502"/>
              <a:gd name="connsiteX17-307" fmla="*/ 3278628 w 3745816"/>
              <a:gd name="connsiteY17-308" fmla="*/ 2272449 h 3316502"/>
              <a:gd name="connsiteX18-309" fmla="*/ 3128502 w 3745816"/>
              <a:gd name="connsiteY18-310" fmla="*/ 2108675 h 3316502"/>
              <a:gd name="connsiteX19-311" fmla="*/ 2869195 w 3745816"/>
              <a:gd name="connsiteY19-312" fmla="*/ 2019965 h 3316502"/>
              <a:gd name="connsiteX20-313" fmla="*/ 3185000 w 3745816"/>
              <a:gd name="connsiteY20-314" fmla="*/ 1670667 h 3316502"/>
              <a:gd name="connsiteX21-315" fmla="*/ 560816 w 3745816"/>
              <a:gd name="connsiteY21-316" fmla="*/ 1670667 h 3316502"/>
              <a:gd name="connsiteX22-317" fmla="*/ 876621 w 3745816"/>
              <a:gd name="connsiteY22-318" fmla="*/ 2019965 h 3316502"/>
              <a:gd name="connsiteX23-319" fmla="*/ 617314 w 3745816"/>
              <a:gd name="connsiteY23-320" fmla="*/ 2108675 h 3316502"/>
              <a:gd name="connsiteX24-321" fmla="*/ 467188 w 3745816"/>
              <a:gd name="connsiteY24-322" fmla="*/ 2272449 h 3316502"/>
              <a:gd name="connsiteX25-323" fmla="*/ 474012 w 3745816"/>
              <a:gd name="connsiteY25-324" fmla="*/ 2511284 h 3316502"/>
              <a:gd name="connsiteX26-325" fmla="*/ 453540 w 3745816"/>
              <a:gd name="connsiteY26-326" fmla="*/ 3302855 h 3316502"/>
              <a:gd name="connsiteX27-327" fmla="*/ 194233 w 3745816"/>
              <a:gd name="connsiteY27-328" fmla="*/ 3316502 h 3316502"/>
              <a:gd name="connsiteX28-329" fmla="*/ 173762 w 3745816"/>
              <a:gd name="connsiteY28-330" fmla="*/ 2620466 h 3316502"/>
              <a:gd name="connsiteX29-331" fmla="*/ 9989 w 3745816"/>
              <a:gd name="connsiteY29-332" fmla="*/ 2142795 h 3316502"/>
              <a:gd name="connsiteX30-333" fmla="*/ 146466 w 3745816"/>
              <a:gd name="connsiteY30-334" fmla="*/ 1903959 h 3316502"/>
              <a:gd name="connsiteX31-335" fmla="*/ 364830 w 3745816"/>
              <a:gd name="connsiteY31-336" fmla="*/ 1856191 h 3316502"/>
              <a:gd name="connsiteX32-337" fmla="*/ 501307 w 3745816"/>
              <a:gd name="connsiteY32-338" fmla="*/ 1692418 h 3316502"/>
              <a:gd name="connsiteX33-339" fmla="*/ 560816 w 3745816"/>
              <a:gd name="connsiteY33-340" fmla="*/ 1670667 h 3316502"/>
              <a:gd name="connsiteX34-341" fmla="*/ 2609647 w 3745816"/>
              <a:gd name="connsiteY34-342" fmla="*/ 1003649 h 3316502"/>
              <a:gd name="connsiteX35-343" fmla="*/ 2234575 w 3745816"/>
              <a:gd name="connsiteY35-344" fmla="*/ 1385343 h 3316502"/>
              <a:gd name="connsiteX36-345" fmla="*/ 1968444 w 3745816"/>
              <a:gd name="connsiteY36-346" fmla="*/ 1951725 h 3316502"/>
              <a:gd name="connsiteX37-347" fmla="*/ 2248223 w 3745816"/>
              <a:gd name="connsiteY37-348" fmla="*/ 1897134 h 3316502"/>
              <a:gd name="connsiteX38-349" fmla="*/ 2644008 w 3745816"/>
              <a:gd name="connsiteY38-350" fmla="*/ 1010029 h 3316502"/>
              <a:gd name="connsiteX39-351" fmla="*/ 2609647 w 3745816"/>
              <a:gd name="connsiteY39-352" fmla="*/ 1003649 h 3316502"/>
              <a:gd name="connsiteX40-353" fmla="*/ 1136169 w 3745816"/>
              <a:gd name="connsiteY40-354" fmla="*/ 1003649 h 3316502"/>
              <a:gd name="connsiteX41-355" fmla="*/ 1101808 w 3745816"/>
              <a:gd name="connsiteY41-356" fmla="*/ 1010029 h 3316502"/>
              <a:gd name="connsiteX42-357" fmla="*/ 1497593 w 3745816"/>
              <a:gd name="connsiteY42-358" fmla="*/ 1897134 h 3316502"/>
              <a:gd name="connsiteX43-359" fmla="*/ 1777372 w 3745816"/>
              <a:gd name="connsiteY43-360" fmla="*/ 1951725 h 3316502"/>
              <a:gd name="connsiteX44-361" fmla="*/ 1511241 w 3745816"/>
              <a:gd name="connsiteY44-362" fmla="*/ 1385343 h 3316502"/>
              <a:gd name="connsiteX45-363" fmla="*/ 1136169 w 3745816"/>
              <a:gd name="connsiteY45-364" fmla="*/ 1003649 h 3316502"/>
              <a:gd name="connsiteX46-365" fmla="*/ 665081 w 3745816"/>
              <a:gd name="connsiteY46-366" fmla="*/ 96 h 3316502"/>
              <a:gd name="connsiteX47-367" fmla="*/ 1862679 w 3745816"/>
              <a:gd name="connsiteY47-368" fmla="*/ 634117 h 3316502"/>
              <a:gd name="connsiteX48-369" fmla="*/ 3080735 w 3745816"/>
              <a:gd name="connsiteY48-370" fmla="*/ 96 h 3316502"/>
              <a:gd name="connsiteX49-371" fmla="*/ 3619822 w 3745816"/>
              <a:gd name="connsiteY49-372" fmla="*/ 921320 h 3316502"/>
              <a:gd name="connsiteX50-373" fmla="*/ 3456049 w 3745816"/>
              <a:gd name="connsiteY50-374" fmla="*/ 955441 h 3316502"/>
              <a:gd name="connsiteX51-375" fmla="*/ 3189917 w 3745816"/>
              <a:gd name="connsiteY51-376" fmla="*/ 1317105 h 3316502"/>
              <a:gd name="connsiteX52-377" fmla="*/ 3155798 w 3745816"/>
              <a:gd name="connsiteY52-378" fmla="*/ 1596884 h 3316502"/>
              <a:gd name="connsiteX53-379" fmla="*/ 2848723 w 3745816"/>
              <a:gd name="connsiteY53-380" fmla="*/ 1842544 h 3316502"/>
              <a:gd name="connsiteX54-381" fmla="*/ 2650831 w 3745816"/>
              <a:gd name="connsiteY54-382" fmla="*/ 2518108 h 3316502"/>
              <a:gd name="connsiteX55-383" fmla="*/ 2193630 w 3745816"/>
              <a:gd name="connsiteY55-384" fmla="*/ 2531756 h 3316502"/>
              <a:gd name="connsiteX56-385" fmla="*/ 1941147 w 3745816"/>
              <a:gd name="connsiteY56-386" fmla="*/ 2211033 h 3316502"/>
              <a:gd name="connsiteX57-387" fmla="*/ 1872908 w 3745816"/>
              <a:gd name="connsiteY57-388" fmla="*/ 2313392 h 3316502"/>
              <a:gd name="connsiteX58-389" fmla="*/ 1804669 w 3745816"/>
              <a:gd name="connsiteY58-390" fmla="*/ 2211033 h 3316502"/>
              <a:gd name="connsiteX59-391" fmla="*/ 1552186 w 3745816"/>
              <a:gd name="connsiteY59-392" fmla="*/ 2531756 h 3316502"/>
              <a:gd name="connsiteX60-393" fmla="*/ 1094985 w 3745816"/>
              <a:gd name="connsiteY60-394" fmla="*/ 2518108 h 3316502"/>
              <a:gd name="connsiteX61-395" fmla="*/ 897093 w 3745816"/>
              <a:gd name="connsiteY61-396" fmla="*/ 1842544 h 3316502"/>
              <a:gd name="connsiteX62-397" fmla="*/ 590018 w 3745816"/>
              <a:gd name="connsiteY62-398" fmla="*/ 1596884 h 3316502"/>
              <a:gd name="connsiteX63-399" fmla="*/ 555899 w 3745816"/>
              <a:gd name="connsiteY63-400" fmla="*/ 1317105 h 3316502"/>
              <a:gd name="connsiteX64-401" fmla="*/ 380265 w 3745816"/>
              <a:gd name="connsiteY64-402" fmla="*/ 1173717 h 3316502"/>
              <a:gd name="connsiteX65-403" fmla="*/ 289767 w 3745816"/>
              <a:gd name="connsiteY65-404" fmla="*/ 1006142 h 3316502"/>
              <a:gd name="connsiteX66-405" fmla="*/ 125994 w 3745816"/>
              <a:gd name="connsiteY66-406" fmla="*/ 921320 h 3316502"/>
              <a:gd name="connsiteX67-407" fmla="*/ 665081 w 3745816"/>
              <a:gd name="connsiteY67-408" fmla="*/ 96 h 3316502"/>
              <a:gd name="connsiteX0-409" fmla="*/ 2500704 w 3745816"/>
              <a:gd name="connsiteY0-410" fmla="*/ 2026790 h 3316502"/>
              <a:gd name="connsiteX1-411" fmla="*/ 2261868 w 3745816"/>
              <a:gd name="connsiteY1-412" fmla="*/ 2108676 h 3316502"/>
              <a:gd name="connsiteX2-413" fmla="*/ 2364227 w 3745816"/>
              <a:gd name="connsiteY2-414" fmla="*/ 2313393 h 3316502"/>
              <a:gd name="connsiteX3-415" fmla="*/ 2500704 w 3745816"/>
              <a:gd name="connsiteY3-416" fmla="*/ 2026790 h 3316502"/>
              <a:gd name="connsiteX4-417" fmla="*/ 1245112 w 3745816"/>
              <a:gd name="connsiteY4-418" fmla="*/ 2026790 h 3316502"/>
              <a:gd name="connsiteX5-419" fmla="*/ 1381589 w 3745816"/>
              <a:gd name="connsiteY5-420" fmla="*/ 2313393 h 3316502"/>
              <a:gd name="connsiteX6-421" fmla="*/ 1483948 w 3745816"/>
              <a:gd name="connsiteY6-422" fmla="*/ 2108676 h 3316502"/>
              <a:gd name="connsiteX7-423" fmla="*/ 1245112 w 3745816"/>
              <a:gd name="connsiteY7-424" fmla="*/ 2026790 h 3316502"/>
              <a:gd name="connsiteX8-425" fmla="*/ 3185000 w 3745816"/>
              <a:gd name="connsiteY8-426" fmla="*/ 1670667 h 3316502"/>
              <a:gd name="connsiteX9-427" fmla="*/ 3244509 w 3745816"/>
              <a:gd name="connsiteY9-428" fmla="*/ 1692418 h 3316502"/>
              <a:gd name="connsiteX10-429" fmla="*/ 3380986 w 3745816"/>
              <a:gd name="connsiteY10-430" fmla="*/ 1856191 h 3316502"/>
              <a:gd name="connsiteX11-431" fmla="*/ 3599350 w 3745816"/>
              <a:gd name="connsiteY11-432" fmla="*/ 1903959 h 3316502"/>
              <a:gd name="connsiteX12-433" fmla="*/ 3735827 w 3745816"/>
              <a:gd name="connsiteY12-434" fmla="*/ 2142795 h 3316502"/>
              <a:gd name="connsiteX13-435" fmla="*/ 3572054 w 3745816"/>
              <a:gd name="connsiteY13-436" fmla="*/ 2620466 h 3316502"/>
              <a:gd name="connsiteX14-437" fmla="*/ 3551583 w 3745816"/>
              <a:gd name="connsiteY14-438" fmla="*/ 3316502 h 3316502"/>
              <a:gd name="connsiteX15-439" fmla="*/ 3292276 w 3745816"/>
              <a:gd name="connsiteY15-440" fmla="*/ 3302855 h 3316502"/>
              <a:gd name="connsiteX16-441" fmla="*/ 3271804 w 3745816"/>
              <a:gd name="connsiteY16-442" fmla="*/ 2511284 h 3316502"/>
              <a:gd name="connsiteX17-443" fmla="*/ 3278628 w 3745816"/>
              <a:gd name="connsiteY17-444" fmla="*/ 2272449 h 3316502"/>
              <a:gd name="connsiteX18-445" fmla="*/ 3128502 w 3745816"/>
              <a:gd name="connsiteY18-446" fmla="*/ 2108675 h 3316502"/>
              <a:gd name="connsiteX19-447" fmla="*/ 2869195 w 3745816"/>
              <a:gd name="connsiteY19-448" fmla="*/ 2019965 h 3316502"/>
              <a:gd name="connsiteX20-449" fmla="*/ 3185000 w 3745816"/>
              <a:gd name="connsiteY20-450" fmla="*/ 1670667 h 3316502"/>
              <a:gd name="connsiteX21-451" fmla="*/ 560816 w 3745816"/>
              <a:gd name="connsiteY21-452" fmla="*/ 1670667 h 3316502"/>
              <a:gd name="connsiteX22-453" fmla="*/ 876621 w 3745816"/>
              <a:gd name="connsiteY22-454" fmla="*/ 2019965 h 3316502"/>
              <a:gd name="connsiteX23-455" fmla="*/ 617314 w 3745816"/>
              <a:gd name="connsiteY23-456" fmla="*/ 2108675 h 3316502"/>
              <a:gd name="connsiteX24-457" fmla="*/ 467188 w 3745816"/>
              <a:gd name="connsiteY24-458" fmla="*/ 2272449 h 3316502"/>
              <a:gd name="connsiteX25-459" fmla="*/ 474012 w 3745816"/>
              <a:gd name="connsiteY25-460" fmla="*/ 2511284 h 3316502"/>
              <a:gd name="connsiteX26-461" fmla="*/ 453540 w 3745816"/>
              <a:gd name="connsiteY26-462" fmla="*/ 3302855 h 3316502"/>
              <a:gd name="connsiteX27-463" fmla="*/ 194233 w 3745816"/>
              <a:gd name="connsiteY27-464" fmla="*/ 3316502 h 3316502"/>
              <a:gd name="connsiteX28-465" fmla="*/ 173762 w 3745816"/>
              <a:gd name="connsiteY28-466" fmla="*/ 2620466 h 3316502"/>
              <a:gd name="connsiteX29-467" fmla="*/ 9989 w 3745816"/>
              <a:gd name="connsiteY29-468" fmla="*/ 2142795 h 3316502"/>
              <a:gd name="connsiteX30-469" fmla="*/ 146466 w 3745816"/>
              <a:gd name="connsiteY30-470" fmla="*/ 1903959 h 3316502"/>
              <a:gd name="connsiteX31-471" fmla="*/ 364830 w 3745816"/>
              <a:gd name="connsiteY31-472" fmla="*/ 1856191 h 3316502"/>
              <a:gd name="connsiteX32-473" fmla="*/ 501307 w 3745816"/>
              <a:gd name="connsiteY32-474" fmla="*/ 1692418 h 3316502"/>
              <a:gd name="connsiteX33-475" fmla="*/ 560816 w 3745816"/>
              <a:gd name="connsiteY33-476" fmla="*/ 1670667 h 3316502"/>
              <a:gd name="connsiteX34-477" fmla="*/ 2609647 w 3745816"/>
              <a:gd name="connsiteY34-478" fmla="*/ 1003649 h 3316502"/>
              <a:gd name="connsiteX35-479" fmla="*/ 2234575 w 3745816"/>
              <a:gd name="connsiteY35-480" fmla="*/ 1385343 h 3316502"/>
              <a:gd name="connsiteX36-481" fmla="*/ 1968444 w 3745816"/>
              <a:gd name="connsiteY36-482" fmla="*/ 1951725 h 3316502"/>
              <a:gd name="connsiteX37-483" fmla="*/ 2248223 w 3745816"/>
              <a:gd name="connsiteY37-484" fmla="*/ 1897134 h 3316502"/>
              <a:gd name="connsiteX38-485" fmla="*/ 2644008 w 3745816"/>
              <a:gd name="connsiteY38-486" fmla="*/ 1010029 h 3316502"/>
              <a:gd name="connsiteX39-487" fmla="*/ 2609647 w 3745816"/>
              <a:gd name="connsiteY39-488" fmla="*/ 1003649 h 3316502"/>
              <a:gd name="connsiteX40-489" fmla="*/ 1136169 w 3745816"/>
              <a:gd name="connsiteY40-490" fmla="*/ 1003649 h 3316502"/>
              <a:gd name="connsiteX41-491" fmla="*/ 1101808 w 3745816"/>
              <a:gd name="connsiteY41-492" fmla="*/ 1010029 h 3316502"/>
              <a:gd name="connsiteX42-493" fmla="*/ 1497593 w 3745816"/>
              <a:gd name="connsiteY42-494" fmla="*/ 1897134 h 3316502"/>
              <a:gd name="connsiteX43-495" fmla="*/ 1777372 w 3745816"/>
              <a:gd name="connsiteY43-496" fmla="*/ 1951725 h 3316502"/>
              <a:gd name="connsiteX44-497" fmla="*/ 1511241 w 3745816"/>
              <a:gd name="connsiteY44-498" fmla="*/ 1385343 h 3316502"/>
              <a:gd name="connsiteX45-499" fmla="*/ 1136169 w 3745816"/>
              <a:gd name="connsiteY45-500" fmla="*/ 1003649 h 3316502"/>
              <a:gd name="connsiteX46-501" fmla="*/ 665081 w 3745816"/>
              <a:gd name="connsiteY46-502" fmla="*/ 96 h 3316502"/>
              <a:gd name="connsiteX47-503" fmla="*/ 1862679 w 3745816"/>
              <a:gd name="connsiteY47-504" fmla="*/ 634117 h 3316502"/>
              <a:gd name="connsiteX48-505" fmla="*/ 3080735 w 3745816"/>
              <a:gd name="connsiteY48-506" fmla="*/ 96 h 3316502"/>
              <a:gd name="connsiteX49-507" fmla="*/ 3619822 w 3745816"/>
              <a:gd name="connsiteY49-508" fmla="*/ 921320 h 3316502"/>
              <a:gd name="connsiteX50-509" fmla="*/ 3456049 w 3745816"/>
              <a:gd name="connsiteY50-510" fmla="*/ 955441 h 3316502"/>
              <a:gd name="connsiteX51-511" fmla="*/ 3370271 w 3745816"/>
              <a:gd name="connsiteY51-512" fmla="*/ 1159232 h 3316502"/>
              <a:gd name="connsiteX52-513" fmla="*/ 3189917 w 3745816"/>
              <a:gd name="connsiteY52-514" fmla="*/ 1317105 h 3316502"/>
              <a:gd name="connsiteX53-515" fmla="*/ 3155798 w 3745816"/>
              <a:gd name="connsiteY53-516" fmla="*/ 1596884 h 3316502"/>
              <a:gd name="connsiteX54-517" fmla="*/ 2848723 w 3745816"/>
              <a:gd name="connsiteY54-518" fmla="*/ 1842544 h 3316502"/>
              <a:gd name="connsiteX55-519" fmla="*/ 2650831 w 3745816"/>
              <a:gd name="connsiteY55-520" fmla="*/ 2518108 h 3316502"/>
              <a:gd name="connsiteX56-521" fmla="*/ 2193630 w 3745816"/>
              <a:gd name="connsiteY56-522" fmla="*/ 2531756 h 3316502"/>
              <a:gd name="connsiteX57-523" fmla="*/ 1941147 w 3745816"/>
              <a:gd name="connsiteY57-524" fmla="*/ 2211033 h 3316502"/>
              <a:gd name="connsiteX58-525" fmla="*/ 1872908 w 3745816"/>
              <a:gd name="connsiteY58-526" fmla="*/ 2313392 h 3316502"/>
              <a:gd name="connsiteX59-527" fmla="*/ 1804669 w 3745816"/>
              <a:gd name="connsiteY59-528" fmla="*/ 2211033 h 3316502"/>
              <a:gd name="connsiteX60-529" fmla="*/ 1552186 w 3745816"/>
              <a:gd name="connsiteY60-530" fmla="*/ 2531756 h 3316502"/>
              <a:gd name="connsiteX61-531" fmla="*/ 1094985 w 3745816"/>
              <a:gd name="connsiteY61-532" fmla="*/ 2518108 h 3316502"/>
              <a:gd name="connsiteX62-533" fmla="*/ 897093 w 3745816"/>
              <a:gd name="connsiteY62-534" fmla="*/ 1842544 h 3316502"/>
              <a:gd name="connsiteX63-535" fmla="*/ 590018 w 3745816"/>
              <a:gd name="connsiteY63-536" fmla="*/ 1596884 h 3316502"/>
              <a:gd name="connsiteX64-537" fmla="*/ 555899 w 3745816"/>
              <a:gd name="connsiteY64-538" fmla="*/ 1317105 h 3316502"/>
              <a:gd name="connsiteX65-539" fmla="*/ 380265 w 3745816"/>
              <a:gd name="connsiteY65-540" fmla="*/ 1173717 h 3316502"/>
              <a:gd name="connsiteX66-541" fmla="*/ 289767 w 3745816"/>
              <a:gd name="connsiteY66-542" fmla="*/ 1006142 h 3316502"/>
              <a:gd name="connsiteX67-543" fmla="*/ 125994 w 3745816"/>
              <a:gd name="connsiteY67-544" fmla="*/ 921320 h 3316502"/>
              <a:gd name="connsiteX68" fmla="*/ 665081 w 3745816"/>
              <a:gd name="connsiteY68" fmla="*/ 96 h 3316502"/>
              <a:gd name="connsiteX0-545" fmla="*/ 2500704 w 3745816"/>
              <a:gd name="connsiteY0-546" fmla="*/ 2026790 h 3316502"/>
              <a:gd name="connsiteX1-547" fmla="*/ 2261868 w 3745816"/>
              <a:gd name="connsiteY1-548" fmla="*/ 2108676 h 3316502"/>
              <a:gd name="connsiteX2-549" fmla="*/ 2364227 w 3745816"/>
              <a:gd name="connsiteY2-550" fmla="*/ 2313393 h 3316502"/>
              <a:gd name="connsiteX3-551" fmla="*/ 2500704 w 3745816"/>
              <a:gd name="connsiteY3-552" fmla="*/ 2026790 h 3316502"/>
              <a:gd name="connsiteX4-553" fmla="*/ 1245112 w 3745816"/>
              <a:gd name="connsiteY4-554" fmla="*/ 2026790 h 3316502"/>
              <a:gd name="connsiteX5-555" fmla="*/ 1381589 w 3745816"/>
              <a:gd name="connsiteY5-556" fmla="*/ 2313393 h 3316502"/>
              <a:gd name="connsiteX6-557" fmla="*/ 1483948 w 3745816"/>
              <a:gd name="connsiteY6-558" fmla="*/ 2108676 h 3316502"/>
              <a:gd name="connsiteX7-559" fmla="*/ 1245112 w 3745816"/>
              <a:gd name="connsiteY7-560" fmla="*/ 2026790 h 3316502"/>
              <a:gd name="connsiteX8-561" fmla="*/ 3185000 w 3745816"/>
              <a:gd name="connsiteY8-562" fmla="*/ 1670667 h 3316502"/>
              <a:gd name="connsiteX9-563" fmla="*/ 3244509 w 3745816"/>
              <a:gd name="connsiteY9-564" fmla="*/ 1692418 h 3316502"/>
              <a:gd name="connsiteX10-565" fmla="*/ 3380986 w 3745816"/>
              <a:gd name="connsiteY10-566" fmla="*/ 1856191 h 3316502"/>
              <a:gd name="connsiteX11-567" fmla="*/ 3599350 w 3745816"/>
              <a:gd name="connsiteY11-568" fmla="*/ 1903959 h 3316502"/>
              <a:gd name="connsiteX12-569" fmla="*/ 3735827 w 3745816"/>
              <a:gd name="connsiteY12-570" fmla="*/ 2142795 h 3316502"/>
              <a:gd name="connsiteX13-571" fmla="*/ 3572054 w 3745816"/>
              <a:gd name="connsiteY13-572" fmla="*/ 2620466 h 3316502"/>
              <a:gd name="connsiteX14-573" fmla="*/ 3551583 w 3745816"/>
              <a:gd name="connsiteY14-574" fmla="*/ 3316502 h 3316502"/>
              <a:gd name="connsiteX15-575" fmla="*/ 3292276 w 3745816"/>
              <a:gd name="connsiteY15-576" fmla="*/ 3302855 h 3316502"/>
              <a:gd name="connsiteX16-577" fmla="*/ 3271804 w 3745816"/>
              <a:gd name="connsiteY16-578" fmla="*/ 2511284 h 3316502"/>
              <a:gd name="connsiteX17-579" fmla="*/ 3278628 w 3745816"/>
              <a:gd name="connsiteY17-580" fmla="*/ 2272449 h 3316502"/>
              <a:gd name="connsiteX18-581" fmla="*/ 3128502 w 3745816"/>
              <a:gd name="connsiteY18-582" fmla="*/ 2108675 h 3316502"/>
              <a:gd name="connsiteX19-583" fmla="*/ 2869195 w 3745816"/>
              <a:gd name="connsiteY19-584" fmla="*/ 2019965 h 3316502"/>
              <a:gd name="connsiteX20-585" fmla="*/ 3185000 w 3745816"/>
              <a:gd name="connsiteY20-586" fmla="*/ 1670667 h 3316502"/>
              <a:gd name="connsiteX21-587" fmla="*/ 560816 w 3745816"/>
              <a:gd name="connsiteY21-588" fmla="*/ 1670667 h 3316502"/>
              <a:gd name="connsiteX22-589" fmla="*/ 876621 w 3745816"/>
              <a:gd name="connsiteY22-590" fmla="*/ 2019965 h 3316502"/>
              <a:gd name="connsiteX23-591" fmla="*/ 617314 w 3745816"/>
              <a:gd name="connsiteY23-592" fmla="*/ 2108675 h 3316502"/>
              <a:gd name="connsiteX24-593" fmla="*/ 467188 w 3745816"/>
              <a:gd name="connsiteY24-594" fmla="*/ 2272449 h 3316502"/>
              <a:gd name="connsiteX25-595" fmla="*/ 474012 w 3745816"/>
              <a:gd name="connsiteY25-596" fmla="*/ 2511284 h 3316502"/>
              <a:gd name="connsiteX26-597" fmla="*/ 453540 w 3745816"/>
              <a:gd name="connsiteY26-598" fmla="*/ 3302855 h 3316502"/>
              <a:gd name="connsiteX27-599" fmla="*/ 194233 w 3745816"/>
              <a:gd name="connsiteY27-600" fmla="*/ 3316502 h 3316502"/>
              <a:gd name="connsiteX28-601" fmla="*/ 173762 w 3745816"/>
              <a:gd name="connsiteY28-602" fmla="*/ 2620466 h 3316502"/>
              <a:gd name="connsiteX29-603" fmla="*/ 9989 w 3745816"/>
              <a:gd name="connsiteY29-604" fmla="*/ 2142795 h 3316502"/>
              <a:gd name="connsiteX30-605" fmla="*/ 146466 w 3745816"/>
              <a:gd name="connsiteY30-606" fmla="*/ 1903959 h 3316502"/>
              <a:gd name="connsiteX31-607" fmla="*/ 364830 w 3745816"/>
              <a:gd name="connsiteY31-608" fmla="*/ 1856191 h 3316502"/>
              <a:gd name="connsiteX32-609" fmla="*/ 501307 w 3745816"/>
              <a:gd name="connsiteY32-610" fmla="*/ 1692418 h 3316502"/>
              <a:gd name="connsiteX33-611" fmla="*/ 560816 w 3745816"/>
              <a:gd name="connsiteY33-612" fmla="*/ 1670667 h 3316502"/>
              <a:gd name="connsiteX34-613" fmla="*/ 2609647 w 3745816"/>
              <a:gd name="connsiteY34-614" fmla="*/ 1003649 h 3316502"/>
              <a:gd name="connsiteX35-615" fmla="*/ 2234575 w 3745816"/>
              <a:gd name="connsiteY35-616" fmla="*/ 1385343 h 3316502"/>
              <a:gd name="connsiteX36-617" fmla="*/ 1968444 w 3745816"/>
              <a:gd name="connsiteY36-618" fmla="*/ 1951725 h 3316502"/>
              <a:gd name="connsiteX37-619" fmla="*/ 2248223 w 3745816"/>
              <a:gd name="connsiteY37-620" fmla="*/ 1897134 h 3316502"/>
              <a:gd name="connsiteX38-621" fmla="*/ 2644008 w 3745816"/>
              <a:gd name="connsiteY38-622" fmla="*/ 1010029 h 3316502"/>
              <a:gd name="connsiteX39-623" fmla="*/ 2609647 w 3745816"/>
              <a:gd name="connsiteY39-624" fmla="*/ 1003649 h 3316502"/>
              <a:gd name="connsiteX40-625" fmla="*/ 1136169 w 3745816"/>
              <a:gd name="connsiteY40-626" fmla="*/ 1003649 h 3316502"/>
              <a:gd name="connsiteX41-627" fmla="*/ 1101808 w 3745816"/>
              <a:gd name="connsiteY41-628" fmla="*/ 1010029 h 3316502"/>
              <a:gd name="connsiteX42-629" fmla="*/ 1497593 w 3745816"/>
              <a:gd name="connsiteY42-630" fmla="*/ 1897134 h 3316502"/>
              <a:gd name="connsiteX43-631" fmla="*/ 1777372 w 3745816"/>
              <a:gd name="connsiteY43-632" fmla="*/ 1951725 h 3316502"/>
              <a:gd name="connsiteX44-633" fmla="*/ 1511241 w 3745816"/>
              <a:gd name="connsiteY44-634" fmla="*/ 1385343 h 3316502"/>
              <a:gd name="connsiteX45-635" fmla="*/ 1136169 w 3745816"/>
              <a:gd name="connsiteY45-636" fmla="*/ 1003649 h 3316502"/>
              <a:gd name="connsiteX46-637" fmla="*/ 665081 w 3745816"/>
              <a:gd name="connsiteY46-638" fmla="*/ 96 h 3316502"/>
              <a:gd name="connsiteX47-639" fmla="*/ 1862679 w 3745816"/>
              <a:gd name="connsiteY47-640" fmla="*/ 634117 h 3316502"/>
              <a:gd name="connsiteX48-641" fmla="*/ 3080735 w 3745816"/>
              <a:gd name="connsiteY48-642" fmla="*/ 96 h 3316502"/>
              <a:gd name="connsiteX49-643" fmla="*/ 3619822 w 3745816"/>
              <a:gd name="connsiteY49-644" fmla="*/ 921320 h 3316502"/>
              <a:gd name="connsiteX50-645" fmla="*/ 3456049 w 3745816"/>
              <a:gd name="connsiteY50-646" fmla="*/ 955441 h 3316502"/>
              <a:gd name="connsiteX51-647" fmla="*/ 3370271 w 3745816"/>
              <a:gd name="connsiteY51-648" fmla="*/ 1159232 h 3316502"/>
              <a:gd name="connsiteX52-649" fmla="*/ 3189917 w 3745816"/>
              <a:gd name="connsiteY52-650" fmla="*/ 1317105 h 3316502"/>
              <a:gd name="connsiteX53-651" fmla="*/ 3155798 w 3745816"/>
              <a:gd name="connsiteY53-652" fmla="*/ 1596884 h 3316502"/>
              <a:gd name="connsiteX54-653" fmla="*/ 2848723 w 3745816"/>
              <a:gd name="connsiteY54-654" fmla="*/ 1842544 h 3316502"/>
              <a:gd name="connsiteX55-655" fmla="*/ 2650831 w 3745816"/>
              <a:gd name="connsiteY55-656" fmla="*/ 2518108 h 3316502"/>
              <a:gd name="connsiteX56-657" fmla="*/ 2193630 w 3745816"/>
              <a:gd name="connsiteY56-658" fmla="*/ 2531756 h 3316502"/>
              <a:gd name="connsiteX57-659" fmla="*/ 1941147 w 3745816"/>
              <a:gd name="connsiteY57-660" fmla="*/ 2211033 h 3316502"/>
              <a:gd name="connsiteX58-661" fmla="*/ 1872908 w 3745816"/>
              <a:gd name="connsiteY58-662" fmla="*/ 2313392 h 3316502"/>
              <a:gd name="connsiteX59-663" fmla="*/ 1804669 w 3745816"/>
              <a:gd name="connsiteY59-664" fmla="*/ 2211033 h 3316502"/>
              <a:gd name="connsiteX60-665" fmla="*/ 1552186 w 3745816"/>
              <a:gd name="connsiteY60-666" fmla="*/ 2531756 h 3316502"/>
              <a:gd name="connsiteX61-667" fmla="*/ 1094985 w 3745816"/>
              <a:gd name="connsiteY61-668" fmla="*/ 2518108 h 3316502"/>
              <a:gd name="connsiteX62-669" fmla="*/ 897093 w 3745816"/>
              <a:gd name="connsiteY62-670" fmla="*/ 1842544 h 3316502"/>
              <a:gd name="connsiteX63-671" fmla="*/ 590018 w 3745816"/>
              <a:gd name="connsiteY63-672" fmla="*/ 1596884 h 3316502"/>
              <a:gd name="connsiteX64-673" fmla="*/ 555899 w 3745816"/>
              <a:gd name="connsiteY64-674" fmla="*/ 1317105 h 3316502"/>
              <a:gd name="connsiteX65-675" fmla="*/ 380265 w 3745816"/>
              <a:gd name="connsiteY65-676" fmla="*/ 1173717 h 3316502"/>
              <a:gd name="connsiteX66-677" fmla="*/ 289767 w 3745816"/>
              <a:gd name="connsiteY66-678" fmla="*/ 1006142 h 3316502"/>
              <a:gd name="connsiteX67-679" fmla="*/ 125994 w 3745816"/>
              <a:gd name="connsiteY67-680" fmla="*/ 921320 h 3316502"/>
              <a:gd name="connsiteX68-681" fmla="*/ 665081 w 3745816"/>
              <a:gd name="connsiteY68-682" fmla="*/ 96 h 3316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681" y="connsiteY68-682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/>
          <p:cNvSpPr>
            <a:spLocks noChangeAspect="1"/>
          </p:cNvSpPr>
          <p:nvPr/>
        </p:nvSpPr>
        <p:spPr>
          <a:xfrm>
            <a:off x="4509610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/>
          <p:cNvSpPr>
            <a:spLocks noChangeAspect="1"/>
          </p:cNvSpPr>
          <p:nvPr/>
        </p:nvSpPr>
        <p:spPr>
          <a:xfrm>
            <a:off x="11057974" y="242910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/>
          <p:cNvSpPr>
            <a:spLocks noChangeAspect="1"/>
          </p:cNvSpPr>
          <p:nvPr/>
        </p:nvSpPr>
        <p:spPr>
          <a:xfrm>
            <a:off x="5308362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/>
          <p:cNvSpPr/>
          <p:nvPr/>
        </p:nvSpPr>
        <p:spPr>
          <a:xfrm>
            <a:off x="7846544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/>
          <p:cNvSpPr/>
          <p:nvPr/>
        </p:nvSpPr>
        <p:spPr>
          <a:xfrm>
            <a:off x="6982048" y="3626197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/>
          <p:cNvSpPr/>
          <p:nvPr/>
        </p:nvSpPr>
        <p:spPr>
          <a:xfrm>
            <a:off x="6132058" y="3589260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/>
          <p:cNvSpPr/>
          <p:nvPr/>
        </p:nvSpPr>
        <p:spPr>
          <a:xfrm rot="2942052">
            <a:off x="8639059" y="358984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/>
          <p:cNvSpPr>
            <a:spLocks noChangeAspect="1"/>
          </p:cNvSpPr>
          <p:nvPr/>
        </p:nvSpPr>
        <p:spPr>
          <a:xfrm rot="18924894" flipH="1">
            <a:off x="6299616" y="462198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/>
          <p:cNvSpPr>
            <a:spLocks noChangeAspect="1"/>
          </p:cNvSpPr>
          <p:nvPr/>
        </p:nvSpPr>
        <p:spPr>
          <a:xfrm>
            <a:off x="11156386" y="3571006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/>
          <p:cNvSpPr>
            <a:spLocks noChangeAspect="1"/>
          </p:cNvSpPr>
          <p:nvPr/>
        </p:nvSpPr>
        <p:spPr>
          <a:xfrm>
            <a:off x="9438721" y="357100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/>
          <p:cNvSpPr>
            <a:spLocks noChangeAspect="1"/>
          </p:cNvSpPr>
          <p:nvPr/>
        </p:nvSpPr>
        <p:spPr>
          <a:xfrm>
            <a:off x="10277790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/>
          <p:cNvSpPr>
            <a:spLocks noChangeAspect="1"/>
          </p:cNvSpPr>
          <p:nvPr/>
        </p:nvSpPr>
        <p:spPr>
          <a:xfrm rot="10800000">
            <a:off x="5298601" y="4674968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/>
          <p:cNvSpPr/>
          <p:nvPr/>
        </p:nvSpPr>
        <p:spPr>
          <a:xfrm rot="10800000">
            <a:off x="8710309" y="4659312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/>
          <p:cNvSpPr/>
          <p:nvPr/>
        </p:nvSpPr>
        <p:spPr>
          <a:xfrm>
            <a:off x="6977936" y="4798176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/>
          <p:cNvSpPr/>
          <p:nvPr/>
        </p:nvSpPr>
        <p:spPr>
          <a:xfrm>
            <a:off x="11061660" y="4700090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/>
          <p:cNvSpPr/>
          <p:nvPr/>
        </p:nvSpPr>
        <p:spPr>
          <a:xfrm rot="16200000" flipH="1">
            <a:off x="9442736" y="562822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/>
          <p:cNvSpPr>
            <a:spLocks noChangeAspect="1"/>
          </p:cNvSpPr>
          <p:nvPr/>
        </p:nvSpPr>
        <p:spPr>
          <a:xfrm>
            <a:off x="7895083" y="473798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/>
          <p:cNvSpPr>
            <a:spLocks noChangeAspect="1"/>
          </p:cNvSpPr>
          <p:nvPr/>
        </p:nvSpPr>
        <p:spPr>
          <a:xfrm>
            <a:off x="9438721" y="4805113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/>
          <p:cNvSpPr>
            <a:spLocks noChangeAspect="1"/>
          </p:cNvSpPr>
          <p:nvPr/>
        </p:nvSpPr>
        <p:spPr>
          <a:xfrm rot="2160000">
            <a:off x="10296822" y="4674968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/>
          <p:cNvSpPr>
            <a:spLocks noChangeAspect="1"/>
          </p:cNvSpPr>
          <p:nvPr/>
        </p:nvSpPr>
        <p:spPr>
          <a:xfrm>
            <a:off x="4477340" y="4674968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/>
          <p:cNvSpPr/>
          <p:nvPr/>
        </p:nvSpPr>
        <p:spPr>
          <a:xfrm>
            <a:off x="5283276" y="5634756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-1" fmla="*/ 1979373 w 3960440"/>
              <a:gd name="connsiteY0-2" fmla="*/ 472350 h 3960000"/>
              <a:gd name="connsiteX1-3" fmla="*/ 813783 w 3960440"/>
              <a:gd name="connsiteY1-4" fmla="*/ 1434034 h 3960000"/>
              <a:gd name="connsiteX2-5" fmla="*/ 1171732 w 3960440"/>
              <a:gd name="connsiteY2-6" fmla="*/ 2285845 h 3960000"/>
              <a:gd name="connsiteX3-7" fmla="*/ 1296382 w 3960440"/>
              <a:gd name="connsiteY3-8" fmla="*/ 1907811 h 3960000"/>
              <a:gd name="connsiteX4-9" fmla="*/ 1182276 w 3960440"/>
              <a:gd name="connsiteY4-10" fmla="*/ 1442314 h 3960000"/>
              <a:gd name="connsiteX5-11" fmla="*/ 2217373 w 3960440"/>
              <a:gd name="connsiteY5-12" fmla="*/ 796414 h 3960000"/>
              <a:gd name="connsiteX6-13" fmla="*/ 2730780 w 3960440"/>
              <a:gd name="connsiteY6-14" fmla="*/ 1554106 h 3960000"/>
              <a:gd name="connsiteX7-15" fmla="*/ 2424394 w 3960440"/>
              <a:gd name="connsiteY7-16" fmla="*/ 2278672 h 3960000"/>
              <a:gd name="connsiteX8-17" fmla="*/ 1910984 w 3960440"/>
              <a:gd name="connsiteY8-18" fmla="*/ 2071653 h 3960000"/>
              <a:gd name="connsiteX9-19" fmla="*/ 2072459 w 3960440"/>
              <a:gd name="connsiteY9-20" fmla="*/ 1512703 h 3960000"/>
              <a:gd name="connsiteX10-21" fmla="*/ 1873721 w 3960440"/>
              <a:gd name="connsiteY10-22" fmla="*/ 1156628 h 3960000"/>
              <a:gd name="connsiteX11-23" fmla="*/ 1525929 w 3960440"/>
              <a:gd name="connsiteY11-24" fmla="*/ 1392629 h 3960000"/>
              <a:gd name="connsiteX12-25" fmla="*/ 1521788 w 3960440"/>
              <a:gd name="connsiteY12-26" fmla="*/ 1897758 h 3960000"/>
              <a:gd name="connsiteX13-27" fmla="*/ 1339611 w 3960440"/>
              <a:gd name="connsiteY13-28" fmla="*/ 3487664 h 3960000"/>
              <a:gd name="connsiteX14-29" fmla="*/ 1803335 w 3960440"/>
              <a:gd name="connsiteY14-30" fmla="*/ 2485692 h 3960000"/>
              <a:gd name="connsiteX15-31" fmla="*/ 2283619 w 3960440"/>
              <a:gd name="connsiteY15-32" fmla="*/ 2688571 h 3960000"/>
              <a:gd name="connsiteX16-33" fmla="*/ 3144820 w 3960440"/>
              <a:gd name="connsiteY16-34" fmla="*/ 1595509 h 3960000"/>
              <a:gd name="connsiteX17-35" fmla="*/ 2134565 w 3960440"/>
              <a:gd name="connsiteY17-36" fmla="*/ 477605 h 3960000"/>
              <a:gd name="connsiteX18-37" fmla="*/ 1979373 w 3960440"/>
              <a:gd name="connsiteY18-38" fmla="*/ 472350 h 3960000"/>
              <a:gd name="connsiteX19-39" fmla="*/ 436907 w 3960440"/>
              <a:gd name="connsiteY19-40" fmla="*/ 0 h 3960000"/>
              <a:gd name="connsiteX20-41" fmla="*/ 3523533 w 3960440"/>
              <a:gd name="connsiteY20-42" fmla="*/ 0 h 3960000"/>
              <a:gd name="connsiteX21-43" fmla="*/ 3960440 w 3960440"/>
              <a:gd name="connsiteY21-44" fmla="*/ 436907 h 3960000"/>
              <a:gd name="connsiteX22-45" fmla="*/ 3960440 w 3960440"/>
              <a:gd name="connsiteY22-46" fmla="*/ 3523093 h 3960000"/>
              <a:gd name="connsiteX23-47" fmla="*/ 3523533 w 3960440"/>
              <a:gd name="connsiteY23-48" fmla="*/ 3960000 h 3960000"/>
              <a:gd name="connsiteX24-49" fmla="*/ 436907 w 3960440"/>
              <a:gd name="connsiteY24-50" fmla="*/ 3960000 h 3960000"/>
              <a:gd name="connsiteX25-51" fmla="*/ 0 w 3960440"/>
              <a:gd name="connsiteY25-52" fmla="*/ 3523093 h 3960000"/>
              <a:gd name="connsiteX26-53" fmla="*/ 0 w 3960440"/>
              <a:gd name="connsiteY26-54" fmla="*/ 436907 h 3960000"/>
              <a:gd name="connsiteX27-55" fmla="*/ 436907 w 3960440"/>
              <a:gd name="connsiteY27-56" fmla="*/ 0 h 3960000"/>
              <a:gd name="connsiteX0-57" fmla="*/ 1979373 w 3960440"/>
              <a:gd name="connsiteY0-58" fmla="*/ 472350 h 3960000"/>
              <a:gd name="connsiteX1-59" fmla="*/ 813783 w 3960440"/>
              <a:gd name="connsiteY1-60" fmla="*/ 1434034 h 3960000"/>
              <a:gd name="connsiteX2-61" fmla="*/ 1119009 w 3960440"/>
              <a:gd name="connsiteY2-62" fmla="*/ 2222584 h 3960000"/>
              <a:gd name="connsiteX3-63" fmla="*/ 1296382 w 3960440"/>
              <a:gd name="connsiteY3-64" fmla="*/ 1907811 h 3960000"/>
              <a:gd name="connsiteX4-65" fmla="*/ 1182276 w 3960440"/>
              <a:gd name="connsiteY4-66" fmla="*/ 1442314 h 3960000"/>
              <a:gd name="connsiteX5-67" fmla="*/ 2217373 w 3960440"/>
              <a:gd name="connsiteY5-68" fmla="*/ 796414 h 3960000"/>
              <a:gd name="connsiteX6-69" fmla="*/ 2730780 w 3960440"/>
              <a:gd name="connsiteY6-70" fmla="*/ 1554106 h 3960000"/>
              <a:gd name="connsiteX7-71" fmla="*/ 2424394 w 3960440"/>
              <a:gd name="connsiteY7-72" fmla="*/ 2278672 h 3960000"/>
              <a:gd name="connsiteX8-73" fmla="*/ 1910984 w 3960440"/>
              <a:gd name="connsiteY8-74" fmla="*/ 2071653 h 3960000"/>
              <a:gd name="connsiteX9-75" fmla="*/ 2072459 w 3960440"/>
              <a:gd name="connsiteY9-76" fmla="*/ 1512703 h 3960000"/>
              <a:gd name="connsiteX10-77" fmla="*/ 1873721 w 3960440"/>
              <a:gd name="connsiteY10-78" fmla="*/ 1156628 h 3960000"/>
              <a:gd name="connsiteX11-79" fmla="*/ 1525929 w 3960440"/>
              <a:gd name="connsiteY11-80" fmla="*/ 1392629 h 3960000"/>
              <a:gd name="connsiteX12-81" fmla="*/ 1521788 w 3960440"/>
              <a:gd name="connsiteY12-82" fmla="*/ 1897758 h 3960000"/>
              <a:gd name="connsiteX13-83" fmla="*/ 1339611 w 3960440"/>
              <a:gd name="connsiteY13-84" fmla="*/ 3487664 h 3960000"/>
              <a:gd name="connsiteX14-85" fmla="*/ 1803335 w 3960440"/>
              <a:gd name="connsiteY14-86" fmla="*/ 2485692 h 3960000"/>
              <a:gd name="connsiteX15-87" fmla="*/ 2283619 w 3960440"/>
              <a:gd name="connsiteY15-88" fmla="*/ 2688571 h 3960000"/>
              <a:gd name="connsiteX16-89" fmla="*/ 3144820 w 3960440"/>
              <a:gd name="connsiteY16-90" fmla="*/ 1595509 h 3960000"/>
              <a:gd name="connsiteX17-91" fmla="*/ 2134565 w 3960440"/>
              <a:gd name="connsiteY17-92" fmla="*/ 477605 h 3960000"/>
              <a:gd name="connsiteX18-93" fmla="*/ 1979373 w 3960440"/>
              <a:gd name="connsiteY18-94" fmla="*/ 472350 h 3960000"/>
              <a:gd name="connsiteX19-95" fmla="*/ 436907 w 3960440"/>
              <a:gd name="connsiteY19-96" fmla="*/ 0 h 3960000"/>
              <a:gd name="connsiteX20-97" fmla="*/ 3523533 w 3960440"/>
              <a:gd name="connsiteY20-98" fmla="*/ 0 h 3960000"/>
              <a:gd name="connsiteX21-99" fmla="*/ 3960440 w 3960440"/>
              <a:gd name="connsiteY21-100" fmla="*/ 436907 h 3960000"/>
              <a:gd name="connsiteX22-101" fmla="*/ 3960440 w 3960440"/>
              <a:gd name="connsiteY22-102" fmla="*/ 3523093 h 3960000"/>
              <a:gd name="connsiteX23-103" fmla="*/ 3523533 w 3960440"/>
              <a:gd name="connsiteY23-104" fmla="*/ 3960000 h 3960000"/>
              <a:gd name="connsiteX24-105" fmla="*/ 436907 w 3960440"/>
              <a:gd name="connsiteY24-106" fmla="*/ 3960000 h 3960000"/>
              <a:gd name="connsiteX25-107" fmla="*/ 0 w 3960440"/>
              <a:gd name="connsiteY25-108" fmla="*/ 3523093 h 3960000"/>
              <a:gd name="connsiteX26-109" fmla="*/ 0 w 3960440"/>
              <a:gd name="connsiteY26-110" fmla="*/ 436907 h 3960000"/>
              <a:gd name="connsiteX27-111" fmla="*/ 436907 w 3960440"/>
              <a:gd name="connsiteY27-112" fmla="*/ 0 h 3960000"/>
              <a:gd name="connsiteX0-113" fmla="*/ 1979373 w 3960440"/>
              <a:gd name="connsiteY0-114" fmla="*/ 472350 h 3960000"/>
              <a:gd name="connsiteX1-115" fmla="*/ 813783 w 3960440"/>
              <a:gd name="connsiteY1-116" fmla="*/ 1434034 h 3960000"/>
              <a:gd name="connsiteX2-117" fmla="*/ 1119009 w 3960440"/>
              <a:gd name="connsiteY2-118" fmla="*/ 2222584 h 3960000"/>
              <a:gd name="connsiteX3-119" fmla="*/ 1296382 w 3960440"/>
              <a:gd name="connsiteY3-120" fmla="*/ 1907811 h 3960000"/>
              <a:gd name="connsiteX4-121" fmla="*/ 1182276 w 3960440"/>
              <a:gd name="connsiteY4-122" fmla="*/ 1442314 h 3960000"/>
              <a:gd name="connsiteX5-123" fmla="*/ 2217373 w 3960440"/>
              <a:gd name="connsiteY5-124" fmla="*/ 796414 h 3960000"/>
              <a:gd name="connsiteX6-125" fmla="*/ 2730780 w 3960440"/>
              <a:gd name="connsiteY6-126" fmla="*/ 1554106 h 3960000"/>
              <a:gd name="connsiteX7-127" fmla="*/ 2424394 w 3960440"/>
              <a:gd name="connsiteY7-128" fmla="*/ 2278672 h 3960000"/>
              <a:gd name="connsiteX8-129" fmla="*/ 1910984 w 3960440"/>
              <a:gd name="connsiteY8-130" fmla="*/ 2071653 h 3960000"/>
              <a:gd name="connsiteX9-131" fmla="*/ 2072459 w 3960440"/>
              <a:gd name="connsiteY9-132" fmla="*/ 1512703 h 3960000"/>
              <a:gd name="connsiteX10-133" fmla="*/ 1873721 w 3960440"/>
              <a:gd name="connsiteY10-134" fmla="*/ 1156628 h 3960000"/>
              <a:gd name="connsiteX11-135" fmla="*/ 1525929 w 3960440"/>
              <a:gd name="connsiteY11-136" fmla="*/ 1392629 h 3960000"/>
              <a:gd name="connsiteX12-137" fmla="*/ 1521788 w 3960440"/>
              <a:gd name="connsiteY12-138" fmla="*/ 1897758 h 3960000"/>
              <a:gd name="connsiteX13-139" fmla="*/ 1339611 w 3960440"/>
              <a:gd name="connsiteY13-140" fmla="*/ 3487664 h 3960000"/>
              <a:gd name="connsiteX14-141" fmla="*/ 1803335 w 3960440"/>
              <a:gd name="connsiteY14-142" fmla="*/ 2485692 h 3960000"/>
              <a:gd name="connsiteX15-143" fmla="*/ 2283619 w 3960440"/>
              <a:gd name="connsiteY15-144" fmla="*/ 2688571 h 3960000"/>
              <a:gd name="connsiteX16-145" fmla="*/ 3144820 w 3960440"/>
              <a:gd name="connsiteY16-146" fmla="*/ 1595509 h 3960000"/>
              <a:gd name="connsiteX17-147" fmla="*/ 2134565 w 3960440"/>
              <a:gd name="connsiteY17-148" fmla="*/ 477605 h 3960000"/>
              <a:gd name="connsiteX18-149" fmla="*/ 1979373 w 3960440"/>
              <a:gd name="connsiteY18-150" fmla="*/ 472350 h 3960000"/>
              <a:gd name="connsiteX19-151" fmla="*/ 436907 w 3960440"/>
              <a:gd name="connsiteY19-152" fmla="*/ 0 h 3960000"/>
              <a:gd name="connsiteX20-153" fmla="*/ 3523533 w 3960440"/>
              <a:gd name="connsiteY20-154" fmla="*/ 0 h 3960000"/>
              <a:gd name="connsiteX21-155" fmla="*/ 3960440 w 3960440"/>
              <a:gd name="connsiteY21-156" fmla="*/ 436907 h 3960000"/>
              <a:gd name="connsiteX22-157" fmla="*/ 3960440 w 3960440"/>
              <a:gd name="connsiteY22-158" fmla="*/ 3523093 h 3960000"/>
              <a:gd name="connsiteX23-159" fmla="*/ 3523533 w 3960440"/>
              <a:gd name="connsiteY23-160" fmla="*/ 3960000 h 3960000"/>
              <a:gd name="connsiteX24-161" fmla="*/ 436907 w 3960440"/>
              <a:gd name="connsiteY24-162" fmla="*/ 3960000 h 3960000"/>
              <a:gd name="connsiteX25-163" fmla="*/ 0 w 3960440"/>
              <a:gd name="connsiteY25-164" fmla="*/ 3523093 h 3960000"/>
              <a:gd name="connsiteX26-165" fmla="*/ 0 w 3960440"/>
              <a:gd name="connsiteY26-166" fmla="*/ 436907 h 3960000"/>
              <a:gd name="connsiteX27-167" fmla="*/ 436907 w 3960440"/>
              <a:gd name="connsiteY27-168" fmla="*/ 0 h 3960000"/>
              <a:gd name="connsiteX0-169" fmla="*/ 1979373 w 3960440"/>
              <a:gd name="connsiteY0-170" fmla="*/ 472350 h 3960000"/>
              <a:gd name="connsiteX1-171" fmla="*/ 813783 w 3960440"/>
              <a:gd name="connsiteY1-172" fmla="*/ 1434034 h 3960000"/>
              <a:gd name="connsiteX2-173" fmla="*/ 1119009 w 3960440"/>
              <a:gd name="connsiteY2-174" fmla="*/ 2222584 h 3960000"/>
              <a:gd name="connsiteX3-175" fmla="*/ 1296382 w 3960440"/>
              <a:gd name="connsiteY3-176" fmla="*/ 1907811 h 3960000"/>
              <a:gd name="connsiteX4-177" fmla="*/ 1182276 w 3960440"/>
              <a:gd name="connsiteY4-178" fmla="*/ 1442314 h 3960000"/>
              <a:gd name="connsiteX5-179" fmla="*/ 2217373 w 3960440"/>
              <a:gd name="connsiteY5-180" fmla="*/ 796414 h 3960000"/>
              <a:gd name="connsiteX6-181" fmla="*/ 2730780 w 3960440"/>
              <a:gd name="connsiteY6-182" fmla="*/ 1554106 h 3960000"/>
              <a:gd name="connsiteX7-183" fmla="*/ 2424394 w 3960440"/>
              <a:gd name="connsiteY7-184" fmla="*/ 2278672 h 3960000"/>
              <a:gd name="connsiteX8-185" fmla="*/ 1910984 w 3960440"/>
              <a:gd name="connsiteY8-186" fmla="*/ 2071653 h 3960000"/>
              <a:gd name="connsiteX9-187" fmla="*/ 2072459 w 3960440"/>
              <a:gd name="connsiteY9-188" fmla="*/ 1512703 h 3960000"/>
              <a:gd name="connsiteX10-189" fmla="*/ 1873721 w 3960440"/>
              <a:gd name="connsiteY10-190" fmla="*/ 1156628 h 3960000"/>
              <a:gd name="connsiteX11-191" fmla="*/ 1525929 w 3960440"/>
              <a:gd name="connsiteY11-192" fmla="*/ 1392629 h 3960000"/>
              <a:gd name="connsiteX12-193" fmla="*/ 1521788 w 3960440"/>
              <a:gd name="connsiteY12-194" fmla="*/ 1897758 h 3960000"/>
              <a:gd name="connsiteX13-195" fmla="*/ 1339611 w 3960440"/>
              <a:gd name="connsiteY13-196" fmla="*/ 3487664 h 3960000"/>
              <a:gd name="connsiteX14-197" fmla="*/ 1803335 w 3960440"/>
              <a:gd name="connsiteY14-198" fmla="*/ 2485692 h 3960000"/>
              <a:gd name="connsiteX15-199" fmla="*/ 2283619 w 3960440"/>
              <a:gd name="connsiteY15-200" fmla="*/ 2688571 h 3960000"/>
              <a:gd name="connsiteX16-201" fmla="*/ 3144820 w 3960440"/>
              <a:gd name="connsiteY16-202" fmla="*/ 1595509 h 3960000"/>
              <a:gd name="connsiteX17-203" fmla="*/ 2134565 w 3960440"/>
              <a:gd name="connsiteY17-204" fmla="*/ 477605 h 3960000"/>
              <a:gd name="connsiteX18-205" fmla="*/ 1979373 w 3960440"/>
              <a:gd name="connsiteY18-206" fmla="*/ 472350 h 3960000"/>
              <a:gd name="connsiteX19-207" fmla="*/ 436907 w 3960440"/>
              <a:gd name="connsiteY19-208" fmla="*/ 0 h 3960000"/>
              <a:gd name="connsiteX20-209" fmla="*/ 3523533 w 3960440"/>
              <a:gd name="connsiteY20-210" fmla="*/ 0 h 3960000"/>
              <a:gd name="connsiteX21-211" fmla="*/ 3960440 w 3960440"/>
              <a:gd name="connsiteY21-212" fmla="*/ 436907 h 3960000"/>
              <a:gd name="connsiteX22-213" fmla="*/ 3960440 w 3960440"/>
              <a:gd name="connsiteY22-214" fmla="*/ 3523093 h 3960000"/>
              <a:gd name="connsiteX23-215" fmla="*/ 3523533 w 3960440"/>
              <a:gd name="connsiteY23-216" fmla="*/ 3960000 h 3960000"/>
              <a:gd name="connsiteX24-217" fmla="*/ 436907 w 3960440"/>
              <a:gd name="connsiteY24-218" fmla="*/ 3960000 h 3960000"/>
              <a:gd name="connsiteX25-219" fmla="*/ 0 w 3960440"/>
              <a:gd name="connsiteY25-220" fmla="*/ 3523093 h 3960000"/>
              <a:gd name="connsiteX26-221" fmla="*/ 0 w 3960440"/>
              <a:gd name="connsiteY26-222" fmla="*/ 436907 h 3960000"/>
              <a:gd name="connsiteX27-223" fmla="*/ 436907 w 3960440"/>
              <a:gd name="connsiteY27-224" fmla="*/ 0 h 3960000"/>
              <a:gd name="connsiteX0-225" fmla="*/ 1979373 w 3960440"/>
              <a:gd name="connsiteY0-226" fmla="*/ 472350 h 3960000"/>
              <a:gd name="connsiteX1-227" fmla="*/ 813783 w 3960440"/>
              <a:gd name="connsiteY1-228" fmla="*/ 1434034 h 3960000"/>
              <a:gd name="connsiteX2-229" fmla="*/ 1119009 w 3960440"/>
              <a:gd name="connsiteY2-230" fmla="*/ 2222584 h 3960000"/>
              <a:gd name="connsiteX3-231" fmla="*/ 1296382 w 3960440"/>
              <a:gd name="connsiteY3-232" fmla="*/ 1907811 h 3960000"/>
              <a:gd name="connsiteX4-233" fmla="*/ 1182276 w 3960440"/>
              <a:gd name="connsiteY4-234" fmla="*/ 1442314 h 3960000"/>
              <a:gd name="connsiteX5-235" fmla="*/ 2217373 w 3960440"/>
              <a:gd name="connsiteY5-236" fmla="*/ 796414 h 3960000"/>
              <a:gd name="connsiteX6-237" fmla="*/ 2730780 w 3960440"/>
              <a:gd name="connsiteY6-238" fmla="*/ 1554106 h 3960000"/>
              <a:gd name="connsiteX7-239" fmla="*/ 2424394 w 3960440"/>
              <a:gd name="connsiteY7-240" fmla="*/ 2278672 h 3960000"/>
              <a:gd name="connsiteX8-241" fmla="*/ 1910984 w 3960440"/>
              <a:gd name="connsiteY8-242" fmla="*/ 2071653 h 3960000"/>
              <a:gd name="connsiteX9-243" fmla="*/ 2072459 w 3960440"/>
              <a:gd name="connsiteY9-244" fmla="*/ 1512703 h 3960000"/>
              <a:gd name="connsiteX10-245" fmla="*/ 1873721 w 3960440"/>
              <a:gd name="connsiteY10-246" fmla="*/ 1156628 h 3960000"/>
              <a:gd name="connsiteX11-247" fmla="*/ 1525929 w 3960440"/>
              <a:gd name="connsiteY11-248" fmla="*/ 1392629 h 3960000"/>
              <a:gd name="connsiteX12-249" fmla="*/ 1521788 w 3960440"/>
              <a:gd name="connsiteY12-250" fmla="*/ 1897758 h 3960000"/>
              <a:gd name="connsiteX13-251" fmla="*/ 1339611 w 3960440"/>
              <a:gd name="connsiteY13-252" fmla="*/ 3487664 h 3960000"/>
              <a:gd name="connsiteX14-253" fmla="*/ 1803335 w 3960440"/>
              <a:gd name="connsiteY14-254" fmla="*/ 2485692 h 3960000"/>
              <a:gd name="connsiteX15-255" fmla="*/ 2283619 w 3960440"/>
              <a:gd name="connsiteY15-256" fmla="*/ 2688571 h 3960000"/>
              <a:gd name="connsiteX16-257" fmla="*/ 3144820 w 3960440"/>
              <a:gd name="connsiteY16-258" fmla="*/ 1595509 h 3960000"/>
              <a:gd name="connsiteX17-259" fmla="*/ 2134565 w 3960440"/>
              <a:gd name="connsiteY17-260" fmla="*/ 477605 h 3960000"/>
              <a:gd name="connsiteX18-261" fmla="*/ 1979373 w 3960440"/>
              <a:gd name="connsiteY18-262" fmla="*/ 472350 h 3960000"/>
              <a:gd name="connsiteX19-263" fmla="*/ 436907 w 3960440"/>
              <a:gd name="connsiteY19-264" fmla="*/ 0 h 3960000"/>
              <a:gd name="connsiteX20-265" fmla="*/ 3523533 w 3960440"/>
              <a:gd name="connsiteY20-266" fmla="*/ 0 h 3960000"/>
              <a:gd name="connsiteX21-267" fmla="*/ 3960440 w 3960440"/>
              <a:gd name="connsiteY21-268" fmla="*/ 436907 h 3960000"/>
              <a:gd name="connsiteX22-269" fmla="*/ 3960440 w 3960440"/>
              <a:gd name="connsiteY22-270" fmla="*/ 3523093 h 3960000"/>
              <a:gd name="connsiteX23-271" fmla="*/ 3523533 w 3960440"/>
              <a:gd name="connsiteY23-272" fmla="*/ 3960000 h 3960000"/>
              <a:gd name="connsiteX24-273" fmla="*/ 436907 w 3960440"/>
              <a:gd name="connsiteY24-274" fmla="*/ 3960000 h 3960000"/>
              <a:gd name="connsiteX25-275" fmla="*/ 0 w 3960440"/>
              <a:gd name="connsiteY25-276" fmla="*/ 3523093 h 3960000"/>
              <a:gd name="connsiteX26-277" fmla="*/ 0 w 3960440"/>
              <a:gd name="connsiteY26-278" fmla="*/ 436907 h 3960000"/>
              <a:gd name="connsiteX27-279" fmla="*/ 436907 w 3960440"/>
              <a:gd name="connsiteY27-280" fmla="*/ 0 h 3960000"/>
              <a:gd name="connsiteX0-281" fmla="*/ 1979373 w 3960440"/>
              <a:gd name="connsiteY0-282" fmla="*/ 472350 h 3960000"/>
              <a:gd name="connsiteX1-283" fmla="*/ 813783 w 3960440"/>
              <a:gd name="connsiteY1-284" fmla="*/ 1434034 h 3960000"/>
              <a:gd name="connsiteX2-285" fmla="*/ 1119009 w 3960440"/>
              <a:gd name="connsiteY2-286" fmla="*/ 2222584 h 3960000"/>
              <a:gd name="connsiteX3-287" fmla="*/ 1296382 w 3960440"/>
              <a:gd name="connsiteY3-288" fmla="*/ 1907811 h 3960000"/>
              <a:gd name="connsiteX4-289" fmla="*/ 1182276 w 3960440"/>
              <a:gd name="connsiteY4-290" fmla="*/ 1442314 h 3960000"/>
              <a:gd name="connsiteX5-291" fmla="*/ 2217373 w 3960440"/>
              <a:gd name="connsiteY5-292" fmla="*/ 838586 h 3960000"/>
              <a:gd name="connsiteX6-293" fmla="*/ 2730780 w 3960440"/>
              <a:gd name="connsiteY6-294" fmla="*/ 1554106 h 3960000"/>
              <a:gd name="connsiteX7-295" fmla="*/ 2424394 w 3960440"/>
              <a:gd name="connsiteY7-296" fmla="*/ 2278672 h 3960000"/>
              <a:gd name="connsiteX8-297" fmla="*/ 1910984 w 3960440"/>
              <a:gd name="connsiteY8-298" fmla="*/ 2071653 h 3960000"/>
              <a:gd name="connsiteX9-299" fmla="*/ 2072459 w 3960440"/>
              <a:gd name="connsiteY9-300" fmla="*/ 1512703 h 3960000"/>
              <a:gd name="connsiteX10-301" fmla="*/ 1873721 w 3960440"/>
              <a:gd name="connsiteY10-302" fmla="*/ 1156628 h 3960000"/>
              <a:gd name="connsiteX11-303" fmla="*/ 1525929 w 3960440"/>
              <a:gd name="connsiteY11-304" fmla="*/ 1392629 h 3960000"/>
              <a:gd name="connsiteX12-305" fmla="*/ 1521788 w 3960440"/>
              <a:gd name="connsiteY12-306" fmla="*/ 1897758 h 3960000"/>
              <a:gd name="connsiteX13-307" fmla="*/ 1339611 w 3960440"/>
              <a:gd name="connsiteY13-308" fmla="*/ 3487664 h 3960000"/>
              <a:gd name="connsiteX14-309" fmla="*/ 1803335 w 3960440"/>
              <a:gd name="connsiteY14-310" fmla="*/ 2485692 h 3960000"/>
              <a:gd name="connsiteX15-311" fmla="*/ 2283619 w 3960440"/>
              <a:gd name="connsiteY15-312" fmla="*/ 2688571 h 3960000"/>
              <a:gd name="connsiteX16-313" fmla="*/ 3144820 w 3960440"/>
              <a:gd name="connsiteY16-314" fmla="*/ 1595509 h 3960000"/>
              <a:gd name="connsiteX17-315" fmla="*/ 2134565 w 3960440"/>
              <a:gd name="connsiteY17-316" fmla="*/ 477605 h 3960000"/>
              <a:gd name="connsiteX18-317" fmla="*/ 1979373 w 3960440"/>
              <a:gd name="connsiteY18-318" fmla="*/ 472350 h 3960000"/>
              <a:gd name="connsiteX19-319" fmla="*/ 436907 w 3960440"/>
              <a:gd name="connsiteY19-320" fmla="*/ 0 h 3960000"/>
              <a:gd name="connsiteX20-321" fmla="*/ 3523533 w 3960440"/>
              <a:gd name="connsiteY20-322" fmla="*/ 0 h 3960000"/>
              <a:gd name="connsiteX21-323" fmla="*/ 3960440 w 3960440"/>
              <a:gd name="connsiteY21-324" fmla="*/ 436907 h 3960000"/>
              <a:gd name="connsiteX22-325" fmla="*/ 3960440 w 3960440"/>
              <a:gd name="connsiteY22-326" fmla="*/ 3523093 h 3960000"/>
              <a:gd name="connsiteX23-327" fmla="*/ 3523533 w 3960440"/>
              <a:gd name="connsiteY23-328" fmla="*/ 3960000 h 3960000"/>
              <a:gd name="connsiteX24-329" fmla="*/ 436907 w 3960440"/>
              <a:gd name="connsiteY24-330" fmla="*/ 3960000 h 3960000"/>
              <a:gd name="connsiteX25-331" fmla="*/ 0 w 3960440"/>
              <a:gd name="connsiteY25-332" fmla="*/ 3523093 h 3960000"/>
              <a:gd name="connsiteX26-333" fmla="*/ 0 w 3960440"/>
              <a:gd name="connsiteY26-334" fmla="*/ 436907 h 3960000"/>
              <a:gd name="connsiteX27-335" fmla="*/ 436907 w 3960440"/>
              <a:gd name="connsiteY27-336" fmla="*/ 0 h 3960000"/>
              <a:gd name="connsiteX0-337" fmla="*/ 1979373 w 3960440"/>
              <a:gd name="connsiteY0-338" fmla="*/ 472350 h 3960000"/>
              <a:gd name="connsiteX1-339" fmla="*/ 813783 w 3960440"/>
              <a:gd name="connsiteY1-340" fmla="*/ 1434034 h 3960000"/>
              <a:gd name="connsiteX2-341" fmla="*/ 1119009 w 3960440"/>
              <a:gd name="connsiteY2-342" fmla="*/ 2222584 h 3960000"/>
              <a:gd name="connsiteX3-343" fmla="*/ 1296382 w 3960440"/>
              <a:gd name="connsiteY3-344" fmla="*/ 1907811 h 3960000"/>
              <a:gd name="connsiteX4-345" fmla="*/ 1234998 w 3960440"/>
              <a:gd name="connsiteY4-346" fmla="*/ 1431771 h 3960000"/>
              <a:gd name="connsiteX5-347" fmla="*/ 2217373 w 3960440"/>
              <a:gd name="connsiteY5-348" fmla="*/ 838586 h 3960000"/>
              <a:gd name="connsiteX6-349" fmla="*/ 2730780 w 3960440"/>
              <a:gd name="connsiteY6-350" fmla="*/ 1554106 h 3960000"/>
              <a:gd name="connsiteX7-351" fmla="*/ 2424394 w 3960440"/>
              <a:gd name="connsiteY7-352" fmla="*/ 2278672 h 3960000"/>
              <a:gd name="connsiteX8-353" fmla="*/ 1910984 w 3960440"/>
              <a:gd name="connsiteY8-354" fmla="*/ 2071653 h 3960000"/>
              <a:gd name="connsiteX9-355" fmla="*/ 2072459 w 3960440"/>
              <a:gd name="connsiteY9-356" fmla="*/ 1512703 h 3960000"/>
              <a:gd name="connsiteX10-357" fmla="*/ 1873721 w 3960440"/>
              <a:gd name="connsiteY10-358" fmla="*/ 1156628 h 3960000"/>
              <a:gd name="connsiteX11-359" fmla="*/ 1525929 w 3960440"/>
              <a:gd name="connsiteY11-360" fmla="*/ 1392629 h 3960000"/>
              <a:gd name="connsiteX12-361" fmla="*/ 1521788 w 3960440"/>
              <a:gd name="connsiteY12-362" fmla="*/ 1897758 h 3960000"/>
              <a:gd name="connsiteX13-363" fmla="*/ 1339611 w 3960440"/>
              <a:gd name="connsiteY13-364" fmla="*/ 3487664 h 3960000"/>
              <a:gd name="connsiteX14-365" fmla="*/ 1803335 w 3960440"/>
              <a:gd name="connsiteY14-366" fmla="*/ 2485692 h 3960000"/>
              <a:gd name="connsiteX15-367" fmla="*/ 2283619 w 3960440"/>
              <a:gd name="connsiteY15-368" fmla="*/ 2688571 h 3960000"/>
              <a:gd name="connsiteX16-369" fmla="*/ 3144820 w 3960440"/>
              <a:gd name="connsiteY16-370" fmla="*/ 1595509 h 3960000"/>
              <a:gd name="connsiteX17-371" fmla="*/ 2134565 w 3960440"/>
              <a:gd name="connsiteY17-372" fmla="*/ 477605 h 3960000"/>
              <a:gd name="connsiteX18-373" fmla="*/ 1979373 w 3960440"/>
              <a:gd name="connsiteY18-374" fmla="*/ 472350 h 3960000"/>
              <a:gd name="connsiteX19-375" fmla="*/ 436907 w 3960440"/>
              <a:gd name="connsiteY19-376" fmla="*/ 0 h 3960000"/>
              <a:gd name="connsiteX20-377" fmla="*/ 3523533 w 3960440"/>
              <a:gd name="connsiteY20-378" fmla="*/ 0 h 3960000"/>
              <a:gd name="connsiteX21-379" fmla="*/ 3960440 w 3960440"/>
              <a:gd name="connsiteY21-380" fmla="*/ 436907 h 3960000"/>
              <a:gd name="connsiteX22-381" fmla="*/ 3960440 w 3960440"/>
              <a:gd name="connsiteY22-382" fmla="*/ 3523093 h 3960000"/>
              <a:gd name="connsiteX23-383" fmla="*/ 3523533 w 3960440"/>
              <a:gd name="connsiteY23-384" fmla="*/ 3960000 h 3960000"/>
              <a:gd name="connsiteX24-385" fmla="*/ 436907 w 3960440"/>
              <a:gd name="connsiteY24-386" fmla="*/ 3960000 h 3960000"/>
              <a:gd name="connsiteX25-387" fmla="*/ 0 w 3960440"/>
              <a:gd name="connsiteY25-388" fmla="*/ 3523093 h 3960000"/>
              <a:gd name="connsiteX26-389" fmla="*/ 0 w 3960440"/>
              <a:gd name="connsiteY26-390" fmla="*/ 436907 h 3960000"/>
              <a:gd name="connsiteX27-391" fmla="*/ 436907 w 3960440"/>
              <a:gd name="connsiteY27-392" fmla="*/ 0 h 3960000"/>
              <a:gd name="connsiteX0-393" fmla="*/ 1979373 w 3960440"/>
              <a:gd name="connsiteY0-394" fmla="*/ 472350 h 3960000"/>
              <a:gd name="connsiteX1-395" fmla="*/ 813783 w 3960440"/>
              <a:gd name="connsiteY1-396" fmla="*/ 1434034 h 3960000"/>
              <a:gd name="connsiteX2-397" fmla="*/ 1119009 w 3960440"/>
              <a:gd name="connsiteY2-398" fmla="*/ 2222584 h 3960000"/>
              <a:gd name="connsiteX3-399" fmla="*/ 1296382 w 3960440"/>
              <a:gd name="connsiteY3-400" fmla="*/ 1907811 h 3960000"/>
              <a:gd name="connsiteX4-401" fmla="*/ 1234998 w 3960440"/>
              <a:gd name="connsiteY4-402" fmla="*/ 1431771 h 3960000"/>
              <a:gd name="connsiteX5-403" fmla="*/ 2217373 w 3960440"/>
              <a:gd name="connsiteY5-404" fmla="*/ 838586 h 3960000"/>
              <a:gd name="connsiteX6-405" fmla="*/ 2730780 w 3960440"/>
              <a:gd name="connsiteY6-406" fmla="*/ 1554106 h 3960000"/>
              <a:gd name="connsiteX7-407" fmla="*/ 2424394 w 3960440"/>
              <a:gd name="connsiteY7-408" fmla="*/ 2278672 h 3960000"/>
              <a:gd name="connsiteX8-409" fmla="*/ 1910984 w 3960440"/>
              <a:gd name="connsiteY8-410" fmla="*/ 2071653 h 3960000"/>
              <a:gd name="connsiteX9-411" fmla="*/ 2072459 w 3960440"/>
              <a:gd name="connsiteY9-412" fmla="*/ 1512703 h 3960000"/>
              <a:gd name="connsiteX10-413" fmla="*/ 1915898 w 3960440"/>
              <a:gd name="connsiteY10-414" fmla="*/ 1219889 h 3960000"/>
              <a:gd name="connsiteX11-415" fmla="*/ 1525929 w 3960440"/>
              <a:gd name="connsiteY11-416" fmla="*/ 1392629 h 3960000"/>
              <a:gd name="connsiteX12-417" fmla="*/ 1521788 w 3960440"/>
              <a:gd name="connsiteY12-418" fmla="*/ 1897758 h 3960000"/>
              <a:gd name="connsiteX13-419" fmla="*/ 1339611 w 3960440"/>
              <a:gd name="connsiteY13-420" fmla="*/ 3487664 h 3960000"/>
              <a:gd name="connsiteX14-421" fmla="*/ 1803335 w 3960440"/>
              <a:gd name="connsiteY14-422" fmla="*/ 2485692 h 3960000"/>
              <a:gd name="connsiteX15-423" fmla="*/ 2283619 w 3960440"/>
              <a:gd name="connsiteY15-424" fmla="*/ 2688571 h 3960000"/>
              <a:gd name="connsiteX16-425" fmla="*/ 3144820 w 3960440"/>
              <a:gd name="connsiteY16-426" fmla="*/ 1595509 h 3960000"/>
              <a:gd name="connsiteX17-427" fmla="*/ 2134565 w 3960440"/>
              <a:gd name="connsiteY17-428" fmla="*/ 477605 h 3960000"/>
              <a:gd name="connsiteX18-429" fmla="*/ 1979373 w 3960440"/>
              <a:gd name="connsiteY18-430" fmla="*/ 472350 h 3960000"/>
              <a:gd name="connsiteX19-431" fmla="*/ 436907 w 3960440"/>
              <a:gd name="connsiteY19-432" fmla="*/ 0 h 3960000"/>
              <a:gd name="connsiteX20-433" fmla="*/ 3523533 w 3960440"/>
              <a:gd name="connsiteY20-434" fmla="*/ 0 h 3960000"/>
              <a:gd name="connsiteX21-435" fmla="*/ 3960440 w 3960440"/>
              <a:gd name="connsiteY21-436" fmla="*/ 436907 h 3960000"/>
              <a:gd name="connsiteX22-437" fmla="*/ 3960440 w 3960440"/>
              <a:gd name="connsiteY22-438" fmla="*/ 3523093 h 3960000"/>
              <a:gd name="connsiteX23-439" fmla="*/ 3523533 w 3960440"/>
              <a:gd name="connsiteY23-440" fmla="*/ 3960000 h 3960000"/>
              <a:gd name="connsiteX24-441" fmla="*/ 436907 w 3960440"/>
              <a:gd name="connsiteY24-442" fmla="*/ 3960000 h 3960000"/>
              <a:gd name="connsiteX25-443" fmla="*/ 0 w 3960440"/>
              <a:gd name="connsiteY25-444" fmla="*/ 3523093 h 3960000"/>
              <a:gd name="connsiteX26-445" fmla="*/ 0 w 3960440"/>
              <a:gd name="connsiteY26-446" fmla="*/ 436907 h 3960000"/>
              <a:gd name="connsiteX27-447" fmla="*/ 436907 w 3960440"/>
              <a:gd name="connsiteY27-448" fmla="*/ 0 h 3960000"/>
              <a:gd name="connsiteX0-449" fmla="*/ 1979373 w 3960440"/>
              <a:gd name="connsiteY0-450" fmla="*/ 472350 h 3960000"/>
              <a:gd name="connsiteX1-451" fmla="*/ 813783 w 3960440"/>
              <a:gd name="connsiteY1-452" fmla="*/ 1434034 h 3960000"/>
              <a:gd name="connsiteX2-453" fmla="*/ 1119009 w 3960440"/>
              <a:gd name="connsiteY2-454" fmla="*/ 2222584 h 3960000"/>
              <a:gd name="connsiteX3-455" fmla="*/ 1296382 w 3960440"/>
              <a:gd name="connsiteY3-456" fmla="*/ 1907811 h 3960000"/>
              <a:gd name="connsiteX4-457" fmla="*/ 1234998 w 3960440"/>
              <a:gd name="connsiteY4-458" fmla="*/ 1431771 h 3960000"/>
              <a:gd name="connsiteX5-459" fmla="*/ 2217373 w 3960440"/>
              <a:gd name="connsiteY5-460" fmla="*/ 838586 h 3960000"/>
              <a:gd name="connsiteX6-461" fmla="*/ 2730780 w 3960440"/>
              <a:gd name="connsiteY6-462" fmla="*/ 1554106 h 3960000"/>
              <a:gd name="connsiteX7-463" fmla="*/ 2424394 w 3960440"/>
              <a:gd name="connsiteY7-464" fmla="*/ 2278672 h 3960000"/>
              <a:gd name="connsiteX8-465" fmla="*/ 1910984 w 3960440"/>
              <a:gd name="connsiteY8-466" fmla="*/ 2071653 h 3960000"/>
              <a:gd name="connsiteX9-467" fmla="*/ 2072459 w 3960440"/>
              <a:gd name="connsiteY9-468" fmla="*/ 1512703 h 3960000"/>
              <a:gd name="connsiteX10-469" fmla="*/ 1915898 w 3960440"/>
              <a:gd name="connsiteY10-470" fmla="*/ 1219889 h 3960000"/>
              <a:gd name="connsiteX11-471" fmla="*/ 1589196 w 3960440"/>
              <a:gd name="connsiteY11-472" fmla="*/ 1434803 h 3960000"/>
              <a:gd name="connsiteX12-473" fmla="*/ 1521788 w 3960440"/>
              <a:gd name="connsiteY12-474" fmla="*/ 1897758 h 3960000"/>
              <a:gd name="connsiteX13-475" fmla="*/ 1339611 w 3960440"/>
              <a:gd name="connsiteY13-476" fmla="*/ 3487664 h 3960000"/>
              <a:gd name="connsiteX14-477" fmla="*/ 1803335 w 3960440"/>
              <a:gd name="connsiteY14-478" fmla="*/ 2485692 h 3960000"/>
              <a:gd name="connsiteX15-479" fmla="*/ 2283619 w 3960440"/>
              <a:gd name="connsiteY15-480" fmla="*/ 2688571 h 3960000"/>
              <a:gd name="connsiteX16-481" fmla="*/ 3144820 w 3960440"/>
              <a:gd name="connsiteY16-482" fmla="*/ 1595509 h 3960000"/>
              <a:gd name="connsiteX17-483" fmla="*/ 2134565 w 3960440"/>
              <a:gd name="connsiteY17-484" fmla="*/ 477605 h 3960000"/>
              <a:gd name="connsiteX18-485" fmla="*/ 1979373 w 3960440"/>
              <a:gd name="connsiteY18-486" fmla="*/ 472350 h 3960000"/>
              <a:gd name="connsiteX19-487" fmla="*/ 436907 w 3960440"/>
              <a:gd name="connsiteY19-488" fmla="*/ 0 h 3960000"/>
              <a:gd name="connsiteX20-489" fmla="*/ 3523533 w 3960440"/>
              <a:gd name="connsiteY20-490" fmla="*/ 0 h 3960000"/>
              <a:gd name="connsiteX21-491" fmla="*/ 3960440 w 3960440"/>
              <a:gd name="connsiteY21-492" fmla="*/ 436907 h 3960000"/>
              <a:gd name="connsiteX22-493" fmla="*/ 3960440 w 3960440"/>
              <a:gd name="connsiteY22-494" fmla="*/ 3523093 h 3960000"/>
              <a:gd name="connsiteX23-495" fmla="*/ 3523533 w 3960440"/>
              <a:gd name="connsiteY23-496" fmla="*/ 3960000 h 3960000"/>
              <a:gd name="connsiteX24-497" fmla="*/ 436907 w 3960440"/>
              <a:gd name="connsiteY24-498" fmla="*/ 3960000 h 3960000"/>
              <a:gd name="connsiteX25-499" fmla="*/ 0 w 3960440"/>
              <a:gd name="connsiteY25-500" fmla="*/ 3523093 h 3960000"/>
              <a:gd name="connsiteX26-501" fmla="*/ 0 w 3960440"/>
              <a:gd name="connsiteY26-502" fmla="*/ 436907 h 3960000"/>
              <a:gd name="connsiteX27-503" fmla="*/ 436907 w 3960440"/>
              <a:gd name="connsiteY27-504" fmla="*/ 0 h 3960000"/>
              <a:gd name="connsiteX0-505" fmla="*/ 1979373 w 3960440"/>
              <a:gd name="connsiteY0-506" fmla="*/ 472350 h 3960000"/>
              <a:gd name="connsiteX1-507" fmla="*/ 813783 w 3960440"/>
              <a:gd name="connsiteY1-508" fmla="*/ 1434034 h 3960000"/>
              <a:gd name="connsiteX2-509" fmla="*/ 1119009 w 3960440"/>
              <a:gd name="connsiteY2-510" fmla="*/ 2222584 h 3960000"/>
              <a:gd name="connsiteX3-511" fmla="*/ 1296382 w 3960440"/>
              <a:gd name="connsiteY3-512" fmla="*/ 1907811 h 3960000"/>
              <a:gd name="connsiteX4-513" fmla="*/ 1234998 w 3960440"/>
              <a:gd name="connsiteY4-514" fmla="*/ 1431771 h 3960000"/>
              <a:gd name="connsiteX5-515" fmla="*/ 2217373 w 3960440"/>
              <a:gd name="connsiteY5-516" fmla="*/ 838586 h 3960000"/>
              <a:gd name="connsiteX6-517" fmla="*/ 2730780 w 3960440"/>
              <a:gd name="connsiteY6-518" fmla="*/ 1554106 h 3960000"/>
              <a:gd name="connsiteX7-519" fmla="*/ 2424394 w 3960440"/>
              <a:gd name="connsiteY7-520" fmla="*/ 2278672 h 3960000"/>
              <a:gd name="connsiteX8-521" fmla="*/ 1910984 w 3960440"/>
              <a:gd name="connsiteY8-522" fmla="*/ 2071653 h 3960000"/>
              <a:gd name="connsiteX9-523" fmla="*/ 2072459 w 3960440"/>
              <a:gd name="connsiteY9-524" fmla="*/ 1512703 h 3960000"/>
              <a:gd name="connsiteX10-525" fmla="*/ 1915898 w 3960440"/>
              <a:gd name="connsiteY10-526" fmla="*/ 1219889 h 3960000"/>
              <a:gd name="connsiteX11-527" fmla="*/ 1589196 w 3960440"/>
              <a:gd name="connsiteY11-528" fmla="*/ 1434803 h 3960000"/>
              <a:gd name="connsiteX12-529" fmla="*/ 1574511 w 3960440"/>
              <a:gd name="connsiteY12-530" fmla="*/ 1939931 h 3960000"/>
              <a:gd name="connsiteX13-531" fmla="*/ 1339611 w 3960440"/>
              <a:gd name="connsiteY13-532" fmla="*/ 3487664 h 3960000"/>
              <a:gd name="connsiteX14-533" fmla="*/ 1803335 w 3960440"/>
              <a:gd name="connsiteY14-534" fmla="*/ 2485692 h 3960000"/>
              <a:gd name="connsiteX15-535" fmla="*/ 2283619 w 3960440"/>
              <a:gd name="connsiteY15-536" fmla="*/ 2688571 h 3960000"/>
              <a:gd name="connsiteX16-537" fmla="*/ 3144820 w 3960440"/>
              <a:gd name="connsiteY16-538" fmla="*/ 1595509 h 3960000"/>
              <a:gd name="connsiteX17-539" fmla="*/ 2134565 w 3960440"/>
              <a:gd name="connsiteY17-540" fmla="*/ 477605 h 3960000"/>
              <a:gd name="connsiteX18-541" fmla="*/ 1979373 w 3960440"/>
              <a:gd name="connsiteY18-542" fmla="*/ 472350 h 3960000"/>
              <a:gd name="connsiteX19-543" fmla="*/ 436907 w 3960440"/>
              <a:gd name="connsiteY19-544" fmla="*/ 0 h 3960000"/>
              <a:gd name="connsiteX20-545" fmla="*/ 3523533 w 3960440"/>
              <a:gd name="connsiteY20-546" fmla="*/ 0 h 3960000"/>
              <a:gd name="connsiteX21-547" fmla="*/ 3960440 w 3960440"/>
              <a:gd name="connsiteY21-548" fmla="*/ 436907 h 3960000"/>
              <a:gd name="connsiteX22-549" fmla="*/ 3960440 w 3960440"/>
              <a:gd name="connsiteY22-550" fmla="*/ 3523093 h 3960000"/>
              <a:gd name="connsiteX23-551" fmla="*/ 3523533 w 3960440"/>
              <a:gd name="connsiteY23-552" fmla="*/ 3960000 h 3960000"/>
              <a:gd name="connsiteX24-553" fmla="*/ 436907 w 3960440"/>
              <a:gd name="connsiteY24-554" fmla="*/ 3960000 h 3960000"/>
              <a:gd name="connsiteX25-555" fmla="*/ 0 w 3960440"/>
              <a:gd name="connsiteY25-556" fmla="*/ 3523093 h 3960000"/>
              <a:gd name="connsiteX26-557" fmla="*/ 0 w 3960440"/>
              <a:gd name="connsiteY26-558" fmla="*/ 436907 h 3960000"/>
              <a:gd name="connsiteX27-559" fmla="*/ 436907 w 3960440"/>
              <a:gd name="connsiteY27-560" fmla="*/ 0 h 3960000"/>
              <a:gd name="connsiteX0-561" fmla="*/ 1979373 w 3960440"/>
              <a:gd name="connsiteY0-562" fmla="*/ 472350 h 3960000"/>
              <a:gd name="connsiteX1-563" fmla="*/ 813783 w 3960440"/>
              <a:gd name="connsiteY1-564" fmla="*/ 1434034 h 3960000"/>
              <a:gd name="connsiteX2-565" fmla="*/ 1119009 w 3960440"/>
              <a:gd name="connsiteY2-566" fmla="*/ 2222584 h 3960000"/>
              <a:gd name="connsiteX3-567" fmla="*/ 1296382 w 3960440"/>
              <a:gd name="connsiteY3-568" fmla="*/ 1907811 h 3960000"/>
              <a:gd name="connsiteX4-569" fmla="*/ 1234998 w 3960440"/>
              <a:gd name="connsiteY4-570" fmla="*/ 1431771 h 3960000"/>
              <a:gd name="connsiteX5-571" fmla="*/ 2217373 w 3960440"/>
              <a:gd name="connsiteY5-572" fmla="*/ 838586 h 3960000"/>
              <a:gd name="connsiteX6-573" fmla="*/ 2730780 w 3960440"/>
              <a:gd name="connsiteY6-574" fmla="*/ 1554106 h 3960000"/>
              <a:gd name="connsiteX7-575" fmla="*/ 2424394 w 3960440"/>
              <a:gd name="connsiteY7-576" fmla="*/ 2278672 h 3960000"/>
              <a:gd name="connsiteX8-577" fmla="*/ 1910984 w 3960440"/>
              <a:gd name="connsiteY8-578" fmla="*/ 2071653 h 3960000"/>
              <a:gd name="connsiteX9-579" fmla="*/ 2072459 w 3960440"/>
              <a:gd name="connsiteY9-580" fmla="*/ 1512703 h 3960000"/>
              <a:gd name="connsiteX10-581" fmla="*/ 1915898 w 3960440"/>
              <a:gd name="connsiteY10-582" fmla="*/ 1219889 h 3960000"/>
              <a:gd name="connsiteX11-583" fmla="*/ 1589196 w 3960440"/>
              <a:gd name="connsiteY11-584" fmla="*/ 1434803 h 3960000"/>
              <a:gd name="connsiteX12-585" fmla="*/ 1574511 w 3960440"/>
              <a:gd name="connsiteY12-586" fmla="*/ 1939931 h 3960000"/>
              <a:gd name="connsiteX13-587" fmla="*/ 1339611 w 3960440"/>
              <a:gd name="connsiteY13-588" fmla="*/ 3487664 h 3960000"/>
              <a:gd name="connsiteX14-589" fmla="*/ 1866603 w 3960440"/>
              <a:gd name="connsiteY14-590" fmla="*/ 2506778 h 3960000"/>
              <a:gd name="connsiteX15-591" fmla="*/ 2283619 w 3960440"/>
              <a:gd name="connsiteY15-592" fmla="*/ 2688571 h 3960000"/>
              <a:gd name="connsiteX16-593" fmla="*/ 3144820 w 3960440"/>
              <a:gd name="connsiteY16-594" fmla="*/ 1595509 h 3960000"/>
              <a:gd name="connsiteX17-595" fmla="*/ 2134565 w 3960440"/>
              <a:gd name="connsiteY17-596" fmla="*/ 477605 h 3960000"/>
              <a:gd name="connsiteX18-597" fmla="*/ 1979373 w 3960440"/>
              <a:gd name="connsiteY18-598" fmla="*/ 472350 h 3960000"/>
              <a:gd name="connsiteX19-599" fmla="*/ 436907 w 3960440"/>
              <a:gd name="connsiteY19-600" fmla="*/ 0 h 3960000"/>
              <a:gd name="connsiteX20-601" fmla="*/ 3523533 w 3960440"/>
              <a:gd name="connsiteY20-602" fmla="*/ 0 h 3960000"/>
              <a:gd name="connsiteX21-603" fmla="*/ 3960440 w 3960440"/>
              <a:gd name="connsiteY21-604" fmla="*/ 436907 h 3960000"/>
              <a:gd name="connsiteX22-605" fmla="*/ 3960440 w 3960440"/>
              <a:gd name="connsiteY22-606" fmla="*/ 3523093 h 3960000"/>
              <a:gd name="connsiteX23-607" fmla="*/ 3523533 w 3960440"/>
              <a:gd name="connsiteY23-608" fmla="*/ 3960000 h 3960000"/>
              <a:gd name="connsiteX24-609" fmla="*/ 436907 w 3960440"/>
              <a:gd name="connsiteY24-610" fmla="*/ 3960000 h 3960000"/>
              <a:gd name="connsiteX25-611" fmla="*/ 0 w 3960440"/>
              <a:gd name="connsiteY25-612" fmla="*/ 3523093 h 3960000"/>
              <a:gd name="connsiteX26-613" fmla="*/ 0 w 3960440"/>
              <a:gd name="connsiteY26-614" fmla="*/ 436907 h 3960000"/>
              <a:gd name="connsiteX27-615" fmla="*/ 436907 w 3960440"/>
              <a:gd name="connsiteY27-616" fmla="*/ 0 h 3960000"/>
              <a:gd name="connsiteX0-617" fmla="*/ 1979373 w 3960440"/>
              <a:gd name="connsiteY0-618" fmla="*/ 472350 h 3960000"/>
              <a:gd name="connsiteX1-619" fmla="*/ 813783 w 3960440"/>
              <a:gd name="connsiteY1-620" fmla="*/ 1434034 h 3960000"/>
              <a:gd name="connsiteX2-621" fmla="*/ 1119009 w 3960440"/>
              <a:gd name="connsiteY2-622" fmla="*/ 2222584 h 3960000"/>
              <a:gd name="connsiteX3-623" fmla="*/ 1296382 w 3960440"/>
              <a:gd name="connsiteY3-624" fmla="*/ 1907811 h 3960000"/>
              <a:gd name="connsiteX4-625" fmla="*/ 1234998 w 3960440"/>
              <a:gd name="connsiteY4-626" fmla="*/ 1431771 h 3960000"/>
              <a:gd name="connsiteX5-627" fmla="*/ 2217373 w 3960440"/>
              <a:gd name="connsiteY5-628" fmla="*/ 838586 h 3960000"/>
              <a:gd name="connsiteX6-629" fmla="*/ 2730780 w 3960440"/>
              <a:gd name="connsiteY6-630" fmla="*/ 1554106 h 3960000"/>
              <a:gd name="connsiteX7-631" fmla="*/ 2424394 w 3960440"/>
              <a:gd name="connsiteY7-632" fmla="*/ 2278672 h 3960000"/>
              <a:gd name="connsiteX8-633" fmla="*/ 1995341 w 3960440"/>
              <a:gd name="connsiteY8-634" fmla="*/ 2082197 h 3960000"/>
              <a:gd name="connsiteX9-635" fmla="*/ 2072459 w 3960440"/>
              <a:gd name="connsiteY9-636" fmla="*/ 1512703 h 3960000"/>
              <a:gd name="connsiteX10-637" fmla="*/ 1915898 w 3960440"/>
              <a:gd name="connsiteY10-638" fmla="*/ 1219889 h 3960000"/>
              <a:gd name="connsiteX11-639" fmla="*/ 1589196 w 3960440"/>
              <a:gd name="connsiteY11-640" fmla="*/ 1434803 h 3960000"/>
              <a:gd name="connsiteX12-641" fmla="*/ 1574511 w 3960440"/>
              <a:gd name="connsiteY12-642" fmla="*/ 1939931 h 3960000"/>
              <a:gd name="connsiteX13-643" fmla="*/ 1339611 w 3960440"/>
              <a:gd name="connsiteY13-644" fmla="*/ 3487664 h 3960000"/>
              <a:gd name="connsiteX14-645" fmla="*/ 1866603 w 3960440"/>
              <a:gd name="connsiteY14-646" fmla="*/ 2506778 h 3960000"/>
              <a:gd name="connsiteX15-647" fmla="*/ 2283619 w 3960440"/>
              <a:gd name="connsiteY15-648" fmla="*/ 2688571 h 3960000"/>
              <a:gd name="connsiteX16-649" fmla="*/ 3144820 w 3960440"/>
              <a:gd name="connsiteY16-650" fmla="*/ 1595509 h 3960000"/>
              <a:gd name="connsiteX17-651" fmla="*/ 2134565 w 3960440"/>
              <a:gd name="connsiteY17-652" fmla="*/ 477605 h 3960000"/>
              <a:gd name="connsiteX18-653" fmla="*/ 1979373 w 3960440"/>
              <a:gd name="connsiteY18-654" fmla="*/ 472350 h 3960000"/>
              <a:gd name="connsiteX19-655" fmla="*/ 436907 w 3960440"/>
              <a:gd name="connsiteY19-656" fmla="*/ 0 h 3960000"/>
              <a:gd name="connsiteX20-657" fmla="*/ 3523533 w 3960440"/>
              <a:gd name="connsiteY20-658" fmla="*/ 0 h 3960000"/>
              <a:gd name="connsiteX21-659" fmla="*/ 3960440 w 3960440"/>
              <a:gd name="connsiteY21-660" fmla="*/ 436907 h 3960000"/>
              <a:gd name="connsiteX22-661" fmla="*/ 3960440 w 3960440"/>
              <a:gd name="connsiteY22-662" fmla="*/ 3523093 h 3960000"/>
              <a:gd name="connsiteX23-663" fmla="*/ 3523533 w 3960440"/>
              <a:gd name="connsiteY23-664" fmla="*/ 3960000 h 3960000"/>
              <a:gd name="connsiteX24-665" fmla="*/ 436907 w 3960440"/>
              <a:gd name="connsiteY24-666" fmla="*/ 3960000 h 3960000"/>
              <a:gd name="connsiteX25-667" fmla="*/ 0 w 3960440"/>
              <a:gd name="connsiteY25-668" fmla="*/ 3523093 h 3960000"/>
              <a:gd name="connsiteX26-669" fmla="*/ 0 w 3960440"/>
              <a:gd name="connsiteY26-670" fmla="*/ 436907 h 3960000"/>
              <a:gd name="connsiteX27-671" fmla="*/ 436907 w 3960440"/>
              <a:gd name="connsiteY27-672" fmla="*/ 0 h 3960000"/>
              <a:gd name="connsiteX0-673" fmla="*/ 1979373 w 3960440"/>
              <a:gd name="connsiteY0-674" fmla="*/ 472350 h 3960000"/>
              <a:gd name="connsiteX1-675" fmla="*/ 813783 w 3960440"/>
              <a:gd name="connsiteY1-676" fmla="*/ 1434034 h 3960000"/>
              <a:gd name="connsiteX2-677" fmla="*/ 1119009 w 3960440"/>
              <a:gd name="connsiteY2-678" fmla="*/ 2222584 h 3960000"/>
              <a:gd name="connsiteX3-679" fmla="*/ 1296382 w 3960440"/>
              <a:gd name="connsiteY3-680" fmla="*/ 1907811 h 3960000"/>
              <a:gd name="connsiteX4-681" fmla="*/ 1234998 w 3960440"/>
              <a:gd name="connsiteY4-682" fmla="*/ 1431771 h 3960000"/>
              <a:gd name="connsiteX5-683" fmla="*/ 2217373 w 3960440"/>
              <a:gd name="connsiteY5-684" fmla="*/ 838586 h 3960000"/>
              <a:gd name="connsiteX6-685" fmla="*/ 2730780 w 3960440"/>
              <a:gd name="connsiteY6-686" fmla="*/ 1554106 h 3960000"/>
              <a:gd name="connsiteX7-687" fmla="*/ 2424394 w 3960440"/>
              <a:gd name="connsiteY7-688" fmla="*/ 2278672 h 3960000"/>
              <a:gd name="connsiteX8-689" fmla="*/ 1995341 w 3960440"/>
              <a:gd name="connsiteY8-690" fmla="*/ 2082197 h 3960000"/>
              <a:gd name="connsiteX9-691" fmla="*/ 2135727 w 3960440"/>
              <a:gd name="connsiteY9-692" fmla="*/ 1554876 h 3960000"/>
              <a:gd name="connsiteX10-693" fmla="*/ 1915898 w 3960440"/>
              <a:gd name="connsiteY10-694" fmla="*/ 1219889 h 3960000"/>
              <a:gd name="connsiteX11-695" fmla="*/ 1589196 w 3960440"/>
              <a:gd name="connsiteY11-696" fmla="*/ 1434803 h 3960000"/>
              <a:gd name="connsiteX12-697" fmla="*/ 1574511 w 3960440"/>
              <a:gd name="connsiteY12-698" fmla="*/ 1939931 h 3960000"/>
              <a:gd name="connsiteX13-699" fmla="*/ 1339611 w 3960440"/>
              <a:gd name="connsiteY13-700" fmla="*/ 3487664 h 3960000"/>
              <a:gd name="connsiteX14-701" fmla="*/ 1866603 w 3960440"/>
              <a:gd name="connsiteY14-702" fmla="*/ 2506778 h 3960000"/>
              <a:gd name="connsiteX15-703" fmla="*/ 2283619 w 3960440"/>
              <a:gd name="connsiteY15-704" fmla="*/ 2688571 h 3960000"/>
              <a:gd name="connsiteX16-705" fmla="*/ 3144820 w 3960440"/>
              <a:gd name="connsiteY16-706" fmla="*/ 1595509 h 3960000"/>
              <a:gd name="connsiteX17-707" fmla="*/ 2134565 w 3960440"/>
              <a:gd name="connsiteY17-708" fmla="*/ 477605 h 3960000"/>
              <a:gd name="connsiteX18-709" fmla="*/ 1979373 w 3960440"/>
              <a:gd name="connsiteY18-710" fmla="*/ 472350 h 3960000"/>
              <a:gd name="connsiteX19-711" fmla="*/ 436907 w 3960440"/>
              <a:gd name="connsiteY19-712" fmla="*/ 0 h 3960000"/>
              <a:gd name="connsiteX20-713" fmla="*/ 3523533 w 3960440"/>
              <a:gd name="connsiteY20-714" fmla="*/ 0 h 3960000"/>
              <a:gd name="connsiteX21-715" fmla="*/ 3960440 w 3960440"/>
              <a:gd name="connsiteY21-716" fmla="*/ 436907 h 3960000"/>
              <a:gd name="connsiteX22-717" fmla="*/ 3960440 w 3960440"/>
              <a:gd name="connsiteY22-718" fmla="*/ 3523093 h 3960000"/>
              <a:gd name="connsiteX23-719" fmla="*/ 3523533 w 3960440"/>
              <a:gd name="connsiteY23-720" fmla="*/ 3960000 h 3960000"/>
              <a:gd name="connsiteX24-721" fmla="*/ 436907 w 3960440"/>
              <a:gd name="connsiteY24-722" fmla="*/ 3960000 h 3960000"/>
              <a:gd name="connsiteX25-723" fmla="*/ 0 w 3960440"/>
              <a:gd name="connsiteY25-724" fmla="*/ 3523093 h 3960000"/>
              <a:gd name="connsiteX26-725" fmla="*/ 0 w 3960440"/>
              <a:gd name="connsiteY26-726" fmla="*/ 436907 h 3960000"/>
              <a:gd name="connsiteX27-727" fmla="*/ 436907 w 3960440"/>
              <a:gd name="connsiteY27-728" fmla="*/ 0 h 3960000"/>
              <a:gd name="connsiteX0-729" fmla="*/ 1979373 w 3960440"/>
              <a:gd name="connsiteY0-730" fmla="*/ 472350 h 3960000"/>
              <a:gd name="connsiteX1-731" fmla="*/ 813783 w 3960440"/>
              <a:gd name="connsiteY1-732" fmla="*/ 1434034 h 3960000"/>
              <a:gd name="connsiteX2-733" fmla="*/ 1119009 w 3960440"/>
              <a:gd name="connsiteY2-734" fmla="*/ 2222584 h 3960000"/>
              <a:gd name="connsiteX3-735" fmla="*/ 1296382 w 3960440"/>
              <a:gd name="connsiteY3-736" fmla="*/ 1907811 h 3960000"/>
              <a:gd name="connsiteX4-737" fmla="*/ 1234998 w 3960440"/>
              <a:gd name="connsiteY4-738" fmla="*/ 1431771 h 3960000"/>
              <a:gd name="connsiteX5-739" fmla="*/ 2217373 w 3960440"/>
              <a:gd name="connsiteY5-740" fmla="*/ 891303 h 3960000"/>
              <a:gd name="connsiteX6-741" fmla="*/ 2730780 w 3960440"/>
              <a:gd name="connsiteY6-742" fmla="*/ 1554106 h 3960000"/>
              <a:gd name="connsiteX7-743" fmla="*/ 2424394 w 3960440"/>
              <a:gd name="connsiteY7-744" fmla="*/ 2278672 h 3960000"/>
              <a:gd name="connsiteX8-745" fmla="*/ 1995341 w 3960440"/>
              <a:gd name="connsiteY8-746" fmla="*/ 2082197 h 3960000"/>
              <a:gd name="connsiteX9-747" fmla="*/ 2135727 w 3960440"/>
              <a:gd name="connsiteY9-748" fmla="*/ 1554876 h 3960000"/>
              <a:gd name="connsiteX10-749" fmla="*/ 1915898 w 3960440"/>
              <a:gd name="connsiteY10-750" fmla="*/ 1219889 h 3960000"/>
              <a:gd name="connsiteX11-751" fmla="*/ 1589196 w 3960440"/>
              <a:gd name="connsiteY11-752" fmla="*/ 1434803 h 3960000"/>
              <a:gd name="connsiteX12-753" fmla="*/ 1574511 w 3960440"/>
              <a:gd name="connsiteY12-754" fmla="*/ 1939931 h 3960000"/>
              <a:gd name="connsiteX13-755" fmla="*/ 1339611 w 3960440"/>
              <a:gd name="connsiteY13-756" fmla="*/ 3487664 h 3960000"/>
              <a:gd name="connsiteX14-757" fmla="*/ 1866603 w 3960440"/>
              <a:gd name="connsiteY14-758" fmla="*/ 2506778 h 3960000"/>
              <a:gd name="connsiteX15-759" fmla="*/ 2283619 w 3960440"/>
              <a:gd name="connsiteY15-760" fmla="*/ 2688571 h 3960000"/>
              <a:gd name="connsiteX16-761" fmla="*/ 3144820 w 3960440"/>
              <a:gd name="connsiteY16-762" fmla="*/ 1595509 h 3960000"/>
              <a:gd name="connsiteX17-763" fmla="*/ 2134565 w 3960440"/>
              <a:gd name="connsiteY17-764" fmla="*/ 477605 h 3960000"/>
              <a:gd name="connsiteX18-765" fmla="*/ 1979373 w 3960440"/>
              <a:gd name="connsiteY18-766" fmla="*/ 472350 h 3960000"/>
              <a:gd name="connsiteX19-767" fmla="*/ 436907 w 3960440"/>
              <a:gd name="connsiteY19-768" fmla="*/ 0 h 3960000"/>
              <a:gd name="connsiteX20-769" fmla="*/ 3523533 w 3960440"/>
              <a:gd name="connsiteY20-770" fmla="*/ 0 h 3960000"/>
              <a:gd name="connsiteX21-771" fmla="*/ 3960440 w 3960440"/>
              <a:gd name="connsiteY21-772" fmla="*/ 436907 h 3960000"/>
              <a:gd name="connsiteX22-773" fmla="*/ 3960440 w 3960440"/>
              <a:gd name="connsiteY22-774" fmla="*/ 3523093 h 3960000"/>
              <a:gd name="connsiteX23-775" fmla="*/ 3523533 w 3960440"/>
              <a:gd name="connsiteY23-776" fmla="*/ 3960000 h 3960000"/>
              <a:gd name="connsiteX24-777" fmla="*/ 436907 w 3960440"/>
              <a:gd name="connsiteY24-778" fmla="*/ 3960000 h 3960000"/>
              <a:gd name="connsiteX25-779" fmla="*/ 0 w 3960440"/>
              <a:gd name="connsiteY25-780" fmla="*/ 3523093 h 3960000"/>
              <a:gd name="connsiteX26-781" fmla="*/ 0 w 3960440"/>
              <a:gd name="connsiteY26-782" fmla="*/ 436907 h 3960000"/>
              <a:gd name="connsiteX27-783" fmla="*/ 436907 w 3960440"/>
              <a:gd name="connsiteY27-784" fmla="*/ 0 h 3960000"/>
              <a:gd name="connsiteX0-785" fmla="*/ 1979373 w 3960440"/>
              <a:gd name="connsiteY0-786" fmla="*/ 472350 h 3960000"/>
              <a:gd name="connsiteX1-787" fmla="*/ 813783 w 3960440"/>
              <a:gd name="connsiteY1-788" fmla="*/ 1434034 h 3960000"/>
              <a:gd name="connsiteX2-789" fmla="*/ 1119009 w 3960440"/>
              <a:gd name="connsiteY2-790" fmla="*/ 2222584 h 3960000"/>
              <a:gd name="connsiteX3-791" fmla="*/ 1296382 w 3960440"/>
              <a:gd name="connsiteY3-792" fmla="*/ 1907811 h 3960000"/>
              <a:gd name="connsiteX4-793" fmla="*/ 1234998 w 3960440"/>
              <a:gd name="connsiteY4-794" fmla="*/ 1431771 h 3960000"/>
              <a:gd name="connsiteX5-795" fmla="*/ 2217373 w 3960440"/>
              <a:gd name="connsiteY5-796" fmla="*/ 891303 h 3960000"/>
              <a:gd name="connsiteX6-797" fmla="*/ 2783502 w 3960440"/>
              <a:gd name="connsiteY6-798" fmla="*/ 1606823 h 3960000"/>
              <a:gd name="connsiteX7-799" fmla="*/ 2424394 w 3960440"/>
              <a:gd name="connsiteY7-800" fmla="*/ 2278672 h 3960000"/>
              <a:gd name="connsiteX8-801" fmla="*/ 1995341 w 3960440"/>
              <a:gd name="connsiteY8-802" fmla="*/ 2082197 h 3960000"/>
              <a:gd name="connsiteX9-803" fmla="*/ 2135727 w 3960440"/>
              <a:gd name="connsiteY9-804" fmla="*/ 1554876 h 3960000"/>
              <a:gd name="connsiteX10-805" fmla="*/ 1915898 w 3960440"/>
              <a:gd name="connsiteY10-806" fmla="*/ 1219889 h 3960000"/>
              <a:gd name="connsiteX11-807" fmla="*/ 1589196 w 3960440"/>
              <a:gd name="connsiteY11-808" fmla="*/ 1434803 h 3960000"/>
              <a:gd name="connsiteX12-809" fmla="*/ 1574511 w 3960440"/>
              <a:gd name="connsiteY12-810" fmla="*/ 1939931 h 3960000"/>
              <a:gd name="connsiteX13-811" fmla="*/ 1339611 w 3960440"/>
              <a:gd name="connsiteY13-812" fmla="*/ 3487664 h 3960000"/>
              <a:gd name="connsiteX14-813" fmla="*/ 1866603 w 3960440"/>
              <a:gd name="connsiteY14-814" fmla="*/ 2506778 h 3960000"/>
              <a:gd name="connsiteX15-815" fmla="*/ 2283619 w 3960440"/>
              <a:gd name="connsiteY15-816" fmla="*/ 2688571 h 3960000"/>
              <a:gd name="connsiteX16-817" fmla="*/ 3144820 w 3960440"/>
              <a:gd name="connsiteY16-818" fmla="*/ 1595509 h 3960000"/>
              <a:gd name="connsiteX17-819" fmla="*/ 2134565 w 3960440"/>
              <a:gd name="connsiteY17-820" fmla="*/ 477605 h 3960000"/>
              <a:gd name="connsiteX18-821" fmla="*/ 1979373 w 3960440"/>
              <a:gd name="connsiteY18-822" fmla="*/ 472350 h 3960000"/>
              <a:gd name="connsiteX19-823" fmla="*/ 436907 w 3960440"/>
              <a:gd name="connsiteY19-824" fmla="*/ 0 h 3960000"/>
              <a:gd name="connsiteX20-825" fmla="*/ 3523533 w 3960440"/>
              <a:gd name="connsiteY20-826" fmla="*/ 0 h 3960000"/>
              <a:gd name="connsiteX21-827" fmla="*/ 3960440 w 3960440"/>
              <a:gd name="connsiteY21-828" fmla="*/ 436907 h 3960000"/>
              <a:gd name="connsiteX22-829" fmla="*/ 3960440 w 3960440"/>
              <a:gd name="connsiteY22-830" fmla="*/ 3523093 h 3960000"/>
              <a:gd name="connsiteX23-831" fmla="*/ 3523533 w 3960440"/>
              <a:gd name="connsiteY23-832" fmla="*/ 3960000 h 3960000"/>
              <a:gd name="connsiteX24-833" fmla="*/ 436907 w 3960440"/>
              <a:gd name="connsiteY24-834" fmla="*/ 3960000 h 3960000"/>
              <a:gd name="connsiteX25-835" fmla="*/ 0 w 3960440"/>
              <a:gd name="connsiteY25-836" fmla="*/ 3523093 h 3960000"/>
              <a:gd name="connsiteX26-837" fmla="*/ 0 w 3960440"/>
              <a:gd name="connsiteY26-838" fmla="*/ 436907 h 3960000"/>
              <a:gd name="connsiteX27-839" fmla="*/ 436907 w 3960440"/>
              <a:gd name="connsiteY27-840" fmla="*/ 0 h 3960000"/>
              <a:gd name="connsiteX0-841" fmla="*/ 1979373 w 3960440"/>
              <a:gd name="connsiteY0-842" fmla="*/ 472350 h 3960000"/>
              <a:gd name="connsiteX1-843" fmla="*/ 813783 w 3960440"/>
              <a:gd name="connsiteY1-844" fmla="*/ 1434034 h 3960000"/>
              <a:gd name="connsiteX2-845" fmla="*/ 1119009 w 3960440"/>
              <a:gd name="connsiteY2-846" fmla="*/ 2222584 h 3960000"/>
              <a:gd name="connsiteX3-847" fmla="*/ 1296382 w 3960440"/>
              <a:gd name="connsiteY3-848" fmla="*/ 1907811 h 3960000"/>
              <a:gd name="connsiteX4-849" fmla="*/ 1234998 w 3960440"/>
              <a:gd name="connsiteY4-850" fmla="*/ 1431771 h 3960000"/>
              <a:gd name="connsiteX5-851" fmla="*/ 2217373 w 3960440"/>
              <a:gd name="connsiteY5-852" fmla="*/ 891303 h 3960000"/>
              <a:gd name="connsiteX6-853" fmla="*/ 2783502 w 3960440"/>
              <a:gd name="connsiteY6-854" fmla="*/ 1606823 h 3960000"/>
              <a:gd name="connsiteX7-855" fmla="*/ 2456028 w 3960440"/>
              <a:gd name="connsiteY7-856" fmla="*/ 2225955 h 3960000"/>
              <a:gd name="connsiteX8-857" fmla="*/ 1995341 w 3960440"/>
              <a:gd name="connsiteY8-858" fmla="*/ 2082197 h 3960000"/>
              <a:gd name="connsiteX9-859" fmla="*/ 2135727 w 3960440"/>
              <a:gd name="connsiteY9-860" fmla="*/ 1554876 h 3960000"/>
              <a:gd name="connsiteX10-861" fmla="*/ 1915898 w 3960440"/>
              <a:gd name="connsiteY10-862" fmla="*/ 1219889 h 3960000"/>
              <a:gd name="connsiteX11-863" fmla="*/ 1589196 w 3960440"/>
              <a:gd name="connsiteY11-864" fmla="*/ 1434803 h 3960000"/>
              <a:gd name="connsiteX12-865" fmla="*/ 1574511 w 3960440"/>
              <a:gd name="connsiteY12-866" fmla="*/ 1939931 h 3960000"/>
              <a:gd name="connsiteX13-867" fmla="*/ 1339611 w 3960440"/>
              <a:gd name="connsiteY13-868" fmla="*/ 3487664 h 3960000"/>
              <a:gd name="connsiteX14-869" fmla="*/ 1866603 w 3960440"/>
              <a:gd name="connsiteY14-870" fmla="*/ 2506778 h 3960000"/>
              <a:gd name="connsiteX15-871" fmla="*/ 2283619 w 3960440"/>
              <a:gd name="connsiteY15-872" fmla="*/ 2688571 h 3960000"/>
              <a:gd name="connsiteX16-873" fmla="*/ 3144820 w 3960440"/>
              <a:gd name="connsiteY16-874" fmla="*/ 1595509 h 3960000"/>
              <a:gd name="connsiteX17-875" fmla="*/ 2134565 w 3960440"/>
              <a:gd name="connsiteY17-876" fmla="*/ 477605 h 3960000"/>
              <a:gd name="connsiteX18-877" fmla="*/ 1979373 w 3960440"/>
              <a:gd name="connsiteY18-878" fmla="*/ 472350 h 3960000"/>
              <a:gd name="connsiteX19-879" fmla="*/ 436907 w 3960440"/>
              <a:gd name="connsiteY19-880" fmla="*/ 0 h 3960000"/>
              <a:gd name="connsiteX20-881" fmla="*/ 3523533 w 3960440"/>
              <a:gd name="connsiteY20-882" fmla="*/ 0 h 3960000"/>
              <a:gd name="connsiteX21-883" fmla="*/ 3960440 w 3960440"/>
              <a:gd name="connsiteY21-884" fmla="*/ 436907 h 3960000"/>
              <a:gd name="connsiteX22-885" fmla="*/ 3960440 w 3960440"/>
              <a:gd name="connsiteY22-886" fmla="*/ 3523093 h 3960000"/>
              <a:gd name="connsiteX23-887" fmla="*/ 3523533 w 3960440"/>
              <a:gd name="connsiteY23-888" fmla="*/ 3960000 h 3960000"/>
              <a:gd name="connsiteX24-889" fmla="*/ 436907 w 3960440"/>
              <a:gd name="connsiteY24-890" fmla="*/ 3960000 h 3960000"/>
              <a:gd name="connsiteX25-891" fmla="*/ 0 w 3960440"/>
              <a:gd name="connsiteY25-892" fmla="*/ 3523093 h 3960000"/>
              <a:gd name="connsiteX26-893" fmla="*/ 0 w 3960440"/>
              <a:gd name="connsiteY26-894" fmla="*/ 436907 h 3960000"/>
              <a:gd name="connsiteX27-895" fmla="*/ 436907 w 3960440"/>
              <a:gd name="connsiteY27-896" fmla="*/ 0 h 3960000"/>
              <a:gd name="connsiteX0-897" fmla="*/ 1979373 w 3960440"/>
              <a:gd name="connsiteY0-898" fmla="*/ 472350 h 3960000"/>
              <a:gd name="connsiteX1-899" fmla="*/ 813783 w 3960440"/>
              <a:gd name="connsiteY1-900" fmla="*/ 1434034 h 3960000"/>
              <a:gd name="connsiteX2-901" fmla="*/ 1119009 w 3960440"/>
              <a:gd name="connsiteY2-902" fmla="*/ 2222584 h 3960000"/>
              <a:gd name="connsiteX3-903" fmla="*/ 1296382 w 3960440"/>
              <a:gd name="connsiteY3-904" fmla="*/ 1907811 h 3960000"/>
              <a:gd name="connsiteX4-905" fmla="*/ 1234998 w 3960440"/>
              <a:gd name="connsiteY4-906" fmla="*/ 1431771 h 3960000"/>
              <a:gd name="connsiteX5-907" fmla="*/ 2217373 w 3960440"/>
              <a:gd name="connsiteY5-908" fmla="*/ 891303 h 3960000"/>
              <a:gd name="connsiteX6-909" fmla="*/ 2783502 w 3960440"/>
              <a:gd name="connsiteY6-910" fmla="*/ 1606823 h 3960000"/>
              <a:gd name="connsiteX7-911" fmla="*/ 2456028 w 3960440"/>
              <a:gd name="connsiteY7-912" fmla="*/ 2225955 h 3960000"/>
              <a:gd name="connsiteX8-913" fmla="*/ 2026974 w 3960440"/>
              <a:gd name="connsiteY8-914" fmla="*/ 2018938 h 3960000"/>
              <a:gd name="connsiteX9-915" fmla="*/ 2135727 w 3960440"/>
              <a:gd name="connsiteY9-916" fmla="*/ 1554876 h 3960000"/>
              <a:gd name="connsiteX10-917" fmla="*/ 1915898 w 3960440"/>
              <a:gd name="connsiteY10-918" fmla="*/ 1219889 h 3960000"/>
              <a:gd name="connsiteX11-919" fmla="*/ 1589196 w 3960440"/>
              <a:gd name="connsiteY11-920" fmla="*/ 1434803 h 3960000"/>
              <a:gd name="connsiteX12-921" fmla="*/ 1574511 w 3960440"/>
              <a:gd name="connsiteY12-922" fmla="*/ 1939931 h 3960000"/>
              <a:gd name="connsiteX13-923" fmla="*/ 1339611 w 3960440"/>
              <a:gd name="connsiteY13-924" fmla="*/ 3487664 h 3960000"/>
              <a:gd name="connsiteX14-925" fmla="*/ 1866603 w 3960440"/>
              <a:gd name="connsiteY14-926" fmla="*/ 2506778 h 3960000"/>
              <a:gd name="connsiteX15-927" fmla="*/ 2283619 w 3960440"/>
              <a:gd name="connsiteY15-928" fmla="*/ 2688571 h 3960000"/>
              <a:gd name="connsiteX16-929" fmla="*/ 3144820 w 3960440"/>
              <a:gd name="connsiteY16-930" fmla="*/ 1595509 h 3960000"/>
              <a:gd name="connsiteX17-931" fmla="*/ 2134565 w 3960440"/>
              <a:gd name="connsiteY17-932" fmla="*/ 477605 h 3960000"/>
              <a:gd name="connsiteX18-933" fmla="*/ 1979373 w 3960440"/>
              <a:gd name="connsiteY18-934" fmla="*/ 472350 h 3960000"/>
              <a:gd name="connsiteX19-935" fmla="*/ 436907 w 3960440"/>
              <a:gd name="connsiteY19-936" fmla="*/ 0 h 3960000"/>
              <a:gd name="connsiteX20-937" fmla="*/ 3523533 w 3960440"/>
              <a:gd name="connsiteY20-938" fmla="*/ 0 h 3960000"/>
              <a:gd name="connsiteX21-939" fmla="*/ 3960440 w 3960440"/>
              <a:gd name="connsiteY21-940" fmla="*/ 436907 h 3960000"/>
              <a:gd name="connsiteX22-941" fmla="*/ 3960440 w 3960440"/>
              <a:gd name="connsiteY22-942" fmla="*/ 3523093 h 3960000"/>
              <a:gd name="connsiteX23-943" fmla="*/ 3523533 w 3960440"/>
              <a:gd name="connsiteY23-944" fmla="*/ 3960000 h 3960000"/>
              <a:gd name="connsiteX24-945" fmla="*/ 436907 w 3960440"/>
              <a:gd name="connsiteY24-946" fmla="*/ 3960000 h 3960000"/>
              <a:gd name="connsiteX25-947" fmla="*/ 0 w 3960440"/>
              <a:gd name="connsiteY25-948" fmla="*/ 3523093 h 3960000"/>
              <a:gd name="connsiteX26-949" fmla="*/ 0 w 3960440"/>
              <a:gd name="connsiteY26-950" fmla="*/ 436907 h 3960000"/>
              <a:gd name="connsiteX27-951" fmla="*/ 436907 w 3960440"/>
              <a:gd name="connsiteY27-952" fmla="*/ 0 h 3960000"/>
              <a:gd name="connsiteX0-953" fmla="*/ 1979373 w 3960440"/>
              <a:gd name="connsiteY0-954" fmla="*/ 472350 h 3960000"/>
              <a:gd name="connsiteX1-955" fmla="*/ 813783 w 3960440"/>
              <a:gd name="connsiteY1-956" fmla="*/ 1434034 h 3960000"/>
              <a:gd name="connsiteX2-957" fmla="*/ 1119009 w 3960440"/>
              <a:gd name="connsiteY2-958" fmla="*/ 2222584 h 3960000"/>
              <a:gd name="connsiteX3-959" fmla="*/ 1296382 w 3960440"/>
              <a:gd name="connsiteY3-960" fmla="*/ 1907811 h 3960000"/>
              <a:gd name="connsiteX4-961" fmla="*/ 1234998 w 3960440"/>
              <a:gd name="connsiteY4-962" fmla="*/ 1431771 h 3960000"/>
              <a:gd name="connsiteX5-963" fmla="*/ 2217373 w 3960440"/>
              <a:gd name="connsiteY5-964" fmla="*/ 891303 h 3960000"/>
              <a:gd name="connsiteX6-965" fmla="*/ 2783502 w 3960440"/>
              <a:gd name="connsiteY6-966" fmla="*/ 1606823 h 3960000"/>
              <a:gd name="connsiteX7-967" fmla="*/ 2456028 w 3960440"/>
              <a:gd name="connsiteY7-968" fmla="*/ 2225955 h 3960000"/>
              <a:gd name="connsiteX8-969" fmla="*/ 2026974 w 3960440"/>
              <a:gd name="connsiteY8-970" fmla="*/ 2018938 h 3960000"/>
              <a:gd name="connsiteX9-971" fmla="*/ 2135727 w 3960440"/>
              <a:gd name="connsiteY9-972" fmla="*/ 1554876 h 3960000"/>
              <a:gd name="connsiteX10-973" fmla="*/ 1915898 w 3960440"/>
              <a:gd name="connsiteY10-974" fmla="*/ 1219889 h 3960000"/>
              <a:gd name="connsiteX11-975" fmla="*/ 1589196 w 3960440"/>
              <a:gd name="connsiteY11-976" fmla="*/ 1434803 h 3960000"/>
              <a:gd name="connsiteX12-977" fmla="*/ 1574511 w 3960440"/>
              <a:gd name="connsiteY12-978" fmla="*/ 1939931 h 3960000"/>
              <a:gd name="connsiteX13-979" fmla="*/ 1339611 w 3960440"/>
              <a:gd name="connsiteY13-980" fmla="*/ 3487664 h 3960000"/>
              <a:gd name="connsiteX14-981" fmla="*/ 1887692 w 3960440"/>
              <a:gd name="connsiteY14-982" fmla="*/ 2422431 h 3960000"/>
              <a:gd name="connsiteX15-983" fmla="*/ 2283619 w 3960440"/>
              <a:gd name="connsiteY15-984" fmla="*/ 2688571 h 3960000"/>
              <a:gd name="connsiteX16-985" fmla="*/ 3144820 w 3960440"/>
              <a:gd name="connsiteY16-986" fmla="*/ 1595509 h 3960000"/>
              <a:gd name="connsiteX17-987" fmla="*/ 2134565 w 3960440"/>
              <a:gd name="connsiteY17-988" fmla="*/ 477605 h 3960000"/>
              <a:gd name="connsiteX18-989" fmla="*/ 1979373 w 3960440"/>
              <a:gd name="connsiteY18-990" fmla="*/ 472350 h 3960000"/>
              <a:gd name="connsiteX19-991" fmla="*/ 436907 w 3960440"/>
              <a:gd name="connsiteY19-992" fmla="*/ 0 h 3960000"/>
              <a:gd name="connsiteX20-993" fmla="*/ 3523533 w 3960440"/>
              <a:gd name="connsiteY20-994" fmla="*/ 0 h 3960000"/>
              <a:gd name="connsiteX21-995" fmla="*/ 3960440 w 3960440"/>
              <a:gd name="connsiteY21-996" fmla="*/ 436907 h 3960000"/>
              <a:gd name="connsiteX22-997" fmla="*/ 3960440 w 3960440"/>
              <a:gd name="connsiteY22-998" fmla="*/ 3523093 h 3960000"/>
              <a:gd name="connsiteX23-999" fmla="*/ 3523533 w 3960440"/>
              <a:gd name="connsiteY23-1000" fmla="*/ 3960000 h 3960000"/>
              <a:gd name="connsiteX24-1001" fmla="*/ 436907 w 3960440"/>
              <a:gd name="connsiteY24-1002" fmla="*/ 3960000 h 3960000"/>
              <a:gd name="connsiteX25-1003" fmla="*/ 0 w 3960440"/>
              <a:gd name="connsiteY25-1004" fmla="*/ 3523093 h 3960000"/>
              <a:gd name="connsiteX26-1005" fmla="*/ 0 w 3960440"/>
              <a:gd name="connsiteY26-1006" fmla="*/ 436907 h 3960000"/>
              <a:gd name="connsiteX27-1007" fmla="*/ 436907 w 3960440"/>
              <a:gd name="connsiteY27-1008" fmla="*/ 0 h 3960000"/>
              <a:gd name="connsiteX0-1009" fmla="*/ 1979373 w 3960440"/>
              <a:gd name="connsiteY0-1010" fmla="*/ 472350 h 3960000"/>
              <a:gd name="connsiteX1-1011" fmla="*/ 813783 w 3960440"/>
              <a:gd name="connsiteY1-1012" fmla="*/ 1434034 h 3960000"/>
              <a:gd name="connsiteX2-1013" fmla="*/ 1119009 w 3960440"/>
              <a:gd name="connsiteY2-1014" fmla="*/ 2222584 h 3960000"/>
              <a:gd name="connsiteX3-1015" fmla="*/ 1296382 w 3960440"/>
              <a:gd name="connsiteY3-1016" fmla="*/ 1907811 h 3960000"/>
              <a:gd name="connsiteX4-1017" fmla="*/ 1234998 w 3960440"/>
              <a:gd name="connsiteY4-1018" fmla="*/ 1431771 h 3960000"/>
              <a:gd name="connsiteX5-1019" fmla="*/ 2217373 w 3960440"/>
              <a:gd name="connsiteY5-1020" fmla="*/ 891303 h 3960000"/>
              <a:gd name="connsiteX6-1021" fmla="*/ 2783502 w 3960440"/>
              <a:gd name="connsiteY6-1022" fmla="*/ 1606823 h 3960000"/>
              <a:gd name="connsiteX7-1023" fmla="*/ 2456028 w 3960440"/>
              <a:gd name="connsiteY7-1024" fmla="*/ 2225955 h 3960000"/>
              <a:gd name="connsiteX8-1025" fmla="*/ 2026974 w 3960440"/>
              <a:gd name="connsiteY8-1026" fmla="*/ 2018938 h 3960000"/>
              <a:gd name="connsiteX9-1027" fmla="*/ 2135727 w 3960440"/>
              <a:gd name="connsiteY9-1028" fmla="*/ 1554876 h 3960000"/>
              <a:gd name="connsiteX10-1029" fmla="*/ 1915898 w 3960440"/>
              <a:gd name="connsiteY10-1030" fmla="*/ 1219889 h 3960000"/>
              <a:gd name="connsiteX11-1031" fmla="*/ 1589196 w 3960440"/>
              <a:gd name="connsiteY11-1032" fmla="*/ 1434803 h 3960000"/>
              <a:gd name="connsiteX12-1033" fmla="*/ 1574511 w 3960440"/>
              <a:gd name="connsiteY12-1034" fmla="*/ 1939931 h 3960000"/>
              <a:gd name="connsiteX13-1035" fmla="*/ 1339611 w 3960440"/>
              <a:gd name="connsiteY13-1036" fmla="*/ 3487664 h 3960000"/>
              <a:gd name="connsiteX14-1037" fmla="*/ 1887692 w 3960440"/>
              <a:gd name="connsiteY14-1038" fmla="*/ 2422431 h 3960000"/>
              <a:gd name="connsiteX15-1039" fmla="*/ 2336342 w 3960440"/>
              <a:gd name="connsiteY15-1040" fmla="*/ 2720202 h 3960000"/>
              <a:gd name="connsiteX16-1041" fmla="*/ 3144820 w 3960440"/>
              <a:gd name="connsiteY16-1042" fmla="*/ 1595509 h 3960000"/>
              <a:gd name="connsiteX17-1043" fmla="*/ 2134565 w 3960440"/>
              <a:gd name="connsiteY17-1044" fmla="*/ 477605 h 3960000"/>
              <a:gd name="connsiteX18-1045" fmla="*/ 1979373 w 3960440"/>
              <a:gd name="connsiteY18-1046" fmla="*/ 472350 h 3960000"/>
              <a:gd name="connsiteX19-1047" fmla="*/ 436907 w 3960440"/>
              <a:gd name="connsiteY19-1048" fmla="*/ 0 h 3960000"/>
              <a:gd name="connsiteX20-1049" fmla="*/ 3523533 w 3960440"/>
              <a:gd name="connsiteY20-1050" fmla="*/ 0 h 3960000"/>
              <a:gd name="connsiteX21-1051" fmla="*/ 3960440 w 3960440"/>
              <a:gd name="connsiteY21-1052" fmla="*/ 436907 h 3960000"/>
              <a:gd name="connsiteX22-1053" fmla="*/ 3960440 w 3960440"/>
              <a:gd name="connsiteY22-1054" fmla="*/ 3523093 h 3960000"/>
              <a:gd name="connsiteX23-1055" fmla="*/ 3523533 w 3960440"/>
              <a:gd name="connsiteY23-1056" fmla="*/ 3960000 h 3960000"/>
              <a:gd name="connsiteX24-1057" fmla="*/ 436907 w 3960440"/>
              <a:gd name="connsiteY24-1058" fmla="*/ 3960000 h 3960000"/>
              <a:gd name="connsiteX25-1059" fmla="*/ 0 w 3960440"/>
              <a:gd name="connsiteY25-1060" fmla="*/ 3523093 h 3960000"/>
              <a:gd name="connsiteX26-1061" fmla="*/ 0 w 3960440"/>
              <a:gd name="connsiteY26-1062" fmla="*/ 436907 h 3960000"/>
              <a:gd name="connsiteX27-1063" fmla="*/ 436907 w 3960440"/>
              <a:gd name="connsiteY27-1064" fmla="*/ 0 h 3960000"/>
              <a:gd name="connsiteX0-1065" fmla="*/ 1979373 w 3960440"/>
              <a:gd name="connsiteY0-1066" fmla="*/ 472350 h 3960000"/>
              <a:gd name="connsiteX1-1067" fmla="*/ 813783 w 3960440"/>
              <a:gd name="connsiteY1-1068" fmla="*/ 1434034 h 3960000"/>
              <a:gd name="connsiteX2-1069" fmla="*/ 1119009 w 3960440"/>
              <a:gd name="connsiteY2-1070" fmla="*/ 2222584 h 3960000"/>
              <a:gd name="connsiteX3-1071" fmla="*/ 1296382 w 3960440"/>
              <a:gd name="connsiteY3-1072" fmla="*/ 1907811 h 3960000"/>
              <a:gd name="connsiteX4-1073" fmla="*/ 1234998 w 3960440"/>
              <a:gd name="connsiteY4-1074" fmla="*/ 1431771 h 3960000"/>
              <a:gd name="connsiteX5-1075" fmla="*/ 2217373 w 3960440"/>
              <a:gd name="connsiteY5-1076" fmla="*/ 891303 h 3960000"/>
              <a:gd name="connsiteX6-1077" fmla="*/ 2783502 w 3960440"/>
              <a:gd name="connsiteY6-1078" fmla="*/ 1606823 h 3960000"/>
              <a:gd name="connsiteX7-1079" fmla="*/ 2456028 w 3960440"/>
              <a:gd name="connsiteY7-1080" fmla="*/ 2225955 h 3960000"/>
              <a:gd name="connsiteX8-1081" fmla="*/ 2026974 w 3960440"/>
              <a:gd name="connsiteY8-1082" fmla="*/ 2018938 h 3960000"/>
              <a:gd name="connsiteX9-1083" fmla="*/ 2135727 w 3960440"/>
              <a:gd name="connsiteY9-1084" fmla="*/ 1554876 h 3960000"/>
              <a:gd name="connsiteX10-1085" fmla="*/ 1915898 w 3960440"/>
              <a:gd name="connsiteY10-1086" fmla="*/ 1219889 h 3960000"/>
              <a:gd name="connsiteX11-1087" fmla="*/ 1589196 w 3960440"/>
              <a:gd name="connsiteY11-1088" fmla="*/ 1434803 h 3960000"/>
              <a:gd name="connsiteX12-1089" fmla="*/ 1574511 w 3960440"/>
              <a:gd name="connsiteY12-1090" fmla="*/ 1939931 h 3960000"/>
              <a:gd name="connsiteX13-1091" fmla="*/ 1339611 w 3960440"/>
              <a:gd name="connsiteY13-1092" fmla="*/ 3487664 h 3960000"/>
              <a:gd name="connsiteX14-1093" fmla="*/ 1887692 w 3960440"/>
              <a:gd name="connsiteY14-1094" fmla="*/ 2422431 h 3960000"/>
              <a:gd name="connsiteX15-1095" fmla="*/ 2336342 w 3960440"/>
              <a:gd name="connsiteY15-1096" fmla="*/ 2720202 h 3960000"/>
              <a:gd name="connsiteX16-1097" fmla="*/ 3176454 w 3960440"/>
              <a:gd name="connsiteY16-1098" fmla="*/ 1627140 h 3960000"/>
              <a:gd name="connsiteX17-1099" fmla="*/ 2134565 w 3960440"/>
              <a:gd name="connsiteY17-1100" fmla="*/ 477605 h 3960000"/>
              <a:gd name="connsiteX18-1101" fmla="*/ 1979373 w 3960440"/>
              <a:gd name="connsiteY18-1102" fmla="*/ 472350 h 3960000"/>
              <a:gd name="connsiteX19-1103" fmla="*/ 436907 w 3960440"/>
              <a:gd name="connsiteY19-1104" fmla="*/ 0 h 3960000"/>
              <a:gd name="connsiteX20-1105" fmla="*/ 3523533 w 3960440"/>
              <a:gd name="connsiteY20-1106" fmla="*/ 0 h 3960000"/>
              <a:gd name="connsiteX21-1107" fmla="*/ 3960440 w 3960440"/>
              <a:gd name="connsiteY21-1108" fmla="*/ 436907 h 3960000"/>
              <a:gd name="connsiteX22-1109" fmla="*/ 3960440 w 3960440"/>
              <a:gd name="connsiteY22-1110" fmla="*/ 3523093 h 3960000"/>
              <a:gd name="connsiteX23-1111" fmla="*/ 3523533 w 3960440"/>
              <a:gd name="connsiteY23-1112" fmla="*/ 3960000 h 3960000"/>
              <a:gd name="connsiteX24-1113" fmla="*/ 436907 w 3960440"/>
              <a:gd name="connsiteY24-1114" fmla="*/ 3960000 h 3960000"/>
              <a:gd name="connsiteX25-1115" fmla="*/ 0 w 3960440"/>
              <a:gd name="connsiteY25-1116" fmla="*/ 3523093 h 3960000"/>
              <a:gd name="connsiteX26-1117" fmla="*/ 0 w 3960440"/>
              <a:gd name="connsiteY26-1118" fmla="*/ 436907 h 3960000"/>
              <a:gd name="connsiteX27-1119" fmla="*/ 436907 w 3960440"/>
              <a:gd name="connsiteY27-1120" fmla="*/ 0 h 3960000"/>
              <a:gd name="connsiteX0-1121" fmla="*/ 1979373 w 3960440"/>
              <a:gd name="connsiteY0-1122" fmla="*/ 472350 h 3960000"/>
              <a:gd name="connsiteX1-1123" fmla="*/ 813783 w 3960440"/>
              <a:gd name="connsiteY1-1124" fmla="*/ 1434034 h 3960000"/>
              <a:gd name="connsiteX2-1125" fmla="*/ 1119009 w 3960440"/>
              <a:gd name="connsiteY2-1126" fmla="*/ 2222584 h 3960000"/>
              <a:gd name="connsiteX3-1127" fmla="*/ 1296382 w 3960440"/>
              <a:gd name="connsiteY3-1128" fmla="*/ 1907811 h 3960000"/>
              <a:gd name="connsiteX4-1129" fmla="*/ 1234998 w 3960440"/>
              <a:gd name="connsiteY4-1130" fmla="*/ 1431771 h 3960000"/>
              <a:gd name="connsiteX5-1131" fmla="*/ 2217373 w 3960440"/>
              <a:gd name="connsiteY5-1132" fmla="*/ 891303 h 3960000"/>
              <a:gd name="connsiteX6-1133" fmla="*/ 2783502 w 3960440"/>
              <a:gd name="connsiteY6-1134" fmla="*/ 1606823 h 3960000"/>
              <a:gd name="connsiteX7-1135" fmla="*/ 2456028 w 3960440"/>
              <a:gd name="connsiteY7-1136" fmla="*/ 2225955 h 3960000"/>
              <a:gd name="connsiteX8-1137" fmla="*/ 2026974 w 3960440"/>
              <a:gd name="connsiteY8-1138" fmla="*/ 2018938 h 3960000"/>
              <a:gd name="connsiteX9-1139" fmla="*/ 2135727 w 3960440"/>
              <a:gd name="connsiteY9-1140" fmla="*/ 1554876 h 3960000"/>
              <a:gd name="connsiteX10-1141" fmla="*/ 1915898 w 3960440"/>
              <a:gd name="connsiteY10-1142" fmla="*/ 1219889 h 3960000"/>
              <a:gd name="connsiteX11-1143" fmla="*/ 1589196 w 3960440"/>
              <a:gd name="connsiteY11-1144" fmla="*/ 1434803 h 3960000"/>
              <a:gd name="connsiteX12-1145" fmla="*/ 1574511 w 3960440"/>
              <a:gd name="connsiteY12-1146" fmla="*/ 1939931 h 3960000"/>
              <a:gd name="connsiteX13-1147" fmla="*/ 1339611 w 3960440"/>
              <a:gd name="connsiteY13-1148" fmla="*/ 3487664 h 3960000"/>
              <a:gd name="connsiteX14-1149" fmla="*/ 1887692 w 3960440"/>
              <a:gd name="connsiteY14-1150" fmla="*/ 2422431 h 3960000"/>
              <a:gd name="connsiteX15-1151" fmla="*/ 2336342 w 3960440"/>
              <a:gd name="connsiteY15-1152" fmla="*/ 2720202 h 3960000"/>
              <a:gd name="connsiteX16-1153" fmla="*/ 3176454 w 3960440"/>
              <a:gd name="connsiteY16-1154" fmla="*/ 1627140 h 3960000"/>
              <a:gd name="connsiteX17-1155" fmla="*/ 2134565 w 3960440"/>
              <a:gd name="connsiteY17-1156" fmla="*/ 477605 h 3960000"/>
              <a:gd name="connsiteX18-1157" fmla="*/ 1979373 w 3960440"/>
              <a:gd name="connsiteY18-1158" fmla="*/ 472350 h 3960000"/>
              <a:gd name="connsiteX19-1159" fmla="*/ 436907 w 3960440"/>
              <a:gd name="connsiteY19-1160" fmla="*/ 0 h 3960000"/>
              <a:gd name="connsiteX20-1161" fmla="*/ 3523533 w 3960440"/>
              <a:gd name="connsiteY20-1162" fmla="*/ 0 h 3960000"/>
              <a:gd name="connsiteX21-1163" fmla="*/ 3960440 w 3960440"/>
              <a:gd name="connsiteY21-1164" fmla="*/ 436907 h 3960000"/>
              <a:gd name="connsiteX22-1165" fmla="*/ 3960440 w 3960440"/>
              <a:gd name="connsiteY22-1166" fmla="*/ 3523093 h 3960000"/>
              <a:gd name="connsiteX23-1167" fmla="*/ 3523533 w 3960440"/>
              <a:gd name="connsiteY23-1168" fmla="*/ 3960000 h 3960000"/>
              <a:gd name="connsiteX24-1169" fmla="*/ 436907 w 3960440"/>
              <a:gd name="connsiteY24-1170" fmla="*/ 3960000 h 3960000"/>
              <a:gd name="connsiteX25-1171" fmla="*/ 0 w 3960440"/>
              <a:gd name="connsiteY25-1172" fmla="*/ 3523093 h 3960000"/>
              <a:gd name="connsiteX26-1173" fmla="*/ 0 w 3960440"/>
              <a:gd name="connsiteY26-1174" fmla="*/ 436907 h 3960000"/>
              <a:gd name="connsiteX27-1175" fmla="*/ 436907 w 3960440"/>
              <a:gd name="connsiteY27-1176" fmla="*/ 0 h 3960000"/>
              <a:gd name="connsiteX0-1177" fmla="*/ 1979373 w 3960440"/>
              <a:gd name="connsiteY0-1178" fmla="*/ 472350 h 3960000"/>
              <a:gd name="connsiteX1-1179" fmla="*/ 813783 w 3960440"/>
              <a:gd name="connsiteY1-1180" fmla="*/ 1434034 h 3960000"/>
              <a:gd name="connsiteX2-1181" fmla="*/ 1119009 w 3960440"/>
              <a:gd name="connsiteY2-1182" fmla="*/ 2222584 h 3960000"/>
              <a:gd name="connsiteX3-1183" fmla="*/ 1296382 w 3960440"/>
              <a:gd name="connsiteY3-1184" fmla="*/ 1907811 h 3960000"/>
              <a:gd name="connsiteX4-1185" fmla="*/ 1234998 w 3960440"/>
              <a:gd name="connsiteY4-1186" fmla="*/ 1431771 h 3960000"/>
              <a:gd name="connsiteX5-1187" fmla="*/ 2217373 w 3960440"/>
              <a:gd name="connsiteY5-1188" fmla="*/ 891303 h 3960000"/>
              <a:gd name="connsiteX6-1189" fmla="*/ 2783502 w 3960440"/>
              <a:gd name="connsiteY6-1190" fmla="*/ 1606823 h 3960000"/>
              <a:gd name="connsiteX7-1191" fmla="*/ 2456028 w 3960440"/>
              <a:gd name="connsiteY7-1192" fmla="*/ 2225955 h 3960000"/>
              <a:gd name="connsiteX8-1193" fmla="*/ 2026974 w 3960440"/>
              <a:gd name="connsiteY8-1194" fmla="*/ 2018938 h 3960000"/>
              <a:gd name="connsiteX9-1195" fmla="*/ 2135727 w 3960440"/>
              <a:gd name="connsiteY9-1196" fmla="*/ 1554876 h 3960000"/>
              <a:gd name="connsiteX10-1197" fmla="*/ 1915898 w 3960440"/>
              <a:gd name="connsiteY10-1198" fmla="*/ 1219889 h 3960000"/>
              <a:gd name="connsiteX11-1199" fmla="*/ 1589196 w 3960440"/>
              <a:gd name="connsiteY11-1200" fmla="*/ 1434803 h 3960000"/>
              <a:gd name="connsiteX12-1201" fmla="*/ 1574511 w 3960440"/>
              <a:gd name="connsiteY12-1202" fmla="*/ 1939931 h 3960000"/>
              <a:gd name="connsiteX13-1203" fmla="*/ 1339611 w 3960440"/>
              <a:gd name="connsiteY13-1204" fmla="*/ 3487664 h 3960000"/>
              <a:gd name="connsiteX14-1205" fmla="*/ 1887692 w 3960440"/>
              <a:gd name="connsiteY14-1206" fmla="*/ 2422431 h 3960000"/>
              <a:gd name="connsiteX15-1207" fmla="*/ 2336342 w 3960440"/>
              <a:gd name="connsiteY15-1208" fmla="*/ 2720202 h 3960000"/>
              <a:gd name="connsiteX16-1209" fmla="*/ 3176454 w 3960440"/>
              <a:gd name="connsiteY16-1210" fmla="*/ 1627140 h 3960000"/>
              <a:gd name="connsiteX17-1211" fmla="*/ 2134565 w 3960440"/>
              <a:gd name="connsiteY17-1212" fmla="*/ 477605 h 3960000"/>
              <a:gd name="connsiteX18-1213" fmla="*/ 1979373 w 3960440"/>
              <a:gd name="connsiteY18-1214" fmla="*/ 472350 h 3960000"/>
              <a:gd name="connsiteX19-1215" fmla="*/ 436907 w 3960440"/>
              <a:gd name="connsiteY19-1216" fmla="*/ 0 h 3960000"/>
              <a:gd name="connsiteX20-1217" fmla="*/ 3523533 w 3960440"/>
              <a:gd name="connsiteY20-1218" fmla="*/ 0 h 3960000"/>
              <a:gd name="connsiteX21-1219" fmla="*/ 3960440 w 3960440"/>
              <a:gd name="connsiteY21-1220" fmla="*/ 436907 h 3960000"/>
              <a:gd name="connsiteX22-1221" fmla="*/ 3960440 w 3960440"/>
              <a:gd name="connsiteY22-1222" fmla="*/ 3523093 h 3960000"/>
              <a:gd name="connsiteX23-1223" fmla="*/ 3523533 w 3960440"/>
              <a:gd name="connsiteY23-1224" fmla="*/ 3960000 h 3960000"/>
              <a:gd name="connsiteX24-1225" fmla="*/ 436907 w 3960440"/>
              <a:gd name="connsiteY24-1226" fmla="*/ 3960000 h 3960000"/>
              <a:gd name="connsiteX25-1227" fmla="*/ 0 w 3960440"/>
              <a:gd name="connsiteY25-1228" fmla="*/ 3523093 h 3960000"/>
              <a:gd name="connsiteX26-1229" fmla="*/ 0 w 3960440"/>
              <a:gd name="connsiteY26-1230" fmla="*/ 436907 h 3960000"/>
              <a:gd name="connsiteX27-1231" fmla="*/ 436907 w 3960440"/>
              <a:gd name="connsiteY27-1232" fmla="*/ 0 h 3960000"/>
              <a:gd name="connsiteX0-1233" fmla="*/ 1979373 w 3960440"/>
              <a:gd name="connsiteY0-1234" fmla="*/ 472350 h 3960000"/>
              <a:gd name="connsiteX1-1235" fmla="*/ 813783 w 3960440"/>
              <a:gd name="connsiteY1-1236" fmla="*/ 1434034 h 3960000"/>
              <a:gd name="connsiteX2-1237" fmla="*/ 1119009 w 3960440"/>
              <a:gd name="connsiteY2-1238" fmla="*/ 2222584 h 3960000"/>
              <a:gd name="connsiteX3-1239" fmla="*/ 1296382 w 3960440"/>
              <a:gd name="connsiteY3-1240" fmla="*/ 1907811 h 3960000"/>
              <a:gd name="connsiteX4-1241" fmla="*/ 1234998 w 3960440"/>
              <a:gd name="connsiteY4-1242" fmla="*/ 1431771 h 3960000"/>
              <a:gd name="connsiteX5-1243" fmla="*/ 2217373 w 3960440"/>
              <a:gd name="connsiteY5-1244" fmla="*/ 891303 h 3960000"/>
              <a:gd name="connsiteX6-1245" fmla="*/ 2783502 w 3960440"/>
              <a:gd name="connsiteY6-1246" fmla="*/ 1606823 h 3960000"/>
              <a:gd name="connsiteX7-1247" fmla="*/ 2456028 w 3960440"/>
              <a:gd name="connsiteY7-1248" fmla="*/ 2225955 h 3960000"/>
              <a:gd name="connsiteX8-1249" fmla="*/ 2026974 w 3960440"/>
              <a:gd name="connsiteY8-1250" fmla="*/ 2018938 h 3960000"/>
              <a:gd name="connsiteX9-1251" fmla="*/ 2135727 w 3960440"/>
              <a:gd name="connsiteY9-1252" fmla="*/ 1554876 h 3960000"/>
              <a:gd name="connsiteX10-1253" fmla="*/ 1915898 w 3960440"/>
              <a:gd name="connsiteY10-1254" fmla="*/ 1219889 h 3960000"/>
              <a:gd name="connsiteX11-1255" fmla="*/ 1589196 w 3960440"/>
              <a:gd name="connsiteY11-1256" fmla="*/ 1434803 h 3960000"/>
              <a:gd name="connsiteX12-1257" fmla="*/ 1574511 w 3960440"/>
              <a:gd name="connsiteY12-1258" fmla="*/ 1939931 h 3960000"/>
              <a:gd name="connsiteX13-1259" fmla="*/ 1339611 w 3960440"/>
              <a:gd name="connsiteY13-1260" fmla="*/ 3487664 h 3960000"/>
              <a:gd name="connsiteX14-1261" fmla="*/ 1887692 w 3960440"/>
              <a:gd name="connsiteY14-1262" fmla="*/ 2422431 h 3960000"/>
              <a:gd name="connsiteX15-1263" fmla="*/ 2336342 w 3960440"/>
              <a:gd name="connsiteY15-1264" fmla="*/ 2720202 h 3960000"/>
              <a:gd name="connsiteX16-1265" fmla="*/ 3176454 w 3960440"/>
              <a:gd name="connsiteY16-1266" fmla="*/ 1627140 h 3960000"/>
              <a:gd name="connsiteX17-1267" fmla="*/ 2134565 w 3960440"/>
              <a:gd name="connsiteY17-1268" fmla="*/ 477605 h 3960000"/>
              <a:gd name="connsiteX18-1269" fmla="*/ 1979373 w 3960440"/>
              <a:gd name="connsiteY18-1270" fmla="*/ 472350 h 3960000"/>
              <a:gd name="connsiteX19-1271" fmla="*/ 436907 w 3960440"/>
              <a:gd name="connsiteY19-1272" fmla="*/ 0 h 3960000"/>
              <a:gd name="connsiteX20-1273" fmla="*/ 3523533 w 3960440"/>
              <a:gd name="connsiteY20-1274" fmla="*/ 0 h 3960000"/>
              <a:gd name="connsiteX21-1275" fmla="*/ 3960440 w 3960440"/>
              <a:gd name="connsiteY21-1276" fmla="*/ 436907 h 3960000"/>
              <a:gd name="connsiteX22-1277" fmla="*/ 3960440 w 3960440"/>
              <a:gd name="connsiteY22-1278" fmla="*/ 3523093 h 3960000"/>
              <a:gd name="connsiteX23-1279" fmla="*/ 3523533 w 3960440"/>
              <a:gd name="connsiteY23-1280" fmla="*/ 3960000 h 3960000"/>
              <a:gd name="connsiteX24-1281" fmla="*/ 436907 w 3960440"/>
              <a:gd name="connsiteY24-1282" fmla="*/ 3960000 h 3960000"/>
              <a:gd name="connsiteX25-1283" fmla="*/ 0 w 3960440"/>
              <a:gd name="connsiteY25-1284" fmla="*/ 3523093 h 3960000"/>
              <a:gd name="connsiteX26-1285" fmla="*/ 0 w 3960440"/>
              <a:gd name="connsiteY26-1286" fmla="*/ 436907 h 3960000"/>
              <a:gd name="connsiteX27-1287" fmla="*/ 436907 w 3960440"/>
              <a:gd name="connsiteY27-1288" fmla="*/ 0 h 3960000"/>
              <a:gd name="connsiteX0-1289" fmla="*/ 1979373 w 3960440"/>
              <a:gd name="connsiteY0-1290" fmla="*/ 472350 h 3960000"/>
              <a:gd name="connsiteX1-1291" fmla="*/ 813783 w 3960440"/>
              <a:gd name="connsiteY1-1292" fmla="*/ 1434034 h 3960000"/>
              <a:gd name="connsiteX2-1293" fmla="*/ 1119009 w 3960440"/>
              <a:gd name="connsiteY2-1294" fmla="*/ 2222584 h 3960000"/>
              <a:gd name="connsiteX3-1295" fmla="*/ 1296382 w 3960440"/>
              <a:gd name="connsiteY3-1296" fmla="*/ 1907811 h 3960000"/>
              <a:gd name="connsiteX4-1297" fmla="*/ 1234998 w 3960440"/>
              <a:gd name="connsiteY4-1298" fmla="*/ 1431771 h 3960000"/>
              <a:gd name="connsiteX5-1299" fmla="*/ 2217373 w 3960440"/>
              <a:gd name="connsiteY5-1300" fmla="*/ 891303 h 3960000"/>
              <a:gd name="connsiteX6-1301" fmla="*/ 2783502 w 3960440"/>
              <a:gd name="connsiteY6-1302" fmla="*/ 1606823 h 3960000"/>
              <a:gd name="connsiteX7-1303" fmla="*/ 2456028 w 3960440"/>
              <a:gd name="connsiteY7-1304" fmla="*/ 2225955 h 3960000"/>
              <a:gd name="connsiteX8-1305" fmla="*/ 2026974 w 3960440"/>
              <a:gd name="connsiteY8-1306" fmla="*/ 2018938 h 3960000"/>
              <a:gd name="connsiteX9-1307" fmla="*/ 2135727 w 3960440"/>
              <a:gd name="connsiteY9-1308" fmla="*/ 1554876 h 3960000"/>
              <a:gd name="connsiteX10-1309" fmla="*/ 1915898 w 3960440"/>
              <a:gd name="connsiteY10-1310" fmla="*/ 1219889 h 3960000"/>
              <a:gd name="connsiteX11-1311" fmla="*/ 1589196 w 3960440"/>
              <a:gd name="connsiteY11-1312" fmla="*/ 1434803 h 3960000"/>
              <a:gd name="connsiteX12-1313" fmla="*/ 1574511 w 3960440"/>
              <a:gd name="connsiteY12-1314" fmla="*/ 1939931 h 3960000"/>
              <a:gd name="connsiteX13-1315" fmla="*/ 1339611 w 3960440"/>
              <a:gd name="connsiteY13-1316" fmla="*/ 3487664 h 3960000"/>
              <a:gd name="connsiteX14-1317" fmla="*/ 1887692 w 3960440"/>
              <a:gd name="connsiteY14-1318" fmla="*/ 2422431 h 3960000"/>
              <a:gd name="connsiteX15-1319" fmla="*/ 2336342 w 3960440"/>
              <a:gd name="connsiteY15-1320" fmla="*/ 2720202 h 3960000"/>
              <a:gd name="connsiteX16-1321" fmla="*/ 3176454 w 3960440"/>
              <a:gd name="connsiteY16-1322" fmla="*/ 1627140 h 3960000"/>
              <a:gd name="connsiteX17-1323" fmla="*/ 1979373 w 3960440"/>
              <a:gd name="connsiteY17-1324" fmla="*/ 472350 h 3960000"/>
              <a:gd name="connsiteX18-1325" fmla="*/ 436907 w 3960440"/>
              <a:gd name="connsiteY18-1326" fmla="*/ 0 h 3960000"/>
              <a:gd name="connsiteX19-1327" fmla="*/ 3523533 w 3960440"/>
              <a:gd name="connsiteY19-1328" fmla="*/ 0 h 3960000"/>
              <a:gd name="connsiteX20-1329" fmla="*/ 3960440 w 3960440"/>
              <a:gd name="connsiteY20-1330" fmla="*/ 436907 h 3960000"/>
              <a:gd name="connsiteX21-1331" fmla="*/ 3960440 w 3960440"/>
              <a:gd name="connsiteY21-1332" fmla="*/ 3523093 h 3960000"/>
              <a:gd name="connsiteX22-1333" fmla="*/ 3523533 w 3960440"/>
              <a:gd name="connsiteY22-1334" fmla="*/ 3960000 h 3960000"/>
              <a:gd name="connsiteX23-1335" fmla="*/ 436907 w 3960440"/>
              <a:gd name="connsiteY23-1336" fmla="*/ 3960000 h 3960000"/>
              <a:gd name="connsiteX24-1337" fmla="*/ 0 w 3960440"/>
              <a:gd name="connsiteY24-1338" fmla="*/ 3523093 h 3960000"/>
              <a:gd name="connsiteX25-1339" fmla="*/ 0 w 3960440"/>
              <a:gd name="connsiteY25-1340" fmla="*/ 436907 h 3960000"/>
              <a:gd name="connsiteX26-1341" fmla="*/ 436907 w 3960440"/>
              <a:gd name="connsiteY26-1342" fmla="*/ 0 h 3960000"/>
              <a:gd name="connsiteX0-1343" fmla="*/ 1979373 w 3960440"/>
              <a:gd name="connsiteY0-1344" fmla="*/ 472350 h 3960000"/>
              <a:gd name="connsiteX1-1345" fmla="*/ 813783 w 3960440"/>
              <a:gd name="connsiteY1-1346" fmla="*/ 1434034 h 3960000"/>
              <a:gd name="connsiteX2-1347" fmla="*/ 1119009 w 3960440"/>
              <a:gd name="connsiteY2-1348" fmla="*/ 2222584 h 3960000"/>
              <a:gd name="connsiteX3-1349" fmla="*/ 1296382 w 3960440"/>
              <a:gd name="connsiteY3-1350" fmla="*/ 1907811 h 3960000"/>
              <a:gd name="connsiteX4-1351" fmla="*/ 1234998 w 3960440"/>
              <a:gd name="connsiteY4-1352" fmla="*/ 1431771 h 3960000"/>
              <a:gd name="connsiteX5-1353" fmla="*/ 2217373 w 3960440"/>
              <a:gd name="connsiteY5-1354" fmla="*/ 891303 h 3960000"/>
              <a:gd name="connsiteX6-1355" fmla="*/ 2783502 w 3960440"/>
              <a:gd name="connsiteY6-1356" fmla="*/ 1606823 h 3960000"/>
              <a:gd name="connsiteX7-1357" fmla="*/ 2456028 w 3960440"/>
              <a:gd name="connsiteY7-1358" fmla="*/ 2225955 h 3960000"/>
              <a:gd name="connsiteX8-1359" fmla="*/ 2026974 w 3960440"/>
              <a:gd name="connsiteY8-1360" fmla="*/ 2018938 h 3960000"/>
              <a:gd name="connsiteX9-1361" fmla="*/ 2135727 w 3960440"/>
              <a:gd name="connsiteY9-1362" fmla="*/ 1554876 h 3960000"/>
              <a:gd name="connsiteX10-1363" fmla="*/ 1915898 w 3960440"/>
              <a:gd name="connsiteY10-1364" fmla="*/ 1219889 h 3960000"/>
              <a:gd name="connsiteX11-1365" fmla="*/ 1589196 w 3960440"/>
              <a:gd name="connsiteY11-1366" fmla="*/ 1434803 h 3960000"/>
              <a:gd name="connsiteX12-1367" fmla="*/ 1574511 w 3960440"/>
              <a:gd name="connsiteY12-1368" fmla="*/ 1939931 h 3960000"/>
              <a:gd name="connsiteX13-1369" fmla="*/ 1339611 w 3960440"/>
              <a:gd name="connsiteY13-1370" fmla="*/ 3487664 h 3960000"/>
              <a:gd name="connsiteX14-1371" fmla="*/ 1887692 w 3960440"/>
              <a:gd name="connsiteY14-1372" fmla="*/ 2422431 h 3960000"/>
              <a:gd name="connsiteX15-1373" fmla="*/ 2336342 w 3960440"/>
              <a:gd name="connsiteY15-1374" fmla="*/ 2720202 h 3960000"/>
              <a:gd name="connsiteX16-1375" fmla="*/ 3176454 w 3960440"/>
              <a:gd name="connsiteY16-1376" fmla="*/ 1627140 h 3960000"/>
              <a:gd name="connsiteX17-1377" fmla="*/ 1979373 w 3960440"/>
              <a:gd name="connsiteY17-1378" fmla="*/ 472350 h 3960000"/>
              <a:gd name="connsiteX18-1379" fmla="*/ 436907 w 3960440"/>
              <a:gd name="connsiteY18-1380" fmla="*/ 0 h 3960000"/>
              <a:gd name="connsiteX19-1381" fmla="*/ 3523533 w 3960440"/>
              <a:gd name="connsiteY19-1382" fmla="*/ 0 h 3960000"/>
              <a:gd name="connsiteX20-1383" fmla="*/ 3960440 w 3960440"/>
              <a:gd name="connsiteY20-1384" fmla="*/ 436907 h 3960000"/>
              <a:gd name="connsiteX21-1385" fmla="*/ 3960440 w 3960440"/>
              <a:gd name="connsiteY21-1386" fmla="*/ 3523093 h 3960000"/>
              <a:gd name="connsiteX22-1387" fmla="*/ 3523533 w 3960440"/>
              <a:gd name="connsiteY22-1388" fmla="*/ 3960000 h 3960000"/>
              <a:gd name="connsiteX23-1389" fmla="*/ 436907 w 3960440"/>
              <a:gd name="connsiteY23-1390" fmla="*/ 3960000 h 3960000"/>
              <a:gd name="connsiteX24-1391" fmla="*/ 0 w 3960440"/>
              <a:gd name="connsiteY24-1392" fmla="*/ 3523093 h 3960000"/>
              <a:gd name="connsiteX25-1393" fmla="*/ 0 w 3960440"/>
              <a:gd name="connsiteY25-1394" fmla="*/ 436907 h 3960000"/>
              <a:gd name="connsiteX26-1395" fmla="*/ 436907 w 3960440"/>
              <a:gd name="connsiteY26-1396" fmla="*/ 0 h 3960000"/>
              <a:gd name="connsiteX0-1397" fmla="*/ 1979373 w 3960440"/>
              <a:gd name="connsiteY0-1398" fmla="*/ 472350 h 3960000"/>
              <a:gd name="connsiteX1-1399" fmla="*/ 813783 w 3960440"/>
              <a:gd name="connsiteY1-1400" fmla="*/ 1434034 h 3960000"/>
              <a:gd name="connsiteX2-1401" fmla="*/ 1119009 w 3960440"/>
              <a:gd name="connsiteY2-1402" fmla="*/ 2222584 h 3960000"/>
              <a:gd name="connsiteX3-1403" fmla="*/ 1296382 w 3960440"/>
              <a:gd name="connsiteY3-1404" fmla="*/ 1907811 h 3960000"/>
              <a:gd name="connsiteX4-1405" fmla="*/ 1234998 w 3960440"/>
              <a:gd name="connsiteY4-1406" fmla="*/ 1431771 h 3960000"/>
              <a:gd name="connsiteX5-1407" fmla="*/ 2217373 w 3960440"/>
              <a:gd name="connsiteY5-1408" fmla="*/ 891303 h 3960000"/>
              <a:gd name="connsiteX6-1409" fmla="*/ 2783502 w 3960440"/>
              <a:gd name="connsiteY6-1410" fmla="*/ 1606823 h 3960000"/>
              <a:gd name="connsiteX7-1411" fmla="*/ 2456028 w 3960440"/>
              <a:gd name="connsiteY7-1412" fmla="*/ 2225955 h 3960000"/>
              <a:gd name="connsiteX8-1413" fmla="*/ 2026974 w 3960440"/>
              <a:gd name="connsiteY8-1414" fmla="*/ 2018938 h 3960000"/>
              <a:gd name="connsiteX9-1415" fmla="*/ 2135727 w 3960440"/>
              <a:gd name="connsiteY9-1416" fmla="*/ 1554876 h 3960000"/>
              <a:gd name="connsiteX10-1417" fmla="*/ 1915898 w 3960440"/>
              <a:gd name="connsiteY10-1418" fmla="*/ 1219889 h 3960000"/>
              <a:gd name="connsiteX11-1419" fmla="*/ 1589196 w 3960440"/>
              <a:gd name="connsiteY11-1420" fmla="*/ 1434803 h 3960000"/>
              <a:gd name="connsiteX12-1421" fmla="*/ 1574511 w 3960440"/>
              <a:gd name="connsiteY12-1422" fmla="*/ 1939931 h 3960000"/>
              <a:gd name="connsiteX13-1423" fmla="*/ 1339611 w 3960440"/>
              <a:gd name="connsiteY13-1424" fmla="*/ 3487664 h 3960000"/>
              <a:gd name="connsiteX14-1425" fmla="*/ 1887692 w 3960440"/>
              <a:gd name="connsiteY14-1426" fmla="*/ 2422431 h 3960000"/>
              <a:gd name="connsiteX15-1427" fmla="*/ 2336342 w 3960440"/>
              <a:gd name="connsiteY15-1428" fmla="*/ 2720202 h 3960000"/>
              <a:gd name="connsiteX16-1429" fmla="*/ 3176454 w 3960440"/>
              <a:gd name="connsiteY16-1430" fmla="*/ 1627140 h 3960000"/>
              <a:gd name="connsiteX17-1431" fmla="*/ 1979373 w 3960440"/>
              <a:gd name="connsiteY17-1432" fmla="*/ 472350 h 3960000"/>
              <a:gd name="connsiteX18-1433" fmla="*/ 436907 w 3960440"/>
              <a:gd name="connsiteY18-1434" fmla="*/ 0 h 3960000"/>
              <a:gd name="connsiteX19-1435" fmla="*/ 3523533 w 3960440"/>
              <a:gd name="connsiteY19-1436" fmla="*/ 0 h 3960000"/>
              <a:gd name="connsiteX20-1437" fmla="*/ 3960440 w 3960440"/>
              <a:gd name="connsiteY20-1438" fmla="*/ 436907 h 3960000"/>
              <a:gd name="connsiteX21-1439" fmla="*/ 3960440 w 3960440"/>
              <a:gd name="connsiteY21-1440" fmla="*/ 3523093 h 3960000"/>
              <a:gd name="connsiteX22-1441" fmla="*/ 3523533 w 3960440"/>
              <a:gd name="connsiteY22-1442" fmla="*/ 3960000 h 3960000"/>
              <a:gd name="connsiteX23-1443" fmla="*/ 436907 w 3960440"/>
              <a:gd name="connsiteY23-1444" fmla="*/ 3960000 h 3960000"/>
              <a:gd name="connsiteX24-1445" fmla="*/ 0 w 3960440"/>
              <a:gd name="connsiteY24-1446" fmla="*/ 3523093 h 3960000"/>
              <a:gd name="connsiteX25-1447" fmla="*/ 0 w 3960440"/>
              <a:gd name="connsiteY25-1448" fmla="*/ 436907 h 3960000"/>
              <a:gd name="connsiteX26-1449" fmla="*/ 436907 w 3960440"/>
              <a:gd name="connsiteY26-1450" fmla="*/ 0 h 3960000"/>
              <a:gd name="connsiteX0-1451" fmla="*/ 1979373 w 3960440"/>
              <a:gd name="connsiteY0-1452" fmla="*/ 472350 h 3960000"/>
              <a:gd name="connsiteX1-1453" fmla="*/ 813783 w 3960440"/>
              <a:gd name="connsiteY1-1454" fmla="*/ 1434034 h 3960000"/>
              <a:gd name="connsiteX2-1455" fmla="*/ 1119009 w 3960440"/>
              <a:gd name="connsiteY2-1456" fmla="*/ 2222584 h 3960000"/>
              <a:gd name="connsiteX3-1457" fmla="*/ 1328015 w 3960440"/>
              <a:gd name="connsiteY3-1458" fmla="*/ 1812920 h 3960000"/>
              <a:gd name="connsiteX4-1459" fmla="*/ 1234998 w 3960440"/>
              <a:gd name="connsiteY4-1460" fmla="*/ 1431771 h 3960000"/>
              <a:gd name="connsiteX5-1461" fmla="*/ 2217373 w 3960440"/>
              <a:gd name="connsiteY5-1462" fmla="*/ 891303 h 3960000"/>
              <a:gd name="connsiteX6-1463" fmla="*/ 2783502 w 3960440"/>
              <a:gd name="connsiteY6-1464" fmla="*/ 1606823 h 3960000"/>
              <a:gd name="connsiteX7-1465" fmla="*/ 2456028 w 3960440"/>
              <a:gd name="connsiteY7-1466" fmla="*/ 2225955 h 3960000"/>
              <a:gd name="connsiteX8-1467" fmla="*/ 2026974 w 3960440"/>
              <a:gd name="connsiteY8-1468" fmla="*/ 2018938 h 3960000"/>
              <a:gd name="connsiteX9-1469" fmla="*/ 2135727 w 3960440"/>
              <a:gd name="connsiteY9-1470" fmla="*/ 1554876 h 3960000"/>
              <a:gd name="connsiteX10-1471" fmla="*/ 1915898 w 3960440"/>
              <a:gd name="connsiteY10-1472" fmla="*/ 1219889 h 3960000"/>
              <a:gd name="connsiteX11-1473" fmla="*/ 1589196 w 3960440"/>
              <a:gd name="connsiteY11-1474" fmla="*/ 1434803 h 3960000"/>
              <a:gd name="connsiteX12-1475" fmla="*/ 1574511 w 3960440"/>
              <a:gd name="connsiteY12-1476" fmla="*/ 1939931 h 3960000"/>
              <a:gd name="connsiteX13-1477" fmla="*/ 1339611 w 3960440"/>
              <a:gd name="connsiteY13-1478" fmla="*/ 3487664 h 3960000"/>
              <a:gd name="connsiteX14-1479" fmla="*/ 1887692 w 3960440"/>
              <a:gd name="connsiteY14-1480" fmla="*/ 2422431 h 3960000"/>
              <a:gd name="connsiteX15-1481" fmla="*/ 2336342 w 3960440"/>
              <a:gd name="connsiteY15-1482" fmla="*/ 2720202 h 3960000"/>
              <a:gd name="connsiteX16-1483" fmla="*/ 3176454 w 3960440"/>
              <a:gd name="connsiteY16-1484" fmla="*/ 1627140 h 3960000"/>
              <a:gd name="connsiteX17-1485" fmla="*/ 1979373 w 3960440"/>
              <a:gd name="connsiteY17-1486" fmla="*/ 472350 h 3960000"/>
              <a:gd name="connsiteX18-1487" fmla="*/ 436907 w 3960440"/>
              <a:gd name="connsiteY18-1488" fmla="*/ 0 h 3960000"/>
              <a:gd name="connsiteX19-1489" fmla="*/ 3523533 w 3960440"/>
              <a:gd name="connsiteY19-1490" fmla="*/ 0 h 3960000"/>
              <a:gd name="connsiteX20-1491" fmla="*/ 3960440 w 3960440"/>
              <a:gd name="connsiteY20-1492" fmla="*/ 436907 h 3960000"/>
              <a:gd name="connsiteX21-1493" fmla="*/ 3960440 w 3960440"/>
              <a:gd name="connsiteY21-1494" fmla="*/ 3523093 h 3960000"/>
              <a:gd name="connsiteX22-1495" fmla="*/ 3523533 w 3960440"/>
              <a:gd name="connsiteY22-1496" fmla="*/ 3960000 h 3960000"/>
              <a:gd name="connsiteX23-1497" fmla="*/ 436907 w 3960440"/>
              <a:gd name="connsiteY23-1498" fmla="*/ 3960000 h 3960000"/>
              <a:gd name="connsiteX24-1499" fmla="*/ 0 w 3960440"/>
              <a:gd name="connsiteY24-1500" fmla="*/ 3523093 h 3960000"/>
              <a:gd name="connsiteX25-1501" fmla="*/ 0 w 3960440"/>
              <a:gd name="connsiteY25-1502" fmla="*/ 436907 h 3960000"/>
              <a:gd name="connsiteX26-1503" fmla="*/ 436907 w 3960440"/>
              <a:gd name="connsiteY26-1504" fmla="*/ 0 h 3960000"/>
              <a:gd name="connsiteX0-1505" fmla="*/ 1979373 w 3960440"/>
              <a:gd name="connsiteY0-1506" fmla="*/ 472350 h 3960000"/>
              <a:gd name="connsiteX1-1507" fmla="*/ 813783 w 3960440"/>
              <a:gd name="connsiteY1-1508" fmla="*/ 1434034 h 3960000"/>
              <a:gd name="connsiteX2-1509" fmla="*/ 1119009 w 3960440"/>
              <a:gd name="connsiteY2-1510" fmla="*/ 2222584 h 3960000"/>
              <a:gd name="connsiteX3-1511" fmla="*/ 1328015 w 3960440"/>
              <a:gd name="connsiteY3-1512" fmla="*/ 1812920 h 3960000"/>
              <a:gd name="connsiteX4-1513" fmla="*/ 1234998 w 3960440"/>
              <a:gd name="connsiteY4-1514" fmla="*/ 1431771 h 3960000"/>
              <a:gd name="connsiteX5-1515" fmla="*/ 2217373 w 3960440"/>
              <a:gd name="connsiteY5-1516" fmla="*/ 891303 h 3960000"/>
              <a:gd name="connsiteX6-1517" fmla="*/ 2783502 w 3960440"/>
              <a:gd name="connsiteY6-1518" fmla="*/ 1606823 h 3960000"/>
              <a:gd name="connsiteX7-1519" fmla="*/ 2456028 w 3960440"/>
              <a:gd name="connsiteY7-1520" fmla="*/ 2225955 h 3960000"/>
              <a:gd name="connsiteX8-1521" fmla="*/ 2026974 w 3960440"/>
              <a:gd name="connsiteY8-1522" fmla="*/ 2018938 h 3960000"/>
              <a:gd name="connsiteX9-1523" fmla="*/ 2135727 w 3960440"/>
              <a:gd name="connsiteY9-1524" fmla="*/ 1554876 h 3960000"/>
              <a:gd name="connsiteX10-1525" fmla="*/ 1915898 w 3960440"/>
              <a:gd name="connsiteY10-1526" fmla="*/ 1219889 h 3960000"/>
              <a:gd name="connsiteX11-1527" fmla="*/ 1589196 w 3960440"/>
              <a:gd name="connsiteY11-1528" fmla="*/ 1434803 h 3960000"/>
              <a:gd name="connsiteX12-1529" fmla="*/ 1574511 w 3960440"/>
              <a:gd name="connsiteY12-1530" fmla="*/ 1939931 h 3960000"/>
              <a:gd name="connsiteX13-1531" fmla="*/ 1339611 w 3960440"/>
              <a:gd name="connsiteY13-1532" fmla="*/ 3487664 h 3960000"/>
              <a:gd name="connsiteX14-1533" fmla="*/ 1887692 w 3960440"/>
              <a:gd name="connsiteY14-1534" fmla="*/ 2422431 h 3960000"/>
              <a:gd name="connsiteX15-1535" fmla="*/ 2336342 w 3960440"/>
              <a:gd name="connsiteY15-1536" fmla="*/ 2720202 h 3960000"/>
              <a:gd name="connsiteX16-1537" fmla="*/ 3176454 w 3960440"/>
              <a:gd name="connsiteY16-1538" fmla="*/ 1627140 h 3960000"/>
              <a:gd name="connsiteX17-1539" fmla="*/ 1979373 w 3960440"/>
              <a:gd name="connsiteY17-1540" fmla="*/ 472350 h 3960000"/>
              <a:gd name="connsiteX18-1541" fmla="*/ 436907 w 3960440"/>
              <a:gd name="connsiteY18-1542" fmla="*/ 0 h 3960000"/>
              <a:gd name="connsiteX19-1543" fmla="*/ 3523533 w 3960440"/>
              <a:gd name="connsiteY19-1544" fmla="*/ 0 h 3960000"/>
              <a:gd name="connsiteX20-1545" fmla="*/ 3960440 w 3960440"/>
              <a:gd name="connsiteY20-1546" fmla="*/ 436907 h 3960000"/>
              <a:gd name="connsiteX21-1547" fmla="*/ 3960440 w 3960440"/>
              <a:gd name="connsiteY21-1548" fmla="*/ 3523093 h 3960000"/>
              <a:gd name="connsiteX22-1549" fmla="*/ 3523533 w 3960440"/>
              <a:gd name="connsiteY22-1550" fmla="*/ 3960000 h 3960000"/>
              <a:gd name="connsiteX23-1551" fmla="*/ 436907 w 3960440"/>
              <a:gd name="connsiteY23-1552" fmla="*/ 3960000 h 3960000"/>
              <a:gd name="connsiteX24-1553" fmla="*/ 0 w 3960440"/>
              <a:gd name="connsiteY24-1554" fmla="*/ 3523093 h 3960000"/>
              <a:gd name="connsiteX25-1555" fmla="*/ 0 w 3960440"/>
              <a:gd name="connsiteY25-1556" fmla="*/ 436907 h 3960000"/>
              <a:gd name="connsiteX26-1557" fmla="*/ 436907 w 3960440"/>
              <a:gd name="connsiteY26-1558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/>
          <p:cNvSpPr/>
          <p:nvPr/>
        </p:nvSpPr>
        <p:spPr>
          <a:xfrm>
            <a:off x="4436267" y="5634756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-1" fmla="*/ 554477 w 3888432"/>
              <a:gd name="connsiteY0-2" fmla="*/ 1512168 h 3960440"/>
              <a:gd name="connsiteX1-3" fmla="*/ 554477 w 3888432"/>
              <a:gd name="connsiteY1-4" fmla="*/ 3312368 h 3960440"/>
              <a:gd name="connsiteX2-5" fmla="*/ 1201638 w 3888432"/>
              <a:gd name="connsiteY2-6" fmla="*/ 3312368 h 3960440"/>
              <a:gd name="connsiteX3-7" fmla="*/ 1201638 w 3888432"/>
              <a:gd name="connsiteY3-8" fmla="*/ 1512168 h 3960440"/>
              <a:gd name="connsiteX4-9" fmla="*/ 554477 w 3888432"/>
              <a:gd name="connsiteY4-10" fmla="*/ 1512168 h 3960440"/>
              <a:gd name="connsiteX5-11" fmla="*/ 2840340 w 3888432"/>
              <a:gd name="connsiteY5-12" fmla="*/ 1479943 h 3960440"/>
              <a:gd name="connsiteX6-13" fmla="*/ 2136833 w 3888432"/>
              <a:gd name="connsiteY6-14" fmla="*/ 1785510 h 3960440"/>
              <a:gd name="connsiteX7-15" fmla="*/ 2136833 w 3888432"/>
              <a:gd name="connsiteY7-16" fmla="*/ 1510185 h 3960440"/>
              <a:gd name="connsiteX8-17" fmla="*/ 1489672 w 3888432"/>
              <a:gd name="connsiteY8-18" fmla="*/ 1510185 h 3960440"/>
              <a:gd name="connsiteX9-19" fmla="*/ 1489672 w 3888432"/>
              <a:gd name="connsiteY9-20" fmla="*/ 3310385 h 3960440"/>
              <a:gd name="connsiteX10-21" fmla="*/ 2136833 w 3888432"/>
              <a:gd name="connsiteY10-22" fmla="*/ 3310385 h 3960440"/>
              <a:gd name="connsiteX11-23" fmla="*/ 2136833 w 3888432"/>
              <a:gd name="connsiteY11-24" fmla="*/ 2084121 h 3960440"/>
              <a:gd name="connsiteX12-25" fmla="*/ 2673919 w 3888432"/>
              <a:gd name="connsiteY12-26" fmla="*/ 2138897 h 3960440"/>
              <a:gd name="connsiteX13-27" fmla="*/ 2679688 w 3888432"/>
              <a:gd name="connsiteY13-28" fmla="*/ 3312366 h 3960440"/>
              <a:gd name="connsiteX14-29" fmla="*/ 3326849 w 3888432"/>
              <a:gd name="connsiteY14-30" fmla="*/ 3312366 h 3960440"/>
              <a:gd name="connsiteX15-31" fmla="*/ 3333768 w 3888432"/>
              <a:gd name="connsiteY15-32" fmla="*/ 2128613 h 3960440"/>
              <a:gd name="connsiteX16-33" fmla="*/ 2840340 w 3888432"/>
              <a:gd name="connsiteY16-34" fmla="*/ 1479943 h 3960440"/>
              <a:gd name="connsiteX17-35" fmla="*/ 878058 w 3888432"/>
              <a:gd name="connsiteY17-36" fmla="*/ 648072 h 3960440"/>
              <a:gd name="connsiteX18-37" fmla="*/ 554477 w 3888432"/>
              <a:gd name="connsiteY18-38" fmla="*/ 971653 h 3960440"/>
              <a:gd name="connsiteX19-39" fmla="*/ 878058 w 3888432"/>
              <a:gd name="connsiteY19-40" fmla="*/ 1295234 h 3960440"/>
              <a:gd name="connsiteX20-41" fmla="*/ 1201639 w 3888432"/>
              <a:gd name="connsiteY20-42" fmla="*/ 971653 h 3960440"/>
              <a:gd name="connsiteX21-43" fmla="*/ 878058 w 3888432"/>
              <a:gd name="connsiteY21-44" fmla="*/ 648072 h 3960440"/>
              <a:gd name="connsiteX22-45" fmla="*/ 333511 w 3888432"/>
              <a:gd name="connsiteY22-46" fmla="*/ 0 h 3960440"/>
              <a:gd name="connsiteX23-47" fmla="*/ 3554921 w 3888432"/>
              <a:gd name="connsiteY23-48" fmla="*/ 0 h 3960440"/>
              <a:gd name="connsiteX24-49" fmla="*/ 3888432 w 3888432"/>
              <a:gd name="connsiteY24-50" fmla="*/ 333511 h 3960440"/>
              <a:gd name="connsiteX25-51" fmla="*/ 3888432 w 3888432"/>
              <a:gd name="connsiteY25-52" fmla="*/ 3626929 h 3960440"/>
              <a:gd name="connsiteX26-53" fmla="*/ 3554921 w 3888432"/>
              <a:gd name="connsiteY26-54" fmla="*/ 3960440 h 3960440"/>
              <a:gd name="connsiteX27-55" fmla="*/ 333511 w 3888432"/>
              <a:gd name="connsiteY27-56" fmla="*/ 3960440 h 3960440"/>
              <a:gd name="connsiteX28-57" fmla="*/ 0 w 3888432"/>
              <a:gd name="connsiteY28-58" fmla="*/ 3626929 h 3960440"/>
              <a:gd name="connsiteX29-59" fmla="*/ 0 w 3888432"/>
              <a:gd name="connsiteY29-60" fmla="*/ 333511 h 3960440"/>
              <a:gd name="connsiteX30-61" fmla="*/ 333511 w 3888432"/>
              <a:gd name="connsiteY30-62" fmla="*/ 0 h 3960440"/>
              <a:gd name="connsiteX0-63" fmla="*/ 554477 w 3888432"/>
              <a:gd name="connsiteY0-64" fmla="*/ 1512168 h 3960440"/>
              <a:gd name="connsiteX1-65" fmla="*/ 554477 w 3888432"/>
              <a:gd name="connsiteY1-66" fmla="*/ 3312368 h 3960440"/>
              <a:gd name="connsiteX2-67" fmla="*/ 1201638 w 3888432"/>
              <a:gd name="connsiteY2-68" fmla="*/ 3312368 h 3960440"/>
              <a:gd name="connsiteX3-69" fmla="*/ 1201638 w 3888432"/>
              <a:gd name="connsiteY3-70" fmla="*/ 1512168 h 3960440"/>
              <a:gd name="connsiteX4-71" fmla="*/ 554477 w 3888432"/>
              <a:gd name="connsiteY4-72" fmla="*/ 1512168 h 3960440"/>
              <a:gd name="connsiteX5-73" fmla="*/ 2840340 w 3888432"/>
              <a:gd name="connsiteY5-74" fmla="*/ 1479943 h 3960440"/>
              <a:gd name="connsiteX6-75" fmla="*/ 2136833 w 3888432"/>
              <a:gd name="connsiteY6-76" fmla="*/ 1785510 h 3960440"/>
              <a:gd name="connsiteX7-77" fmla="*/ 2136833 w 3888432"/>
              <a:gd name="connsiteY7-78" fmla="*/ 1510185 h 3960440"/>
              <a:gd name="connsiteX8-79" fmla="*/ 1489672 w 3888432"/>
              <a:gd name="connsiteY8-80" fmla="*/ 1510185 h 3960440"/>
              <a:gd name="connsiteX9-81" fmla="*/ 1489672 w 3888432"/>
              <a:gd name="connsiteY9-82" fmla="*/ 3310385 h 3960440"/>
              <a:gd name="connsiteX10-83" fmla="*/ 2136833 w 3888432"/>
              <a:gd name="connsiteY10-84" fmla="*/ 3310385 h 3960440"/>
              <a:gd name="connsiteX11-85" fmla="*/ 2136833 w 3888432"/>
              <a:gd name="connsiteY11-86" fmla="*/ 2084121 h 3960440"/>
              <a:gd name="connsiteX12-87" fmla="*/ 2673919 w 3888432"/>
              <a:gd name="connsiteY12-88" fmla="*/ 2138897 h 3960440"/>
              <a:gd name="connsiteX13-89" fmla="*/ 2679688 w 3888432"/>
              <a:gd name="connsiteY13-90" fmla="*/ 3312366 h 3960440"/>
              <a:gd name="connsiteX14-91" fmla="*/ 3326849 w 3888432"/>
              <a:gd name="connsiteY14-92" fmla="*/ 3312366 h 3960440"/>
              <a:gd name="connsiteX15-93" fmla="*/ 3333768 w 3888432"/>
              <a:gd name="connsiteY15-94" fmla="*/ 2128613 h 3960440"/>
              <a:gd name="connsiteX16-95" fmla="*/ 2840340 w 3888432"/>
              <a:gd name="connsiteY16-96" fmla="*/ 1479943 h 3960440"/>
              <a:gd name="connsiteX17-97" fmla="*/ 878058 w 3888432"/>
              <a:gd name="connsiteY17-98" fmla="*/ 648072 h 3960440"/>
              <a:gd name="connsiteX18-99" fmla="*/ 554477 w 3888432"/>
              <a:gd name="connsiteY18-100" fmla="*/ 971653 h 3960440"/>
              <a:gd name="connsiteX19-101" fmla="*/ 878058 w 3888432"/>
              <a:gd name="connsiteY19-102" fmla="*/ 1295234 h 3960440"/>
              <a:gd name="connsiteX20-103" fmla="*/ 1201639 w 3888432"/>
              <a:gd name="connsiteY20-104" fmla="*/ 971653 h 3960440"/>
              <a:gd name="connsiteX21-105" fmla="*/ 878058 w 3888432"/>
              <a:gd name="connsiteY21-106" fmla="*/ 648072 h 3960440"/>
              <a:gd name="connsiteX22-107" fmla="*/ 333511 w 3888432"/>
              <a:gd name="connsiteY22-108" fmla="*/ 0 h 3960440"/>
              <a:gd name="connsiteX23-109" fmla="*/ 3554921 w 3888432"/>
              <a:gd name="connsiteY23-110" fmla="*/ 0 h 3960440"/>
              <a:gd name="connsiteX24-111" fmla="*/ 3888432 w 3888432"/>
              <a:gd name="connsiteY24-112" fmla="*/ 333511 h 3960440"/>
              <a:gd name="connsiteX25-113" fmla="*/ 3888432 w 3888432"/>
              <a:gd name="connsiteY25-114" fmla="*/ 3626929 h 3960440"/>
              <a:gd name="connsiteX26-115" fmla="*/ 3554921 w 3888432"/>
              <a:gd name="connsiteY26-116" fmla="*/ 3960440 h 3960440"/>
              <a:gd name="connsiteX27-117" fmla="*/ 333511 w 3888432"/>
              <a:gd name="connsiteY27-118" fmla="*/ 3960440 h 3960440"/>
              <a:gd name="connsiteX28-119" fmla="*/ 0 w 3888432"/>
              <a:gd name="connsiteY28-120" fmla="*/ 3626929 h 3960440"/>
              <a:gd name="connsiteX29-121" fmla="*/ 0 w 3888432"/>
              <a:gd name="connsiteY29-122" fmla="*/ 333511 h 3960440"/>
              <a:gd name="connsiteX30-123" fmla="*/ 333511 w 3888432"/>
              <a:gd name="connsiteY30-124" fmla="*/ 0 h 3960440"/>
              <a:gd name="connsiteX0-125" fmla="*/ 554477 w 3888432"/>
              <a:gd name="connsiteY0-126" fmla="*/ 1512168 h 3960440"/>
              <a:gd name="connsiteX1-127" fmla="*/ 554477 w 3888432"/>
              <a:gd name="connsiteY1-128" fmla="*/ 3312368 h 3960440"/>
              <a:gd name="connsiteX2-129" fmla="*/ 1201638 w 3888432"/>
              <a:gd name="connsiteY2-130" fmla="*/ 3312368 h 3960440"/>
              <a:gd name="connsiteX3-131" fmla="*/ 1201638 w 3888432"/>
              <a:gd name="connsiteY3-132" fmla="*/ 1512168 h 3960440"/>
              <a:gd name="connsiteX4-133" fmla="*/ 554477 w 3888432"/>
              <a:gd name="connsiteY4-134" fmla="*/ 1512168 h 3960440"/>
              <a:gd name="connsiteX5-135" fmla="*/ 2840340 w 3888432"/>
              <a:gd name="connsiteY5-136" fmla="*/ 1479943 h 3960440"/>
              <a:gd name="connsiteX6-137" fmla="*/ 2136833 w 3888432"/>
              <a:gd name="connsiteY6-138" fmla="*/ 1785510 h 3960440"/>
              <a:gd name="connsiteX7-139" fmla="*/ 2136833 w 3888432"/>
              <a:gd name="connsiteY7-140" fmla="*/ 1510185 h 3960440"/>
              <a:gd name="connsiteX8-141" fmla="*/ 1489672 w 3888432"/>
              <a:gd name="connsiteY8-142" fmla="*/ 1510185 h 3960440"/>
              <a:gd name="connsiteX9-143" fmla="*/ 1489672 w 3888432"/>
              <a:gd name="connsiteY9-144" fmla="*/ 3310385 h 3960440"/>
              <a:gd name="connsiteX10-145" fmla="*/ 2136833 w 3888432"/>
              <a:gd name="connsiteY10-146" fmla="*/ 3310385 h 3960440"/>
              <a:gd name="connsiteX11-147" fmla="*/ 2136833 w 3888432"/>
              <a:gd name="connsiteY11-148" fmla="*/ 2084121 h 3960440"/>
              <a:gd name="connsiteX12-149" fmla="*/ 2673919 w 3888432"/>
              <a:gd name="connsiteY12-150" fmla="*/ 2138897 h 3960440"/>
              <a:gd name="connsiteX13-151" fmla="*/ 2679688 w 3888432"/>
              <a:gd name="connsiteY13-152" fmla="*/ 3312366 h 3960440"/>
              <a:gd name="connsiteX14-153" fmla="*/ 3326849 w 3888432"/>
              <a:gd name="connsiteY14-154" fmla="*/ 3312366 h 3960440"/>
              <a:gd name="connsiteX15-155" fmla="*/ 3333768 w 3888432"/>
              <a:gd name="connsiteY15-156" fmla="*/ 2128613 h 3960440"/>
              <a:gd name="connsiteX16-157" fmla="*/ 2840340 w 3888432"/>
              <a:gd name="connsiteY16-158" fmla="*/ 1479943 h 3960440"/>
              <a:gd name="connsiteX17-159" fmla="*/ 878058 w 3888432"/>
              <a:gd name="connsiteY17-160" fmla="*/ 648072 h 3960440"/>
              <a:gd name="connsiteX18-161" fmla="*/ 554477 w 3888432"/>
              <a:gd name="connsiteY18-162" fmla="*/ 971653 h 3960440"/>
              <a:gd name="connsiteX19-163" fmla="*/ 878058 w 3888432"/>
              <a:gd name="connsiteY19-164" fmla="*/ 1295234 h 3960440"/>
              <a:gd name="connsiteX20-165" fmla="*/ 1201639 w 3888432"/>
              <a:gd name="connsiteY20-166" fmla="*/ 971653 h 3960440"/>
              <a:gd name="connsiteX21-167" fmla="*/ 878058 w 3888432"/>
              <a:gd name="connsiteY21-168" fmla="*/ 648072 h 3960440"/>
              <a:gd name="connsiteX22-169" fmla="*/ 333511 w 3888432"/>
              <a:gd name="connsiteY22-170" fmla="*/ 0 h 3960440"/>
              <a:gd name="connsiteX23-171" fmla="*/ 3554921 w 3888432"/>
              <a:gd name="connsiteY23-172" fmla="*/ 0 h 3960440"/>
              <a:gd name="connsiteX24-173" fmla="*/ 3888432 w 3888432"/>
              <a:gd name="connsiteY24-174" fmla="*/ 333511 h 3960440"/>
              <a:gd name="connsiteX25-175" fmla="*/ 3888432 w 3888432"/>
              <a:gd name="connsiteY25-176" fmla="*/ 3626929 h 3960440"/>
              <a:gd name="connsiteX26-177" fmla="*/ 3554921 w 3888432"/>
              <a:gd name="connsiteY26-178" fmla="*/ 3960440 h 3960440"/>
              <a:gd name="connsiteX27-179" fmla="*/ 333511 w 3888432"/>
              <a:gd name="connsiteY27-180" fmla="*/ 3960440 h 3960440"/>
              <a:gd name="connsiteX28-181" fmla="*/ 0 w 3888432"/>
              <a:gd name="connsiteY28-182" fmla="*/ 3626929 h 3960440"/>
              <a:gd name="connsiteX29-183" fmla="*/ 0 w 3888432"/>
              <a:gd name="connsiteY29-184" fmla="*/ 333511 h 3960440"/>
              <a:gd name="connsiteX30-185" fmla="*/ 333511 w 3888432"/>
              <a:gd name="connsiteY30-186" fmla="*/ 0 h 3960440"/>
              <a:gd name="connsiteX0-187" fmla="*/ 554477 w 3888432"/>
              <a:gd name="connsiteY0-188" fmla="*/ 1512168 h 3960440"/>
              <a:gd name="connsiteX1-189" fmla="*/ 554477 w 3888432"/>
              <a:gd name="connsiteY1-190" fmla="*/ 3312368 h 3960440"/>
              <a:gd name="connsiteX2-191" fmla="*/ 1201638 w 3888432"/>
              <a:gd name="connsiteY2-192" fmla="*/ 3312368 h 3960440"/>
              <a:gd name="connsiteX3-193" fmla="*/ 1201638 w 3888432"/>
              <a:gd name="connsiteY3-194" fmla="*/ 1512168 h 3960440"/>
              <a:gd name="connsiteX4-195" fmla="*/ 554477 w 3888432"/>
              <a:gd name="connsiteY4-196" fmla="*/ 1512168 h 3960440"/>
              <a:gd name="connsiteX5-197" fmla="*/ 2840340 w 3888432"/>
              <a:gd name="connsiteY5-198" fmla="*/ 1479943 h 3960440"/>
              <a:gd name="connsiteX6-199" fmla="*/ 2136833 w 3888432"/>
              <a:gd name="connsiteY6-200" fmla="*/ 1785510 h 3960440"/>
              <a:gd name="connsiteX7-201" fmla="*/ 2136833 w 3888432"/>
              <a:gd name="connsiteY7-202" fmla="*/ 1510185 h 3960440"/>
              <a:gd name="connsiteX8-203" fmla="*/ 1489672 w 3888432"/>
              <a:gd name="connsiteY8-204" fmla="*/ 1510185 h 3960440"/>
              <a:gd name="connsiteX9-205" fmla="*/ 1489672 w 3888432"/>
              <a:gd name="connsiteY9-206" fmla="*/ 3310385 h 3960440"/>
              <a:gd name="connsiteX10-207" fmla="*/ 2136833 w 3888432"/>
              <a:gd name="connsiteY10-208" fmla="*/ 3310385 h 3960440"/>
              <a:gd name="connsiteX11-209" fmla="*/ 2136833 w 3888432"/>
              <a:gd name="connsiteY11-210" fmla="*/ 2084121 h 3960440"/>
              <a:gd name="connsiteX12-211" fmla="*/ 2673919 w 3888432"/>
              <a:gd name="connsiteY12-212" fmla="*/ 2138897 h 3960440"/>
              <a:gd name="connsiteX13-213" fmla="*/ 2679688 w 3888432"/>
              <a:gd name="connsiteY13-214" fmla="*/ 3312366 h 3960440"/>
              <a:gd name="connsiteX14-215" fmla="*/ 3326849 w 3888432"/>
              <a:gd name="connsiteY14-216" fmla="*/ 3312366 h 3960440"/>
              <a:gd name="connsiteX15-217" fmla="*/ 3333768 w 3888432"/>
              <a:gd name="connsiteY15-218" fmla="*/ 2128613 h 3960440"/>
              <a:gd name="connsiteX16-219" fmla="*/ 2840340 w 3888432"/>
              <a:gd name="connsiteY16-220" fmla="*/ 1479943 h 3960440"/>
              <a:gd name="connsiteX17-221" fmla="*/ 878058 w 3888432"/>
              <a:gd name="connsiteY17-222" fmla="*/ 648072 h 3960440"/>
              <a:gd name="connsiteX18-223" fmla="*/ 554477 w 3888432"/>
              <a:gd name="connsiteY18-224" fmla="*/ 971653 h 3960440"/>
              <a:gd name="connsiteX19-225" fmla="*/ 878058 w 3888432"/>
              <a:gd name="connsiteY19-226" fmla="*/ 1295234 h 3960440"/>
              <a:gd name="connsiteX20-227" fmla="*/ 1201639 w 3888432"/>
              <a:gd name="connsiteY20-228" fmla="*/ 971653 h 3960440"/>
              <a:gd name="connsiteX21-229" fmla="*/ 878058 w 3888432"/>
              <a:gd name="connsiteY21-230" fmla="*/ 648072 h 3960440"/>
              <a:gd name="connsiteX22-231" fmla="*/ 333511 w 3888432"/>
              <a:gd name="connsiteY22-232" fmla="*/ 0 h 3960440"/>
              <a:gd name="connsiteX23-233" fmla="*/ 3554921 w 3888432"/>
              <a:gd name="connsiteY23-234" fmla="*/ 0 h 3960440"/>
              <a:gd name="connsiteX24-235" fmla="*/ 3888432 w 3888432"/>
              <a:gd name="connsiteY24-236" fmla="*/ 333511 h 3960440"/>
              <a:gd name="connsiteX25-237" fmla="*/ 3888432 w 3888432"/>
              <a:gd name="connsiteY25-238" fmla="*/ 3626929 h 3960440"/>
              <a:gd name="connsiteX26-239" fmla="*/ 3554921 w 3888432"/>
              <a:gd name="connsiteY26-240" fmla="*/ 3960440 h 3960440"/>
              <a:gd name="connsiteX27-241" fmla="*/ 333511 w 3888432"/>
              <a:gd name="connsiteY27-242" fmla="*/ 3960440 h 3960440"/>
              <a:gd name="connsiteX28-243" fmla="*/ 0 w 3888432"/>
              <a:gd name="connsiteY28-244" fmla="*/ 3626929 h 3960440"/>
              <a:gd name="connsiteX29-245" fmla="*/ 0 w 3888432"/>
              <a:gd name="connsiteY29-246" fmla="*/ 333511 h 3960440"/>
              <a:gd name="connsiteX30-247" fmla="*/ 333511 w 3888432"/>
              <a:gd name="connsiteY30-248" fmla="*/ 0 h 3960440"/>
              <a:gd name="connsiteX0-249" fmla="*/ 554477 w 3888432"/>
              <a:gd name="connsiteY0-250" fmla="*/ 1512168 h 3960440"/>
              <a:gd name="connsiteX1-251" fmla="*/ 554477 w 3888432"/>
              <a:gd name="connsiteY1-252" fmla="*/ 3312368 h 3960440"/>
              <a:gd name="connsiteX2-253" fmla="*/ 1201638 w 3888432"/>
              <a:gd name="connsiteY2-254" fmla="*/ 3312368 h 3960440"/>
              <a:gd name="connsiteX3-255" fmla="*/ 1201638 w 3888432"/>
              <a:gd name="connsiteY3-256" fmla="*/ 1512168 h 3960440"/>
              <a:gd name="connsiteX4-257" fmla="*/ 554477 w 3888432"/>
              <a:gd name="connsiteY4-258" fmla="*/ 1512168 h 3960440"/>
              <a:gd name="connsiteX5-259" fmla="*/ 2840340 w 3888432"/>
              <a:gd name="connsiteY5-260" fmla="*/ 1479943 h 3960440"/>
              <a:gd name="connsiteX6-261" fmla="*/ 2136833 w 3888432"/>
              <a:gd name="connsiteY6-262" fmla="*/ 1785510 h 3960440"/>
              <a:gd name="connsiteX7-263" fmla="*/ 2136833 w 3888432"/>
              <a:gd name="connsiteY7-264" fmla="*/ 1510185 h 3960440"/>
              <a:gd name="connsiteX8-265" fmla="*/ 1489672 w 3888432"/>
              <a:gd name="connsiteY8-266" fmla="*/ 1510185 h 3960440"/>
              <a:gd name="connsiteX9-267" fmla="*/ 1489672 w 3888432"/>
              <a:gd name="connsiteY9-268" fmla="*/ 3310385 h 3960440"/>
              <a:gd name="connsiteX10-269" fmla="*/ 2136833 w 3888432"/>
              <a:gd name="connsiteY10-270" fmla="*/ 3310385 h 3960440"/>
              <a:gd name="connsiteX11-271" fmla="*/ 2136833 w 3888432"/>
              <a:gd name="connsiteY11-272" fmla="*/ 2084121 h 3960440"/>
              <a:gd name="connsiteX12-273" fmla="*/ 2673919 w 3888432"/>
              <a:gd name="connsiteY12-274" fmla="*/ 2138897 h 3960440"/>
              <a:gd name="connsiteX13-275" fmla="*/ 2679688 w 3888432"/>
              <a:gd name="connsiteY13-276" fmla="*/ 3312366 h 3960440"/>
              <a:gd name="connsiteX14-277" fmla="*/ 3326849 w 3888432"/>
              <a:gd name="connsiteY14-278" fmla="*/ 3312366 h 3960440"/>
              <a:gd name="connsiteX15-279" fmla="*/ 3333768 w 3888432"/>
              <a:gd name="connsiteY15-280" fmla="*/ 2128613 h 3960440"/>
              <a:gd name="connsiteX16-281" fmla="*/ 2840340 w 3888432"/>
              <a:gd name="connsiteY16-282" fmla="*/ 1479943 h 3960440"/>
              <a:gd name="connsiteX17-283" fmla="*/ 878058 w 3888432"/>
              <a:gd name="connsiteY17-284" fmla="*/ 648072 h 3960440"/>
              <a:gd name="connsiteX18-285" fmla="*/ 554477 w 3888432"/>
              <a:gd name="connsiteY18-286" fmla="*/ 971653 h 3960440"/>
              <a:gd name="connsiteX19-287" fmla="*/ 878058 w 3888432"/>
              <a:gd name="connsiteY19-288" fmla="*/ 1295234 h 3960440"/>
              <a:gd name="connsiteX20-289" fmla="*/ 1201639 w 3888432"/>
              <a:gd name="connsiteY20-290" fmla="*/ 971653 h 3960440"/>
              <a:gd name="connsiteX21-291" fmla="*/ 878058 w 3888432"/>
              <a:gd name="connsiteY21-292" fmla="*/ 648072 h 3960440"/>
              <a:gd name="connsiteX22-293" fmla="*/ 333511 w 3888432"/>
              <a:gd name="connsiteY22-294" fmla="*/ 0 h 3960440"/>
              <a:gd name="connsiteX23-295" fmla="*/ 3554921 w 3888432"/>
              <a:gd name="connsiteY23-296" fmla="*/ 0 h 3960440"/>
              <a:gd name="connsiteX24-297" fmla="*/ 3888432 w 3888432"/>
              <a:gd name="connsiteY24-298" fmla="*/ 333511 h 3960440"/>
              <a:gd name="connsiteX25-299" fmla="*/ 3888432 w 3888432"/>
              <a:gd name="connsiteY25-300" fmla="*/ 3626929 h 3960440"/>
              <a:gd name="connsiteX26-301" fmla="*/ 3554921 w 3888432"/>
              <a:gd name="connsiteY26-302" fmla="*/ 3960440 h 3960440"/>
              <a:gd name="connsiteX27-303" fmla="*/ 333511 w 3888432"/>
              <a:gd name="connsiteY27-304" fmla="*/ 3960440 h 3960440"/>
              <a:gd name="connsiteX28-305" fmla="*/ 0 w 3888432"/>
              <a:gd name="connsiteY28-306" fmla="*/ 3626929 h 3960440"/>
              <a:gd name="connsiteX29-307" fmla="*/ 0 w 3888432"/>
              <a:gd name="connsiteY29-308" fmla="*/ 333511 h 3960440"/>
              <a:gd name="connsiteX30-309" fmla="*/ 333511 w 3888432"/>
              <a:gd name="connsiteY30-310" fmla="*/ 0 h 3960440"/>
              <a:gd name="connsiteX0-311" fmla="*/ 554477 w 3888432"/>
              <a:gd name="connsiteY0-312" fmla="*/ 1512168 h 3960440"/>
              <a:gd name="connsiteX1-313" fmla="*/ 554477 w 3888432"/>
              <a:gd name="connsiteY1-314" fmla="*/ 3312368 h 3960440"/>
              <a:gd name="connsiteX2-315" fmla="*/ 1201638 w 3888432"/>
              <a:gd name="connsiteY2-316" fmla="*/ 3312368 h 3960440"/>
              <a:gd name="connsiteX3-317" fmla="*/ 1201638 w 3888432"/>
              <a:gd name="connsiteY3-318" fmla="*/ 1512168 h 3960440"/>
              <a:gd name="connsiteX4-319" fmla="*/ 554477 w 3888432"/>
              <a:gd name="connsiteY4-320" fmla="*/ 1512168 h 3960440"/>
              <a:gd name="connsiteX5-321" fmla="*/ 2840340 w 3888432"/>
              <a:gd name="connsiteY5-322" fmla="*/ 1479943 h 3960440"/>
              <a:gd name="connsiteX6-323" fmla="*/ 2136833 w 3888432"/>
              <a:gd name="connsiteY6-324" fmla="*/ 1785510 h 3960440"/>
              <a:gd name="connsiteX7-325" fmla="*/ 2136833 w 3888432"/>
              <a:gd name="connsiteY7-326" fmla="*/ 1510185 h 3960440"/>
              <a:gd name="connsiteX8-327" fmla="*/ 1489672 w 3888432"/>
              <a:gd name="connsiteY8-328" fmla="*/ 1510185 h 3960440"/>
              <a:gd name="connsiteX9-329" fmla="*/ 1489672 w 3888432"/>
              <a:gd name="connsiteY9-330" fmla="*/ 3310385 h 3960440"/>
              <a:gd name="connsiteX10-331" fmla="*/ 2136833 w 3888432"/>
              <a:gd name="connsiteY10-332" fmla="*/ 3310385 h 3960440"/>
              <a:gd name="connsiteX11-333" fmla="*/ 2147184 w 3888432"/>
              <a:gd name="connsiteY11-334" fmla="*/ 2155564 h 3960440"/>
              <a:gd name="connsiteX12-335" fmla="*/ 2673919 w 3888432"/>
              <a:gd name="connsiteY12-336" fmla="*/ 2138897 h 3960440"/>
              <a:gd name="connsiteX13-337" fmla="*/ 2679688 w 3888432"/>
              <a:gd name="connsiteY13-338" fmla="*/ 3312366 h 3960440"/>
              <a:gd name="connsiteX14-339" fmla="*/ 3326849 w 3888432"/>
              <a:gd name="connsiteY14-340" fmla="*/ 3312366 h 3960440"/>
              <a:gd name="connsiteX15-341" fmla="*/ 3333768 w 3888432"/>
              <a:gd name="connsiteY15-342" fmla="*/ 2128613 h 3960440"/>
              <a:gd name="connsiteX16-343" fmla="*/ 2840340 w 3888432"/>
              <a:gd name="connsiteY16-344" fmla="*/ 1479943 h 3960440"/>
              <a:gd name="connsiteX17-345" fmla="*/ 878058 w 3888432"/>
              <a:gd name="connsiteY17-346" fmla="*/ 648072 h 3960440"/>
              <a:gd name="connsiteX18-347" fmla="*/ 554477 w 3888432"/>
              <a:gd name="connsiteY18-348" fmla="*/ 971653 h 3960440"/>
              <a:gd name="connsiteX19-349" fmla="*/ 878058 w 3888432"/>
              <a:gd name="connsiteY19-350" fmla="*/ 1295234 h 3960440"/>
              <a:gd name="connsiteX20-351" fmla="*/ 1201639 w 3888432"/>
              <a:gd name="connsiteY20-352" fmla="*/ 971653 h 3960440"/>
              <a:gd name="connsiteX21-353" fmla="*/ 878058 w 3888432"/>
              <a:gd name="connsiteY21-354" fmla="*/ 648072 h 3960440"/>
              <a:gd name="connsiteX22-355" fmla="*/ 333511 w 3888432"/>
              <a:gd name="connsiteY22-356" fmla="*/ 0 h 3960440"/>
              <a:gd name="connsiteX23-357" fmla="*/ 3554921 w 3888432"/>
              <a:gd name="connsiteY23-358" fmla="*/ 0 h 3960440"/>
              <a:gd name="connsiteX24-359" fmla="*/ 3888432 w 3888432"/>
              <a:gd name="connsiteY24-360" fmla="*/ 333511 h 3960440"/>
              <a:gd name="connsiteX25-361" fmla="*/ 3888432 w 3888432"/>
              <a:gd name="connsiteY25-362" fmla="*/ 3626929 h 3960440"/>
              <a:gd name="connsiteX26-363" fmla="*/ 3554921 w 3888432"/>
              <a:gd name="connsiteY26-364" fmla="*/ 3960440 h 3960440"/>
              <a:gd name="connsiteX27-365" fmla="*/ 333511 w 3888432"/>
              <a:gd name="connsiteY27-366" fmla="*/ 3960440 h 3960440"/>
              <a:gd name="connsiteX28-367" fmla="*/ 0 w 3888432"/>
              <a:gd name="connsiteY28-368" fmla="*/ 3626929 h 3960440"/>
              <a:gd name="connsiteX29-369" fmla="*/ 0 w 3888432"/>
              <a:gd name="connsiteY29-370" fmla="*/ 333511 h 3960440"/>
              <a:gd name="connsiteX30-371" fmla="*/ 333511 w 3888432"/>
              <a:gd name="connsiteY30-372" fmla="*/ 0 h 3960440"/>
              <a:gd name="connsiteX0-373" fmla="*/ 554477 w 3888432"/>
              <a:gd name="connsiteY0-374" fmla="*/ 1512168 h 3960440"/>
              <a:gd name="connsiteX1-375" fmla="*/ 554477 w 3888432"/>
              <a:gd name="connsiteY1-376" fmla="*/ 3312368 h 3960440"/>
              <a:gd name="connsiteX2-377" fmla="*/ 1201638 w 3888432"/>
              <a:gd name="connsiteY2-378" fmla="*/ 3312368 h 3960440"/>
              <a:gd name="connsiteX3-379" fmla="*/ 1201638 w 3888432"/>
              <a:gd name="connsiteY3-380" fmla="*/ 1512168 h 3960440"/>
              <a:gd name="connsiteX4-381" fmla="*/ 554477 w 3888432"/>
              <a:gd name="connsiteY4-382" fmla="*/ 1512168 h 3960440"/>
              <a:gd name="connsiteX5-383" fmla="*/ 2840340 w 3888432"/>
              <a:gd name="connsiteY5-384" fmla="*/ 1479943 h 3960440"/>
              <a:gd name="connsiteX6-385" fmla="*/ 2136833 w 3888432"/>
              <a:gd name="connsiteY6-386" fmla="*/ 1785510 h 3960440"/>
              <a:gd name="connsiteX7-387" fmla="*/ 2136833 w 3888432"/>
              <a:gd name="connsiteY7-388" fmla="*/ 1510185 h 3960440"/>
              <a:gd name="connsiteX8-389" fmla="*/ 1489672 w 3888432"/>
              <a:gd name="connsiteY8-390" fmla="*/ 1510185 h 3960440"/>
              <a:gd name="connsiteX9-391" fmla="*/ 1489672 w 3888432"/>
              <a:gd name="connsiteY9-392" fmla="*/ 3310385 h 3960440"/>
              <a:gd name="connsiteX10-393" fmla="*/ 2136833 w 3888432"/>
              <a:gd name="connsiteY10-394" fmla="*/ 3310385 h 3960440"/>
              <a:gd name="connsiteX11-395" fmla="*/ 2147184 w 3888432"/>
              <a:gd name="connsiteY11-396" fmla="*/ 2155564 h 3960440"/>
              <a:gd name="connsiteX12-397" fmla="*/ 2673919 w 3888432"/>
              <a:gd name="connsiteY12-398" fmla="*/ 2138897 h 3960440"/>
              <a:gd name="connsiteX13-399" fmla="*/ 2679688 w 3888432"/>
              <a:gd name="connsiteY13-400" fmla="*/ 3312366 h 3960440"/>
              <a:gd name="connsiteX14-401" fmla="*/ 3326849 w 3888432"/>
              <a:gd name="connsiteY14-402" fmla="*/ 3312366 h 3960440"/>
              <a:gd name="connsiteX15-403" fmla="*/ 3333768 w 3888432"/>
              <a:gd name="connsiteY15-404" fmla="*/ 2128613 h 3960440"/>
              <a:gd name="connsiteX16-405" fmla="*/ 2840340 w 3888432"/>
              <a:gd name="connsiteY16-406" fmla="*/ 1479943 h 3960440"/>
              <a:gd name="connsiteX17-407" fmla="*/ 878058 w 3888432"/>
              <a:gd name="connsiteY17-408" fmla="*/ 648072 h 3960440"/>
              <a:gd name="connsiteX18-409" fmla="*/ 554477 w 3888432"/>
              <a:gd name="connsiteY18-410" fmla="*/ 971653 h 3960440"/>
              <a:gd name="connsiteX19-411" fmla="*/ 878058 w 3888432"/>
              <a:gd name="connsiteY19-412" fmla="*/ 1295234 h 3960440"/>
              <a:gd name="connsiteX20-413" fmla="*/ 1201639 w 3888432"/>
              <a:gd name="connsiteY20-414" fmla="*/ 971653 h 3960440"/>
              <a:gd name="connsiteX21-415" fmla="*/ 878058 w 3888432"/>
              <a:gd name="connsiteY21-416" fmla="*/ 648072 h 3960440"/>
              <a:gd name="connsiteX22-417" fmla="*/ 333511 w 3888432"/>
              <a:gd name="connsiteY22-418" fmla="*/ 0 h 3960440"/>
              <a:gd name="connsiteX23-419" fmla="*/ 3554921 w 3888432"/>
              <a:gd name="connsiteY23-420" fmla="*/ 0 h 3960440"/>
              <a:gd name="connsiteX24-421" fmla="*/ 3888432 w 3888432"/>
              <a:gd name="connsiteY24-422" fmla="*/ 333511 h 3960440"/>
              <a:gd name="connsiteX25-423" fmla="*/ 3888432 w 3888432"/>
              <a:gd name="connsiteY25-424" fmla="*/ 3626929 h 3960440"/>
              <a:gd name="connsiteX26-425" fmla="*/ 3554921 w 3888432"/>
              <a:gd name="connsiteY26-426" fmla="*/ 3960440 h 3960440"/>
              <a:gd name="connsiteX27-427" fmla="*/ 333511 w 3888432"/>
              <a:gd name="connsiteY27-428" fmla="*/ 3960440 h 3960440"/>
              <a:gd name="connsiteX28-429" fmla="*/ 0 w 3888432"/>
              <a:gd name="connsiteY28-430" fmla="*/ 3626929 h 3960440"/>
              <a:gd name="connsiteX29-431" fmla="*/ 0 w 3888432"/>
              <a:gd name="connsiteY29-432" fmla="*/ 333511 h 3960440"/>
              <a:gd name="connsiteX30-433" fmla="*/ 333511 w 3888432"/>
              <a:gd name="connsiteY30-434" fmla="*/ 0 h 3960440"/>
              <a:gd name="connsiteX0-435" fmla="*/ 554477 w 3888432"/>
              <a:gd name="connsiteY0-436" fmla="*/ 1512168 h 3960440"/>
              <a:gd name="connsiteX1-437" fmla="*/ 554477 w 3888432"/>
              <a:gd name="connsiteY1-438" fmla="*/ 3312368 h 3960440"/>
              <a:gd name="connsiteX2-439" fmla="*/ 1201638 w 3888432"/>
              <a:gd name="connsiteY2-440" fmla="*/ 3312368 h 3960440"/>
              <a:gd name="connsiteX3-441" fmla="*/ 1201638 w 3888432"/>
              <a:gd name="connsiteY3-442" fmla="*/ 1512168 h 3960440"/>
              <a:gd name="connsiteX4-443" fmla="*/ 554477 w 3888432"/>
              <a:gd name="connsiteY4-444" fmla="*/ 1512168 h 3960440"/>
              <a:gd name="connsiteX5-445" fmla="*/ 2840340 w 3888432"/>
              <a:gd name="connsiteY5-446" fmla="*/ 1479943 h 3960440"/>
              <a:gd name="connsiteX6-447" fmla="*/ 2136833 w 3888432"/>
              <a:gd name="connsiteY6-448" fmla="*/ 1785510 h 3960440"/>
              <a:gd name="connsiteX7-449" fmla="*/ 2136833 w 3888432"/>
              <a:gd name="connsiteY7-450" fmla="*/ 1510185 h 3960440"/>
              <a:gd name="connsiteX8-451" fmla="*/ 1489672 w 3888432"/>
              <a:gd name="connsiteY8-452" fmla="*/ 1510185 h 3960440"/>
              <a:gd name="connsiteX9-453" fmla="*/ 1489672 w 3888432"/>
              <a:gd name="connsiteY9-454" fmla="*/ 3310385 h 3960440"/>
              <a:gd name="connsiteX10-455" fmla="*/ 2136833 w 3888432"/>
              <a:gd name="connsiteY10-456" fmla="*/ 3310385 h 3960440"/>
              <a:gd name="connsiteX11-457" fmla="*/ 2147184 w 3888432"/>
              <a:gd name="connsiteY11-458" fmla="*/ 2155564 h 3960440"/>
              <a:gd name="connsiteX12-459" fmla="*/ 2673919 w 3888432"/>
              <a:gd name="connsiteY12-460" fmla="*/ 2138897 h 3960440"/>
              <a:gd name="connsiteX13-461" fmla="*/ 2679688 w 3888432"/>
              <a:gd name="connsiteY13-462" fmla="*/ 3312366 h 3960440"/>
              <a:gd name="connsiteX14-463" fmla="*/ 3326849 w 3888432"/>
              <a:gd name="connsiteY14-464" fmla="*/ 3312366 h 3960440"/>
              <a:gd name="connsiteX15-465" fmla="*/ 3333768 w 3888432"/>
              <a:gd name="connsiteY15-466" fmla="*/ 2128613 h 3960440"/>
              <a:gd name="connsiteX16-467" fmla="*/ 2840340 w 3888432"/>
              <a:gd name="connsiteY16-468" fmla="*/ 1479943 h 3960440"/>
              <a:gd name="connsiteX17-469" fmla="*/ 878058 w 3888432"/>
              <a:gd name="connsiteY17-470" fmla="*/ 648072 h 3960440"/>
              <a:gd name="connsiteX18-471" fmla="*/ 554477 w 3888432"/>
              <a:gd name="connsiteY18-472" fmla="*/ 971653 h 3960440"/>
              <a:gd name="connsiteX19-473" fmla="*/ 878058 w 3888432"/>
              <a:gd name="connsiteY19-474" fmla="*/ 1295234 h 3960440"/>
              <a:gd name="connsiteX20-475" fmla="*/ 1201639 w 3888432"/>
              <a:gd name="connsiteY20-476" fmla="*/ 971653 h 3960440"/>
              <a:gd name="connsiteX21-477" fmla="*/ 878058 w 3888432"/>
              <a:gd name="connsiteY21-478" fmla="*/ 648072 h 3960440"/>
              <a:gd name="connsiteX22-479" fmla="*/ 333511 w 3888432"/>
              <a:gd name="connsiteY22-480" fmla="*/ 0 h 3960440"/>
              <a:gd name="connsiteX23-481" fmla="*/ 3554921 w 3888432"/>
              <a:gd name="connsiteY23-482" fmla="*/ 0 h 3960440"/>
              <a:gd name="connsiteX24-483" fmla="*/ 3888432 w 3888432"/>
              <a:gd name="connsiteY24-484" fmla="*/ 333511 h 3960440"/>
              <a:gd name="connsiteX25-485" fmla="*/ 3888432 w 3888432"/>
              <a:gd name="connsiteY25-486" fmla="*/ 3626929 h 3960440"/>
              <a:gd name="connsiteX26-487" fmla="*/ 3554921 w 3888432"/>
              <a:gd name="connsiteY26-488" fmla="*/ 3960440 h 3960440"/>
              <a:gd name="connsiteX27-489" fmla="*/ 333511 w 3888432"/>
              <a:gd name="connsiteY27-490" fmla="*/ 3960440 h 3960440"/>
              <a:gd name="connsiteX28-491" fmla="*/ 0 w 3888432"/>
              <a:gd name="connsiteY28-492" fmla="*/ 3626929 h 3960440"/>
              <a:gd name="connsiteX29-493" fmla="*/ 0 w 3888432"/>
              <a:gd name="connsiteY29-494" fmla="*/ 333511 h 3960440"/>
              <a:gd name="connsiteX30-495" fmla="*/ 333511 w 3888432"/>
              <a:gd name="connsiteY30-496" fmla="*/ 0 h 39604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/>
          <p:cNvSpPr/>
          <p:nvPr/>
        </p:nvSpPr>
        <p:spPr>
          <a:xfrm>
            <a:off x="6971252" y="5634756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-1" fmla="*/ 3160999 w 3960000"/>
              <a:gd name="connsiteY0-2" fmla="*/ 1374274 h 3960000"/>
              <a:gd name="connsiteX1-3" fmla="*/ 3155132 w 3960000"/>
              <a:gd name="connsiteY1-4" fmla="*/ 1419362 h 3960000"/>
              <a:gd name="connsiteX2-5" fmla="*/ 3155131 w 3960000"/>
              <a:gd name="connsiteY2-6" fmla="*/ 1419362 h 3960000"/>
              <a:gd name="connsiteX3-7" fmla="*/ 3160999 w 3960000"/>
              <a:gd name="connsiteY3-8" fmla="*/ 1374274 h 3960000"/>
              <a:gd name="connsiteX4-9" fmla="*/ 2538382 w 3960000"/>
              <a:gd name="connsiteY4-10" fmla="*/ 802616 h 3960000"/>
              <a:gd name="connsiteX5-11" fmla="*/ 1921633 w 3960000"/>
              <a:gd name="connsiteY5-12" fmla="*/ 1419365 h 3960000"/>
              <a:gd name="connsiteX6-13" fmla="*/ 1942445 w 3960000"/>
              <a:gd name="connsiteY6-14" fmla="*/ 1570340 h 3960000"/>
              <a:gd name="connsiteX7-15" fmla="*/ 752016 w 3960000"/>
              <a:gd name="connsiteY7-16" fmla="*/ 931012 h 3960000"/>
              <a:gd name="connsiteX8-17" fmla="*/ 934030 w 3960000"/>
              <a:gd name="connsiteY8-18" fmla="*/ 1745738 h 3960000"/>
              <a:gd name="connsiteX9-19" fmla="*/ 665343 w 3960000"/>
              <a:gd name="connsiteY9-20" fmla="*/ 1650397 h 3960000"/>
              <a:gd name="connsiteX10-21" fmla="*/ 1111709 w 3960000"/>
              <a:gd name="connsiteY10-22" fmla="*/ 2257108 h 3960000"/>
              <a:gd name="connsiteX11-23" fmla="*/ 856023 w 3960000"/>
              <a:gd name="connsiteY11-24" fmla="*/ 2244108 h 3960000"/>
              <a:gd name="connsiteX12-25" fmla="*/ 1402064 w 3960000"/>
              <a:gd name="connsiteY12-26" fmla="*/ 2660137 h 3960000"/>
              <a:gd name="connsiteX13-27" fmla="*/ 552668 w 3960000"/>
              <a:gd name="connsiteY13-28" fmla="*/ 2902822 h 3960000"/>
              <a:gd name="connsiteX14-29" fmla="*/ 1978439 w 3960000"/>
              <a:gd name="connsiteY14-30" fmla="*/ 3093502 h 3960000"/>
              <a:gd name="connsiteX15-31" fmla="*/ 3053184 w 3960000"/>
              <a:gd name="connsiteY15-32" fmla="*/ 2031759 h 3960000"/>
              <a:gd name="connsiteX16-33" fmla="*/ 3207849 w 3960000"/>
              <a:gd name="connsiteY16-34" fmla="*/ 1493166 h 3960000"/>
              <a:gd name="connsiteX17-35" fmla="*/ 3407333 w 3960000"/>
              <a:gd name="connsiteY17-36" fmla="*/ 1117847 h 3960000"/>
              <a:gd name="connsiteX18-37" fmla="*/ 3108461 w 3960000"/>
              <a:gd name="connsiteY18-38" fmla="*/ 1185086 h 3960000"/>
              <a:gd name="connsiteX19-39" fmla="*/ 3334650 w 3960000"/>
              <a:gd name="connsiteY19-40" fmla="*/ 883134 h 3960000"/>
              <a:gd name="connsiteX20-41" fmla="*/ 2995677 w 3960000"/>
              <a:gd name="connsiteY20-42" fmla="*/ 1008938 h 3960000"/>
              <a:gd name="connsiteX21-43" fmla="*/ 2538382 w 3960000"/>
              <a:gd name="connsiteY21-44" fmla="*/ 802616 h 3960000"/>
              <a:gd name="connsiteX22-45" fmla="*/ 308009 w 3960000"/>
              <a:gd name="connsiteY22-46" fmla="*/ 0 h 3960000"/>
              <a:gd name="connsiteX23-47" fmla="*/ 3651991 w 3960000"/>
              <a:gd name="connsiteY23-48" fmla="*/ 0 h 3960000"/>
              <a:gd name="connsiteX24-49" fmla="*/ 3960000 w 3960000"/>
              <a:gd name="connsiteY24-50" fmla="*/ 308009 h 3960000"/>
              <a:gd name="connsiteX25-51" fmla="*/ 3960000 w 3960000"/>
              <a:gd name="connsiteY25-52" fmla="*/ 3651991 h 3960000"/>
              <a:gd name="connsiteX26-53" fmla="*/ 3651991 w 3960000"/>
              <a:gd name="connsiteY26-54" fmla="*/ 3960000 h 3960000"/>
              <a:gd name="connsiteX27-55" fmla="*/ 308009 w 3960000"/>
              <a:gd name="connsiteY27-56" fmla="*/ 3960000 h 3960000"/>
              <a:gd name="connsiteX28-57" fmla="*/ 0 w 3960000"/>
              <a:gd name="connsiteY28-58" fmla="*/ 3651991 h 3960000"/>
              <a:gd name="connsiteX29-59" fmla="*/ 0 w 3960000"/>
              <a:gd name="connsiteY29-60" fmla="*/ 308009 h 3960000"/>
              <a:gd name="connsiteX30-61" fmla="*/ 308009 w 3960000"/>
              <a:gd name="connsiteY30-62" fmla="*/ 0 h 3960000"/>
              <a:gd name="connsiteX0-63" fmla="*/ 3160999 w 3960000"/>
              <a:gd name="connsiteY0-64" fmla="*/ 1374274 h 3960000"/>
              <a:gd name="connsiteX1-65" fmla="*/ 3155132 w 3960000"/>
              <a:gd name="connsiteY1-66" fmla="*/ 1419362 h 3960000"/>
              <a:gd name="connsiteX2-67" fmla="*/ 3160999 w 3960000"/>
              <a:gd name="connsiteY2-68" fmla="*/ 1374274 h 3960000"/>
              <a:gd name="connsiteX3-69" fmla="*/ 2538382 w 3960000"/>
              <a:gd name="connsiteY3-70" fmla="*/ 802616 h 3960000"/>
              <a:gd name="connsiteX4-71" fmla="*/ 1921633 w 3960000"/>
              <a:gd name="connsiteY4-72" fmla="*/ 1419365 h 3960000"/>
              <a:gd name="connsiteX5-73" fmla="*/ 1942445 w 3960000"/>
              <a:gd name="connsiteY5-74" fmla="*/ 1570340 h 3960000"/>
              <a:gd name="connsiteX6-75" fmla="*/ 752016 w 3960000"/>
              <a:gd name="connsiteY6-76" fmla="*/ 931012 h 3960000"/>
              <a:gd name="connsiteX7-77" fmla="*/ 934030 w 3960000"/>
              <a:gd name="connsiteY7-78" fmla="*/ 1745738 h 3960000"/>
              <a:gd name="connsiteX8-79" fmla="*/ 665343 w 3960000"/>
              <a:gd name="connsiteY8-80" fmla="*/ 1650397 h 3960000"/>
              <a:gd name="connsiteX9-81" fmla="*/ 1111709 w 3960000"/>
              <a:gd name="connsiteY9-82" fmla="*/ 2257108 h 3960000"/>
              <a:gd name="connsiteX10-83" fmla="*/ 856023 w 3960000"/>
              <a:gd name="connsiteY10-84" fmla="*/ 2244108 h 3960000"/>
              <a:gd name="connsiteX11-85" fmla="*/ 1402064 w 3960000"/>
              <a:gd name="connsiteY11-86" fmla="*/ 2660137 h 3960000"/>
              <a:gd name="connsiteX12-87" fmla="*/ 552668 w 3960000"/>
              <a:gd name="connsiteY12-88" fmla="*/ 2902822 h 3960000"/>
              <a:gd name="connsiteX13-89" fmla="*/ 1978439 w 3960000"/>
              <a:gd name="connsiteY13-90" fmla="*/ 3093502 h 3960000"/>
              <a:gd name="connsiteX14-91" fmla="*/ 3053184 w 3960000"/>
              <a:gd name="connsiteY14-92" fmla="*/ 2031759 h 3960000"/>
              <a:gd name="connsiteX15-93" fmla="*/ 3207849 w 3960000"/>
              <a:gd name="connsiteY15-94" fmla="*/ 1493166 h 3960000"/>
              <a:gd name="connsiteX16-95" fmla="*/ 3407333 w 3960000"/>
              <a:gd name="connsiteY16-96" fmla="*/ 1117847 h 3960000"/>
              <a:gd name="connsiteX17-97" fmla="*/ 3108461 w 3960000"/>
              <a:gd name="connsiteY17-98" fmla="*/ 1185086 h 3960000"/>
              <a:gd name="connsiteX18-99" fmla="*/ 3334650 w 3960000"/>
              <a:gd name="connsiteY18-100" fmla="*/ 883134 h 3960000"/>
              <a:gd name="connsiteX19-101" fmla="*/ 2995677 w 3960000"/>
              <a:gd name="connsiteY19-102" fmla="*/ 1008938 h 3960000"/>
              <a:gd name="connsiteX20-103" fmla="*/ 2538382 w 3960000"/>
              <a:gd name="connsiteY20-104" fmla="*/ 802616 h 3960000"/>
              <a:gd name="connsiteX21-105" fmla="*/ 308009 w 3960000"/>
              <a:gd name="connsiteY21-106" fmla="*/ 0 h 3960000"/>
              <a:gd name="connsiteX22-107" fmla="*/ 3651991 w 3960000"/>
              <a:gd name="connsiteY22-108" fmla="*/ 0 h 3960000"/>
              <a:gd name="connsiteX23-109" fmla="*/ 3960000 w 3960000"/>
              <a:gd name="connsiteY23-110" fmla="*/ 308009 h 3960000"/>
              <a:gd name="connsiteX24-111" fmla="*/ 3960000 w 3960000"/>
              <a:gd name="connsiteY24-112" fmla="*/ 3651991 h 3960000"/>
              <a:gd name="connsiteX25-113" fmla="*/ 3651991 w 3960000"/>
              <a:gd name="connsiteY25-114" fmla="*/ 3960000 h 3960000"/>
              <a:gd name="connsiteX26-115" fmla="*/ 308009 w 3960000"/>
              <a:gd name="connsiteY26-116" fmla="*/ 3960000 h 3960000"/>
              <a:gd name="connsiteX27-117" fmla="*/ 0 w 3960000"/>
              <a:gd name="connsiteY27-118" fmla="*/ 3651991 h 3960000"/>
              <a:gd name="connsiteX28-119" fmla="*/ 0 w 3960000"/>
              <a:gd name="connsiteY28-120" fmla="*/ 308009 h 3960000"/>
              <a:gd name="connsiteX29-121" fmla="*/ 308009 w 3960000"/>
              <a:gd name="connsiteY29-122" fmla="*/ 0 h 3960000"/>
              <a:gd name="connsiteX0-123" fmla="*/ 3160999 w 3960000"/>
              <a:gd name="connsiteY0-124" fmla="*/ 1374274 h 3960000"/>
              <a:gd name="connsiteX1-125" fmla="*/ 3155132 w 3960000"/>
              <a:gd name="connsiteY1-126" fmla="*/ 1419362 h 3960000"/>
              <a:gd name="connsiteX2-127" fmla="*/ 3160999 w 3960000"/>
              <a:gd name="connsiteY2-128" fmla="*/ 1374274 h 3960000"/>
              <a:gd name="connsiteX3-129" fmla="*/ 2538382 w 3960000"/>
              <a:gd name="connsiteY3-130" fmla="*/ 802616 h 3960000"/>
              <a:gd name="connsiteX4-131" fmla="*/ 1921633 w 3960000"/>
              <a:gd name="connsiteY4-132" fmla="*/ 1419365 h 3960000"/>
              <a:gd name="connsiteX5-133" fmla="*/ 1942445 w 3960000"/>
              <a:gd name="connsiteY5-134" fmla="*/ 1570340 h 3960000"/>
              <a:gd name="connsiteX6-135" fmla="*/ 752016 w 3960000"/>
              <a:gd name="connsiteY6-136" fmla="*/ 931012 h 3960000"/>
              <a:gd name="connsiteX7-137" fmla="*/ 934030 w 3960000"/>
              <a:gd name="connsiteY7-138" fmla="*/ 1745738 h 3960000"/>
              <a:gd name="connsiteX8-139" fmla="*/ 665343 w 3960000"/>
              <a:gd name="connsiteY8-140" fmla="*/ 1650397 h 3960000"/>
              <a:gd name="connsiteX9-141" fmla="*/ 1111709 w 3960000"/>
              <a:gd name="connsiteY9-142" fmla="*/ 2257108 h 3960000"/>
              <a:gd name="connsiteX10-143" fmla="*/ 856023 w 3960000"/>
              <a:gd name="connsiteY10-144" fmla="*/ 2244108 h 3960000"/>
              <a:gd name="connsiteX11-145" fmla="*/ 1402064 w 3960000"/>
              <a:gd name="connsiteY11-146" fmla="*/ 2660137 h 3960000"/>
              <a:gd name="connsiteX12-147" fmla="*/ 552668 w 3960000"/>
              <a:gd name="connsiteY12-148" fmla="*/ 2902822 h 3960000"/>
              <a:gd name="connsiteX13-149" fmla="*/ 1978439 w 3960000"/>
              <a:gd name="connsiteY13-150" fmla="*/ 3093502 h 3960000"/>
              <a:gd name="connsiteX14-151" fmla="*/ 3053184 w 3960000"/>
              <a:gd name="connsiteY14-152" fmla="*/ 2031759 h 3960000"/>
              <a:gd name="connsiteX15-153" fmla="*/ 3207849 w 3960000"/>
              <a:gd name="connsiteY15-154" fmla="*/ 1493166 h 3960000"/>
              <a:gd name="connsiteX16-155" fmla="*/ 3407333 w 3960000"/>
              <a:gd name="connsiteY16-156" fmla="*/ 1117847 h 3960000"/>
              <a:gd name="connsiteX17-157" fmla="*/ 3140091 w 3960000"/>
              <a:gd name="connsiteY17-158" fmla="*/ 1227260 h 3960000"/>
              <a:gd name="connsiteX18-159" fmla="*/ 3334650 w 3960000"/>
              <a:gd name="connsiteY18-160" fmla="*/ 883134 h 3960000"/>
              <a:gd name="connsiteX19-161" fmla="*/ 2995677 w 3960000"/>
              <a:gd name="connsiteY19-162" fmla="*/ 1008938 h 3960000"/>
              <a:gd name="connsiteX20-163" fmla="*/ 2538382 w 3960000"/>
              <a:gd name="connsiteY20-164" fmla="*/ 802616 h 3960000"/>
              <a:gd name="connsiteX21-165" fmla="*/ 308009 w 3960000"/>
              <a:gd name="connsiteY21-166" fmla="*/ 0 h 3960000"/>
              <a:gd name="connsiteX22-167" fmla="*/ 3651991 w 3960000"/>
              <a:gd name="connsiteY22-168" fmla="*/ 0 h 3960000"/>
              <a:gd name="connsiteX23-169" fmla="*/ 3960000 w 3960000"/>
              <a:gd name="connsiteY23-170" fmla="*/ 308009 h 3960000"/>
              <a:gd name="connsiteX24-171" fmla="*/ 3960000 w 3960000"/>
              <a:gd name="connsiteY24-172" fmla="*/ 3651991 h 3960000"/>
              <a:gd name="connsiteX25-173" fmla="*/ 3651991 w 3960000"/>
              <a:gd name="connsiteY25-174" fmla="*/ 3960000 h 3960000"/>
              <a:gd name="connsiteX26-175" fmla="*/ 308009 w 3960000"/>
              <a:gd name="connsiteY26-176" fmla="*/ 3960000 h 3960000"/>
              <a:gd name="connsiteX27-177" fmla="*/ 0 w 3960000"/>
              <a:gd name="connsiteY27-178" fmla="*/ 3651991 h 3960000"/>
              <a:gd name="connsiteX28-179" fmla="*/ 0 w 3960000"/>
              <a:gd name="connsiteY28-180" fmla="*/ 308009 h 3960000"/>
              <a:gd name="connsiteX29-181" fmla="*/ 308009 w 3960000"/>
              <a:gd name="connsiteY29-182" fmla="*/ 0 h 3960000"/>
              <a:gd name="connsiteX0-183" fmla="*/ 3160999 w 3960000"/>
              <a:gd name="connsiteY0-184" fmla="*/ 1374274 h 3960000"/>
              <a:gd name="connsiteX1-185" fmla="*/ 3155132 w 3960000"/>
              <a:gd name="connsiteY1-186" fmla="*/ 1419362 h 3960000"/>
              <a:gd name="connsiteX2-187" fmla="*/ 3160999 w 3960000"/>
              <a:gd name="connsiteY2-188" fmla="*/ 1374274 h 3960000"/>
              <a:gd name="connsiteX3-189" fmla="*/ 2538382 w 3960000"/>
              <a:gd name="connsiteY3-190" fmla="*/ 802616 h 3960000"/>
              <a:gd name="connsiteX4-191" fmla="*/ 1921633 w 3960000"/>
              <a:gd name="connsiteY4-192" fmla="*/ 1419365 h 3960000"/>
              <a:gd name="connsiteX5-193" fmla="*/ 1942445 w 3960000"/>
              <a:gd name="connsiteY5-194" fmla="*/ 1570340 h 3960000"/>
              <a:gd name="connsiteX6-195" fmla="*/ 752016 w 3960000"/>
              <a:gd name="connsiteY6-196" fmla="*/ 931012 h 3960000"/>
              <a:gd name="connsiteX7-197" fmla="*/ 934030 w 3960000"/>
              <a:gd name="connsiteY7-198" fmla="*/ 1745738 h 3960000"/>
              <a:gd name="connsiteX8-199" fmla="*/ 665343 w 3960000"/>
              <a:gd name="connsiteY8-200" fmla="*/ 1650397 h 3960000"/>
              <a:gd name="connsiteX9-201" fmla="*/ 1111709 w 3960000"/>
              <a:gd name="connsiteY9-202" fmla="*/ 2257108 h 3960000"/>
              <a:gd name="connsiteX10-203" fmla="*/ 856023 w 3960000"/>
              <a:gd name="connsiteY10-204" fmla="*/ 2244108 h 3960000"/>
              <a:gd name="connsiteX11-205" fmla="*/ 1402064 w 3960000"/>
              <a:gd name="connsiteY11-206" fmla="*/ 2660137 h 3960000"/>
              <a:gd name="connsiteX12-207" fmla="*/ 552668 w 3960000"/>
              <a:gd name="connsiteY12-208" fmla="*/ 2902822 h 3960000"/>
              <a:gd name="connsiteX13-209" fmla="*/ 1978439 w 3960000"/>
              <a:gd name="connsiteY13-210" fmla="*/ 3093502 h 3960000"/>
              <a:gd name="connsiteX14-211" fmla="*/ 3053184 w 3960000"/>
              <a:gd name="connsiteY14-212" fmla="*/ 2031759 h 3960000"/>
              <a:gd name="connsiteX15-213" fmla="*/ 3207849 w 3960000"/>
              <a:gd name="connsiteY15-214" fmla="*/ 1493166 h 3960000"/>
              <a:gd name="connsiteX16-215" fmla="*/ 3449507 w 3960000"/>
              <a:gd name="connsiteY16-216" fmla="*/ 1170564 h 3960000"/>
              <a:gd name="connsiteX17-217" fmla="*/ 3140091 w 3960000"/>
              <a:gd name="connsiteY17-218" fmla="*/ 1227260 h 3960000"/>
              <a:gd name="connsiteX18-219" fmla="*/ 3334650 w 3960000"/>
              <a:gd name="connsiteY18-220" fmla="*/ 883134 h 3960000"/>
              <a:gd name="connsiteX19-221" fmla="*/ 2995677 w 3960000"/>
              <a:gd name="connsiteY19-222" fmla="*/ 1008938 h 3960000"/>
              <a:gd name="connsiteX20-223" fmla="*/ 2538382 w 3960000"/>
              <a:gd name="connsiteY20-224" fmla="*/ 802616 h 3960000"/>
              <a:gd name="connsiteX21-225" fmla="*/ 308009 w 3960000"/>
              <a:gd name="connsiteY21-226" fmla="*/ 0 h 3960000"/>
              <a:gd name="connsiteX22-227" fmla="*/ 3651991 w 3960000"/>
              <a:gd name="connsiteY22-228" fmla="*/ 0 h 3960000"/>
              <a:gd name="connsiteX23-229" fmla="*/ 3960000 w 3960000"/>
              <a:gd name="connsiteY23-230" fmla="*/ 308009 h 3960000"/>
              <a:gd name="connsiteX24-231" fmla="*/ 3960000 w 3960000"/>
              <a:gd name="connsiteY24-232" fmla="*/ 3651991 h 3960000"/>
              <a:gd name="connsiteX25-233" fmla="*/ 3651991 w 3960000"/>
              <a:gd name="connsiteY25-234" fmla="*/ 3960000 h 3960000"/>
              <a:gd name="connsiteX26-235" fmla="*/ 308009 w 3960000"/>
              <a:gd name="connsiteY26-236" fmla="*/ 3960000 h 3960000"/>
              <a:gd name="connsiteX27-237" fmla="*/ 0 w 3960000"/>
              <a:gd name="connsiteY27-238" fmla="*/ 3651991 h 3960000"/>
              <a:gd name="connsiteX28-239" fmla="*/ 0 w 3960000"/>
              <a:gd name="connsiteY28-240" fmla="*/ 308009 h 3960000"/>
              <a:gd name="connsiteX29-241" fmla="*/ 308009 w 3960000"/>
              <a:gd name="connsiteY29-242" fmla="*/ 0 h 3960000"/>
              <a:gd name="connsiteX0-243" fmla="*/ 3160999 w 3960000"/>
              <a:gd name="connsiteY0-244" fmla="*/ 1374274 h 3960000"/>
              <a:gd name="connsiteX1-245" fmla="*/ 3155132 w 3960000"/>
              <a:gd name="connsiteY1-246" fmla="*/ 1419362 h 3960000"/>
              <a:gd name="connsiteX2-247" fmla="*/ 3160999 w 3960000"/>
              <a:gd name="connsiteY2-248" fmla="*/ 1374274 h 3960000"/>
              <a:gd name="connsiteX3-249" fmla="*/ 2538382 w 3960000"/>
              <a:gd name="connsiteY3-250" fmla="*/ 802616 h 3960000"/>
              <a:gd name="connsiteX4-251" fmla="*/ 1921633 w 3960000"/>
              <a:gd name="connsiteY4-252" fmla="*/ 1419365 h 3960000"/>
              <a:gd name="connsiteX5-253" fmla="*/ 1942445 w 3960000"/>
              <a:gd name="connsiteY5-254" fmla="*/ 1570340 h 3960000"/>
              <a:gd name="connsiteX6-255" fmla="*/ 752016 w 3960000"/>
              <a:gd name="connsiteY6-256" fmla="*/ 931012 h 3960000"/>
              <a:gd name="connsiteX7-257" fmla="*/ 934030 w 3960000"/>
              <a:gd name="connsiteY7-258" fmla="*/ 1745738 h 3960000"/>
              <a:gd name="connsiteX8-259" fmla="*/ 665343 w 3960000"/>
              <a:gd name="connsiteY8-260" fmla="*/ 1650397 h 3960000"/>
              <a:gd name="connsiteX9-261" fmla="*/ 1111709 w 3960000"/>
              <a:gd name="connsiteY9-262" fmla="*/ 2257108 h 3960000"/>
              <a:gd name="connsiteX10-263" fmla="*/ 856023 w 3960000"/>
              <a:gd name="connsiteY10-264" fmla="*/ 2244108 h 3960000"/>
              <a:gd name="connsiteX11-265" fmla="*/ 1402064 w 3960000"/>
              <a:gd name="connsiteY11-266" fmla="*/ 2660137 h 3960000"/>
              <a:gd name="connsiteX12-267" fmla="*/ 552668 w 3960000"/>
              <a:gd name="connsiteY12-268" fmla="*/ 2902822 h 3960000"/>
              <a:gd name="connsiteX13-269" fmla="*/ 1978439 w 3960000"/>
              <a:gd name="connsiteY13-270" fmla="*/ 3093502 h 3960000"/>
              <a:gd name="connsiteX14-271" fmla="*/ 3053184 w 3960000"/>
              <a:gd name="connsiteY14-272" fmla="*/ 2031759 h 3960000"/>
              <a:gd name="connsiteX15-273" fmla="*/ 3207849 w 3960000"/>
              <a:gd name="connsiteY15-274" fmla="*/ 1493166 h 3960000"/>
              <a:gd name="connsiteX16-275" fmla="*/ 3449507 w 3960000"/>
              <a:gd name="connsiteY16-276" fmla="*/ 1170564 h 3960000"/>
              <a:gd name="connsiteX17-277" fmla="*/ 3140091 w 3960000"/>
              <a:gd name="connsiteY17-278" fmla="*/ 1227260 h 3960000"/>
              <a:gd name="connsiteX18-279" fmla="*/ 3324107 w 3960000"/>
              <a:gd name="connsiteY18-280" fmla="*/ 851504 h 3960000"/>
              <a:gd name="connsiteX19-281" fmla="*/ 2995677 w 3960000"/>
              <a:gd name="connsiteY19-282" fmla="*/ 1008938 h 3960000"/>
              <a:gd name="connsiteX20-283" fmla="*/ 2538382 w 3960000"/>
              <a:gd name="connsiteY20-284" fmla="*/ 802616 h 3960000"/>
              <a:gd name="connsiteX21-285" fmla="*/ 308009 w 3960000"/>
              <a:gd name="connsiteY21-286" fmla="*/ 0 h 3960000"/>
              <a:gd name="connsiteX22-287" fmla="*/ 3651991 w 3960000"/>
              <a:gd name="connsiteY22-288" fmla="*/ 0 h 3960000"/>
              <a:gd name="connsiteX23-289" fmla="*/ 3960000 w 3960000"/>
              <a:gd name="connsiteY23-290" fmla="*/ 308009 h 3960000"/>
              <a:gd name="connsiteX24-291" fmla="*/ 3960000 w 3960000"/>
              <a:gd name="connsiteY24-292" fmla="*/ 3651991 h 3960000"/>
              <a:gd name="connsiteX25-293" fmla="*/ 3651991 w 3960000"/>
              <a:gd name="connsiteY25-294" fmla="*/ 3960000 h 3960000"/>
              <a:gd name="connsiteX26-295" fmla="*/ 308009 w 3960000"/>
              <a:gd name="connsiteY26-296" fmla="*/ 3960000 h 3960000"/>
              <a:gd name="connsiteX27-297" fmla="*/ 0 w 3960000"/>
              <a:gd name="connsiteY27-298" fmla="*/ 3651991 h 3960000"/>
              <a:gd name="connsiteX28-299" fmla="*/ 0 w 3960000"/>
              <a:gd name="connsiteY28-300" fmla="*/ 308009 h 3960000"/>
              <a:gd name="connsiteX29-301" fmla="*/ 308009 w 3960000"/>
              <a:gd name="connsiteY29-302" fmla="*/ 0 h 3960000"/>
              <a:gd name="connsiteX0-303" fmla="*/ 3160999 w 3960000"/>
              <a:gd name="connsiteY0-304" fmla="*/ 1374274 h 3960000"/>
              <a:gd name="connsiteX1-305" fmla="*/ 3155132 w 3960000"/>
              <a:gd name="connsiteY1-306" fmla="*/ 1419362 h 3960000"/>
              <a:gd name="connsiteX2-307" fmla="*/ 3160999 w 3960000"/>
              <a:gd name="connsiteY2-308" fmla="*/ 1374274 h 3960000"/>
              <a:gd name="connsiteX3-309" fmla="*/ 2538382 w 3960000"/>
              <a:gd name="connsiteY3-310" fmla="*/ 802616 h 3960000"/>
              <a:gd name="connsiteX4-311" fmla="*/ 1921633 w 3960000"/>
              <a:gd name="connsiteY4-312" fmla="*/ 1292845 h 3960000"/>
              <a:gd name="connsiteX5-313" fmla="*/ 1942445 w 3960000"/>
              <a:gd name="connsiteY5-314" fmla="*/ 1570340 h 3960000"/>
              <a:gd name="connsiteX6-315" fmla="*/ 752016 w 3960000"/>
              <a:gd name="connsiteY6-316" fmla="*/ 931012 h 3960000"/>
              <a:gd name="connsiteX7-317" fmla="*/ 934030 w 3960000"/>
              <a:gd name="connsiteY7-318" fmla="*/ 1745738 h 3960000"/>
              <a:gd name="connsiteX8-319" fmla="*/ 665343 w 3960000"/>
              <a:gd name="connsiteY8-320" fmla="*/ 1650397 h 3960000"/>
              <a:gd name="connsiteX9-321" fmla="*/ 1111709 w 3960000"/>
              <a:gd name="connsiteY9-322" fmla="*/ 2257108 h 3960000"/>
              <a:gd name="connsiteX10-323" fmla="*/ 856023 w 3960000"/>
              <a:gd name="connsiteY10-324" fmla="*/ 2244108 h 3960000"/>
              <a:gd name="connsiteX11-325" fmla="*/ 1402064 w 3960000"/>
              <a:gd name="connsiteY11-326" fmla="*/ 2660137 h 3960000"/>
              <a:gd name="connsiteX12-327" fmla="*/ 552668 w 3960000"/>
              <a:gd name="connsiteY12-328" fmla="*/ 2902822 h 3960000"/>
              <a:gd name="connsiteX13-329" fmla="*/ 1978439 w 3960000"/>
              <a:gd name="connsiteY13-330" fmla="*/ 3093502 h 3960000"/>
              <a:gd name="connsiteX14-331" fmla="*/ 3053184 w 3960000"/>
              <a:gd name="connsiteY14-332" fmla="*/ 2031759 h 3960000"/>
              <a:gd name="connsiteX15-333" fmla="*/ 3207849 w 3960000"/>
              <a:gd name="connsiteY15-334" fmla="*/ 1493166 h 3960000"/>
              <a:gd name="connsiteX16-335" fmla="*/ 3449507 w 3960000"/>
              <a:gd name="connsiteY16-336" fmla="*/ 1170564 h 3960000"/>
              <a:gd name="connsiteX17-337" fmla="*/ 3140091 w 3960000"/>
              <a:gd name="connsiteY17-338" fmla="*/ 1227260 h 3960000"/>
              <a:gd name="connsiteX18-339" fmla="*/ 3324107 w 3960000"/>
              <a:gd name="connsiteY18-340" fmla="*/ 851504 h 3960000"/>
              <a:gd name="connsiteX19-341" fmla="*/ 2995677 w 3960000"/>
              <a:gd name="connsiteY19-342" fmla="*/ 1008938 h 3960000"/>
              <a:gd name="connsiteX20-343" fmla="*/ 2538382 w 3960000"/>
              <a:gd name="connsiteY20-344" fmla="*/ 802616 h 3960000"/>
              <a:gd name="connsiteX21-345" fmla="*/ 308009 w 3960000"/>
              <a:gd name="connsiteY21-346" fmla="*/ 0 h 3960000"/>
              <a:gd name="connsiteX22-347" fmla="*/ 3651991 w 3960000"/>
              <a:gd name="connsiteY22-348" fmla="*/ 0 h 3960000"/>
              <a:gd name="connsiteX23-349" fmla="*/ 3960000 w 3960000"/>
              <a:gd name="connsiteY23-350" fmla="*/ 308009 h 3960000"/>
              <a:gd name="connsiteX24-351" fmla="*/ 3960000 w 3960000"/>
              <a:gd name="connsiteY24-352" fmla="*/ 3651991 h 3960000"/>
              <a:gd name="connsiteX25-353" fmla="*/ 3651991 w 3960000"/>
              <a:gd name="connsiteY25-354" fmla="*/ 3960000 h 3960000"/>
              <a:gd name="connsiteX26-355" fmla="*/ 308009 w 3960000"/>
              <a:gd name="connsiteY26-356" fmla="*/ 3960000 h 3960000"/>
              <a:gd name="connsiteX27-357" fmla="*/ 0 w 3960000"/>
              <a:gd name="connsiteY27-358" fmla="*/ 3651991 h 3960000"/>
              <a:gd name="connsiteX28-359" fmla="*/ 0 w 3960000"/>
              <a:gd name="connsiteY28-360" fmla="*/ 308009 h 3960000"/>
              <a:gd name="connsiteX29-361" fmla="*/ 308009 w 3960000"/>
              <a:gd name="connsiteY29-362" fmla="*/ 0 h 3960000"/>
              <a:gd name="connsiteX0-363" fmla="*/ 3160999 w 3960000"/>
              <a:gd name="connsiteY0-364" fmla="*/ 1374274 h 3960000"/>
              <a:gd name="connsiteX1-365" fmla="*/ 3155132 w 3960000"/>
              <a:gd name="connsiteY1-366" fmla="*/ 1419362 h 3960000"/>
              <a:gd name="connsiteX2-367" fmla="*/ 3160999 w 3960000"/>
              <a:gd name="connsiteY2-368" fmla="*/ 1374274 h 3960000"/>
              <a:gd name="connsiteX3-369" fmla="*/ 2496208 w 3960000"/>
              <a:gd name="connsiteY3-370" fmla="*/ 770986 h 3960000"/>
              <a:gd name="connsiteX4-371" fmla="*/ 1921633 w 3960000"/>
              <a:gd name="connsiteY4-372" fmla="*/ 1292845 h 3960000"/>
              <a:gd name="connsiteX5-373" fmla="*/ 1942445 w 3960000"/>
              <a:gd name="connsiteY5-374" fmla="*/ 1570340 h 3960000"/>
              <a:gd name="connsiteX6-375" fmla="*/ 752016 w 3960000"/>
              <a:gd name="connsiteY6-376" fmla="*/ 931012 h 3960000"/>
              <a:gd name="connsiteX7-377" fmla="*/ 934030 w 3960000"/>
              <a:gd name="connsiteY7-378" fmla="*/ 1745738 h 3960000"/>
              <a:gd name="connsiteX8-379" fmla="*/ 665343 w 3960000"/>
              <a:gd name="connsiteY8-380" fmla="*/ 1650397 h 3960000"/>
              <a:gd name="connsiteX9-381" fmla="*/ 1111709 w 3960000"/>
              <a:gd name="connsiteY9-382" fmla="*/ 2257108 h 3960000"/>
              <a:gd name="connsiteX10-383" fmla="*/ 856023 w 3960000"/>
              <a:gd name="connsiteY10-384" fmla="*/ 2244108 h 3960000"/>
              <a:gd name="connsiteX11-385" fmla="*/ 1402064 w 3960000"/>
              <a:gd name="connsiteY11-386" fmla="*/ 2660137 h 3960000"/>
              <a:gd name="connsiteX12-387" fmla="*/ 552668 w 3960000"/>
              <a:gd name="connsiteY12-388" fmla="*/ 2902822 h 3960000"/>
              <a:gd name="connsiteX13-389" fmla="*/ 1978439 w 3960000"/>
              <a:gd name="connsiteY13-390" fmla="*/ 3093502 h 3960000"/>
              <a:gd name="connsiteX14-391" fmla="*/ 3053184 w 3960000"/>
              <a:gd name="connsiteY14-392" fmla="*/ 2031759 h 3960000"/>
              <a:gd name="connsiteX15-393" fmla="*/ 3207849 w 3960000"/>
              <a:gd name="connsiteY15-394" fmla="*/ 1493166 h 3960000"/>
              <a:gd name="connsiteX16-395" fmla="*/ 3449507 w 3960000"/>
              <a:gd name="connsiteY16-396" fmla="*/ 1170564 h 3960000"/>
              <a:gd name="connsiteX17-397" fmla="*/ 3140091 w 3960000"/>
              <a:gd name="connsiteY17-398" fmla="*/ 1227260 h 3960000"/>
              <a:gd name="connsiteX18-399" fmla="*/ 3324107 w 3960000"/>
              <a:gd name="connsiteY18-400" fmla="*/ 851504 h 3960000"/>
              <a:gd name="connsiteX19-401" fmla="*/ 2995677 w 3960000"/>
              <a:gd name="connsiteY19-402" fmla="*/ 1008938 h 3960000"/>
              <a:gd name="connsiteX20-403" fmla="*/ 2496208 w 3960000"/>
              <a:gd name="connsiteY20-404" fmla="*/ 770986 h 3960000"/>
              <a:gd name="connsiteX21-405" fmla="*/ 308009 w 3960000"/>
              <a:gd name="connsiteY21-406" fmla="*/ 0 h 3960000"/>
              <a:gd name="connsiteX22-407" fmla="*/ 3651991 w 3960000"/>
              <a:gd name="connsiteY22-408" fmla="*/ 0 h 3960000"/>
              <a:gd name="connsiteX23-409" fmla="*/ 3960000 w 3960000"/>
              <a:gd name="connsiteY23-410" fmla="*/ 308009 h 3960000"/>
              <a:gd name="connsiteX24-411" fmla="*/ 3960000 w 3960000"/>
              <a:gd name="connsiteY24-412" fmla="*/ 3651991 h 3960000"/>
              <a:gd name="connsiteX25-413" fmla="*/ 3651991 w 3960000"/>
              <a:gd name="connsiteY25-414" fmla="*/ 3960000 h 3960000"/>
              <a:gd name="connsiteX26-415" fmla="*/ 308009 w 3960000"/>
              <a:gd name="connsiteY26-416" fmla="*/ 3960000 h 3960000"/>
              <a:gd name="connsiteX27-417" fmla="*/ 0 w 3960000"/>
              <a:gd name="connsiteY27-418" fmla="*/ 3651991 h 3960000"/>
              <a:gd name="connsiteX28-419" fmla="*/ 0 w 3960000"/>
              <a:gd name="connsiteY28-420" fmla="*/ 308009 h 3960000"/>
              <a:gd name="connsiteX29-421" fmla="*/ 308009 w 3960000"/>
              <a:gd name="connsiteY29-422" fmla="*/ 0 h 3960000"/>
              <a:gd name="connsiteX0-423" fmla="*/ 3160999 w 3960000"/>
              <a:gd name="connsiteY0-424" fmla="*/ 1374274 h 3960000"/>
              <a:gd name="connsiteX1-425" fmla="*/ 3155132 w 3960000"/>
              <a:gd name="connsiteY1-426" fmla="*/ 1419362 h 3960000"/>
              <a:gd name="connsiteX2-427" fmla="*/ 3160999 w 3960000"/>
              <a:gd name="connsiteY2-428" fmla="*/ 1374274 h 3960000"/>
              <a:gd name="connsiteX3-429" fmla="*/ 2496208 w 3960000"/>
              <a:gd name="connsiteY3-430" fmla="*/ 770986 h 3960000"/>
              <a:gd name="connsiteX4-431" fmla="*/ 1921633 w 3960000"/>
              <a:gd name="connsiteY4-432" fmla="*/ 1292845 h 3960000"/>
              <a:gd name="connsiteX5-433" fmla="*/ 1942445 w 3960000"/>
              <a:gd name="connsiteY5-434" fmla="*/ 1570340 h 3960000"/>
              <a:gd name="connsiteX6-435" fmla="*/ 752016 w 3960000"/>
              <a:gd name="connsiteY6-436" fmla="*/ 931012 h 3960000"/>
              <a:gd name="connsiteX7-437" fmla="*/ 934030 w 3960000"/>
              <a:gd name="connsiteY7-438" fmla="*/ 1745738 h 3960000"/>
              <a:gd name="connsiteX8-439" fmla="*/ 665343 w 3960000"/>
              <a:gd name="connsiteY8-440" fmla="*/ 1650397 h 3960000"/>
              <a:gd name="connsiteX9-441" fmla="*/ 1111709 w 3960000"/>
              <a:gd name="connsiteY9-442" fmla="*/ 2257108 h 3960000"/>
              <a:gd name="connsiteX10-443" fmla="*/ 856023 w 3960000"/>
              <a:gd name="connsiteY10-444" fmla="*/ 2244108 h 3960000"/>
              <a:gd name="connsiteX11-445" fmla="*/ 1402064 w 3960000"/>
              <a:gd name="connsiteY11-446" fmla="*/ 2660137 h 3960000"/>
              <a:gd name="connsiteX12-447" fmla="*/ 552668 w 3960000"/>
              <a:gd name="connsiteY12-448" fmla="*/ 2902822 h 3960000"/>
              <a:gd name="connsiteX13-449" fmla="*/ 1978439 w 3960000"/>
              <a:gd name="connsiteY13-450" fmla="*/ 3093502 h 3960000"/>
              <a:gd name="connsiteX14-451" fmla="*/ 3053184 w 3960000"/>
              <a:gd name="connsiteY14-452" fmla="*/ 2031759 h 3960000"/>
              <a:gd name="connsiteX15-453" fmla="*/ 3207849 w 3960000"/>
              <a:gd name="connsiteY15-454" fmla="*/ 1493166 h 3960000"/>
              <a:gd name="connsiteX16-455" fmla="*/ 3449507 w 3960000"/>
              <a:gd name="connsiteY16-456" fmla="*/ 1170564 h 3960000"/>
              <a:gd name="connsiteX17-457" fmla="*/ 3140091 w 3960000"/>
              <a:gd name="connsiteY17-458" fmla="*/ 1227260 h 3960000"/>
              <a:gd name="connsiteX18-459" fmla="*/ 3324107 w 3960000"/>
              <a:gd name="connsiteY18-460" fmla="*/ 851504 h 3960000"/>
              <a:gd name="connsiteX19-461" fmla="*/ 2995677 w 3960000"/>
              <a:gd name="connsiteY19-462" fmla="*/ 1008938 h 3960000"/>
              <a:gd name="connsiteX20-463" fmla="*/ 2496208 w 3960000"/>
              <a:gd name="connsiteY20-464" fmla="*/ 770986 h 3960000"/>
              <a:gd name="connsiteX21-465" fmla="*/ 308009 w 3960000"/>
              <a:gd name="connsiteY21-466" fmla="*/ 0 h 3960000"/>
              <a:gd name="connsiteX22-467" fmla="*/ 3651991 w 3960000"/>
              <a:gd name="connsiteY22-468" fmla="*/ 0 h 3960000"/>
              <a:gd name="connsiteX23-469" fmla="*/ 3960000 w 3960000"/>
              <a:gd name="connsiteY23-470" fmla="*/ 308009 h 3960000"/>
              <a:gd name="connsiteX24-471" fmla="*/ 3960000 w 3960000"/>
              <a:gd name="connsiteY24-472" fmla="*/ 3651991 h 3960000"/>
              <a:gd name="connsiteX25-473" fmla="*/ 3651991 w 3960000"/>
              <a:gd name="connsiteY25-474" fmla="*/ 3960000 h 3960000"/>
              <a:gd name="connsiteX26-475" fmla="*/ 308009 w 3960000"/>
              <a:gd name="connsiteY26-476" fmla="*/ 3960000 h 3960000"/>
              <a:gd name="connsiteX27-477" fmla="*/ 0 w 3960000"/>
              <a:gd name="connsiteY27-478" fmla="*/ 3651991 h 3960000"/>
              <a:gd name="connsiteX28-479" fmla="*/ 0 w 3960000"/>
              <a:gd name="connsiteY28-480" fmla="*/ 308009 h 3960000"/>
              <a:gd name="connsiteX29-481" fmla="*/ 308009 w 3960000"/>
              <a:gd name="connsiteY29-482" fmla="*/ 0 h 3960000"/>
              <a:gd name="connsiteX0-483" fmla="*/ 3160999 w 3960000"/>
              <a:gd name="connsiteY0-484" fmla="*/ 1374274 h 3960000"/>
              <a:gd name="connsiteX1-485" fmla="*/ 3155132 w 3960000"/>
              <a:gd name="connsiteY1-486" fmla="*/ 1419362 h 3960000"/>
              <a:gd name="connsiteX2-487" fmla="*/ 3160999 w 3960000"/>
              <a:gd name="connsiteY2-488" fmla="*/ 1374274 h 3960000"/>
              <a:gd name="connsiteX3-489" fmla="*/ 2496208 w 3960000"/>
              <a:gd name="connsiteY3-490" fmla="*/ 770986 h 3960000"/>
              <a:gd name="connsiteX4-491" fmla="*/ 1921633 w 3960000"/>
              <a:gd name="connsiteY4-492" fmla="*/ 1292845 h 3960000"/>
              <a:gd name="connsiteX5-493" fmla="*/ 1942445 w 3960000"/>
              <a:gd name="connsiteY5-494" fmla="*/ 1570340 h 3960000"/>
              <a:gd name="connsiteX6-495" fmla="*/ 752016 w 3960000"/>
              <a:gd name="connsiteY6-496" fmla="*/ 931012 h 3960000"/>
              <a:gd name="connsiteX7-497" fmla="*/ 934030 w 3960000"/>
              <a:gd name="connsiteY7-498" fmla="*/ 1745738 h 3960000"/>
              <a:gd name="connsiteX8-499" fmla="*/ 665343 w 3960000"/>
              <a:gd name="connsiteY8-500" fmla="*/ 1650397 h 3960000"/>
              <a:gd name="connsiteX9-501" fmla="*/ 1111709 w 3960000"/>
              <a:gd name="connsiteY9-502" fmla="*/ 2257108 h 3960000"/>
              <a:gd name="connsiteX10-503" fmla="*/ 856023 w 3960000"/>
              <a:gd name="connsiteY10-504" fmla="*/ 2244108 h 3960000"/>
              <a:gd name="connsiteX11-505" fmla="*/ 1402064 w 3960000"/>
              <a:gd name="connsiteY11-506" fmla="*/ 2660137 h 3960000"/>
              <a:gd name="connsiteX12-507" fmla="*/ 552668 w 3960000"/>
              <a:gd name="connsiteY12-508" fmla="*/ 2902822 h 3960000"/>
              <a:gd name="connsiteX13-509" fmla="*/ 1978439 w 3960000"/>
              <a:gd name="connsiteY13-510" fmla="*/ 3093502 h 3960000"/>
              <a:gd name="connsiteX14-511" fmla="*/ 3053184 w 3960000"/>
              <a:gd name="connsiteY14-512" fmla="*/ 2031759 h 3960000"/>
              <a:gd name="connsiteX15-513" fmla="*/ 3207849 w 3960000"/>
              <a:gd name="connsiteY15-514" fmla="*/ 1493166 h 3960000"/>
              <a:gd name="connsiteX16-515" fmla="*/ 3449507 w 3960000"/>
              <a:gd name="connsiteY16-516" fmla="*/ 1170564 h 3960000"/>
              <a:gd name="connsiteX17-517" fmla="*/ 3140091 w 3960000"/>
              <a:gd name="connsiteY17-518" fmla="*/ 1227260 h 3960000"/>
              <a:gd name="connsiteX18-519" fmla="*/ 3324107 w 3960000"/>
              <a:gd name="connsiteY18-520" fmla="*/ 851504 h 3960000"/>
              <a:gd name="connsiteX19-521" fmla="*/ 2995677 w 3960000"/>
              <a:gd name="connsiteY19-522" fmla="*/ 1008938 h 3960000"/>
              <a:gd name="connsiteX20-523" fmla="*/ 2496208 w 3960000"/>
              <a:gd name="connsiteY20-524" fmla="*/ 770986 h 3960000"/>
              <a:gd name="connsiteX21-525" fmla="*/ 308009 w 3960000"/>
              <a:gd name="connsiteY21-526" fmla="*/ 0 h 3960000"/>
              <a:gd name="connsiteX22-527" fmla="*/ 3651991 w 3960000"/>
              <a:gd name="connsiteY22-528" fmla="*/ 0 h 3960000"/>
              <a:gd name="connsiteX23-529" fmla="*/ 3960000 w 3960000"/>
              <a:gd name="connsiteY23-530" fmla="*/ 308009 h 3960000"/>
              <a:gd name="connsiteX24-531" fmla="*/ 3960000 w 3960000"/>
              <a:gd name="connsiteY24-532" fmla="*/ 3651991 h 3960000"/>
              <a:gd name="connsiteX25-533" fmla="*/ 3651991 w 3960000"/>
              <a:gd name="connsiteY25-534" fmla="*/ 3960000 h 3960000"/>
              <a:gd name="connsiteX26-535" fmla="*/ 308009 w 3960000"/>
              <a:gd name="connsiteY26-536" fmla="*/ 3960000 h 3960000"/>
              <a:gd name="connsiteX27-537" fmla="*/ 0 w 3960000"/>
              <a:gd name="connsiteY27-538" fmla="*/ 3651991 h 3960000"/>
              <a:gd name="connsiteX28-539" fmla="*/ 0 w 3960000"/>
              <a:gd name="connsiteY28-540" fmla="*/ 308009 h 3960000"/>
              <a:gd name="connsiteX29-541" fmla="*/ 308009 w 3960000"/>
              <a:gd name="connsiteY29-542" fmla="*/ 0 h 3960000"/>
              <a:gd name="connsiteX0-543" fmla="*/ 3160999 w 3960000"/>
              <a:gd name="connsiteY0-544" fmla="*/ 1374274 h 3960000"/>
              <a:gd name="connsiteX1-545" fmla="*/ 3155132 w 3960000"/>
              <a:gd name="connsiteY1-546" fmla="*/ 1419362 h 3960000"/>
              <a:gd name="connsiteX2-547" fmla="*/ 3160999 w 3960000"/>
              <a:gd name="connsiteY2-548" fmla="*/ 1374274 h 3960000"/>
              <a:gd name="connsiteX3-549" fmla="*/ 2496208 w 3960000"/>
              <a:gd name="connsiteY3-550" fmla="*/ 770986 h 3960000"/>
              <a:gd name="connsiteX4-551" fmla="*/ 1921633 w 3960000"/>
              <a:gd name="connsiteY4-552" fmla="*/ 1292845 h 3960000"/>
              <a:gd name="connsiteX5-553" fmla="*/ 1942445 w 3960000"/>
              <a:gd name="connsiteY5-554" fmla="*/ 1570340 h 3960000"/>
              <a:gd name="connsiteX6-555" fmla="*/ 815277 w 3960000"/>
              <a:gd name="connsiteY6-556" fmla="*/ 836121 h 3960000"/>
              <a:gd name="connsiteX7-557" fmla="*/ 934030 w 3960000"/>
              <a:gd name="connsiteY7-558" fmla="*/ 1745738 h 3960000"/>
              <a:gd name="connsiteX8-559" fmla="*/ 665343 w 3960000"/>
              <a:gd name="connsiteY8-560" fmla="*/ 1650397 h 3960000"/>
              <a:gd name="connsiteX9-561" fmla="*/ 1111709 w 3960000"/>
              <a:gd name="connsiteY9-562" fmla="*/ 2257108 h 3960000"/>
              <a:gd name="connsiteX10-563" fmla="*/ 856023 w 3960000"/>
              <a:gd name="connsiteY10-564" fmla="*/ 2244108 h 3960000"/>
              <a:gd name="connsiteX11-565" fmla="*/ 1402064 w 3960000"/>
              <a:gd name="connsiteY11-566" fmla="*/ 2660137 h 3960000"/>
              <a:gd name="connsiteX12-567" fmla="*/ 552668 w 3960000"/>
              <a:gd name="connsiteY12-568" fmla="*/ 2902822 h 3960000"/>
              <a:gd name="connsiteX13-569" fmla="*/ 1978439 w 3960000"/>
              <a:gd name="connsiteY13-570" fmla="*/ 3093502 h 3960000"/>
              <a:gd name="connsiteX14-571" fmla="*/ 3053184 w 3960000"/>
              <a:gd name="connsiteY14-572" fmla="*/ 2031759 h 3960000"/>
              <a:gd name="connsiteX15-573" fmla="*/ 3207849 w 3960000"/>
              <a:gd name="connsiteY15-574" fmla="*/ 1493166 h 3960000"/>
              <a:gd name="connsiteX16-575" fmla="*/ 3449507 w 3960000"/>
              <a:gd name="connsiteY16-576" fmla="*/ 1170564 h 3960000"/>
              <a:gd name="connsiteX17-577" fmla="*/ 3140091 w 3960000"/>
              <a:gd name="connsiteY17-578" fmla="*/ 1227260 h 3960000"/>
              <a:gd name="connsiteX18-579" fmla="*/ 3324107 w 3960000"/>
              <a:gd name="connsiteY18-580" fmla="*/ 851504 h 3960000"/>
              <a:gd name="connsiteX19-581" fmla="*/ 2995677 w 3960000"/>
              <a:gd name="connsiteY19-582" fmla="*/ 1008938 h 3960000"/>
              <a:gd name="connsiteX20-583" fmla="*/ 2496208 w 3960000"/>
              <a:gd name="connsiteY20-584" fmla="*/ 770986 h 3960000"/>
              <a:gd name="connsiteX21-585" fmla="*/ 308009 w 3960000"/>
              <a:gd name="connsiteY21-586" fmla="*/ 0 h 3960000"/>
              <a:gd name="connsiteX22-587" fmla="*/ 3651991 w 3960000"/>
              <a:gd name="connsiteY22-588" fmla="*/ 0 h 3960000"/>
              <a:gd name="connsiteX23-589" fmla="*/ 3960000 w 3960000"/>
              <a:gd name="connsiteY23-590" fmla="*/ 308009 h 3960000"/>
              <a:gd name="connsiteX24-591" fmla="*/ 3960000 w 3960000"/>
              <a:gd name="connsiteY24-592" fmla="*/ 3651991 h 3960000"/>
              <a:gd name="connsiteX25-593" fmla="*/ 3651991 w 3960000"/>
              <a:gd name="connsiteY25-594" fmla="*/ 3960000 h 3960000"/>
              <a:gd name="connsiteX26-595" fmla="*/ 308009 w 3960000"/>
              <a:gd name="connsiteY26-596" fmla="*/ 3960000 h 3960000"/>
              <a:gd name="connsiteX27-597" fmla="*/ 0 w 3960000"/>
              <a:gd name="connsiteY27-598" fmla="*/ 3651991 h 3960000"/>
              <a:gd name="connsiteX28-599" fmla="*/ 0 w 3960000"/>
              <a:gd name="connsiteY28-600" fmla="*/ 308009 h 3960000"/>
              <a:gd name="connsiteX29-601" fmla="*/ 308009 w 3960000"/>
              <a:gd name="connsiteY29-602" fmla="*/ 0 h 3960000"/>
              <a:gd name="connsiteX0-603" fmla="*/ 3160999 w 3960000"/>
              <a:gd name="connsiteY0-604" fmla="*/ 1374274 h 3960000"/>
              <a:gd name="connsiteX1-605" fmla="*/ 3155132 w 3960000"/>
              <a:gd name="connsiteY1-606" fmla="*/ 1419362 h 3960000"/>
              <a:gd name="connsiteX2-607" fmla="*/ 3160999 w 3960000"/>
              <a:gd name="connsiteY2-608" fmla="*/ 1374274 h 3960000"/>
              <a:gd name="connsiteX3-609" fmla="*/ 2496208 w 3960000"/>
              <a:gd name="connsiteY3-610" fmla="*/ 770986 h 3960000"/>
              <a:gd name="connsiteX4-611" fmla="*/ 1921633 w 3960000"/>
              <a:gd name="connsiteY4-612" fmla="*/ 1292845 h 3960000"/>
              <a:gd name="connsiteX5-613" fmla="*/ 1942445 w 3960000"/>
              <a:gd name="connsiteY5-614" fmla="*/ 1570340 h 3960000"/>
              <a:gd name="connsiteX6-615" fmla="*/ 815277 w 3960000"/>
              <a:gd name="connsiteY6-616" fmla="*/ 836121 h 3960000"/>
              <a:gd name="connsiteX7-617" fmla="*/ 934030 w 3960000"/>
              <a:gd name="connsiteY7-618" fmla="*/ 1745738 h 3960000"/>
              <a:gd name="connsiteX8-619" fmla="*/ 644257 w 3960000"/>
              <a:gd name="connsiteY8-620" fmla="*/ 1555506 h 3960000"/>
              <a:gd name="connsiteX9-621" fmla="*/ 1111709 w 3960000"/>
              <a:gd name="connsiteY9-622" fmla="*/ 2257108 h 3960000"/>
              <a:gd name="connsiteX10-623" fmla="*/ 856023 w 3960000"/>
              <a:gd name="connsiteY10-624" fmla="*/ 2244108 h 3960000"/>
              <a:gd name="connsiteX11-625" fmla="*/ 1402064 w 3960000"/>
              <a:gd name="connsiteY11-626" fmla="*/ 2660137 h 3960000"/>
              <a:gd name="connsiteX12-627" fmla="*/ 552668 w 3960000"/>
              <a:gd name="connsiteY12-628" fmla="*/ 2902822 h 3960000"/>
              <a:gd name="connsiteX13-629" fmla="*/ 1978439 w 3960000"/>
              <a:gd name="connsiteY13-630" fmla="*/ 3093502 h 3960000"/>
              <a:gd name="connsiteX14-631" fmla="*/ 3053184 w 3960000"/>
              <a:gd name="connsiteY14-632" fmla="*/ 2031759 h 3960000"/>
              <a:gd name="connsiteX15-633" fmla="*/ 3207849 w 3960000"/>
              <a:gd name="connsiteY15-634" fmla="*/ 1493166 h 3960000"/>
              <a:gd name="connsiteX16-635" fmla="*/ 3449507 w 3960000"/>
              <a:gd name="connsiteY16-636" fmla="*/ 1170564 h 3960000"/>
              <a:gd name="connsiteX17-637" fmla="*/ 3140091 w 3960000"/>
              <a:gd name="connsiteY17-638" fmla="*/ 1227260 h 3960000"/>
              <a:gd name="connsiteX18-639" fmla="*/ 3324107 w 3960000"/>
              <a:gd name="connsiteY18-640" fmla="*/ 851504 h 3960000"/>
              <a:gd name="connsiteX19-641" fmla="*/ 2995677 w 3960000"/>
              <a:gd name="connsiteY19-642" fmla="*/ 1008938 h 3960000"/>
              <a:gd name="connsiteX20-643" fmla="*/ 2496208 w 3960000"/>
              <a:gd name="connsiteY20-644" fmla="*/ 770986 h 3960000"/>
              <a:gd name="connsiteX21-645" fmla="*/ 308009 w 3960000"/>
              <a:gd name="connsiteY21-646" fmla="*/ 0 h 3960000"/>
              <a:gd name="connsiteX22-647" fmla="*/ 3651991 w 3960000"/>
              <a:gd name="connsiteY22-648" fmla="*/ 0 h 3960000"/>
              <a:gd name="connsiteX23-649" fmla="*/ 3960000 w 3960000"/>
              <a:gd name="connsiteY23-650" fmla="*/ 308009 h 3960000"/>
              <a:gd name="connsiteX24-651" fmla="*/ 3960000 w 3960000"/>
              <a:gd name="connsiteY24-652" fmla="*/ 3651991 h 3960000"/>
              <a:gd name="connsiteX25-653" fmla="*/ 3651991 w 3960000"/>
              <a:gd name="connsiteY25-654" fmla="*/ 3960000 h 3960000"/>
              <a:gd name="connsiteX26-655" fmla="*/ 308009 w 3960000"/>
              <a:gd name="connsiteY26-656" fmla="*/ 3960000 h 3960000"/>
              <a:gd name="connsiteX27-657" fmla="*/ 0 w 3960000"/>
              <a:gd name="connsiteY27-658" fmla="*/ 3651991 h 3960000"/>
              <a:gd name="connsiteX28-659" fmla="*/ 0 w 3960000"/>
              <a:gd name="connsiteY28-660" fmla="*/ 308009 h 3960000"/>
              <a:gd name="connsiteX29-661" fmla="*/ 308009 w 3960000"/>
              <a:gd name="connsiteY29-662" fmla="*/ 0 h 3960000"/>
              <a:gd name="connsiteX0-663" fmla="*/ 3160999 w 3960000"/>
              <a:gd name="connsiteY0-664" fmla="*/ 1374274 h 3960000"/>
              <a:gd name="connsiteX1-665" fmla="*/ 3155132 w 3960000"/>
              <a:gd name="connsiteY1-666" fmla="*/ 1419362 h 3960000"/>
              <a:gd name="connsiteX2-667" fmla="*/ 3160999 w 3960000"/>
              <a:gd name="connsiteY2-668" fmla="*/ 1374274 h 3960000"/>
              <a:gd name="connsiteX3-669" fmla="*/ 2496208 w 3960000"/>
              <a:gd name="connsiteY3-670" fmla="*/ 770986 h 3960000"/>
              <a:gd name="connsiteX4-671" fmla="*/ 1921633 w 3960000"/>
              <a:gd name="connsiteY4-672" fmla="*/ 1292845 h 3960000"/>
              <a:gd name="connsiteX5-673" fmla="*/ 1942445 w 3960000"/>
              <a:gd name="connsiteY5-674" fmla="*/ 1570340 h 3960000"/>
              <a:gd name="connsiteX6-675" fmla="*/ 815277 w 3960000"/>
              <a:gd name="connsiteY6-676" fmla="*/ 836121 h 3960000"/>
              <a:gd name="connsiteX7-677" fmla="*/ 965659 w 3960000"/>
              <a:gd name="connsiteY7-678" fmla="*/ 1735195 h 3960000"/>
              <a:gd name="connsiteX8-679" fmla="*/ 644257 w 3960000"/>
              <a:gd name="connsiteY8-680" fmla="*/ 1555506 h 3960000"/>
              <a:gd name="connsiteX9-681" fmla="*/ 1111709 w 3960000"/>
              <a:gd name="connsiteY9-682" fmla="*/ 2257108 h 3960000"/>
              <a:gd name="connsiteX10-683" fmla="*/ 856023 w 3960000"/>
              <a:gd name="connsiteY10-684" fmla="*/ 2244108 h 3960000"/>
              <a:gd name="connsiteX11-685" fmla="*/ 1402064 w 3960000"/>
              <a:gd name="connsiteY11-686" fmla="*/ 2660137 h 3960000"/>
              <a:gd name="connsiteX12-687" fmla="*/ 552668 w 3960000"/>
              <a:gd name="connsiteY12-688" fmla="*/ 2902822 h 3960000"/>
              <a:gd name="connsiteX13-689" fmla="*/ 1978439 w 3960000"/>
              <a:gd name="connsiteY13-690" fmla="*/ 3093502 h 3960000"/>
              <a:gd name="connsiteX14-691" fmla="*/ 3053184 w 3960000"/>
              <a:gd name="connsiteY14-692" fmla="*/ 2031759 h 3960000"/>
              <a:gd name="connsiteX15-693" fmla="*/ 3207849 w 3960000"/>
              <a:gd name="connsiteY15-694" fmla="*/ 1493166 h 3960000"/>
              <a:gd name="connsiteX16-695" fmla="*/ 3449507 w 3960000"/>
              <a:gd name="connsiteY16-696" fmla="*/ 1170564 h 3960000"/>
              <a:gd name="connsiteX17-697" fmla="*/ 3140091 w 3960000"/>
              <a:gd name="connsiteY17-698" fmla="*/ 1227260 h 3960000"/>
              <a:gd name="connsiteX18-699" fmla="*/ 3324107 w 3960000"/>
              <a:gd name="connsiteY18-700" fmla="*/ 851504 h 3960000"/>
              <a:gd name="connsiteX19-701" fmla="*/ 2995677 w 3960000"/>
              <a:gd name="connsiteY19-702" fmla="*/ 1008938 h 3960000"/>
              <a:gd name="connsiteX20-703" fmla="*/ 2496208 w 3960000"/>
              <a:gd name="connsiteY20-704" fmla="*/ 770986 h 3960000"/>
              <a:gd name="connsiteX21-705" fmla="*/ 308009 w 3960000"/>
              <a:gd name="connsiteY21-706" fmla="*/ 0 h 3960000"/>
              <a:gd name="connsiteX22-707" fmla="*/ 3651991 w 3960000"/>
              <a:gd name="connsiteY22-708" fmla="*/ 0 h 3960000"/>
              <a:gd name="connsiteX23-709" fmla="*/ 3960000 w 3960000"/>
              <a:gd name="connsiteY23-710" fmla="*/ 308009 h 3960000"/>
              <a:gd name="connsiteX24-711" fmla="*/ 3960000 w 3960000"/>
              <a:gd name="connsiteY24-712" fmla="*/ 3651991 h 3960000"/>
              <a:gd name="connsiteX25-713" fmla="*/ 3651991 w 3960000"/>
              <a:gd name="connsiteY25-714" fmla="*/ 3960000 h 3960000"/>
              <a:gd name="connsiteX26-715" fmla="*/ 308009 w 3960000"/>
              <a:gd name="connsiteY26-716" fmla="*/ 3960000 h 3960000"/>
              <a:gd name="connsiteX27-717" fmla="*/ 0 w 3960000"/>
              <a:gd name="connsiteY27-718" fmla="*/ 3651991 h 3960000"/>
              <a:gd name="connsiteX28-719" fmla="*/ 0 w 3960000"/>
              <a:gd name="connsiteY28-720" fmla="*/ 308009 h 3960000"/>
              <a:gd name="connsiteX29-721" fmla="*/ 308009 w 3960000"/>
              <a:gd name="connsiteY29-722" fmla="*/ 0 h 3960000"/>
              <a:gd name="connsiteX0-723" fmla="*/ 3160999 w 3960000"/>
              <a:gd name="connsiteY0-724" fmla="*/ 1374274 h 3960000"/>
              <a:gd name="connsiteX1-725" fmla="*/ 3155132 w 3960000"/>
              <a:gd name="connsiteY1-726" fmla="*/ 1419362 h 3960000"/>
              <a:gd name="connsiteX2-727" fmla="*/ 3160999 w 3960000"/>
              <a:gd name="connsiteY2-728" fmla="*/ 1374274 h 3960000"/>
              <a:gd name="connsiteX3-729" fmla="*/ 2496208 w 3960000"/>
              <a:gd name="connsiteY3-730" fmla="*/ 770986 h 3960000"/>
              <a:gd name="connsiteX4-731" fmla="*/ 1921633 w 3960000"/>
              <a:gd name="connsiteY4-732" fmla="*/ 1292845 h 3960000"/>
              <a:gd name="connsiteX5-733" fmla="*/ 1942445 w 3960000"/>
              <a:gd name="connsiteY5-734" fmla="*/ 1570340 h 3960000"/>
              <a:gd name="connsiteX6-735" fmla="*/ 815277 w 3960000"/>
              <a:gd name="connsiteY6-736" fmla="*/ 836121 h 3960000"/>
              <a:gd name="connsiteX7-737" fmla="*/ 965659 w 3960000"/>
              <a:gd name="connsiteY7-738" fmla="*/ 1735195 h 3960000"/>
              <a:gd name="connsiteX8-739" fmla="*/ 644257 w 3960000"/>
              <a:gd name="connsiteY8-740" fmla="*/ 1555506 h 3960000"/>
              <a:gd name="connsiteX9-741" fmla="*/ 1196057 w 3960000"/>
              <a:gd name="connsiteY9-742" fmla="*/ 2257108 h 3960000"/>
              <a:gd name="connsiteX10-743" fmla="*/ 856023 w 3960000"/>
              <a:gd name="connsiteY10-744" fmla="*/ 2244108 h 3960000"/>
              <a:gd name="connsiteX11-745" fmla="*/ 1402064 w 3960000"/>
              <a:gd name="connsiteY11-746" fmla="*/ 2660137 h 3960000"/>
              <a:gd name="connsiteX12-747" fmla="*/ 552668 w 3960000"/>
              <a:gd name="connsiteY12-748" fmla="*/ 2902822 h 3960000"/>
              <a:gd name="connsiteX13-749" fmla="*/ 1978439 w 3960000"/>
              <a:gd name="connsiteY13-750" fmla="*/ 3093502 h 3960000"/>
              <a:gd name="connsiteX14-751" fmla="*/ 3053184 w 3960000"/>
              <a:gd name="connsiteY14-752" fmla="*/ 2031759 h 3960000"/>
              <a:gd name="connsiteX15-753" fmla="*/ 3207849 w 3960000"/>
              <a:gd name="connsiteY15-754" fmla="*/ 1493166 h 3960000"/>
              <a:gd name="connsiteX16-755" fmla="*/ 3449507 w 3960000"/>
              <a:gd name="connsiteY16-756" fmla="*/ 1170564 h 3960000"/>
              <a:gd name="connsiteX17-757" fmla="*/ 3140091 w 3960000"/>
              <a:gd name="connsiteY17-758" fmla="*/ 1227260 h 3960000"/>
              <a:gd name="connsiteX18-759" fmla="*/ 3324107 w 3960000"/>
              <a:gd name="connsiteY18-760" fmla="*/ 851504 h 3960000"/>
              <a:gd name="connsiteX19-761" fmla="*/ 2995677 w 3960000"/>
              <a:gd name="connsiteY19-762" fmla="*/ 1008938 h 3960000"/>
              <a:gd name="connsiteX20-763" fmla="*/ 2496208 w 3960000"/>
              <a:gd name="connsiteY20-764" fmla="*/ 770986 h 3960000"/>
              <a:gd name="connsiteX21-765" fmla="*/ 308009 w 3960000"/>
              <a:gd name="connsiteY21-766" fmla="*/ 0 h 3960000"/>
              <a:gd name="connsiteX22-767" fmla="*/ 3651991 w 3960000"/>
              <a:gd name="connsiteY22-768" fmla="*/ 0 h 3960000"/>
              <a:gd name="connsiteX23-769" fmla="*/ 3960000 w 3960000"/>
              <a:gd name="connsiteY23-770" fmla="*/ 308009 h 3960000"/>
              <a:gd name="connsiteX24-771" fmla="*/ 3960000 w 3960000"/>
              <a:gd name="connsiteY24-772" fmla="*/ 3651991 h 3960000"/>
              <a:gd name="connsiteX25-773" fmla="*/ 3651991 w 3960000"/>
              <a:gd name="connsiteY25-774" fmla="*/ 3960000 h 3960000"/>
              <a:gd name="connsiteX26-775" fmla="*/ 308009 w 3960000"/>
              <a:gd name="connsiteY26-776" fmla="*/ 3960000 h 3960000"/>
              <a:gd name="connsiteX27-777" fmla="*/ 0 w 3960000"/>
              <a:gd name="connsiteY27-778" fmla="*/ 3651991 h 3960000"/>
              <a:gd name="connsiteX28-779" fmla="*/ 0 w 3960000"/>
              <a:gd name="connsiteY28-780" fmla="*/ 308009 h 3960000"/>
              <a:gd name="connsiteX29-781" fmla="*/ 308009 w 3960000"/>
              <a:gd name="connsiteY29-782" fmla="*/ 0 h 3960000"/>
              <a:gd name="connsiteX0-783" fmla="*/ 3160999 w 3960000"/>
              <a:gd name="connsiteY0-784" fmla="*/ 1374274 h 3960000"/>
              <a:gd name="connsiteX1-785" fmla="*/ 3155132 w 3960000"/>
              <a:gd name="connsiteY1-786" fmla="*/ 1419362 h 3960000"/>
              <a:gd name="connsiteX2-787" fmla="*/ 3160999 w 3960000"/>
              <a:gd name="connsiteY2-788" fmla="*/ 1374274 h 3960000"/>
              <a:gd name="connsiteX3-789" fmla="*/ 2496208 w 3960000"/>
              <a:gd name="connsiteY3-790" fmla="*/ 770986 h 3960000"/>
              <a:gd name="connsiteX4-791" fmla="*/ 1921633 w 3960000"/>
              <a:gd name="connsiteY4-792" fmla="*/ 1292845 h 3960000"/>
              <a:gd name="connsiteX5-793" fmla="*/ 1942445 w 3960000"/>
              <a:gd name="connsiteY5-794" fmla="*/ 1570340 h 3960000"/>
              <a:gd name="connsiteX6-795" fmla="*/ 815277 w 3960000"/>
              <a:gd name="connsiteY6-796" fmla="*/ 836121 h 3960000"/>
              <a:gd name="connsiteX7-797" fmla="*/ 965659 w 3960000"/>
              <a:gd name="connsiteY7-798" fmla="*/ 1735195 h 3960000"/>
              <a:gd name="connsiteX8-799" fmla="*/ 644257 w 3960000"/>
              <a:gd name="connsiteY8-800" fmla="*/ 1555506 h 3960000"/>
              <a:gd name="connsiteX9-801" fmla="*/ 1196057 w 3960000"/>
              <a:gd name="connsiteY9-802" fmla="*/ 2257108 h 3960000"/>
              <a:gd name="connsiteX10-803" fmla="*/ 856023 w 3960000"/>
              <a:gd name="connsiteY10-804" fmla="*/ 2244108 h 3960000"/>
              <a:gd name="connsiteX11-805" fmla="*/ 1486410 w 3960000"/>
              <a:gd name="connsiteY11-806" fmla="*/ 2607420 h 3960000"/>
              <a:gd name="connsiteX12-807" fmla="*/ 552668 w 3960000"/>
              <a:gd name="connsiteY12-808" fmla="*/ 2902822 h 3960000"/>
              <a:gd name="connsiteX13-809" fmla="*/ 1978439 w 3960000"/>
              <a:gd name="connsiteY13-810" fmla="*/ 3093502 h 3960000"/>
              <a:gd name="connsiteX14-811" fmla="*/ 3053184 w 3960000"/>
              <a:gd name="connsiteY14-812" fmla="*/ 2031759 h 3960000"/>
              <a:gd name="connsiteX15-813" fmla="*/ 3207849 w 3960000"/>
              <a:gd name="connsiteY15-814" fmla="*/ 1493166 h 3960000"/>
              <a:gd name="connsiteX16-815" fmla="*/ 3449507 w 3960000"/>
              <a:gd name="connsiteY16-816" fmla="*/ 1170564 h 3960000"/>
              <a:gd name="connsiteX17-817" fmla="*/ 3140091 w 3960000"/>
              <a:gd name="connsiteY17-818" fmla="*/ 1227260 h 3960000"/>
              <a:gd name="connsiteX18-819" fmla="*/ 3324107 w 3960000"/>
              <a:gd name="connsiteY18-820" fmla="*/ 851504 h 3960000"/>
              <a:gd name="connsiteX19-821" fmla="*/ 2995677 w 3960000"/>
              <a:gd name="connsiteY19-822" fmla="*/ 1008938 h 3960000"/>
              <a:gd name="connsiteX20-823" fmla="*/ 2496208 w 3960000"/>
              <a:gd name="connsiteY20-824" fmla="*/ 770986 h 3960000"/>
              <a:gd name="connsiteX21-825" fmla="*/ 308009 w 3960000"/>
              <a:gd name="connsiteY21-826" fmla="*/ 0 h 3960000"/>
              <a:gd name="connsiteX22-827" fmla="*/ 3651991 w 3960000"/>
              <a:gd name="connsiteY22-828" fmla="*/ 0 h 3960000"/>
              <a:gd name="connsiteX23-829" fmla="*/ 3960000 w 3960000"/>
              <a:gd name="connsiteY23-830" fmla="*/ 308009 h 3960000"/>
              <a:gd name="connsiteX24-831" fmla="*/ 3960000 w 3960000"/>
              <a:gd name="connsiteY24-832" fmla="*/ 3651991 h 3960000"/>
              <a:gd name="connsiteX25-833" fmla="*/ 3651991 w 3960000"/>
              <a:gd name="connsiteY25-834" fmla="*/ 3960000 h 3960000"/>
              <a:gd name="connsiteX26-835" fmla="*/ 308009 w 3960000"/>
              <a:gd name="connsiteY26-836" fmla="*/ 3960000 h 3960000"/>
              <a:gd name="connsiteX27-837" fmla="*/ 0 w 3960000"/>
              <a:gd name="connsiteY27-838" fmla="*/ 3651991 h 3960000"/>
              <a:gd name="connsiteX28-839" fmla="*/ 0 w 3960000"/>
              <a:gd name="connsiteY28-840" fmla="*/ 308009 h 3960000"/>
              <a:gd name="connsiteX29-841" fmla="*/ 308009 w 3960000"/>
              <a:gd name="connsiteY29-842" fmla="*/ 0 h 3960000"/>
              <a:gd name="connsiteX0-843" fmla="*/ 3160999 w 3960000"/>
              <a:gd name="connsiteY0-844" fmla="*/ 1374274 h 3960000"/>
              <a:gd name="connsiteX1-845" fmla="*/ 3155132 w 3960000"/>
              <a:gd name="connsiteY1-846" fmla="*/ 1419362 h 3960000"/>
              <a:gd name="connsiteX2-847" fmla="*/ 3160999 w 3960000"/>
              <a:gd name="connsiteY2-848" fmla="*/ 1374274 h 3960000"/>
              <a:gd name="connsiteX3-849" fmla="*/ 2496208 w 3960000"/>
              <a:gd name="connsiteY3-850" fmla="*/ 770986 h 3960000"/>
              <a:gd name="connsiteX4-851" fmla="*/ 1921633 w 3960000"/>
              <a:gd name="connsiteY4-852" fmla="*/ 1292845 h 3960000"/>
              <a:gd name="connsiteX5-853" fmla="*/ 1942445 w 3960000"/>
              <a:gd name="connsiteY5-854" fmla="*/ 1570340 h 3960000"/>
              <a:gd name="connsiteX6-855" fmla="*/ 815277 w 3960000"/>
              <a:gd name="connsiteY6-856" fmla="*/ 836121 h 3960000"/>
              <a:gd name="connsiteX7-857" fmla="*/ 965659 w 3960000"/>
              <a:gd name="connsiteY7-858" fmla="*/ 1735195 h 3960000"/>
              <a:gd name="connsiteX8-859" fmla="*/ 644257 w 3960000"/>
              <a:gd name="connsiteY8-860" fmla="*/ 1555506 h 3960000"/>
              <a:gd name="connsiteX9-861" fmla="*/ 1196057 w 3960000"/>
              <a:gd name="connsiteY9-862" fmla="*/ 2257108 h 3960000"/>
              <a:gd name="connsiteX10-863" fmla="*/ 813848 w 3960000"/>
              <a:gd name="connsiteY10-864" fmla="*/ 2296824 h 3960000"/>
              <a:gd name="connsiteX11-865" fmla="*/ 1486410 w 3960000"/>
              <a:gd name="connsiteY11-866" fmla="*/ 2607420 h 3960000"/>
              <a:gd name="connsiteX12-867" fmla="*/ 552668 w 3960000"/>
              <a:gd name="connsiteY12-868" fmla="*/ 2902822 h 3960000"/>
              <a:gd name="connsiteX13-869" fmla="*/ 1978439 w 3960000"/>
              <a:gd name="connsiteY13-870" fmla="*/ 3093502 h 3960000"/>
              <a:gd name="connsiteX14-871" fmla="*/ 3053184 w 3960000"/>
              <a:gd name="connsiteY14-872" fmla="*/ 2031759 h 3960000"/>
              <a:gd name="connsiteX15-873" fmla="*/ 3207849 w 3960000"/>
              <a:gd name="connsiteY15-874" fmla="*/ 1493166 h 3960000"/>
              <a:gd name="connsiteX16-875" fmla="*/ 3449507 w 3960000"/>
              <a:gd name="connsiteY16-876" fmla="*/ 1170564 h 3960000"/>
              <a:gd name="connsiteX17-877" fmla="*/ 3140091 w 3960000"/>
              <a:gd name="connsiteY17-878" fmla="*/ 1227260 h 3960000"/>
              <a:gd name="connsiteX18-879" fmla="*/ 3324107 w 3960000"/>
              <a:gd name="connsiteY18-880" fmla="*/ 851504 h 3960000"/>
              <a:gd name="connsiteX19-881" fmla="*/ 2995677 w 3960000"/>
              <a:gd name="connsiteY19-882" fmla="*/ 1008938 h 3960000"/>
              <a:gd name="connsiteX20-883" fmla="*/ 2496208 w 3960000"/>
              <a:gd name="connsiteY20-884" fmla="*/ 770986 h 3960000"/>
              <a:gd name="connsiteX21-885" fmla="*/ 308009 w 3960000"/>
              <a:gd name="connsiteY21-886" fmla="*/ 0 h 3960000"/>
              <a:gd name="connsiteX22-887" fmla="*/ 3651991 w 3960000"/>
              <a:gd name="connsiteY22-888" fmla="*/ 0 h 3960000"/>
              <a:gd name="connsiteX23-889" fmla="*/ 3960000 w 3960000"/>
              <a:gd name="connsiteY23-890" fmla="*/ 308009 h 3960000"/>
              <a:gd name="connsiteX24-891" fmla="*/ 3960000 w 3960000"/>
              <a:gd name="connsiteY24-892" fmla="*/ 3651991 h 3960000"/>
              <a:gd name="connsiteX25-893" fmla="*/ 3651991 w 3960000"/>
              <a:gd name="connsiteY25-894" fmla="*/ 3960000 h 3960000"/>
              <a:gd name="connsiteX26-895" fmla="*/ 308009 w 3960000"/>
              <a:gd name="connsiteY26-896" fmla="*/ 3960000 h 3960000"/>
              <a:gd name="connsiteX27-897" fmla="*/ 0 w 3960000"/>
              <a:gd name="connsiteY27-898" fmla="*/ 3651991 h 3960000"/>
              <a:gd name="connsiteX28-899" fmla="*/ 0 w 3960000"/>
              <a:gd name="connsiteY28-900" fmla="*/ 308009 h 3960000"/>
              <a:gd name="connsiteX29-901" fmla="*/ 308009 w 3960000"/>
              <a:gd name="connsiteY29-902" fmla="*/ 0 h 3960000"/>
              <a:gd name="connsiteX0-903" fmla="*/ 3160999 w 3960000"/>
              <a:gd name="connsiteY0-904" fmla="*/ 1374274 h 3960000"/>
              <a:gd name="connsiteX1-905" fmla="*/ 3155132 w 3960000"/>
              <a:gd name="connsiteY1-906" fmla="*/ 1419362 h 3960000"/>
              <a:gd name="connsiteX2-907" fmla="*/ 3160999 w 3960000"/>
              <a:gd name="connsiteY2-908" fmla="*/ 1374274 h 3960000"/>
              <a:gd name="connsiteX3-909" fmla="*/ 2496208 w 3960000"/>
              <a:gd name="connsiteY3-910" fmla="*/ 770986 h 3960000"/>
              <a:gd name="connsiteX4-911" fmla="*/ 1921633 w 3960000"/>
              <a:gd name="connsiteY4-912" fmla="*/ 1292845 h 3960000"/>
              <a:gd name="connsiteX5-913" fmla="*/ 1942445 w 3960000"/>
              <a:gd name="connsiteY5-914" fmla="*/ 1570340 h 3960000"/>
              <a:gd name="connsiteX6-915" fmla="*/ 815277 w 3960000"/>
              <a:gd name="connsiteY6-916" fmla="*/ 836121 h 3960000"/>
              <a:gd name="connsiteX7-917" fmla="*/ 965659 w 3960000"/>
              <a:gd name="connsiteY7-918" fmla="*/ 1735195 h 3960000"/>
              <a:gd name="connsiteX8-919" fmla="*/ 570453 w 3960000"/>
              <a:gd name="connsiteY8-920" fmla="*/ 1629310 h 3960000"/>
              <a:gd name="connsiteX9-921" fmla="*/ 1196057 w 3960000"/>
              <a:gd name="connsiteY9-922" fmla="*/ 2257108 h 3960000"/>
              <a:gd name="connsiteX10-923" fmla="*/ 813848 w 3960000"/>
              <a:gd name="connsiteY10-924" fmla="*/ 2296824 h 3960000"/>
              <a:gd name="connsiteX11-925" fmla="*/ 1486410 w 3960000"/>
              <a:gd name="connsiteY11-926" fmla="*/ 2607420 h 3960000"/>
              <a:gd name="connsiteX12-927" fmla="*/ 552668 w 3960000"/>
              <a:gd name="connsiteY12-928" fmla="*/ 2902822 h 3960000"/>
              <a:gd name="connsiteX13-929" fmla="*/ 1978439 w 3960000"/>
              <a:gd name="connsiteY13-930" fmla="*/ 3093502 h 3960000"/>
              <a:gd name="connsiteX14-931" fmla="*/ 3053184 w 3960000"/>
              <a:gd name="connsiteY14-932" fmla="*/ 2031759 h 3960000"/>
              <a:gd name="connsiteX15-933" fmla="*/ 3207849 w 3960000"/>
              <a:gd name="connsiteY15-934" fmla="*/ 1493166 h 3960000"/>
              <a:gd name="connsiteX16-935" fmla="*/ 3449507 w 3960000"/>
              <a:gd name="connsiteY16-936" fmla="*/ 1170564 h 3960000"/>
              <a:gd name="connsiteX17-937" fmla="*/ 3140091 w 3960000"/>
              <a:gd name="connsiteY17-938" fmla="*/ 1227260 h 3960000"/>
              <a:gd name="connsiteX18-939" fmla="*/ 3324107 w 3960000"/>
              <a:gd name="connsiteY18-940" fmla="*/ 851504 h 3960000"/>
              <a:gd name="connsiteX19-941" fmla="*/ 2995677 w 3960000"/>
              <a:gd name="connsiteY19-942" fmla="*/ 1008938 h 3960000"/>
              <a:gd name="connsiteX20-943" fmla="*/ 2496208 w 3960000"/>
              <a:gd name="connsiteY20-944" fmla="*/ 770986 h 3960000"/>
              <a:gd name="connsiteX21-945" fmla="*/ 308009 w 3960000"/>
              <a:gd name="connsiteY21-946" fmla="*/ 0 h 3960000"/>
              <a:gd name="connsiteX22-947" fmla="*/ 3651991 w 3960000"/>
              <a:gd name="connsiteY22-948" fmla="*/ 0 h 3960000"/>
              <a:gd name="connsiteX23-949" fmla="*/ 3960000 w 3960000"/>
              <a:gd name="connsiteY23-950" fmla="*/ 308009 h 3960000"/>
              <a:gd name="connsiteX24-951" fmla="*/ 3960000 w 3960000"/>
              <a:gd name="connsiteY24-952" fmla="*/ 3651991 h 3960000"/>
              <a:gd name="connsiteX25-953" fmla="*/ 3651991 w 3960000"/>
              <a:gd name="connsiteY25-954" fmla="*/ 3960000 h 3960000"/>
              <a:gd name="connsiteX26-955" fmla="*/ 308009 w 3960000"/>
              <a:gd name="connsiteY26-956" fmla="*/ 3960000 h 3960000"/>
              <a:gd name="connsiteX27-957" fmla="*/ 0 w 3960000"/>
              <a:gd name="connsiteY27-958" fmla="*/ 3651991 h 3960000"/>
              <a:gd name="connsiteX28-959" fmla="*/ 0 w 3960000"/>
              <a:gd name="connsiteY28-960" fmla="*/ 308009 h 3960000"/>
              <a:gd name="connsiteX29-961" fmla="*/ 308009 w 3960000"/>
              <a:gd name="connsiteY29-962" fmla="*/ 0 h 3960000"/>
              <a:gd name="connsiteX0-963" fmla="*/ 3160999 w 3960000"/>
              <a:gd name="connsiteY0-964" fmla="*/ 1374274 h 3960000"/>
              <a:gd name="connsiteX1-965" fmla="*/ 3155132 w 3960000"/>
              <a:gd name="connsiteY1-966" fmla="*/ 1419362 h 3960000"/>
              <a:gd name="connsiteX2-967" fmla="*/ 3160999 w 3960000"/>
              <a:gd name="connsiteY2-968" fmla="*/ 1374274 h 3960000"/>
              <a:gd name="connsiteX3-969" fmla="*/ 2496208 w 3960000"/>
              <a:gd name="connsiteY3-970" fmla="*/ 770986 h 3960000"/>
              <a:gd name="connsiteX4-971" fmla="*/ 1921633 w 3960000"/>
              <a:gd name="connsiteY4-972" fmla="*/ 1292845 h 3960000"/>
              <a:gd name="connsiteX5-973" fmla="*/ 1942445 w 3960000"/>
              <a:gd name="connsiteY5-974" fmla="*/ 1570340 h 3960000"/>
              <a:gd name="connsiteX6-975" fmla="*/ 815277 w 3960000"/>
              <a:gd name="connsiteY6-976" fmla="*/ 836121 h 3960000"/>
              <a:gd name="connsiteX7-977" fmla="*/ 965659 w 3960000"/>
              <a:gd name="connsiteY7-978" fmla="*/ 1735195 h 3960000"/>
              <a:gd name="connsiteX8-979" fmla="*/ 570453 w 3960000"/>
              <a:gd name="connsiteY8-980" fmla="*/ 1629310 h 3960000"/>
              <a:gd name="connsiteX9-981" fmla="*/ 1196057 w 3960000"/>
              <a:gd name="connsiteY9-982" fmla="*/ 2257108 h 3960000"/>
              <a:gd name="connsiteX10-983" fmla="*/ 813848 w 3960000"/>
              <a:gd name="connsiteY10-984" fmla="*/ 2296824 h 3960000"/>
              <a:gd name="connsiteX11-985" fmla="*/ 1486410 w 3960000"/>
              <a:gd name="connsiteY11-986" fmla="*/ 2607420 h 3960000"/>
              <a:gd name="connsiteX12-987" fmla="*/ 489408 w 3960000"/>
              <a:gd name="connsiteY12-988" fmla="*/ 2829018 h 3960000"/>
              <a:gd name="connsiteX13-989" fmla="*/ 1978439 w 3960000"/>
              <a:gd name="connsiteY13-990" fmla="*/ 3093502 h 3960000"/>
              <a:gd name="connsiteX14-991" fmla="*/ 3053184 w 3960000"/>
              <a:gd name="connsiteY14-992" fmla="*/ 2031759 h 3960000"/>
              <a:gd name="connsiteX15-993" fmla="*/ 3207849 w 3960000"/>
              <a:gd name="connsiteY15-994" fmla="*/ 1493166 h 3960000"/>
              <a:gd name="connsiteX16-995" fmla="*/ 3449507 w 3960000"/>
              <a:gd name="connsiteY16-996" fmla="*/ 1170564 h 3960000"/>
              <a:gd name="connsiteX17-997" fmla="*/ 3140091 w 3960000"/>
              <a:gd name="connsiteY17-998" fmla="*/ 1227260 h 3960000"/>
              <a:gd name="connsiteX18-999" fmla="*/ 3324107 w 3960000"/>
              <a:gd name="connsiteY18-1000" fmla="*/ 851504 h 3960000"/>
              <a:gd name="connsiteX19-1001" fmla="*/ 2995677 w 3960000"/>
              <a:gd name="connsiteY19-1002" fmla="*/ 1008938 h 3960000"/>
              <a:gd name="connsiteX20-1003" fmla="*/ 2496208 w 3960000"/>
              <a:gd name="connsiteY20-1004" fmla="*/ 770986 h 3960000"/>
              <a:gd name="connsiteX21-1005" fmla="*/ 308009 w 3960000"/>
              <a:gd name="connsiteY21-1006" fmla="*/ 0 h 3960000"/>
              <a:gd name="connsiteX22-1007" fmla="*/ 3651991 w 3960000"/>
              <a:gd name="connsiteY22-1008" fmla="*/ 0 h 3960000"/>
              <a:gd name="connsiteX23-1009" fmla="*/ 3960000 w 3960000"/>
              <a:gd name="connsiteY23-1010" fmla="*/ 308009 h 3960000"/>
              <a:gd name="connsiteX24-1011" fmla="*/ 3960000 w 3960000"/>
              <a:gd name="connsiteY24-1012" fmla="*/ 3651991 h 3960000"/>
              <a:gd name="connsiteX25-1013" fmla="*/ 3651991 w 3960000"/>
              <a:gd name="connsiteY25-1014" fmla="*/ 3960000 h 3960000"/>
              <a:gd name="connsiteX26-1015" fmla="*/ 308009 w 3960000"/>
              <a:gd name="connsiteY26-1016" fmla="*/ 3960000 h 3960000"/>
              <a:gd name="connsiteX27-1017" fmla="*/ 0 w 3960000"/>
              <a:gd name="connsiteY27-1018" fmla="*/ 3651991 h 3960000"/>
              <a:gd name="connsiteX28-1019" fmla="*/ 0 w 3960000"/>
              <a:gd name="connsiteY28-1020" fmla="*/ 308009 h 3960000"/>
              <a:gd name="connsiteX29-1021" fmla="*/ 308009 w 3960000"/>
              <a:gd name="connsiteY29-1022" fmla="*/ 0 h 3960000"/>
              <a:gd name="connsiteX0-1023" fmla="*/ 3160999 w 3960000"/>
              <a:gd name="connsiteY0-1024" fmla="*/ 1374274 h 3960000"/>
              <a:gd name="connsiteX1-1025" fmla="*/ 3155132 w 3960000"/>
              <a:gd name="connsiteY1-1026" fmla="*/ 1419362 h 3960000"/>
              <a:gd name="connsiteX2-1027" fmla="*/ 3160999 w 3960000"/>
              <a:gd name="connsiteY2-1028" fmla="*/ 1374274 h 3960000"/>
              <a:gd name="connsiteX3-1029" fmla="*/ 2496208 w 3960000"/>
              <a:gd name="connsiteY3-1030" fmla="*/ 770986 h 3960000"/>
              <a:gd name="connsiteX4-1031" fmla="*/ 1921633 w 3960000"/>
              <a:gd name="connsiteY4-1032" fmla="*/ 1292845 h 3960000"/>
              <a:gd name="connsiteX5-1033" fmla="*/ 1942445 w 3960000"/>
              <a:gd name="connsiteY5-1034" fmla="*/ 1570340 h 3960000"/>
              <a:gd name="connsiteX6-1035" fmla="*/ 815277 w 3960000"/>
              <a:gd name="connsiteY6-1036" fmla="*/ 836121 h 3960000"/>
              <a:gd name="connsiteX7-1037" fmla="*/ 965659 w 3960000"/>
              <a:gd name="connsiteY7-1038" fmla="*/ 1735195 h 3960000"/>
              <a:gd name="connsiteX8-1039" fmla="*/ 570453 w 3960000"/>
              <a:gd name="connsiteY8-1040" fmla="*/ 1629310 h 3960000"/>
              <a:gd name="connsiteX9-1041" fmla="*/ 1196057 w 3960000"/>
              <a:gd name="connsiteY9-1042" fmla="*/ 2257108 h 3960000"/>
              <a:gd name="connsiteX10-1043" fmla="*/ 813848 w 3960000"/>
              <a:gd name="connsiteY10-1044" fmla="*/ 2296824 h 3960000"/>
              <a:gd name="connsiteX11-1045" fmla="*/ 1486410 w 3960000"/>
              <a:gd name="connsiteY11-1046" fmla="*/ 2607420 h 3960000"/>
              <a:gd name="connsiteX12-1047" fmla="*/ 489408 w 3960000"/>
              <a:gd name="connsiteY12-1048" fmla="*/ 2829018 h 3960000"/>
              <a:gd name="connsiteX13-1049" fmla="*/ 2062787 w 3960000"/>
              <a:gd name="connsiteY13-1050" fmla="*/ 3146219 h 3960000"/>
              <a:gd name="connsiteX14-1051" fmla="*/ 3053184 w 3960000"/>
              <a:gd name="connsiteY14-1052" fmla="*/ 2031759 h 3960000"/>
              <a:gd name="connsiteX15-1053" fmla="*/ 3207849 w 3960000"/>
              <a:gd name="connsiteY15-1054" fmla="*/ 1493166 h 3960000"/>
              <a:gd name="connsiteX16-1055" fmla="*/ 3449507 w 3960000"/>
              <a:gd name="connsiteY16-1056" fmla="*/ 1170564 h 3960000"/>
              <a:gd name="connsiteX17-1057" fmla="*/ 3140091 w 3960000"/>
              <a:gd name="connsiteY17-1058" fmla="*/ 1227260 h 3960000"/>
              <a:gd name="connsiteX18-1059" fmla="*/ 3324107 w 3960000"/>
              <a:gd name="connsiteY18-1060" fmla="*/ 851504 h 3960000"/>
              <a:gd name="connsiteX19-1061" fmla="*/ 2995677 w 3960000"/>
              <a:gd name="connsiteY19-1062" fmla="*/ 1008938 h 3960000"/>
              <a:gd name="connsiteX20-1063" fmla="*/ 2496208 w 3960000"/>
              <a:gd name="connsiteY20-1064" fmla="*/ 770986 h 3960000"/>
              <a:gd name="connsiteX21-1065" fmla="*/ 308009 w 3960000"/>
              <a:gd name="connsiteY21-1066" fmla="*/ 0 h 3960000"/>
              <a:gd name="connsiteX22-1067" fmla="*/ 3651991 w 3960000"/>
              <a:gd name="connsiteY22-1068" fmla="*/ 0 h 3960000"/>
              <a:gd name="connsiteX23-1069" fmla="*/ 3960000 w 3960000"/>
              <a:gd name="connsiteY23-1070" fmla="*/ 308009 h 3960000"/>
              <a:gd name="connsiteX24-1071" fmla="*/ 3960000 w 3960000"/>
              <a:gd name="connsiteY24-1072" fmla="*/ 3651991 h 3960000"/>
              <a:gd name="connsiteX25-1073" fmla="*/ 3651991 w 3960000"/>
              <a:gd name="connsiteY25-1074" fmla="*/ 3960000 h 3960000"/>
              <a:gd name="connsiteX26-1075" fmla="*/ 308009 w 3960000"/>
              <a:gd name="connsiteY26-1076" fmla="*/ 3960000 h 3960000"/>
              <a:gd name="connsiteX27-1077" fmla="*/ 0 w 3960000"/>
              <a:gd name="connsiteY27-1078" fmla="*/ 3651991 h 3960000"/>
              <a:gd name="connsiteX28-1079" fmla="*/ 0 w 3960000"/>
              <a:gd name="connsiteY28-1080" fmla="*/ 308009 h 3960000"/>
              <a:gd name="connsiteX29-1081" fmla="*/ 308009 w 3960000"/>
              <a:gd name="connsiteY29-1082" fmla="*/ 0 h 3960000"/>
              <a:gd name="connsiteX0-1083" fmla="*/ 3160999 w 3960000"/>
              <a:gd name="connsiteY0-1084" fmla="*/ 1374274 h 3960000"/>
              <a:gd name="connsiteX1-1085" fmla="*/ 3155132 w 3960000"/>
              <a:gd name="connsiteY1-1086" fmla="*/ 1419362 h 3960000"/>
              <a:gd name="connsiteX2-1087" fmla="*/ 3160999 w 3960000"/>
              <a:gd name="connsiteY2-1088" fmla="*/ 1374274 h 3960000"/>
              <a:gd name="connsiteX3-1089" fmla="*/ 2496208 w 3960000"/>
              <a:gd name="connsiteY3-1090" fmla="*/ 770986 h 3960000"/>
              <a:gd name="connsiteX4-1091" fmla="*/ 1921633 w 3960000"/>
              <a:gd name="connsiteY4-1092" fmla="*/ 1292845 h 3960000"/>
              <a:gd name="connsiteX5-1093" fmla="*/ 1942445 w 3960000"/>
              <a:gd name="connsiteY5-1094" fmla="*/ 1570340 h 3960000"/>
              <a:gd name="connsiteX6-1095" fmla="*/ 815277 w 3960000"/>
              <a:gd name="connsiteY6-1096" fmla="*/ 836121 h 3960000"/>
              <a:gd name="connsiteX7-1097" fmla="*/ 965659 w 3960000"/>
              <a:gd name="connsiteY7-1098" fmla="*/ 1735195 h 3960000"/>
              <a:gd name="connsiteX8-1099" fmla="*/ 570453 w 3960000"/>
              <a:gd name="connsiteY8-1100" fmla="*/ 1629310 h 3960000"/>
              <a:gd name="connsiteX9-1101" fmla="*/ 1196057 w 3960000"/>
              <a:gd name="connsiteY9-1102" fmla="*/ 2257108 h 3960000"/>
              <a:gd name="connsiteX10-1103" fmla="*/ 813848 w 3960000"/>
              <a:gd name="connsiteY10-1104" fmla="*/ 2296824 h 3960000"/>
              <a:gd name="connsiteX11-1105" fmla="*/ 1486410 w 3960000"/>
              <a:gd name="connsiteY11-1106" fmla="*/ 2607420 h 3960000"/>
              <a:gd name="connsiteX12-1107" fmla="*/ 489408 w 3960000"/>
              <a:gd name="connsiteY12-1108" fmla="*/ 2829018 h 3960000"/>
              <a:gd name="connsiteX13-1109" fmla="*/ 2062787 w 3960000"/>
              <a:gd name="connsiteY13-1110" fmla="*/ 3146219 h 3960000"/>
              <a:gd name="connsiteX14-1111" fmla="*/ 3074271 w 3960000"/>
              <a:gd name="connsiteY14-1112" fmla="*/ 2105563 h 3960000"/>
              <a:gd name="connsiteX15-1113" fmla="*/ 3207849 w 3960000"/>
              <a:gd name="connsiteY15-1114" fmla="*/ 1493166 h 3960000"/>
              <a:gd name="connsiteX16-1115" fmla="*/ 3449507 w 3960000"/>
              <a:gd name="connsiteY16-1116" fmla="*/ 1170564 h 3960000"/>
              <a:gd name="connsiteX17-1117" fmla="*/ 3140091 w 3960000"/>
              <a:gd name="connsiteY17-1118" fmla="*/ 1227260 h 3960000"/>
              <a:gd name="connsiteX18-1119" fmla="*/ 3324107 w 3960000"/>
              <a:gd name="connsiteY18-1120" fmla="*/ 851504 h 3960000"/>
              <a:gd name="connsiteX19-1121" fmla="*/ 2995677 w 3960000"/>
              <a:gd name="connsiteY19-1122" fmla="*/ 1008938 h 3960000"/>
              <a:gd name="connsiteX20-1123" fmla="*/ 2496208 w 3960000"/>
              <a:gd name="connsiteY20-1124" fmla="*/ 770986 h 3960000"/>
              <a:gd name="connsiteX21-1125" fmla="*/ 308009 w 3960000"/>
              <a:gd name="connsiteY21-1126" fmla="*/ 0 h 3960000"/>
              <a:gd name="connsiteX22-1127" fmla="*/ 3651991 w 3960000"/>
              <a:gd name="connsiteY22-1128" fmla="*/ 0 h 3960000"/>
              <a:gd name="connsiteX23-1129" fmla="*/ 3960000 w 3960000"/>
              <a:gd name="connsiteY23-1130" fmla="*/ 308009 h 3960000"/>
              <a:gd name="connsiteX24-1131" fmla="*/ 3960000 w 3960000"/>
              <a:gd name="connsiteY24-1132" fmla="*/ 3651991 h 3960000"/>
              <a:gd name="connsiteX25-1133" fmla="*/ 3651991 w 3960000"/>
              <a:gd name="connsiteY25-1134" fmla="*/ 3960000 h 3960000"/>
              <a:gd name="connsiteX26-1135" fmla="*/ 308009 w 3960000"/>
              <a:gd name="connsiteY26-1136" fmla="*/ 3960000 h 3960000"/>
              <a:gd name="connsiteX27-1137" fmla="*/ 0 w 3960000"/>
              <a:gd name="connsiteY27-1138" fmla="*/ 3651991 h 3960000"/>
              <a:gd name="connsiteX28-1139" fmla="*/ 0 w 3960000"/>
              <a:gd name="connsiteY28-1140" fmla="*/ 308009 h 3960000"/>
              <a:gd name="connsiteX29-1141" fmla="*/ 308009 w 3960000"/>
              <a:gd name="connsiteY29-1142" fmla="*/ 0 h 3960000"/>
              <a:gd name="connsiteX0-1143" fmla="*/ 3160999 w 3960000"/>
              <a:gd name="connsiteY0-1144" fmla="*/ 1374274 h 3960000"/>
              <a:gd name="connsiteX1-1145" fmla="*/ 3155132 w 3960000"/>
              <a:gd name="connsiteY1-1146" fmla="*/ 1419362 h 3960000"/>
              <a:gd name="connsiteX2-1147" fmla="*/ 3160999 w 3960000"/>
              <a:gd name="connsiteY2-1148" fmla="*/ 1374274 h 3960000"/>
              <a:gd name="connsiteX3-1149" fmla="*/ 2496208 w 3960000"/>
              <a:gd name="connsiteY3-1150" fmla="*/ 770986 h 3960000"/>
              <a:gd name="connsiteX4-1151" fmla="*/ 1921633 w 3960000"/>
              <a:gd name="connsiteY4-1152" fmla="*/ 1292845 h 3960000"/>
              <a:gd name="connsiteX5-1153" fmla="*/ 1942445 w 3960000"/>
              <a:gd name="connsiteY5-1154" fmla="*/ 1570340 h 3960000"/>
              <a:gd name="connsiteX6-1155" fmla="*/ 815277 w 3960000"/>
              <a:gd name="connsiteY6-1156" fmla="*/ 836121 h 3960000"/>
              <a:gd name="connsiteX7-1157" fmla="*/ 965659 w 3960000"/>
              <a:gd name="connsiteY7-1158" fmla="*/ 1735195 h 3960000"/>
              <a:gd name="connsiteX8-1159" fmla="*/ 570453 w 3960000"/>
              <a:gd name="connsiteY8-1160" fmla="*/ 1629310 h 3960000"/>
              <a:gd name="connsiteX9-1161" fmla="*/ 1196057 w 3960000"/>
              <a:gd name="connsiteY9-1162" fmla="*/ 2257108 h 3960000"/>
              <a:gd name="connsiteX10-1163" fmla="*/ 813848 w 3960000"/>
              <a:gd name="connsiteY10-1164" fmla="*/ 2296824 h 3960000"/>
              <a:gd name="connsiteX11-1165" fmla="*/ 1486410 w 3960000"/>
              <a:gd name="connsiteY11-1166" fmla="*/ 2607420 h 3960000"/>
              <a:gd name="connsiteX12-1167" fmla="*/ 489408 w 3960000"/>
              <a:gd name="connsiteY12-1168" fmla="*/ 2829018 h 3960000"/>
              <a:gd name="connsiteX13-1169" fmla="*/ 2062787 w 3960000"/>
              <a:gd name="connsiteY13-1170" fmla="*/ 3146219 h 3960000"/>
              <a:gd name="connsiteX14-1171" fmla="*/ 3074271 w 3960000"/>
              <a:gd name="connsiteY14-1172" fmla="*/ 2105563 h 3960000"/>
              <a:gd name="connsiteX15-1173" fmla="*/ 3207849 w 3960000"/>
              <a:gd name="connsiteY15-1174" fmla="*/ 1493166 h 3960000"/>
              <a:gd name="connsiteX16-1175" fmla="*/ 3449507 w 3960000"/>
              <a:gd name="connsiteY16-1176" fmla="*/ 1170564 h 3960000"/>
              <a:gd name="connsiteX17-1177" fmla="*/ 3140091 w 3960000"/>
              <a:gd name="connsiteY17-1178" fmla="*/ 1227260 h 3960000"/>
              <a:gd name="connsiteX18-1179" fmla="*/ 3324107 w 3960000"/>
              <a:gd name="connsiteY18-1180" fmla="*/ 851504 h 3960000"/>
              <a:gd name="connsiteX19-1181" fmla="*/ 2995677 w 3960000"/>
              <a:gd name="connsiteY19-1182" fmla="*/ 1008938 h 3960000"/>
              <a:gd name="connsiteX20-1183" fmla="*/ 2496208 w 3960000"/>
              <a:gd name="connsiteY20-1184" fmla="*/ 770986 h 3960000"/>
              <a:gd name="connsiteX21-1185" fmla="*/ 308009 w 3960000"/>
              <a:gd name="connsiteY21-1186" fmla="*/ 0 h 3960000"/>
              <a:gd name="connsiteX22-1187" fmla="*/ 3651991 w 3960000"/>
              <a:gd name="connsiteY22-1188" fmla="*/ 0 h 3960000"/>
              <a:gd name="connsiteX23-1189" fmla="*/ 3960000 w 3960000"/>
              <a:gd name="connsiteY23-1190" fmla="*/ 308009 h 3960000"/>
              <a:gd name="connsiteX24-1191" fmla="*/ 3960000 w 3960000"/>
              <a:gd name="connsiteY24-1192" fmla="*/ 3651991 h 3960000"/>
              <a:gd name="connsiteX25-1193" fmla="*/ 3651991 w 3960000"/>
              <a:gd name="connsiteY25-1194" fmla="*/ 3960000 h 3960000"/>
              <a:gd name="connsiteX26-1195" fmla="*/ 308009 w 3960000"/>
              <a:gd name="connsiteY26-1196" fmla="*/ 3960000 h 3960000"/>
              <a:gd name="connsiteX27-1197" fmla="*/ 0 w 3960000"/>
              <a:gd name="connsiteY27-1198" fmla="*/ 3651991 h 3960000"/>
              <a:gd name="connsiteX28-1199" fmla="*/ 0 w 3960000"/>
              <a:gd name="connsiteY28-1200" fmla="*/ 308009 h 3960000"/>
              <a:gd name="connsiteX29-1201" fmla="*/ 308009 w 3960000"/>
              <a:gd name="connsiteY29-1202" fmla="*/ 0 h 3960000"/>
              <a:gd name="connsiteX0-1203" fmla="*/ 3160999 w 3960000"/>
              <a:gd name="connsiteY0-1204" fmla="*/ 1374274 h 3960000"/>
              <a:gd name="connsiteX1-1205" fmla="*/ 3155132 w 3960000"/>
              <a:gd name="connsiteY1-1206" fmla="*/ 1419362 h 3960000"/>
              <a:gd name="connsiteX2-1207" fmla="*/ 3160999 w 3960000"/>
              <a:gd name="connsiteY2-1208" fmla="*/ 1374274 h 3960000"/>
              <a:gd name="connsiteX3-1209" fmla="*/ 2496208 w 3960000"/>
              <a:gd name="connsiteY3-1210" fmla="*/ 770986 h 3960000"/>
              <a:gd name="connsiteX4-1211" fmla="*/ 1921633 w 3960000"/>
              <a:gd name="connsiteY4-1212" fmla="*/ 1292845 h 3960000"/>
              <a:gd name="connsiteX5-1213" fmla="*/ 1942445 w 3960000"/>
              <a:gd name="connsiteY5-1214" fmla="*/ 1570340 h 3960000"/>
              <a:gd name="connsiteX6-1215" fmla="*/ 815277 w 3960000"/>
              <a:gd name="connsiteY6-1216" fmla="*/ 836121 h 3960000"/>
              <a:gd name="connsiteX7-1217" fmla="*/ 965659 w 3960000"/>
              <a:gd name="connsiteY7-1218" fmla="*/ 1735195 h 3960000"/>
              <a:gd name="connsiteX8-1219" fmla="*/ 570453 w 3960000"/>
              <a:gd name="connsiteY8-1220" fmla="*/ 1629310 h 3960000"/>
              <a:gd name="connsiteX9-1221" fmla="*/ 1196057 w 3960000"/>
              <a:gd name="connsiteY9-1222" fmla="*/ 2257108 h 3960000"/>
              <a:gd name="connsiteX10-1223" fmla="*/ 813848 w 3960000"/>
              <a:gd name="connsiteY10-1224" fmla="*/ 2296824 h 3960000"/>
              <a:gd name="connsiteX11-1225" fmla="*/ 1486410 w 3960000"/>
              <a:gd name="connsiteY11-1226" fmla="*/ 2607420 h 3960000"/>
              <a:gd name="connsiteX12-1227" fmla="*/ 489408 w 3960000"/>
              <a:gd name="connsiteY12-1228" fmla="*/ 2829018 h 3960000"/>
              <a:gd name="connsiteX13-1229" fmla="*/ 2062787 w 3960000"/>
              <a:gd name="connsiteY13-1230" fmla="*/ 3146219 h 3960000"/>
              <a:gd name="connsiteX14-1231" fmla="*/ 3074271 w 3960000"/>
              <a:gd name="connsiteY14-1232" fmla="*/ 2105563 h 3960000"/>
              <a:gd name="connsiteX15-1233" fmla="*/ 3207849 w 3960000"/>
              <a:gd name="connsiteY15-1234" fmla="*/ 1493166 h 3960000"/>
              <a:gd name="connsiteX16-1235" fmla="*/ 3449507 w 3960000"/>
              <a:gd name="connsiteY16-1236" fmla="*/ 1170564 h 3960000"/>
              <a:gd name="connsiteX17-1237" fmla="*/ 3140091 w 3960000"/>
              <a:gd name="connsiteY17-1238" fmla="*/ 1227260 h 3960000"/>
              <a:gd name="connsiteX18-1239" fmla="*/ 3324107 w 3960000"/>
              <a:gd name="connsiteY18-1240" fmla="*/ 851504 h 3960000"/>
              <a:gd name="connsiteX19-1241" fmla="*/ 2995677 w 3960000"/>
              <a:gd name="connsiteY19-1242" fmla="*/ 1008938 h 3960000"/>
              <a:gd name="connsiteX20-1243" fmla="*/ 2496208 w 3960000"/>
              <a:gd name="connsiteY20-1244" fmla="*/ 770986 h 3960000"/>
              <a:gd name="connsiteX21-1245" fmla="*/ 308009 w 3960000"/>
              <a:gd name="connsiteY21-1246" fmla="*/ 0 h 3960000"/>
              <a:gd name="connsiteX22-1247" fmla="*/ 3651991 w 3960000"/>
              <a:gd name="connsiteY22-1248" fmla="*/ 0 h 3960000"/>
              <a:gd name="connsiteX23-1249" fmla="*/ 3960000 w 3960000"/>
              <a:gd name="connsiteY23-1250" fmla="*/ 308009 h 3960000"/>
              <a:gd name="connsiteX24-1251" fmla="*/ 3960000 w 3960000"/>
              <a:gd name="connsiteY24-1252" fmla="*/ 3651991 h 3960000"/>
              <a:gd name="connsiteX25-1253" fmla="*/ 3651991 w 3960000"/>
              <a:gd name="connsiteY25-1254" fmla="*/ 3960000 h 3960000"/>
              <a:gd name="connsiteX26-1255" fmla="*/ 308009 w 3960000"/>
              <a:gd name="connsiteY26-1256" fmla="*/ 3960000 h 3960000"/>
              <a:gd name="connsiteX27-1257" fmla="*/ 0 w 3960000"/>
              <a:gd name="connsiteY27-1258" fmla="*/ 3651991 h 3960000"/>
              <a:gd name="connsiteX28-1259" fmla="*/ 0 w 3960000"/>
              <a:gd name="connsiteY28-1260" fmla="*/ 308009 h 3960000"/>
              <a:gd name="connsiteX29-1261" fmla="*/ 308009 w 3960000"/>
              <a:gd name="connsiteY29-1262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/>
          <p:cNvSpPr>
            <a:spLocks noChangeAspect="1"/>
          </p:cNvSpPr>
          <p:nvPr/>
        </p:nvSpPr>
        <p:spPr>
          <a:xfrm>
            <a:off x="6121262" y="5634756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-1" fmla="*/ 2841893 w 3960000"/>
              <a:gd name="connsiteY0-2" fmla="*/ 181064 h 3960000"/>
              <a:gd name="connsiteX1-3" fmla="*/ 2105790 w 3960000"/>
              <a:gd name="connsiteY1-4" fmla="*/ 859562 h 3960000"/>
              <a:gd name="connsiteX2-5" fmla="*/ 2106860 w 3960000"/>
              <a:gd name="connsiteY2-6" fmla="*/ 863292 h 3960000"/>
              <a:gd name="connsiteX3-7" fmla="*/ 2106860 w 3960000"/>
              <a:gd name="connsiteY3-8" fmla="*/ 1248172 h 3960000"/>
              <a:gd name="connsiteX4-9" fmla="*/ 1691968 w 3960000"/>
              <a:gd name="connsiteY4-10" fmla="*/ 1248172 h 3960000"/>
              <a:gd name="connsiteX5-11" fmla="*/ 1691968 w 3960000"/>
              <a:gd name="connsiteY5-12" fmla="*/ 1824236 h 3960000"/>
              <a:gd name="connsiteX6-13" fmla="*/ 2106860 w 3960000"/>
              <a:gd name="connsiteY6-14" fmla="*/ 1824236 h 3960000"/>
              <a:gd name="connsiteX7-15" fmla="*/ 2106860 w 3960000"/>
              <a:gd name="connsiteY7-16" fmla="*/ 3779396 h 3960000"/>
              <a:gd name="connsiteX8-17" fmla="*/ 2754932 w 3960000"/>
              <a:gd name="connsiteY8-18" fmla="*/ 3779396 h 3960000"/>
              <a:gd name="connsiteX9-19" fmla="*/ 2754932 w 3960000"/>
              <a:gd name="connsiteY9-20" fmla="*/ 1824236 h 3960000"/>
              <a:gd name="connsiteX10-21" fmla="*/ 3305869 w 3960000"/>
              <a:gd name="connsiteY10-22" fmla="*/ 1813665 h 3960000"/>
              <a:gd name="connsiteX11-23" fmla="*/ 3348152 w 3960000"/>
              <a:gd name="connsiteY11-24" fmla="*/ 1248172 h 3960000"/>
              <a:gd name="connsiteX12-25" fmla="*/ 2754932 w 3960000"/>
              <a:gd name="connsiteY12-26" fmla="*/ 1248172 h 3960000"/>
              <a:gd name="connsiteX13-27" fmla="*/ 2754932 w 3960000"/>
              <a:gd name="connsiteY13-28" fmla="*/ 907124 h 3960000"/>
              <a:gd name="connsiteX14-29" fmla="*/ 3369037 w 3960000"/>
              <a:gd name="connsiteY14-30" fmla="*/ 704441 h 3960000"/>
              <a:gd name="connsiteX15-31" fmla="*/ 3432095 w 3960000"/>
              <a:gd name="connsiteY15-32" fmla="*/ 238945 h 3960000"/>
              <a:gd name="connsiteX16-33" fmla="*/ 2841893 w 3960000"/>
              <a:gd name="connsiteY16-34" fmla="*/ 181064 h 3960000"/>
              <a:gd name="connsiteX17-35" fmla="*/ 308009 w 3960000"/>
              <a:gd name="connsiteY17-36" fmla="*/ 0 h 3960000"/>
              <a:gd name="connsiteX18-37" fmla="*/ 3651991 w 3960000"/>
              <a:gd name="connsiteY18-38" fmla="*/ 0 h 3960000"/>
              <a:gd name="connsiteX19-39" fmla="*/ 3960000 w 3960000"/>
              <a:gd name="connsiteY19-40" fmla="*/ 308009 h 3960000"/>
              <a:gd name="connsiteX20-41" fmla="*/ 3960000 w 3960000"/>
              <a:gd name="connsiteY20-42" fmla="*/ 3651991 h 3960000"/>
              <a:gd name="connsiteX21-43" fmla="*/ 3651991 w 3960000"/>
              <a:gd name="connsiteY21-44" fmla="*/ 3960000 h 3960000"/>
              <a:gd name="connsiteX22-45" fmla="*/ 308009 w 3960000"/>
              <a:gd name="connsiteY22-46" fmla="*/ 3960000 h 3960000"/>
              <a:gd name="connsiteX23-47" fmla="*/ 0 w 3960000"/>
              <a:gd name="connsiteY23-48" fmla="*/ 3651991 h 3960000"/>
              <a:gd name="connsiteX24-49" fmla="*/ 0 w 3960000"/>
              <a:gd name="connsiteY24-50" fmla="*/ 308009 h 3960000"/>
              <a:gd name="connsiteX25-51" fmla="*/ 308009 w 3960000"/>
              <a:gd name="connsiteY25-52" fmla="*/ 0 h 3960000"/>
              <a:gd name="connsiteX0-53" fmla="*/ 2841893 w 3960000"/>
              <a:gd name="connsiteY0-54" fmla="*/ 181064 h 3960000"/>
              <a:gd name="connsiteX1-55" fmla="*/ 2105790 w 3960000"/>
              <a:gd name="connsiteY1-56" fmla="*/ 859562 h 3960000"/>
              <a:gd name="connsiteX2-57" fmla="*/ 2106860 w 3960000"/>
              <a:gd name="connsiteY2-58" fmla="*/ 863292 h 3960000"/>
              <a:gd name="connsiteX3-59" fmla="*/ 2106860 w 3960000"/>
              <a:gd name="connsiteY3-60" fmla="*/ 1248172 h 3960000"/>
              <a:gd name="connsiteX4-61" fmla="*/ 1691968 w 3960000"/>
              <a:gd name="connsiteY4-62" fmla="*/ 1248172 h 3960000"/>
              <a:gd name="connsiteX5-63" fmla="*/ 1691968 w 3960000"/>
              <a:gd name="connsiteY5-64" fmla="*/ 1824236 h 3960000"/>
              <a:gd name="connsiteX6-65" fmla="*/ 2106860 w 3960000"/>
              <a:gd name="connsiteY6-66" fmla="*/ 1824236 h 3960000"/>
              <a:gd name="connsiteX7-67" fmla="*/ 2106860 w 3960000"/>
              <a:gd name="connsiteY7-68" fmla="*/ 3779396 h 3960000"/>
              <a:gd name="connsiteX8-69" fmla="*/ 2754932 w 3960000"/>
              <a:gd name="connsiteY8-70" fmla="*/ 3779396 h 3960000"/>
              <a:gd name="connsiteX9-71" fmla="*/ 2754932 w 3960000"/>
              <a:gd name="connsiteY9-72" fmla="*/ 1824236 h 3960000"/>
              <a:gd name="connsiteX10-73" fmla="*/ 3305869 w 3960000"/>
              <a:gd name="connsiteY10-74" fmla="*/ 1813665 h 3960000"/>
              <a:gd name="connsiteX11-75" fmla="*/ 3348152 w 3960000"/>
              <a:gd name="connsiteY11-76" fmla="*/ 1248172 h 3960000"/>
              <a:gd name="connsiteX12-77" fmla="*/ 2754932 w 3960000"/>
              <a:gd name="connsiteY12-78" fmla="*/ 1248172 h 3960000"/>
              <a:gd name="connsiteX13-79" fmla="*/ 2754932 w 3960000"/>
              <a:gd name="connsiteY13-80" fmla="*/ 907124 h 3960000"/>
              <a:gd name="connsiteX14-81" fmla="*/ 3369037 w 3960000"/>
              <a:gd name="connsiteY14-82" fmla="*/ 704441 h 3960000"/>
              <a:gd name="connsiteX15-83" fmla="*/ 3432095 w 3960000"/>
              <a:gd name="connsiteY15-84" fmla="*/ 238945 h 3960000"/>
              <a:gd name="connsiteX16-85" fmla="*/ 2841893 w 3960000"/>
              <a:gd name="connsiteY16-86" fmla="*/ 181064 h 3960000"/>
              <a:gd name="connsiteX17-87" fmla="*/ 308009 w 3960000"/>
              <a:gd name="connsiteY17-88" fmla="*/ 0 h 3960000"/>
              <a:gd name="connsiteX18-89" fmla="*/ 3651991 w 3960000"/>
              <a:gd name="connsiteY18-90" fmla="*/ 0 h 3960000"/>
              <a:gd name="connsiteX19-91" fmla="*/ 3960000 w 3960000"/>
              <a:gd name="connsiteY19-92" fmla="*/ 308009 h 3960000"/>
              <a:gd name="connsiteX20-93" fmla="*/ 3960000 w 3960000"/>
              <a:gd name="connsiteY20-94" fmla="*/ 3651991 h 3960000"/>
              <a:gd name="connsiteX21-95" fmla="*/ 3651991 w 3960000"/>
              <a:gd name="connsiteY21-96" fmla="*/ 3960000 h 3960000"/>
              <a:gd name="connsiteX22-97" fmla="*/ 308009 w 3960000"/>
              <a:gd name="connsiteY22-98" fmla="*/ 3960000 h 3960000"/>
              <a:gd name="connsiteX23-99" fmla="*/ 0 w 3960000"/>
              <a:gd name="connsiteY23-100" fmla="*/ 3651991 h 3960000"/>
              <a:gd name="connsiteX24-101" fmla="*/ 0 w 3960000"/>
              <a:gd name="connsiteY24-102" fmla="*/ 308009 h 3960000"/>
              <a:gd name="connsiteX25-103" fmla="*/ 308009 w 3960000"/>
              <a:gd name="connsiteY25-104" fmla="*/ 0 h 3960000"/>
              <a:gd name="connsiteX0-105" fmla="*/ 2841893 w 3960000"/>
              <a:gd name="connsiteY0-106" fmla="*/ 181064 h 3960000"/>
              <a:gd name="connsiteX1-107" fmla="*/ 2105790 w 3960000"/>
              <a:gd name="connsiteY1-108" fmla="*/ 859562 h 3960000"/>
              <a:gd name="connsiteX2-109" fmla="*/ 2106860 w 3960000"/>
              <a:gd name="connsiteY2-110" fmla="*/ 863292 h 3960000"/>
              <a:gd name="connsiteX3-111" fmla="*/ 2106860 w 3960000"/>
              <a:gd name="connsiteY3-112" fmla="*/ 1248172 h 3960000"/>
              <a:gd name="connsiteX4-113" fmla="*/ 1691968 w 3960000"/>
              <a:gd name="connsiteY4-114" fmla="*/ 1248172 h 3960000"/>
              <a:gd name="connsiteX5-115" fmla="*/ 1691968 w 3960000"/>
              <a:gd name="connsiteY5-116" fmla="*/ 1824236 h 3960000"/>
              <a:gd name="connsiteX6-117" fmla="*/ 2106860 w 3960000"/>
              <a:gd name="connsiteY6-118" fmla="*/ 1824236 h 3960000"/>
              <a:gd name="connsiteX7-119" fmla="*/ 2106860 w 3960000"/>
              <a:gd name="connsiteY7-120" fmla="*/ 3779396 h 3960000"/>
              <a:gd name="connsiteX8-121" fmla="*/ 2754932 w 3960000"/>
              <a:gd name="connsiteY8-122" fmla="*/ 3779396 h 3960000"/>
              <a:gd name="connsiteX9-123" fmla="*/ 2754932 w 3960000"/>
              <a:gd name="connsiteY9-124" fmla="*/ 1824236 h 3960000"/>
              <a:gd name="connsiteX10-125" fmla="*/ 3305869 w 3960000"/>
              <a:gd name="connsiteY10-126" fmla="*/ 1813665 h 3960000"/>
              <a:gd name="connsiteX11-127" fmla="*/ 3348152 w 3960000"/>
              <a:gd name="connsiteY11-128" fmla="*/ 1248172 h 3960000"/>
              <a:gd name="connsiteX12-129" fmla="*/ 2754932 w 3960000"/>
              <a:gd name="connsiteY12-130" fmla="*/ 1248172 h 3960000"/>
              <a:gd name="connsiteX13-131" fmla="*/ 2754932 w 3960000"/>
              <a:gd name="connsiteY13-132" fmla="*/ 907124 h 3960000"/>
              <a:gd name="connsiteX14-133" fmla="*/ 3369037 w 3960000"/>
              <a:gd name="connsiteY14-134" fmla="*/ 704441 h 3960000"/>
              <a:gd name="connsiteX15-135" fmla="*/ 3410216 w 3960000"/>
              <a:gd name="connsiteY15-136" fmla="*/ 195189 h 3960000"/>
              <a:gd name="connsiteX16-137" fmla="*/ 2841893 w 3960000"/>
              <a:gd name="connsiteY16-138" fmla="*/ 181064 h 3960000"/>
              <a:gd name="connsiteX17-139" fmla="*/ 308009 w 3960000"/>
              <a:gd name="connsiteY17-140" fmla="*/ 0 h 3960000"/>
              <a:gd name="connsiteX18-141" fmla="*/ 3651991 w 3960000"/>
              <a:gd name="connsiteY18-142" fmla="*/ 0 h 3960000"/>
              <a:gd name="connsiteX19-143" fmla="*/ 3960000 w 3960000"/>
              <a:gd name="connsiteY19-144" fmla="*/ 308009 h 3960000"/>
              <a:gd name="connsiteX20-145" fmla="*/ 3960000 w 3960000"/>
              <a:gd name="connsiteY20-146" fmla="*/ 3651991 h 3960000"/>
              <a:gd name="connsiteX21-147" fmla="*/ 3651991 w 3960000"/>
              <a:gd name="connsiteY21-148" fmla="*/ 3960000 h 3960000"/>
              <a:gd name="connsiteX22-149" fmla="*/ 308009 w 3960000"/>
              <a:gd name="connsiteY22-150" fmla="*/ 3960000 h 3960000"/>
              <a:gd name="connsiteX23-151" fmla="*/ 0 w 3960000"/>
              <a:gd name="connsiteY23-152" fmla="*/ 3651991 h 3960000"/>
              <a:gd name="connsiteX24-153" fmla="*/ 0 w 3960000"/>
              <a:gd name="connsiteY24-154" fmla="*/ 308009 h 3960000"/>
              <a:gd name="connsiteX25-155" fmla="*/ 308009 w 3960000"/>
              <a:gd name="connsiteY25-156" fmla="*/ 0 h 3960000"/>
              <a:gd name="connsiteX0-157" fmla="*/ 2841893 w 3960000"/>
              <a:gd name="connsiteY0-158" fmla="*/ 181064 h 3960000"/>
              <a:gd name="connsiteX1-159" fmla="*/ 2105790 w 3960000"/>
              <a:gd name="connsiteY1-160" fmla="*/ 859562 h 3960000"/>
              <a:gd name="connsiteX2-161" fmla="*/ 2106860 w 3960000"/>
              <a:gd name="connsiteY2-162" fmla="*/ 863292 h 3960000"/>
              <a:gd name="connsiteX3-163" fmla="*/ 2106860 w 3960000"/>
              <a:gd name="connsiteY3-164" fmla="*/ 1248172 h 3960000"/>
              <a:gd name="connsiteX4-165" fmla="*/ 1691968 w 3960000"/>
              <a:gd name="connsiteY4-166" fmla="*/ 1248172 h 3960000"/>
              <a:gd name="connsiteX5-167" fmla="*/ 1691968 w 3960000"/>
              <a:gd name="connsiteY5-168" fmla="*/ 1824236 h 3960000"/>
              <a:gd name="connsiteX6-169" fmla="*/ 2106860 w 3960000"/>
              <a:gd name="connsiteY6-170" fmla="*/ 1824236 h 3960000"/>
              <a:gd name="connsiteX7-171" fmla="*/ 2106860 w 3960000"/>
              <a:gd name="connsiteY7-172" fmla="*/ 3779396 h 3960000"/>
              <a:gd name="connsiteX8-173" fmla="*/ 2754932 w 3960000"/>
              <a:gd name="connsiteY8-174" fmla="*/ 3779396 h 3960000"/>
              <a:gd name="connsiteX9-175" fmla="*/ 2754932 w 3960000"/>
              <a:gd name="connsiteY9-176" fmla="*/ 1824236 h 3960000"/>
              <a:gd name="connsiteX10-177" fmla="*/ 3305869 w 3960000"/>
              <a:gd name="connsiteY10-178" fmla="*/ 1813665 h 3960000"/>
              <a:gd name="connsiteX11-179" fmla="*/ 3348152 w 3960000"/>
              <a:gd name="connsiteY11-180" fmla="*/ 1248172 h 3960000"/>
              <a:gd name="connsiteX12-181" fmla="*/ 2754932 w 3960000"/>
              <a:gd name="connsiteY12-182" fmla="*/ 1248172 h 3960000"/>
              <a:gd name="connsiteX13-183" fmla="*/ 2754932 w 3960000"/>
              <a:gd name="connsiteY13-184" fmla="*/ 907124 h 3960000"/>
              <a:gd name="connsiteX14-185" fmla="*/ 3369037 w 3960000"/>
              <a:gd name="connsiteY14-186" fmla="*/ 704441 h 3960000"/>
              <a:gd name="connsiteX15-187" fmla="*/ 3410216 w 3960000"/>
              <a:gd name="connsiteY15-188" fmla="*/ 195189 h 3960000"/>
              <a:gd name="connsiteX16-189" fmla="*/ 2841893 w 3960000"/>
              <a:gd name="connsiteY16-190" fmla="*/ 181064 h 3960000"/>
              <a:gd name="connsiteX17-191" fmla="*/ 308009 w 3960000"/>
              <a:gd name="connsiteY17-192" fmla="*/ 0 h 3960000"/>
              <a:gd name="connsiteX18-193" fmla="*/ 3651991 w 3960000"/>
              <a:gd name="connsiteY18-194" fmla="*/ 0 h 3960000"/>
              <a:gd name="connsiteX19-195" fmla="*/ 3960000 w 3960000"/>
              <a:gd name="connsiteY19-196" fmla="*/ 308009 h 3960000"/>
              <a:gd name="connsiteX20-197" fmla="*/ 3960000 w 3960000"/>
              <a:gd name="connsiteY20-198" fmla="*/ 3651991 h 3960000"/>
              <a:gd name="connsiteX21-199" fmla="*/ 3651991 w 3960000"/>
              <a:gd name="connsiteY21-200" fmla="*/ 3960000 h 3960000"/>
              <a:gd name="connsiteX22-201" fmla="*/ 308009 w 3960000"/>
              <a:gd name="connsiteY22-202" fmla="*/ 3960000 h 3960000"/>
              <a:gd name="connsiteX23-203" fmla="*/ 0 w 3960000"/>
              <a:gd name="connsiteY23-204" fmla="*/ 3651991 h 3960000"/>
              <a:gd name="connsiteX24-205" fmla="*/ 0 w 3960000"/>
              <a:gd name="connsiteY24-206" fmla="*/ 308009 h 3960000"/>
              <a:gd name="connsiteX25-207" fmla="*/ 308009 w 3960000"/>
              <a:gd name="connsiteY25-208" fmla="*/ 0 h 3960000"/>
              <a:gd name="connsiteX0-209" fmla="*/ 2841893 w 3960000"/>
              <a:gd name="connsiteY0-210" fmla="*/ 181064 h 3960000"/>
              <a:gd name="connsiteX1-211" fmla="*/ 2105790 w 3960000"/>
              <a:gd name="connsiteY1-212" fmla="*/ 859562 h 3960000"/>
              <a:gd name="connsiteX2-213" fmla="*/ 2106860 w 3960000"/>
              <a:gd name="connsiteY2-214" fmla="*/ 863292 h 3960000"/>
              <a:gd name="connsiteX3-215" fmla="*/ 2106860 w 3960000"/>
              <a:gd name="connsiteY3-216" fmla="*/ 1248172 h 3960000"/>
              <a:gd name="connsiteX4-217" fmla="*/ 1691968 w 3960000"/>
              <a:gd name="connsiteY4-218" fmla="*/ 1248172 h 3960000"/>
              <a:gd name="connsiteX5-219" fmla="*/ 1691968 w 3960000"/>
              <a:gd name="connsiteY5-220" fmla="*/ 1824236 h 3960000"/>
              <a:gd name="connsiteX6-221" fmla="*/ 2106860 w 3960000"/>
              <a:gd name="connsiteY6-222" fmla="*/ 1824236 h 3960000"/>
              <a:gd name="connsiteX7-223" fmla="*/ 2106860 w 3960000"/>
              <a:gd name="connsiteY7-224" fmla="*/ 3779396 h 3960000"/>
              <a:gd name="connsiteX8-225" fmla="*/ 2754932 w 3960000"/>
              <a:gd name="connsiteY8-226" fmla="*/ 3779396 h 3960000"/>
              <a:gd name="connsiteX9-227" fmla="*/ 2754932 w 3960000"/>
              <a:gd name="connsiteY9-228" fmla="*/ 1824236 h 3960000"/>
              <a:gd name="connsiteX10-229" fmla="*/ 3305869 w 3960000"/>
              <a:gd name="connsiteY10-230" fmla="*/ 1813665 h 3960000"/>
              <a:gd name="connsiteX11-231" fmla="*/ 3348152 w 3960000"/>
              <a:gd name="connsiteY11-232" fmla="*/ 1248172 h 3960000"/>
              <a:gd name="connsiteX12-233" fmla="*/ 2754932 w 3960000"/>
              <a:gd name="connsiteY12-234" fmla="*/ 1248172 h 3960000"/>
              <a:gd name="connsiteX13-235" fmla="*/ 2754932 w 3960000"/>
              <a:gd name="connsiteY13-236" fmla="*/ 907124 h 3960000"/>
              <a:gd name="connsiteX14-237" fmla="*/ 3369037 w 3960000"/>
              <a:gd name="connsiteY14-238" fmla="*/ 704441 h 3960000"/>
              <a:gd name="connsiteX15-239" fmla="*/ 3410216 w 3960000"/>
              <a:gd name="connsiteY15-240" fmla="*/ 195189 h 3960000"/>
              <a:gd name="connsiteX16-241" fmla="*/ 2841893 w 3960000"/>
              <a:gd name="connsiteY16-242" fmla="*/ 181064 h 3960000"/>
              <a:gd name="connsiteX17-243" fmla="*/ 308009 w 3960000"/>
              <a:gd name="connsiteY17-244" fmla="*/ 0 h 3960000"/>
              <a:gd name="connsiteX18-245" fmla="*/ 3651991 w 3960000"/>
              <a:gd name="connsiteY18-246" fmla="*/ 0 h 3960000"/>
              <a:gd name="connsiteX19-247" fmla="*/ 3960000 w 3960000"/>
              <a:gd name="connsiteY19-248" fmla="*/ 308009 h 3960000"/>
              <a:gd name="connsiteX20-249" fmla="*/ 3960000 w 3960000"/>
              <a:gd name="connsiteY20-250" fmla="*/ 3651991 h 3960000"/>
              <a:gd name="connsiteX21-251" fmla="*/ 3651991 w 3960000"/>
              <a:gd name="connsiteY21-252" fmla="*/ 3960000 h 3960000"/>
              <a:gd name="connsiteX22-253" fmla="*/ 308009 w 3960000"/>
              <a:gd name="connsiteY22-254" fmla="*/ 3960000 h 3960000"/>
              <a:gd name="connsiteX23-255" fmla="*/ 0 w 3960000"/>
              <a:gd name="connsiteY23-256" fmla="*/ 3651991 h 3960000"/>
              <a:gd name="connsiteX24-257" fmla="*/ 0 w 3960000"/>
              <a:gd name="connsiteY24-258" fmla="*/ 308009 h 3960000"/>
              <a:gd name="connsiteX25-259" fmla="*/ 308009 w 3960000"/>
              <a:gd name="connsiteY25-260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/>
          <p:cNvSpPr>
            <a:spLocks noChangeAspect="1"/>
          </p:cNvSpPr>
          <p:nvPr/>
        </p:nvSpPr>
        <p:spPr>
          <a:xfrm>
            <a:off x="7836637" y="5624208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/>
          <p:cNvSpPr/>
          <p:nvPr/>
        </p:nvSpPr>
        <p:spPr>
          <a:xfrm>
            <a:off x="8626102" y="5660698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-1" fmla="*/ 2664630 w 3221102"/>
              <a:gd name="connsiteY0-2" fmla="*/ 2175617 h 3221116"/>
              <a:gd name="connsiteX1-3" fmla="*/ 2658205 w 3221102"/>
              <a:gd name="connsiteY1-4" fmla="*/ 2178566 h 3221116"/>
              <a:gd name="connsiteX2-5" fmla="*/ 2664630 w 3221102"/>
              <a:gd name="connsiteY2-6" fmla="*/ 2175617 h 3221116"/>
              <a:gd name="connsiteX3-7" fmla="*/ 1477043 w 3221102"/>
              <a:gd name="connsiteY3-8" fmla="*/ 1144372 h 3221116"/>
              <a:gd name="connsiteX4-9" fmla="*/ 1409070 w 3221102"/>
              <a:gd name="connsiteY4-10" fmla="*/ 1159393 h 3221116"/>
              <a:gd name="connsiteX5-11" fmla="*/ 1152384 w 3221102"/>
              <a:gd name="connsiteY5-12" fmla="*/ 1703728 h 3221116"/>
              <a:gd name="connsiteX6-13" fmla="*/ 1591651 w 3221102"/>
              <a:gd name="connsiteY6-14" fmla="*/ 2152290 h 3221116"/>
              <a:gd name="connsiteX7-15" fmla="*/ 1850815 w 3221102"/>
              <a:gd name="connsiteY7-16" fmla="*/ 1654259 h 3221116"/>
              <a:gd name="connsiteX8-17" fmla="*/ 1830467 w 3221102"/>
              <a:gd name="connsiteY8-18" fmla="*/ 1515986 h 3221116"/>
              <a:gd name="connsiteX9-19" fmla="*/ 1477043 w 3221102"/>
              <a:gd name="connsiteY9-20" fmla="*/ 1144372 h 3221116"/>
              <a:gd name="connsiteX10-21" fmla="*/ 1651152 w 3221102"/>
              <a:gd name="connsiteY10-22" fmla="*/ 501 h 3221116"/>
              <a:gd name="connsiteX11-23" fmla="*/ 2580395 w 3221102"/>
              <a:gd name="connsiteY11-24" fmla="*/ 324821 h 3221116"/>
              <a:gd name="connsiteX12-25" fmla="*/ 3030464 w 3221102"/>
              <a:gd name="connsiteY12-26" fmla="*/ 2370314 h 3221116"/>
              <a:gd name="connsiteX13-27" fmla="*/ 3004976 w 3221102"/>
              <a:gd name="connsiteY13-28" fmla="*/ 2356675 h 3221116"/>
              <a:gd name="connsiteX14-29" fmla="*/ 2585849 w 3221102"/>
              <a:gd name="connsiteY14-30" fmla="*/ 2588887 h 3221116"/>
              <a:gd name="connsiteX15-31" fmla="*/ 1973374 w 3221102"/>
              <a:gd name="connsiteY15-32" fmla="*/ 2195096 h 3221116"/>
              <a:gd name="connsiteX16-33" fmla="*/ 1390827 w 3221102"/>
              <a:gd name="connsiteY16-34" fmla="*/ 2527630 h 3221116"/>
              <a:gd name="connsiteX17-35" fmla="*/ 783896 w 3221102"/>
              <a:gd name="connsiteY17-36" fmla="*/ 1665044 h 3221116"/>
              <a:gd name="connsiteX18-37" fmla="*/ 1268509 w 3221102"/>
              <a:gd name="connsiteY18-38" fmla="*/ 819983 h 3221116"/>
              <a:gd name="connsiteX19-39" fmla="*/ 1328805 w 3221102"/>
              <a:gd name="connsiteY19-40" fmla="*/ 807930 h 3221116"/>
              <a:gd name="connsiteX20-41" fmla="*/ 1390827 w 3221102"/>
              <a:gd name="connsiteY20-42" fmla="*/ 802457 h 3221116"/>
              <a:gd name="connsiteX21-43" fmla="*/ 1462242 w 3221102"/>
              <a:gd name="connsiteY21-44" fmla="*/ 801708 h 3221116"/>
              <a:gd name="connsiteX22-45" fmla="*/ 1734726 w 3221102"/>
              <a:gd name="connsiteY22-46" fmla="*/ 869255 h 3221116"/>
              <a:gd name="connsiteX23-47" fmla="*/ 1956122 w 3221102"/>
              <a:gd name="connsiteY23-48" fmla="*/ 1110076 h 3221116"/>
              <a:gd name="connsiteX24-49" fmla="*/ 1973374 w 3221102"/>
              <a:gd name="connsiteY24-50" fmla="*/ 875315 h 3221116"/>
              <a:gd name="connsiteX25-51" fmla="*/ 2333414 w 3221102"/>
              <a:gd name="connsiteY25-52" fmla="*/ 875315 h 3221116"/>
              <a:gd name="connsiteX26-53" fmla="*/ 2324788 w 3221102"/>
              <a:gd name="connsiteY26-54" fmla="*/ 2054049 h 3221116"/>
              <a:gd name="connsiteX27-55" fmla="*/ 2661746 w 3221102"/>
              <a:gd name="connsiteY27-56" fmla="*/ 2179658 h 3221116"/>
              <a:gd name="connsiteX28-57" fmla="*/ 2691046 w 3221102"/>
              <a:gd name="connsiteY28-58" fmla="*/ 2188689 h 3221116"/>
              <a:gd name="connsiteX29-59" fmla="*/ 2667011 w 3221102"/>
              <a:gd name="connsiteY29-60" fmla="*/ 2175828 h 3221116"/>
              <a:gd name="connsiteX30-61" fmla="*/ 2332141 w 3221102"/>
              <a:gd name="connsiteY30-62" fmla="*/ 653899 h 3221116"/>
              <a:gd name="connsiteX31-63" fmla="*/ 776764 w 3221102"/>
              <a:gd name="connsiteY31-64" fmla="*/ 749845 h 3221116"/>
              <a:gd name="connsiteX32-65" fmla="*/ 631487 w 3221102"/>
              <a:gd name="connsiteY32-66" fmla="*/ 2301392 h 3221116"/>
              <a:gd name="connsiteX33-67" fmla="*/ 2142017 w 3221102"/>
              <a:gd name="connsiteY33-68" fmla="*/ 2684410 h 3221116"/>
              <a:gd name="connsiteX34-69" fmla="*/ 2324866 w 3221102"/>
              <a:gd name="connsiteY34-70" fmla="*/ 3053856 h 3221116"/>
              <a:gd name="connsiteX35-71" fmla="*/ 294693 w 3221102"/>
              <a:gd name="connsiteY35-72" fmla="*/ 2539075 h 3221116"/>
              <a:gd name="connsiteX36-73" fmla="*/ 489947 w 3221102"/>
              <a:gd name="connsiteY36-74" fmla="*/ 453774 h 3221116"/>
              <a:gd name="connsiteX37-75" fmla="*/ 1651152 w 3221102"/>
              <a:gd name="connsiteY37-76" fmla="*/ 501 h 3221116"/>
              <a:gd name="connsiteX0-77" fmla="*/ 2664630 w 3221102"/>
              <a:gd name="connsiteY0-78" fmla="*/ 2175617 h 3221116"/>
              <a:gd name="connsiteX1-79" fmla="*/ 2658205 w 3221102"/>
              <a:gd name="connsiteY1-80" fmla="*/ 2178566 h 3221116"/>
              <a:gd name="connsiteX2-81" fmla="*/ 2664630 w 3221102"/>
              <a:gd name="connsiteY2-82" fmla="*/ 2175617 h 3221116"/>
              <a:gd name="connsiteX3-83" fmla="*/ 1477043 w 3221102"/>
              <a:gd name="connsiteY3-84" fmla="*/ 1144372 h 3221116"/>
              <a:gd name="connsiteX4-85" fmla="*/ 1409070 w 3221102"/>
              <a:gd name="connsiteY4-86" fmla="*/ 1159393 h 3221116"/>
              <a:gd name="connsiteX5-87" fmla="*/ 1152384 w 3221102"/>
              <a:gd name="connsiteY5-88" fmla="*/ 1703728 h 3221116"/>
              <a:gd name="connsiteX6-89" fmla="*/ 1591651 w 3221102"/>
              <a:gd name="connsiteY6-90" fmla="*/ 2152290 h 3221116"/>
              <a:gd name="connsiteX7-91" fmla="*/ 1850815 w 3221102"/>
              <a:gd name="connsiteY7-92" fmla="*/ 1654259 h 3221116"/>
              <a:gd name="connsiteX8-93" fmla="*/ 1830467 w 3221102"/>
              <a:gd name="connsiteY8-94" fmla="*/ 1515986 h 3221116"/>
              <a:gd name="connsiteX9-95" fmla="*/ 1477043 w 3221102"/>
              <a:gd name="connsiteY9-96" fmla="*/ 1144372 h 3221116"/>
              <a:gd name="connsiteX10-97" fmla="*/ 1651152 w 3221102"/>
              <a:gd name="connsiteY10-98" fmla="*/ 501 h 3221116"/>
              <a:gd name="connsiteX11-99" fmla="*/ 2580395 w 3221102"/>
              <a:gd name="connsiteY11-100" fmla="*/ 324821 h 3221116"/>
              <a:gd name="connsiteX12-101" fmla="*/ 3030464 w 3221102"/>
              <a:gd name="connsiteY12-102" fmla="*/ 2370314 h 3221116"/>
              <a:gd name="connsiteX13-103" fmla="*/ 3004976 w 3221102"/>
              <a:gd name="connsiteY13-104" fmla="*/ 2356675 h 3221116"/>
              <a:gd name="connsiteX14-105" fmla="*/ 2585849 w 3221102"/>
              <a:gd name="connsiteY14-106" fmla="*/ 2588887 h 3221116"/>
              <a:gd name="connsiteX15-107" fmla="*/ 1973374 w 3221102"/>
              <a:gd name="connsiteY15-108" fmla="*/ 2195096 h 3221116"/>
              <a:gd name="connsiteX16-109" fmla="*/ 1390827 w 3221102"/>
              <a:gd name="connsiteY16-110" fmla="*/ 2527630 h 3221116"/>
              <a:gd name="connsiteX17-111" fmla="*/ 783896 w 3221102"/>
              <a:gd name="connsiteY17-112" fmla="*/ 1665044 h 3221116"/>
              <a:gd name="connsiteX18-113" fmla="*/ 1268509 w 3221102"/>
              <a:gd name="connsiteY18-114" fmla="*/ 819983 h 3221116"/>
              <a:gd name="connsiteX19-115" fmla="*/ 1328805 w 3221102"/>
              <a:gd name="connsiteY19-116" fmla="*/ 807930 h 3221116"/>
              <a:gd name="connsiteX20-117" fmla="*/ 1390827 w 3221102"/>
              <a:gd name="connsiteY20-118" fmla="*/ 802457 h 3221116"/>
              <a:gd name="connsiteX21-119" fmla="*/ 1462242 w 3221102"/>
              <a:gd name="connsiteY21-120" fmla="*/ 801708 h 3221116"/>
              <a:gd name="connsiteX22-121" fmla="*/ 1956122 w 3221102"/>
              <a:gd name="connsiteY22-122" fmla="*/ 1110076 h 3221116"/>
              <a:gd name="connsiteX23-123" fmla="*/ 1973374 w 3221102"/>
              <a:gd name="connsiteY23-124" fmla="*/ 875315 h 3221116"/>
              <a:gd name="connsiteX24-125" fmla="*/ 2333414 w 3221102"/>
              <a:gd name="connsiteY24-126" fmla="*/ 875315 h 3221116"/>
              <a:gd name="connsiteX25-127" fmla="*/ 2324788 w 3221102"/>
              <a:gd name="connsiteY25-128" fmla="*/ 2054049 h 3221116"/>
              <a:gd name="connsiteX26-129" fmla="*/ 2661746 w 3221102"/>
              <a:gd name="connsiteY26-130" fmla="*/ 2179658 h 3221116"/>
              <a:gd name="connsiteX27-131" fmla="*/ 2691046 w 3221102"/>
              <a:gd name="connsiteY27-132" fmla="*/ 2188689 h 3221116"/>
              <a:gd name="connsiteX28-133" fmla="*/ 2667011 w 3221102"/>
              <a:gd name="connsiteY28-134" fmla="*/ 2175828 h 3221116"/>
              <a:gd name="connsiteX29-135" fmla="*/ 2332141 w 3221102"/>
              <a:gd name="connsiteY29-136" fmla="*/ 653899 h 3221116"/>
              <a:gd name="connsiteX30-137" fmla="*/ 776764 w 3221102"/>
              <a:gd name="connsiteY30-138" fmla="*/ 749845 h 3221116"/>
              <a:gd name="connsiteX31-139" fmla="*/ 631487 w 3221102"/>
              <a:gd name="connsiteY31-140" fmla="*/ 2301392 h 3221116"/>
              <a:gd name="connsiteX32-141" fmla="*/ 2142017 w 3221102"/>
              <a:gd name="connsiteY32-142" fmla="*/ 2684410 h 3221116"/>
              <a:gd name="connsiteX33-143" fmla="*/ 2324866 w 3221102"/>
              <a:gd name="connsiteY33-144" fmla="*/ 3053856 h 3221116"/>
              <a:gd name="connsiteX34-145" fmla="*/ 294693 w 3221102"/>
              <a:gd name="connsiteY34-146" fmla="*/ 2539075 h 3221116"/>
              <a:gd name="connsiteX35-147" fmla="*/ 489947 w 3221102"/>
              <a:gd name="connsiteY35-148" fmla="*/ 453774 h 3221116"/>
              <a:gd name="connsiteX36-149" fmla="*/ 1651152 w 3221102"/>
              <a:gd name="connsiteY36-150" fmla="*/ 501 h 3221116"/>
              <a:gd name="connsiteX0-151" fmla="*/ 2664630 w 3221102"/>
              <a:gd name="connsiteY0-152" fmla="*/ 2175617 h 3221116"/>
              <a:gd name="connsiteX1-153" fmla="*/ 2658205 w 3221102"/>
              <a:gd name="connsiteY1-154" fmla="*/ 2178566 h 3221116"/>
              <a:gd name="connsiteX2-155" fmla="*/ 2664630 w 3221102"/>
              <a:gd name="connsiteY2-156" fmla="*/ 2175617 h 3221116"/>
              <a:gd name="connsiteX3-157" fmla="*/ 1477043 w 3221102"/>
              <a:gd name="connsiteY3-158" fmla="*/ 1144372 h 3221116"/>
              <a:gd name="connsiteX4-159" fmla="*/ 1409070 w 3221102"/>
              <a:gd name="connsiteY4-160" fmla="*/ 1159393 h 3221116"/>
              <a:gd name="connsiteX5-161" fmla="*/ 1152384 w 3221102"/>
              <a:gd name="connsiteY5-162" fmla="*/ 1703728 h 3221116"/>
              <a:gd name="connsiteX6-163" fmla="*/ 1591651 w 3221102"/>
              <a:gd name="connsiteY6-164" fmla="*/ 2152290 h 3221116"/>
              <a:gd name="connsiteX7-165" fmla="*/ 1850815 w 3221102"/>
              <a:gd name="connsiteY7-166" fmla="*/ 1654259 h 3221116"/>
              <a:gd name="connsiteX8-167" fmla="*/ 1830467 w 3221102"/>
              <a:gd name="connsiteY8-168" fmla="*/ 1515986 h 3221116"/>
              <a:gd name="connsiteX9-169" fmla="*/ 1477043 w 3221102"/>
              <a:gd name="connsiteY9-170" fmla="*/ 1144372 h 3221116"/>
              <a:gd name="connsiteX10-171" fmla="*/ 1651152 w 3221102"/>
              <a:gd name="connsiteY10-172" fmla="*/ 501 h 3221116"/>
              <a:gd name="connsiteX11-173" fmla="*/ 2580395 w 3221102"/>
              <a:gd name="connsiteY11-174" fmla="*/ 324821 h 3221116"/>
              <a:gd name="connsiteX12-175" fmla="*/ 3030464 w 3221102"/>
              <a:gd name="connsiteY12-176" fmla="*/ 2370314 h 3221116"/>
              <a:gd name="connsiteX13-177" fmla="*/ 3004976 w 3221102"/>
              <a:gd name="connsiteY13-178" fmla="*/ 2356675 h 3221116"/>
              <a:gd name="connsiteX14-179" fmla="*/ 2585849 w 3221102"/>
              <a:gd name="connsiteY14-180" fmla="*/ 2588887 h 3221116"/>
              <a:gd name="connsiteX15-181" fmla="*/ 1973374 w 3221102"/>
              <a:gd name="connsiteY15-182" fmla="*/ 2195096 h 3221116"/>
              <a:gd name="connsiteX16-183" fmla="*/ 1390827 w 3221102"/>
              <a:gd name="connsiteY16-184" fmla="*/ 2527630 h 3221116"/>
              <a:gd name="connsiteX17-185" fmla="*/ 783896 w 3221102"/>
              <a:gd name="connsiteY17-186" fmla="*/ 1665044 h 3221116"/>
              <a:gd name="connsiteX18-187" fmla="*/ 1268509 w 3221102"/>
              <a:gd name="connsiteY18-188" fmla="*/ 819983 h 3221116"/>
              <a:gd name="connsiteX19-189" fmla="*/ 1328805 w 3221102"/>
              <a:gd name="connsiteY19-190" fmla="*/ 807930 h 3221116"/>
              <a:gd name="connsiteX20-191" fmla="*/ 1390827 w 3221102"/>
              <a:gd name="connsiteY20-192" fmla="*/ 802457 h 3221116"/>
              <a:gd name="connsiteX21-193" fmla="*/ 1462242 w 3221102"/>
              <a:gd name="connsiteY21-194" fmla="*/ 801708 h 3221116"/>
              <a:gd name="connsiteX22-195" fmla="*/ 1956122 w 3221102"/>
              <a:gd name="connsiteY22-196" fmla="*/ 1110076 h 3221116"/>
              <a:gd name="connsiteX23-197" fmla="*/ 1973374 w 3221102"/>
              <a:gd name="connsiteY23-198" fmla="*/ 875315 h 3221116"/>
              <a:gd name="connsiteX24-199" fmla="*/ 2333414 w 3221102"/>
              <a:gd name="connsiteY24-200" fmla="*/ 875315 h 3221116"/>
              <a:gd name="connsiteX25-201" fmla="*/ 2324788 w 3221102"/>
              <a:gd name="connsiteY25-202" fmla="*/ 2054049 h 3221116"/>
              <a:gd name="connsiteX26-203" fmla="*/ 2661746 w 3221102"/>
              <a:gd name="connsiteY26-204" fmla="*/ 2179658 h 3221116"/>
              <a:gd name="connsiteX27-205" fmla="*/ 2691046 w 3221102"/>
              <a:gd name="connsiteY27-206" fmla="*/ 2188689 h 3221116"/>
              <a:gd name="connsiteX28-207" fmla="*/ 2667011 w 3221102"/>
              <a:gd name="connsiteY28-208" fmla="*/ 2175828 h 3221116"/>
              <a:gd name="connsiteX29-209" fmla="*/ 2332141 w 3221102"/>
              <a:gd name="connsiteY29-210" fmla="*/ 653899 h 3221116"/>
              <a:gd name="connsiteX30-211" fmla="*/ 776764 w 3221102"/>
              <a:gd name="connsiteY30-212" fmla="*/ 749845 h 3221116"/>
              <a:gd name="connsiteX31-213" fmla="*/ 631487 w 3221102"/>
              <a:gd name="connsiteY31-214" fmla="*/ 2301392 h 3221116"/>
              <a:gd name="connsiteX32-215" fmla="*/ 2142017 w 3221102"/>
              <a:gd name="connsiteY32-216" fmla="*/ 2684410 h 3221116"/>
              <a:gd name="connsiteX33-217" fmla="*/ 2324866 w 3221102"/>
              <a:gd name="connsiteY33-218" fmla="*/ 3053856 h 3221116"/>
              <a:gd name="connsiteX34-219" fmla="*/ 294693 w 3221102"/>
              <a:gd name="connsiteY34-220" fmla="*/ 2539075 h 3221116"/>
              <a:gd name="connsiteX35-221" fmla="*/ 489947 w 3221102"/>
              <a:gd name="connsiteY35-222" fmla="*/ 453774 h 3221116"/>
              <a:gd name="connsiteX36-223" fmla="*/ 1651152 w 3221102"/>
              <a:gd name="connsiteY36-224" fmla="*/ 501 h 3221116"/>
              <a:gd name="connsiteX0-225" fmla="*/ 2664630 w 3221102"/>
              <a:gd name="connsiteY0-226" fmla="*/ 2175617 h 3221116"/>
              <a:gd name="connsiteX1-227" fmla="*/ 2658205 w 3221102"/>
              <a:gd name="connsiteY1-228" fmla="*/ 2178566 h 3221116"/>
              <a:gd name="connsiteX2-229" fmla="*/ 2664630 w 3221102"/>
              <a:gd name="connsiteY2-230" fmla="*/ 2175617 h 3221116"/>
              <a:gd name="connsiteX3-231" fmla="*/ 1477043 w 3221102"/>
              <a:gd name="connsiteY3-232" fmla="*/ 1144372 h 3221116"/>
              <a:gd name="connsiteX4-233" fmla="*/ 1409070 w 3221102"/>
              <a:gd name="connsiteY4-234" fmla="*/ 1159393 h 3221116"/>
              <a:gd name="connsiteX5-235" fmla="*/ 1152384 w 3221102"/>
              <a:gd name="connsiteY5-236" fmla="*/ 1703728 h 3221116"/>
              <a:gd name="connsiteX6-237" fmla="*/ 1591651 w 3221102"/>
              <a:gd name="connsiteY6-238" fmla="*/ 2152290 h 3221116"/>
              <a:gd name="connsiteX7-239" fmla="*/ 1850815 w 3221102"/>
              <a:gd name="connsiteY7-240" fmla="*/ 1654259 h 3221116"/>
              <a:gd name="connsiteX8-241" fmla="*/ 1830467 w 3221102"/>
              <a:gd name="connsiteY8-242" fmla="*/ 1515986 h 3221116"/>
              <a:gd name="connsiteX9-243" fmla="*/ 1477043 w 3221102"/>
              <a:gd name="connsiteY9-244" fmla="*/ 1144372 h 3221116"/>
              <a:gd name="connsiteX10-245" fmla="*/ 1651152 w 3221102"/>
              <a:gd name="connsiteY10-246" fmla="*/ 501 h 3221116"/>
              <a:gd name="connsiteX11-247" fmla="*/ 2580395 w 3221102"/>
              <a:gd name="connsiteY11-248" fmla="*/ 324821 h 3221116"/>
              <a:gd name="connsiteX12-249" fmla="*/ 3030464 w 3221102"/>
              <a:gd name="connsiteY12-250" fmla="*/ 2370314 h 3221116"/>
              <a:gd name="connsiteX13-251" fmla="*/ 3004976 w 3221102"/>
              <a:gd name="connsiteY13-252" fmla="*/ 2356675 h 3221116"/>
              <a:gd name="connsiteX14-253" fmla="*/ 2585849 w 3221102"/>
              <a:gd name="connsiteY14-254" fmla="*/ 2588887 h 3221116"/>
              <a:gd name="connsiteX15-255" fmla="*/ 1973374 w 3221102"/>
              <a:gd name="connsiteY15-256" fmla="*/ 2195096 h 3221116"/>
              <a:gd name="connsiteX16-257" fmla="*/ 1390827 w 3221102"/>
              <a:gd name="connsiteY16-258" fmla="*/ 2527630 h 3221116"/>
              <a:gd name="connsiteX17-259" fmla="*/ 783896 w 3221102"/>
              <a:gd name="connsiteY17-260" fmla="*/ 1665044 h 3221116"/>
              <a:gd name="connsiteX18-261" fmla="*/ 1268509 w 3221102"/>
              <a:gd name="connsiteY18-262" fmla="*/ 819983 h 3221116"/>
              <a:gd name="connsiteX19-263" fmla="*/ 1328805 w 3221102"/>
              <a:gd name="connsiteY19-264" fmla="*/ 807930 h 3221116"/>
              <a:gd name="connsiteX20-265" fmla="*/ 1390827 w 3221102"/>
              <a:gd name="connsiteY20-266" fmla="*/ 802457 h 3221116"/>
              <a:gd name="connsiteX21-267" fmla="*/ 1462242 w 3221102"/>
              <a:gd name="connsiteY21-268" fmla="*/ 801708 h 3221116"/>
              <a:gd name="connsiteX22-269" fmla="*/ 1956122 w 3221102"/>
              <a:gd name="connsiteY22-270" fmla="*/ 1110076 h 3221116"/>
              <a:gd name="connsiteX23-271" fmla="*/ 1973374 w 3221102"/>
              <a:gd name="connsiteY23-272" fmla="*/ 875315 h 3221116"/>
              <a:gd name="connsiteX24-273" fmla="*/ 2333414 w 3221102"/>
              <a:gd name="connsiteY24-274" fmla="*/ 875315 h 3221116"/>
              <a:gd name="connsiteX25-275" fmla="*/ 2324788 w 3221102"/>
              <a:gd name="connsiteY25-276" fmla="*/ 2054049 h 3221116"/>
              <a:gd name="connsiteX26-277" fmla="*/ 2661746 w 3221102"/>
              <a:gd name="connsiteY26-278" fmla="*/ 2179658 h 3221116"/>
              <a:gd name="connsiteX27-279" fmla="*/ 2691046 w 3221102"/>
              <a:gd name="connsiteY27-280" fmla="*/ 2188689 h 3221116"/>
              <a:gd name="connsiteX28-281" fmla="*/ 2667011 w 3221102"/>
              <a:gd name="connsiteY28-282" fmla="*/ 2175828 h 3221116"/>
              <a:gd name="connsiteX29-283" fmla="*/ 2332141 w 3221102"/>
              <a:gd name="connsiteY29-284" fmla="*/ 653899 h 3221116"/>
              <a:gd name="connsiteX30-285" fmla="*/ 776764 w 3221102"/>
              <a:gd name="connsiteY30-286" fmla="*/ 749845 h 3221116"/>
              <a:gd name="connsiteX31-287" fmla="*/ 631487 w 3221102"/>
              <a:gd name="connsiteY31-288" fmla="*/ 2301392 h 3221116"/>
              <a:gd name="connsiteX32-289" fmla="*/ 2142017 w 3221102"/>
              <a:gd name="connsiteY32-290" fmla="*/ 2684410 h 3221116"/>
              <a:gd name="connsiteX33-291" fmla="*/ 2324866 w 3221102"/>
              <a:gd name="connsiteY33-292" fmla="*/ 3053856 h 3221116"/>
              <a:gd name="connsiteX34-293" fmla="*/ 294693 w 3221102"/>
              <a:gd name="connsiteY34-294" fmla="*/ 2539075 h 3221116"/>
              <a:gd name="connsiteX35-295" fmla="*/ 489947 w 3221102"/>
              <a:gd name="connsiteY35-296" fmla="*/ 453774 h 3221116"/>
              <a:gd name="connsiteX36-297" fmla="*/ 1651152 w 3221102"/>
              <a:gd name="connsiteY36-298" fmla="*/ 501 h 3221116"/>
              <a:gd name="connsiteX0-299" fmla="*/ 2664630 w 3221102"/>
              <a:gd name="connsiteY0-300" fmla="*/ 2175617 h 3221116"/>
              <a:gd name="connsiteX1-301" fmla="*/ 2658205 w 3221102"/>
              <a:gd name="connsiteY1-302" fmla="*/ 2178566 h 3221116"/>
              <a:gd name="connsiteX2-303" fmla="*/ 2664630 w 3221102"/>
              <a:gd name="connsiteY2-304" fmla="*/ 2175617 h 3221116"/>
              <a:gd name="connsiteX3-305" fmla="*/ 1477043 w 3221102"/>
              <a:gd name="connsiteY3-306" fmla="*/ 1144372 h 3221116"/>
              <a:gd name="connsiteX4-307" fmla="*/ 1409070 w 3221102"/>
              <a:gd name="connsiteY4-308" fmla="*/ 1159393 h 3221116"/>
              <a:gd name="connsiteX5-309" fmla="*/ 1152384 w 3221102"/>
              <a:gd name="connsiteY5-310" fmla="*/ 1703728 h 3221116"/>
              <a:gd name="connsiteX6-311" fmla="*/ 1514013 w 3221102"/>
              <a:gd name="connsiteY6-312" fmla="*/ 2152290 h 3221116"/>
              <a:gd name="connsiteX7-313" fmla="*/ 1850815 w 3221102"/>
              <a:gd name="connsiteY7-314" fmla="*/ 1654259 h 3221116"/>
              <a:gd name="connsiteX8-315" fmla="*/ 1830467 w 3221102"/>
              <a:gd name="connsiteY8-316" fmla="*/ 1515986 h 3221116"/>
              <a:gd name="connsiteX9-317" fmla="*/ 1477043 w 3221102"/>
              <a:gd name="connsiteY9-318" fmla="*/ 1144372 h 3221116"/>
              <a:gd name="connsiteX10-319" fmla="*/ 1651152 w 3221102"/>
              <a:gd name="connsiteY10-320" fmla="*/ 501 h 3221116"/>
              <a:gd name="connsiteX11-321" fmla="*/ 2580395 w 3221102"/>
              <a:gd name="connsiteY11-322" fmla="*/ 324821 h 3221116"/>
              <a:gd name="connsiteX12-323" fmla="*/ 3030464 w 3221102"/>
              <a:gd name="connsiteY12-324" fmla="*/ 2370314 h 3221116"/>
              <a:gd name="connsiteX13-325" fmla="*/ 3004976 w 3221102"/>
              <a:gd name="connsiteY13-326" fmla="*/ 2356675 h 3221116"/>
              <a:gd name="connsiteX14-327" fmla="*/ 2585849 w 3221102"/>
              <a:gd name="connsiteY14-328" fmla="*/ 2588887 h 3221116"/>
              <a:gd name="connsiteX15-329" fmla="*/ 1973374 w 3221102"/>
              <a:gd name="connsiteY15-330" fmla="*/ 2195096 h 3221116"/>
              <a:gd name="connsiteX16-331" fmla="*/ 1390827 w 3221102"/>
              <a:gd name="connsiteY16-332" fmla="*/ 2527630 h 3221116"/>
              <a:gd name="connsiteX17-333" fmla="*/ 783896 w 3221102"/>
              <a:gd name="connsiteY17-334" fmla="*/ 1665044 h 3221116"/>
              <a:gd name="connsiteX18-335" fmla="*/ 1268509 w 3221102"/>
              <a:gd name="connsiteY18-336" fmla="*/ 819983 h 3221116"/>
              <a:gd name="connsiteX19-337" fmla="*/ 1328805 w 3221102"/>
              <a:gd name="connsiteY19-338" fmla="*/ 807930 h 3221116"/>
              <a:gd name="connsiteX20-339" fmla="*/ 1390827 w 3221102"/>
              <a:gd name="connsiteY20-340" fmla="*/ 802457 h 3221116"/>
              <a:gd name="connsiteX21-341" fmla="*/ 1462242 w 3221102"/>
              <a:gd name="connsiteY21-342" fmla="*/ 801708 h 3221116"/>
              <a:gd name="connsiteX22-343" fmla="*/ 1956122 w 3221102"/>
              <a:gd name="connsiteY22-344" fmla="*/ 1110076 h 3221116"/>
              <a:gd name="connsiteX23-345" fmla="*/ 1973374 w 3221102"/>
              <a:gd name="connsiteY23-346" fmla="*/ 875315 h 3221116"/>
              <a:gd name="connsiteX24-347" fmla="*/ 2333414 w 3221102"/>
              <a:gd name="connsiteY24-348" fmla="*/ 875315 h 3221116"/>
              <a:gd name="connsiteX25-349" fmla="*/ 2324788 w 3221102"/>
              <a:gd name="connsiteY25-350" fmla="*/ 2054049 h 3221116"/>
              <a:gd name="connsiteX26-351" fmla="*/ 2661746 w 3221102"/>
              <a:gd name="connsiteY26-352" fmla="*/ 2179658 h 3221116"/>
              <a:gd name="connsiteX27-353" fmla="*/ 2691046 w 3221102"/>
              <a:gd name="connsiteY27-354" fmla="*/ 2188689 h 3221116"/>
              <a:gd name="connsiteX28-355" fmla="*/ 2667011 w 3221102"/>
              <a:gd name="connsiteY28-356" fmla="*/ 2175828 h 3221116"/>
              <a:gd name="connsiteX29-357" fmla="*/ 2332141 w 3221102"/>
              <a:gd name="connsiteY29-358" fmla="*/ 653899 h 3221116"/>
              <a:gd name="connsiteX30-359" fmla="*/ 776764 w 3221102"/>
              <a:gd name="connsiteY30-360" fmla="*/ 749845 h 3221116"/>
              <a:gd name="connsiteX31-361" fmla="*/ 631487 w 3221102"/>
              <a:gd name="connsiteY31-362" fmla="*/ 2301392 h 3221116"/>
              <a:gd name="connsiteX32-363" fmla="*/ 2142017 w 3221102"/>
              <a:gd name="connsiteY32-364" fmla="*/ 2684410 h 3221116"/>
              <a:gd name="connsiteX33-365" fmla="*/ 2324866 w 3221102"/>
              <a:gd name="connsiteY33-366" fmla="*/ 3053856 h 3221116"/>
              <a:gd name="connsiteX34-367" fmla="*/ 294693 w 3221102"/>
              <a:gd name="connsiteY34-368" fmla="*/ 2539075 h 3221116"/>
              <a:gd name="connsiteX35-369" fmla="*/ 489947 w 3221102"/>
              <a:gd name="connsiteY35-370" fmla="*/ 453774 h 3221116"/>
              <a:gd name="connsiteX36-371" fmla="*/ 1651152 w 3221102"/>
              <a:gd name="connsiteY36-372" fmla="*/ 501 h 3221116"/>
              <a:gd name="connsiteX0-373" fmla="*/ 2664630 w 3221102"/>
              <a:gd name="connsiteY0-374" fmla="*/ 2175617 h 3221116"/>
              <a:gd name="connsiteX1-375" fmla="*/ 2658205 w 3221102"/>
              <a:gd name="connsiteY1-376" fmla="*/ 2178566 h 3221116"/>
              <a:gd name="connsiteX2-377" fmla="*/ 2664630 w 3221102"/>
              <a:gd name="connsiteY2-378" fmla="*/ 2175617 h 3221116"/>
              <a:gd name="connsiteX3-379" fmla="*/ 1477043 w 3221102"/>
              <a:gd name="connsiteY3-380" fmla="*/ 1144372 h 3221116"/>
              <a:gd name="connsiteX4-381" fmla="*/ 1409070 w 3221102"/>
              <a:gd name="connsiteY4-382" fmla="*/ 1159393 h 3221116"/>
              <a:gd name="connsiteX5-383" fmla="*/ 1152384 w 3221102"/>
              <a:gd name="connsiteY5-384" fmla="*/ 1703728 h 3221116"/>
              <a:gd name="connsiteX6-385" fmla="*/ 1514013 w 3221102"/>
              <a:gd name="connsiteY6-386" fmla="*/ 2152290 h 3221116"/>
              <a:gd name="connsiteX7-387" fmla="*/ 1850815 w 3221102"/>
              <a:gd name="connsiteY7-388" fmla="*/ 1654259 h 3221116"/>
              <a:gd name="connsiteX8-389" fmla="*/ 1830467 w 3221102"/>
              <a:gd name="connsiteY8-390" fmla="*/ 1515986 h 3221116"/>
              <a:gd name="connsiteX9-391" fmla="*/ 1477043 w 3221102"/>
              <a:gd name="connsiteY9-392" fmla="*/ 1144372 h 3221116"/>
              <a:gd name="connsiteX10-393" fmla="*/ 1651152 w 3221102"/>
              <a:gd name="connsiteY10-394" fmla="*/ 501 h 3221116"/>
              <a:gd name="connsiteX11-395" fmla="*/ 2580395 w 3221102"/>
              <a:gd name="connsiteY11-396" fmla="*/ 324821 h 3221116"/>
              <a:gd name="connsiteX12-397" fmla="*/ 3030464 w 3221102"/>
              <a:gd name="connsiteY12-398" fmla="*/ 2370314 h 3221116"/>
              <a:gd name="connsiteX13-399" fmla="*/ 3004976 w 3221102"/>
              <a:gd name="connsiteY13-400" fmla="*/ 2356675 h 3221116"/>
              <a:gd name="connsiteX14-401" fmla="*/ 2585849 w 3221102"/>
              <a:gd name="connsiteY14-402" fmla="*/ 2588887 h 3221116"/>
              <a:gd name="connsiteX15-403" fmla="*/ 1973374 w 3221102"/>
              <a:gd name="connsiteY15-404" fmla="*/ 2195096 h 3221116"/>
              <a:gd name="connsiteX16-405" fmla="*/ 1390827 w 3221102"/>
              <a:gd name="connsiteY16-406" fmla="*/ 2527630 h 3221116"/>
              <a:gd name="connsiteX17-407" fmla="*/ 783896 w 3221102"/>
              <a:gd name="connsiteY17-408" fmla="*/ 1665044 h 3221116"/>
              <a:gd name="connsiteX18-409" fmla="*/ 1268509 w 3221102"/>
              <a:gd name="connsiteY18-410" fmla="*/ 819983 h 3221116"/>
              <a:gd name="connsiteX19-411" fmla="*/ 1328805 w 3221102"/>
              <a:gd name="connsiteY19-412" fmla="*/ 807930 h 3221116"/>
              <a:gd name="connsiteX20-413" fmla="*/ 1390827 w 3221102"/>
              <a:gd name="connsiteY20-414" fmla="*/ 802457 h 3221116"/>
              <a:gd name="connsiteX21-415" fmla="*/ 1462242 w 3221102"/>
              <a:gd name="connsiteY21-416" fmla="*/ 801708 h 3221116"/>
              <a:gd name="connsiteX22-417" fmla="*/ 1956122 w 3221102"/>
              <a:gd name="connsiteY22-418" fmla="*/ 1110076 h 3221116"/>
              <a:gd name="connsiteX23-419" fmla="*/ 1973374 w 3221102"/>
              <a:gd name="connsiteY23-420" fmla="*/ 875315 h 3221116"/>
              <a:gd name="connsiteX24-421" fmla="*/ 2333414 w 3221102"/>
              <a:gd name="connsiteY24-422" fmla="*/ 875315 h 3221116"/>
              <a:gd name="connsiteX25-423" fmla="*/ 2324788 w 3221102"/>
              <a:gd name="connsiteY25-424" fmla="*/ 2054049 h 3221116"/>
              <a:gd name="connsiteX26-425" fmla="*/ 2661746 w 3221102"/>
              <a:gd name="connsiteY26-426" fmla="*/ 2179658 h 3221116"/>
              <a:gd name="connsiteX27-427" fmla="*/ 2691046 w 3221102"/>
              <a:gd name="connsiteY27-428" fmla="*/ 2188689 h 3221116"/>
              <a:gd name="connsiteX28-429" fmla="*/ 2667011 w 3221102"/>
              <a:gd name="connsiteY28-430" fmla="*/ 2175828 h 3221116"/>
              <a:gd name="connsiteX29-431" fmla="*/ 2332141 w 3221102"/>
              <a:gd name="connsiteY29-432" fmla="*/ 653899 h 3221116"/>
              <a:gd name="connsiteX30-433" fmla="*/ 776764 w 3221102"/>
              <a:gd name="connsiteY30-434" fmla="*/ 749845 h 3221116"/>
              <a:gd name="connsiteX31-435" fmla="*/ 631487 w 3221102"/>
              <a:gd name="connsiteY31-436" fmla="*/ 2301392 h 3221116"/>
              <a:gd name="connsiteX32-437" fmla="*/ 2142017 w 3221102"/>
              <a:gd name="connsiteY32-438" fmla="*/ 2684410 h 3221116"/>
              <a:gd name="connsiteX33-439" fmla="*/ 2324866 w 3221102"/>
              <a:gd name="connsiteY33-440" fmla="*/ 3053856 h 3221116"/>
              <a:gd name="connsiteX34-441" fmla="*/ 294693 w 3221102"/>
              <a:gd name="connsiteY34-442" fmla="*/ 2539075 h 3221116"/>
              <a:gd name="connsiteX35-443" fmla="*/ 489947 w 3221102"/>
              <a:gd name="connsiteY35-444" fmla="*/ 453774 h 3221116"/>
              <a:gd name="connsiteX36-445" fmla="*/ 1651152 w 3221102"/>
              <a:gd name="connsiteY36-446" fmla="*/ 501 h 3221116"/>
              <a:gd name="connsiteX0-447" fmla="*/ 2664630 w 3221102"/>
              <a:gd name="connsiteY0-448" fmla="*/ 2175617 h 3221116"/>
              <a:gd name="connsiteX1-449" fmla="*/ 2658205 w 3221102"/>
              <a:gd name="connsiteY1-450" fmla="*/ 2178566 h 3221116"/>
              <a:gd name="connsiteX2-451" fmla="*/ 2664630 w 3221102"/>
              <a:gd name="connsiteY2-452" fmla="*/ 2175617 h 3221116"/>
              <a:gd name="connsiteX3-453" fmla="*/ 1477043 w 3221102"/>
              <a:gd name="connsiteY3-454" fmla="*/ 1144372 h 3221116"/>
              <a:gd name="connsiteX4-455" fmla="*/ 1409070 w 3221102"/>
              <a:gd name="connsiteY4-456" fmla="*/ 1159393 h 3221116"/>
              <a:gd name="connsiteX5-457" fmla="*/ 1152384 w 3221102"/>
              <a:gd name="connsiteY5-458" fmla="*/ 1703728 h 3221116"/>
              <a:gd name="connsiteX6-459" fmla="*/ 1514013 w 3221102"/>
              <a:gd name="connsiteY6-460" fmla="*/ 2152290 h 3221116"/>
              <a:gd name="connsiteX7-461" fmla="*/ 1850815 w 3221102"/>
              <a:gd name="connsiteY7-462" fmla="*/ 1654259 h 3221116"/>
              <a:gd name="connsiteX8-463" fmla="*/ 1830467 w 3221102"/>
              <a:gd name="connsiteY8-464" fmla="*/ 1515986 h 3221116"/>
              <a:gd name="connsiteX9-465" fmla="*/ 1477043 w 3221102"/>
              <a:gd name="connsiteY9-466" fmla="*/ 1144372 h 3221116"/>
              <a:gd name="connsiteX10-467" fmla="*/ 1651152 w 3221102"/>
              <a:gd name="connsiteY10-468" fmla="*/ 501 h 3221116"/>
              <a:gd name="connsiteX11-469" fmla="*/ 2580395 w 3221102"/>
              <a:gd name="connsiteY11-470" fmla="*/ 324821 h 3221116"/>
              <a:gd name="connsiteX12-471" fmla="*/ 3030464 w 3221102"/>
              <a:gd name="connsiteY12-472" fmla="*/ 2370314 h 3221116"/>
              <a:gd name="connsiteX13-473" fmla="*/ 2585849 w 3221102"/>
              <a:gd name="connsiteY13-474" fmla="*/ 2588887 h 3221116"/>
              <a:gd name="connsiteX14-475" fmla="*/ 1973374 w 3221102"/>
              <a:gd name="connsiteY14-476" fmla="*/ 2195096 h 3221116"/>
              <a:gd name="connsiteX15-477" fmla="*/ 1390827 w 3221102"/>
              <a:gd name="connsiteY15-478" fmla="*/ 2527630 h 3221116"/>
              <a:gd name="connsiteX16-479" fmla="*/ 783896 w 3221102"/>
              <a:gd name="connsiteY16-480" fmla="*/ 1665044 h 3221116"/>
              <a:gd name="connsiteX17-481" fmla="*/ 1268509 w 3221102"/>
              <a:gd name="connsiteY17-482" fmla="*/ 819983 h 3221116"/>
              <a:gd name="connsiteX18-483" fmla="*/ 1328805 w 3221102"/>
              <a:gd name="connsiteY18-484" fmla="*/ 807930 h 3221116"/>
              <a:gd name="connsiteX19-485" fmla="*/ 1390827 w 3221102"/>
              <a:gd name="connsiteY19-486" fmla="*/ 802457 h 3221116"/>
              <a:gd name="connsiteX20-487" fmla="*/ 1462242 w 3221102"/>
              <a:gd name="connsiteY20-488" fmla="*/ 801708 h 3221116"/>
              <a:gd name="connsiteX21-489" fmla="*/ 1956122 w 3221102"/>
              <a:gd name="connsiteY21-490" fmla="*/ 1110076 h 3221116"/>
              <a:gd name="connsiteX22-491" fmla="*/ 1973374 w 3221102"/>
              <a:gd name="connsiteY22-492" fmla="*/ 875315 h 3221116"/>
              <a:gd name="connsiteX23-493" fmla="*/ 2333414 w 3221102"/>
              <a:gd name="connsiteY23-494" fmla="*/ 875315 h 3221116"/>
              <a:gd name="connsiteX24-495" fmla="*/ 2324788 w 3221102"/>
              <a:gd name="connsiteY24-496" fmla="*/ 2054049 h 3221116"/>
              <a:gd name="connsiteX25-497" fmla="*/ 2661746 w 3221102"/>
              <a:gd name="connsiteY25-498" fmla="*/ 2179658 h 3221116"/>
              <a:gd name="connsiteX26-499" fmla="*/ 2691046 w 3221102"/>
              <a:gd name="connsiteY26-500" fmla="*/ 2188689 h 3221116"/>
              <a:gd name="connsiteX27-501" fmla="*/ 2667011 w 3221102"/>
              <a:gd name="connsiteY27-502" fmla="*/ 2175828 h 3221116"/>
              <a:gd name="connsiteX28-503" fmla="*/ 2332141 w 3221102"/>
              <a:gd name="connsiteY28-504" fmla="*/ 653899 h 3221116"/>
              <a:gd name="connsiteX29-505" fmla="*/ 776764 w 3221102"/>
              <a:gd name="connsiteY29-506" fmla="*/ 749845 h 3221116"/>
              <a:gd name="connsiteX30-507" fmla="*/ 631487 w 3221102"/>
              <a:gd name="connsiteY30-508" fmla="*/ 2301392 h 3221116"/>
              <a:gd name="connsiteX31-509" fmla="*/ 2142017 w 3221102"/>
              <a:gd name="connsiteY31-510" fmla="*/ 2684410 h 3221116"/>
              <a:gd name="connsiteX32-511" fmla="*/ 2324866 w 3221102"/>
              <a:gd name="connsiteY32-512" fmla="*/ 3053856 h 3221116"/>
              <a:gd name="connsiteX33-513" fmla="*/ 294693 w 3221102"/>
              <a:gd name="connsiteY33-514" fmla="*/ 2539075 h 3221116"/>
              <a:gd name="connsiteX34-515" fmla="*/ 489947 w 3221102"/>
              <a:gd name="connsiteY34-516" fmla="*/ 453774 h 3221116"/>
              <a:gd name="connsiteX35-517" fmla="*/ 1651152 w 3221102"/>
              <a:gd name="connsiteY35-518" fmla="*/ 501 h 3221116"/>
              <a:gd name="connsiteX0-519" fmla="*/ 2664630 w 3221102"/>
              <a:gd name="connsiteY0-520" fmla="*/ 2175617 h 3221116"/>
              <a:gd name="connsiteX1-521" fmla="*/ 2658205 w 3221102"/>
              <a:gd name="connsiteY1-522" fmla="*/ 2178566 h 3221116"/>
              <a:gd name="connsiteX2-523" fmla="*/ 2664630 w 3221102"/>
              <a:gd name="connsiteY2-524" fmla="*/ 2175617 h 3221116"/>
              <a:gd name="connsiteX3-525" fmla="*/ 1477043 w 3221102"/>
              <a:gd name="connsiteY3-526" fmla="*/ 1144372 h 3221116"/>
              <a:gd name="connsiteX4-527" fmla="*/ 1409070 w 3221102"/>
              <a:gd name="connsiteY4-528" fmla="*/ 1159393 h 3221116"/>
              <a:gd name="connsiteX5-529" fmla="*/ 1152384 w 3221102"/>
              <a:gd name="connsiteY5-530" fmla="*/ 1703728 h 3221116"/>
              <a:gd name="connsiteX6-531" fmla="*/ 1514013 w 3221102"/>
              <a:gd name="connsiteY6-532" fmla="*/ 2152290 h 3221116"/>
              <a:gd name="connsiteX7-533" fmla="*/ 1850815 w 3221102"/>
              <a:gd name="connsiteY7-534" fmla="*/ 1654259 h 3221116"/>
              <a:gd name="connsiteX8-535" fmla="*/ 1830467 w 3221102"/>
              <a:gd name="connsiteY8-536" fmla="*/ 1515986 h 3221116"/>
              <a:gd name="connsiteX9-537" fmla="*/ 1477043 w 3221102"/>
              <a:gd name="connsiteY9-538" fmla="*/ 1144372 h 3221116"/>
              <a:gd name="connsiteX10-539" fmla="*/ 1651152 w 3221102"/>
              <a:gd name="connsiteY10-540" fmla="*/ 501 h 3221116"/>
              <a:gd name="connsiteX11-541" fmla="*/ 2580395 w 3221102"/>
              <a:gd name="connsiteY11-542" fmla="*/ 324821 h 3221116"/>
              <a:gd name="connsiteX12-543" fmla="*/ 3030464 w 3221102"/>
              <a:gd name="connsiteY12-544" fmla="*/ 2370314 h 3221116"/>
              <a:gd name="connsiteX13-545" fmla="*/ 2585849 w 3221102"/>
              <a:gd name="connsiteY13-546" fmla="*/ 2588887 h 3221116"/>
              <a:gd name="connsiteX14-547" fmla="*/ 1973374 w 3221102"/>
              <a:gd name="connsiteY14-548" fmla="*/ 2195096 h 3221116"/>
              <a:gd name="connsiteX15-549" fmla="*/ 1390827 w 3221102"/>
              <a:gd name="connsiteY15-550" fmla="*/ 2527630 h 3221116"/>
              <a:gd name="connsiteX16-551" fmla="*/ 783896 w 3221102"/>
              <a:gd name="connsiteY16-552" fmla="*/ 1665044 h 3221116"/>
              <a:gd name="connsiteX17-553" fmla="*/ 1268509 w 3221102"/>
              <a:gd name="connsiteY17-554" fmla="*/ 819983 h 3221116"/>
              <a:gd name="connsiteX18-555" fmla="*/ 1328805 w 3221102"/>
              <a:gd name="connsiteY18-556" fmla="*/ 807930 h 3221116"/>
              <a:gd name="connsiteX19-557" fmla="*/ 1390827 w 3221102"/>
              <a:gd name="connsiteY19-558" fmla="*/ 802457 h 3221116"/>
              <a:gd name="connsiteX20-559" fmla="*/ 1462242 w 3221102"/>
              <a:gd name="connsiteY20-560" fmla="*/ 801708 h 3221116"/>
              <a:gd name="connsiteX21-561" fmla="*/ 1956122 w 3221102"/>
              <a:gd name="connsiteY21-562" fmla="*/ 1110076 h 3221116"/>
              <a:gd name="connsiteX22-563" fmla="*/ 1973374 w 3221102"/>
              <a:gd name="connsiteY22-564" fmla="*/ 875315 h 3221116"/>
              <a:gd name="connsiteX23-565" fmla="*/ 2333414 w 3221102"/>
              <a:gd name="connsiteY23-566" fmla="*/ 875315 h 3221116"/>
              <a:gd name="connsiteX24-567" fmla="*/ 2324788 w 3221102"/>
              <a:gd name="connsiteY24-568" fmla="*/ 2054049 h 3221116"/>
              <a:gd name="connsiteX25-569" fmla="*/ 2661746 w 3221102"/>
              <a:gd name="connsiteY25-570" fmla="*/ 2179658 h 3221116"/>
              <a:gd name="connsiteX26-571" fmla="*/ 2691046 w 3221102"/>
              <a:gd name="connsiteY26-572" fmla="*/ 2188689 h 3221116"/>
              <a:gd name="connsiteX27-573" fmla="*/ 2667011 w 3221102"/>
              <a:gd name="connsiteY27-574" fmla="*/ 2175828 h 3221116"/>
              <a:gd name="connsiteX28-575" fmla="*/ 2332141 w 3221102"/>
              <a:gd name="connsiteY28-576" fmla="*/ 653899 h 3221116"/>
              <a:gd name="connsiteX29-577" fmla="*/ 776764 w 3221102"/>
              <a:gd name="connsiteY29-578" fmla="*/ 749845 h 3221116"/>
              <a:gd name="connsiteX30-579" fmla="*/ 631487 w 3221102"/>
              <a:gd name="connsiteY30-580" fmla="*/ 2301392 h 3221116"/>
              <a:gd name="connsiteX31-581" fmla="*/ 2142017 w 3221102"/>
              <a:gd name="connsiteY31-582" fmla="*/ 2684410 h 3221116"/>
              <a:gd name="connsiteX32-583" fmla="*/ 2324866 w 3221102"/>
              <a:gd name="connsiteY32-584" fmla="*/ 3053856 h 3221116"/>
              <a:gd name="connsiteX33-585" fmla="*/ 294693 w 3221102"/>
              <a:gd name="connsiteY33-586" fmla="*/ 2539075 h 3221116"/>
              <a:gd name="connsiteX34-587" fmla="*/ 489947 w 3221102"/>
              <a:gd name="connsiteY34-588" fmla="*/ 453774 h 3221116"/>
              <a:gd name="connsiteX35-589" fmla="*/ 1651152 w 3221102"/>
              <a:gd name="connsiteY35-590" fmla="*/ 501 h 3221116"/>
              <a:gd name="connsiteX0-591" fmla="*/ 2664630 w 3221102"/>
              <a:gd name="connsiteY0-592" fmla="*/ 2175617 h 3221116"/>
              <a:gd name="connsiteX1-593" fmla="*/ 2658205 w 3221102"/>
              <a:gd name="connsiteY1-594" fmla="*/ 2178566 h 3221116"/>
              <a:gd name="connsiteX2-595" fmla="*/ 2664630 w 3221102"/>
              <a:gd name="connsiteY2-596" fmla="*/ 2175617 h 3221116"/>
              <a:gd name="connsiteX3-597" fmla="*/ 1477043 w 3221102"/>
              <a:gd name="connsiteY3-598" fmla="*/ 1144372 h 3221116"/>
              <a:gd name="connsiteX4-599" fmla="*/ 1409070 w 3221102"/>
              <a:gd name="connsiteY4-600" fmla="*/ 1159393 h 3221116"/>
              <a:gd name="connsiteX5-601" fmla="*/ 1152384 w 3221102"/>
              <a:gd name="connsiteY5-602" fmla="*/ 1703728 h 3221116"/>
              <a:gd name="connsiteX6-603" fmla="*/ 1514013 w 3221102"/>
              <a:gd name="connsiteY6-604" fmla="*/ 2152290 h 3221116"/>
              <a:gd name="connsiteX7-605" fmla="*/ 1850815 w 3221102"/>
              <a:gd name="connsiteY7-606" fmla="*/ 1654259 h 3221116"/>
              <a:gd name="connsiteX8-607" fmla="*/ 1830467 w 3221102"/>
              <a:gd name="connsiteY8-608" fmla="*/ 1515986 h 3221116"/>
              <a:gd name="connsiteX9-609" fmla="*/ 1477043 w 3221102"/>
              <a:gd name="connsiteY9-610" fmla="*/ 1144372 h 3221116"/>
              <a:gd name="connsiteX10-611" fmla="*/ 1651152 w 3221102"/>
              <a:gd name="connsiteY10-612" fmla="*/ 501 h 3221116"/>
              <a:gd name="connsiteX11-613" fmla="*/ 2580395 w 3221102"/>
              <a:gd name="connsiteY11-614" fmla="*/ 324821 h 3221116"/>
              <a:gd name="connsiteX12-615" fmla="*/ 3030464 w 3221102"/>
              <a:gd name="connsiteY12-616" fmla="*/ 2370314 h 3221116"/>
              <a:gd name="connsiteX13-617" fmla="*/ 2585849 w 3221102"/>
              <a:gd name="connsiteY13-618" fmla="*/ 2588887 h 3221116"/>
              <a:gd name="connsiteX14-619" fmla="*/ 1973374 w 3221102"/>
              <a:gd name="connsiteY14-620" fmla="*/ 2195096 h 3221116"/>
              <a:gd name="connsiteX15-621" fmla="*/ 1390827 w 3221102"/>
              <a:gd name="connsiteY15-622" fmla="*/ 2527630 h 3221116"/>
              <a:gd name="connsiteX16-623" fmla="*/ 783896 w 3221102"/>
              <a:gd name="connsiteY16-624" fmla="*/ 1665044 h 3221116"/>
              <a:gd name="connsiteX17-625" fmla="*/ 1268509 w 3221102"/>
              <a:gd name="connsiteY17-626" fmla="*/ 819983 h 3221116"/>
              <a:gd name="connsiteX18-627" fmla="*/ 1328805 w 3221102"/>
              <a:gd name="connsiteY18-628" fmla="*/ 807930 h 3221116"/>
              <a:gd name="connsiteX19-629" fmla="*/ 1390827 w 3221102"/>
              <a:gd name="connsiteY19-630" fmla="*/ 802457 h 3221116"/>
              <a:gd name="connsiteX20-631" fmla="*/ 1462242 w 3221102"/>
              <a:gd name="connsiteY20-632" fmla="*/ 801708 h 3221116"/>
              <a:gd name="connsiteX21-633" fmla="*/ 1956122 w 3221102"/>
              <a:gd name="connsiteY21-634" fmla="*/ 1110076 h 3221116"/>
              <a:gd name="connsiteX22-635" fmla="*/ 1973374 w 3221102"/>
              <a:gd name="connsiteY22-636" fmla="*/ 875315 h 3221116"/>
              <a:gd name="connsiteX23-637" fmla="*/ 2333414 w 3221102"/>
              <a:gd name="connsiteY23-638" fmla="*/ 875315 h 3221116"/>
              <a:gd name="connsiteX24-639" fmla="*/ 2324788 w 3221102"/>
              <a:gd name="connsiteY24-640" fmla="*/ 2054049 h 3221116"/>
              <a:gd name="connsiteX25-641" fmla="*/ 2661746 w 3221102"/>
              <a:gd name="connsiteY25-642" fmla="*/ 2179658 h 3221116"/>
              <a:gd name="connsiteX26-643" fmla="*/ 2691046 w 3221102"/>
              <a:gd name="connsiteY26-644" fmla="*/ 2188689 h 3221116"/>
              <a:gd name="connsiteX27-645" fmla="*/ 2667011 w 3221102"/>
              <a:gd name="connsiteY27-646" fmla="*/ 2175828 h 3221116"/>
              <a:gd name="connsiteX28-647" fmla="*/ 2332141 w 3221102"/>
              <a:gd name="connsiteY28-648" fmla="*/ 653899 h 3221116"/>
              <a:gd name="connsiteX29-649" fmla="*/ 776764 w 3221102"/>
              <a:gd name="connsiteY29-650" fmla="*/ 749845 h 3221116"/>
              <a:gd name="connsiteX30-651" fmla="*/ 631487 w 3221102"/>
              <a:gd name="connsiteY30-652" fmla="*/ 2301392 h 3221116"/>
              <a:gd name="connsiteX31-653" fmla="*/ 2142017 w 3221102"/>
              <a:gd name="connsiteY31-654" fmla="*/ 2684410 h 3221116"/>
              <a:gd name="connsiteX32-655" fmla="*/ 2324866 w 3221102"/>
              <a:gd name="connsiteY32-656" fmla="*/ 3053856 h 3221116"/>
              <a:gd name="connsiteX33-657" fmla="*/ 294693 w 3221102"/>
              <a:gd name="connsiteY33-658" fmla="*/ 2539075 h 3221116"/>
              <a:gd name="connsiteX34-659" fmla="*/ 489947 w 3221102"/>
              <a:gd name="connsiteY34-660" fmla="*/ 453774 h 3221116"/>
              <a:gd name="connsiteX35-661" fmla="*/ 1651152 w 3221102"/>
              <a:gd name="connsiteY35-662" fmla="*/ 501 h 3221116"/>
              <a:gd name="connsiteX0-663" fmla="*/ 2664630 w 3221102"/>
              <a:gd name="connsiteY0-664" fmla="*/ 2175617 h 3221116"/>
              <a:gd name="connsiteX1-665" fmla="*/ 2658205 w 3221102"/>
              <a:gd name="connsiteY1-666" fmla="*/ 2178566 h 3221116"/>
              <a:gd name="connsiteX2-667" fmla="*/ 2664630 w 3221102"/>
              <a:gd name="connsiteY2-668" fmla="*/ 2175617 h 3221116"/>
              <a:gd name="connsiteX3-669" fmla="*/ 1477043 w 3221102"/>
              <a:gd name="connsiteY3-670" fmla="*/ 1144372 h 3221116"/>
              <a:gd name="connsiteX4-671" fmla="*/ 1409070 w 3221102"/>
              <a:gd name="connsiteY4-672" fmla="*/ 1159393 h 3221116"/>
              <a:gd name="connsiteX5-673" fmla="*/ 1152384 w 3221102"/>
              <a:gd name="connsiteY5-674" fmla="*/ 1703728 h 3221116"/>
              <a:gd name="connsiteX6-675" fmla="*/ 1514013 w 3221102"/>
              <a:gd name="connsiteY6-676" fmla="*/ 2152290 h 3221116"/>
              <a:gd name="connsiteX7-677" fmla="*/ 1850815 w 3221102"/>
              <a:gd name="connsiteY7-678" fmla="*/ 1654259 h 3221116"/>
              <a:gd name="connsiteX8-679" fmla="*/ 1830467 w 3221102"/>
              <a:gd name="connsiteY8-680" fmla="*/ 1515986 h 3221116"/>
              <a:gd name="connsiteX9-681" fmla="*/ 1477043 w 3221102"/>
              <a:gd name="connsiteY9-682" fmla="*/ 1144372 h 3221116"/>
              <a:gd name="connsiteX10-683" fmla="*/ 1651152 w 3221102"/>
              <a:gd name="connsiteY10-684" fmla="*/ 501 h 3221116"/>
              <a:gd name="connsiteX11-685" fmla="*/ 2580395 w 3221102"/>
              <a:gd name="connsiteY11-686" fmla="*/ 324821 h 3221116"/>
              <a:gd name="connsiteX12-687" fmla="*/ 3030464 w 3221102"/>
              <a:gd name="connsiteY12-688" fmla="*/ 2370314 h 3221116"/>
              <a:gd name="connsiteX13-689" fmla="*/ 2585849 w 3221102"/>
              <a:gd name="connsiteY13-690" fmla="*/ 2588887 h 3221116"/>
              <a:gd name="connsiteX14-691" fmla="*/ 1973374 w 3221102"/>
              <a:gd name="connsiteY14-692" fmla="*/ 2195096 h 3221116"/>
              <a:gd name="connsiteX15-693" fmla="*/ 1390827 w 3221102"/>
              <a:gd name="connsiteY15-694" fmla="*/ 2527630 h 3221116"/>
              <a:gd name="connsiteX16-695" fmla="*/ 783896 w 3221102"/>
              <a:gd name="connsiteY16-696" fmla="*/ 1665044 h 3221116"/>
              <a:gd name="connsiteX17-697" fmla="*/ 1268509 w 3221102"/>
              <a:gd name="connsiteY17-698" fmla="*/ 819983 h 3221116"/>
              <a:gd name="connsiteX18-699" fmla="*/ 1328805 w 3221102"/>
              <a:gd name="connsiteY18-700" fmla="*/ 807930 h 3221116"/>
              <a:gd name="connsiteX19-701" fmla="*/ 1390827 w 3221102"/>
              <a:gd name="connsiteY19-702" fmla="*/ 802457 h 3221116"/>
              <a:gd name="connsiteX20-703" fmla="*/ 1462242 w 3221102"/>
              <a:gd name="connsiteY20-704" fmla="*/ 801708 h 3221116"/>
              <a:gd name="connsiteX21-705" fmla="*/ 1956122 w 3221102"/>
              <a:gd name="connsiteY21-706" fmla="*/ 1110076 h 3221116"/>
              <a:gd name="connsiteX22-707" fmla="*/ 1973374 w 3221102"/>
              <a:gd name="connsiteY22-708" fmla="*/ 875315 h 3221116"/>
              <a:gd name="connsiteX23-709" fmla="*/ 2333414 w 3221102"/>
              <a:gd name="connsiteY23-710" fmla="*/ 875315 h 3221116"/>
              <a:gd name="connsiteX24-711" fmla="*/ 2324788 w 3221102"/>
              <a:gd name="connsiteY24-712" fmla="*/ 2054049 h 3221116"/>
              <a:gd name="connsiteX25-713" fmla="*/ 2661746 w 3221102"/>
              <a:gd name="connsiteY25-714" fmla="*/ 2179658 h 3221116"/>
              <a:gd name="connsiteX26-715" fmla="*/ 2691046 w 3221102"/>
              <a:gd name="connsiteY26-716" fmla="*/ 2188689 h 3221116"/>
              <a:gd name="connsiteX27-717" fmla="*/ 2667011 w 3221102"/>
              <a:gd name="connsiteY27-718" fmla="*/ 2175828 h 3221116"/>
              <a:gd name="connsiteX28-719" fmla="*/ 2332141 w 3221102"/>
              <a:gd name="connsiteY28-720" fmla="*/ 653899 h 3221116"/>
              <a:gd name="connsiteX29-721" fmla="*/ 776764 w 3221102"/>
              <a:gd name="connsiteY29-722" fmla="*/ 749845 h 3221116"/>
              <a:gd name="connsiteX30-723" fmla="*/ 631487 w 3221102"/>
              <a:gd name="connsiteY30-724" fmla="*/ 2301392 h 3221116"/>
              <a:gd name="connsiteX31-725" fmla="*/ 2142017 w 3221102"/>
              <a:gd name="connsiteY31-726" fmla="*/ 2684410 h 3221116"/>
              <a:gd name="connsiteX32-727" fmla="*/ 2324866 w 3221102"/>
              <a:gd name="connsiteY32-728" fmla="*/ 3053856 h 3221116"/>
              <a:gd name="connsiteX33-729" fmla="*/ 294693 w 3221102"/>
              <a:gd name="connsiteY33-730" fmla="*/ 2539075 h 3221116"/>
              <a:gd name="connsiteX34-731" fmla="*/ 489947 w 3221102"/>
              <a:gd name="connsiteY34-732" fmla="*/ 453774 h 3221116"/>
              <a:gd name="connsiteX35-733" fmla="*/ 1651152 w 3221102"/>
              <a:gd name="connsiteY35-734" fmla="*/ 501 h 3221116"/>
              <a:gd name="connsiteX0-735" fmla="*/ 2664630 w 3221102"/>
              <a:gd name="connsiteY0-736" fmla="*/ 2175617 h 3221116"/>
              <a:gd name="connsiteX1-737" fmla="*/ 2658205 w 3221102"/>
              <a:gd name="connsiteY1-738" fmla="*/ 2178566 h 3221116"/>
              <a:gd name="connsiteX2-739" fmla="*/ 2664630 w 3221102"/>
              <a:gd name="connsiteY2-740" fmla="*/ 2175617 h 3221116"/>
              <a:gd name="connsiteX3-741" fmla="*/ 1477043 w 3221102"/>
              <a:gd name="connsiteY3-742" fmla="*/ 1144372 h 3221116"/>
              <a:gd name="connsiteX4-743" fmla="*/ 1409070 w 3221102"/>
              <a:gd name="connsiteY4-744" fmla="*/ 1159393 h 3221116"/>
              <a:gd name="connsiteX5-745" fmla="*/ 1152384 w 3221102"/>
              <a:gd name="connsiteY5-746" fmla="*/ 1703728 h 3221116"/>
              <a:gd name="connsiteX6-747" fmla="*/ 1514013 w 3221102"/>
              <a:gd name="connsiteY6-748" fmla="*/ 2152290 h 3221116"/>
              <a:gd name="connsiteX7-749" fmla="*/ 1850815 w 3221102"/>
              <a:gd name="connsiteY7-750" fmla="*/ 1654259 h 3221116"/>
              <a:gd name="connsiteX8-751" fmla="*/ 1830467 w 3221102"/>
              <a:gd name="connsiteY8-752" fmla="*/ 1515986 h 3221116"/>
              <a:gd name="connsiteX9-753" fmla="*/ 1477043 w 3221102"/>
              <a:gd name="connsiteY9-754" fmla="*/ 1144372 h 3221116"/>
              <a:gd name="connsiteX10-755" fmla="*/ 1651152 w 3221102"/>
              <a:gd name="connsiteY10-756" fmla="*/ 501 h 3221116"/>
              <a:gd name="connsiteX11-757" fmla="*/ 2580395 w 3221102"/>
              <a:gd name="connsiteY11-758" fmla="*/ 324821 h 3221116"/>
              <a:gd name="connsiteX12-759" fmla="*/ 3030464 w 3221102"/>
              <a:gd name="connsiteY12-760" fmla="*/ 2370314 h 3221116"/>
              <a:gd name="connsiteX13-761" fmla="*/ 2585849 w 3221102"/>
              <a:gd name="connsiteY13-762" fmla="*/ 2588887 h 3221116"/>
              <a:gd name="connsiteX14-763" fmla="*/ 1973374 w 3221102"/>
              <a:gd name="connsiteY14-764" fmla="*/ 2195096 h 3221116"/>
              <a:gd name="connsiteX15-765" fmla="*/ 1390827 w 3221102"/>
              <a:gd name="connsiteY15-766" fmla="*/ 2527630 h 3221116"/>
              <a:gd name="connsiteX16-767" fmla="*/ 783896 w 3221102"/>
              <a:gd name="connsiteY16-768" fmla="*/ 1665044 h 3221116"/>
              <a:gd name="connsiteX17-769" fmla="*/ 1268509 w 3221102"/>
              <a:gd name="connsiteY17-770" fmla="*/ 819983 h 3221116"/>
              <a:gd name="connsiteX18-771" fmla="*/ 1328805 w 3221102"/>
              <a:gd name="connsiteY18-772" fmla="*/ 807930 h 3221116"/>
              <a:gd name="connsiteX19-773" fmla="*/ 1390827 w 3221102"/>
              <a:gd name="connsiteY19-774" fmla="*/ 802457 h 3221116"/>
              <a:gd name="connsiteX20-775" fmla="*/ 1462242 w 3221102"/>
              <a:gd name="connsiteY20-776" fmla="*/ 801708 h 3221116"/>
              <a:gd name="connsiteX21-777" fmla="*/ 1956122 w 3221102"/>
              <a:gd name="connsiteY21-778" fmla="*/ 1110076 h 3221116"/>
              <a:gd name="connsiteX22-779" fmla="*/ 1973374 w 3221102"/>
              <a:gd name="connsiteY22-780" fmla="*/ 875315 h 3221116"/>
              <a:gd name="connsiteX23-781" fmla="*/ 2333414 w 3221102"/>
              <a:gd name="connsiteY23-782" fmla="*/ 875315 h 3221116"/>
              <a:gd name="connsiteX24-783" fmla="*/ 2324788 w 3221102"/>
              <a:gd name="connsiteY24-784" fmla="*/ 2054049 h 3221116"/>
              <a:gd name="connsiteX25-785" fmla="*/ 2661746 w 3221102"/>
              <a:gd name="connsiteY25-786" fmla="*/ 2179658 h 3221116"/>
              <a:gd name="connsiteX26-787" fmla="*/ 2691046 w 3221102"/>
              <a:gd name="connsiteY26-788" fmla="*/ 2188689 h 3221116"/>
              <a:gd name="connsiteX27-789" fmla="*/ 2667011 w 3221102"/>
              <a:gd name="connsiteY27-790" fmla="*/ 2175828 h 3221116"/>
              <a:gd name="connsiteX28-791" fmla="*/ 2332141 w 3221102"/>
              <a:gd name="connsiteY28-792" fmla="*/ 653899 h 3221116"/>
              <a:gd name="connsiteX29-793" fmla="*/ 776764 w 3221102"/>
              <a:gd name="connsiteY29-794" fmla="*/ 749845 h 3221116"/>
              <a:gd name="connsiteX30-795" fmla="*/ 631487 w 3221102"/>
              <a:gd name="connsiteY30-796" fmla="*/ 2301392 h 3221116"/>
              <a:gd name="connsiteX31-797" fmla="*/ 2142017 w 3221102"/>
              <a:gd name="connsiteY31-798" fmla="*/ 2684410 h 3221116"/>
              <a:gd name="connsiteX32-799" fmla="*/ 2324866 w 3221102"/>
              <a:gd name="connsiteY32-800" fmla="*/ 3053856 h 3221116"/>
              <a:gd name="connsiteX33-801" fmla="*/ 294693 w 3221102"/>
              <a:gd name="connsiteY33-802" fmla="*/ 2539075 h 3221116"/>
              <a:gd name="connsiteX34-803" fmla="*/ 489947 w 3221102"/>
              <a:gd name="connsiteY34-804" fmla="*/ 453774 h 3221116"/>
              <a:gd name="connsiteX35-805" fmla="*/ 1651152 w 3221102"/>
              <a:gd name="connsiteY35-806" fmla="*/ 501 h 3221116"/>
              <a:gd name="connsiteX0-807" fmla="*/ 2664630 w 3151233"/>
              <a:gd name="connsiteY0-808" fmla="*/ 2175617 h 3221116"/>
              <a:gd name="connsiteX1-809" fmla="*/ 2658205 w 3151233"/>
              <a:gd name="connsiteY1-810" fmla="*/ 2178566 h 3221116"/>
              <a:gd name="connsiteX2-811" fmla="*/ 2664630 w 3151233"/>
              <a:gd name="connsiteY2-812" fmla="*/ 2175617 h 3221116"/>
              <a:gd name="connsiteX3-813" fmla="*/ 1477043 w 3151233"/>
              <a:gd name="connsiteY3-814" fmla="*/ 1144372 h 3221116"/>
              <a:gd name="connsiteX4-815" fmla="*/ 1409070 w 3151233"/>
              <a:gd name="connsiteY4-816" fmla="*/ 1159393 h 3221116"/>
              <a:gd name="connsiteX5-817" fmla="*/ 1152384 w 3151233"/>
              <a:gd name="connsiteY5-818" fmla="*/ 1703728 h 3221116"/>
              <a:gd name="connsiteX6-819" fmla="*/ 1514013 w 3151233"/>
              <a:gd name="connsiteY6-820" fmla="*/ 2152290 h 3221116"/>
              <a:gd name="connsiteX7-821" fmla="*/ 1850815 w 3151233"/>
              <a:gd name="connsiteY7-822" fmla="*/ 1654259 h 3221116"/>
              <a:gd name="connsiteX8-823" fmla="*/ 1830467 w 3151233"/>
              <a:gd name="connsiteY8-824" fmla="*/ 1515986 h 3221116"/>
              <a:gd name="connsiteX9-825" fmla="*/ 1477043 w 3151233"/>
              <a:gd name="connsiteY9-826" fmla="*/ 1144372 h 3221116"/>
              <a:gd name="connsiteX10-827" fmla="*/ 1651152 w 3151233"/>
              <a:gd name="connsiteY10-828" fmla="*/ 501 h 3221116"/>
              <a:gd name="connsiteX11-829" fmla="*/ 2580395 w 3151233"/>
              <a:gd name="connsiteY11-830" fmla="*/ 324821 h 3221116"/>
              <a:gd name="connsiteX12-831" fmla="*/ 3030464 w 3151233"/>
              <a:gd name="connsiteY12-832" fmla="*/ 2249544 h 3221116"/>
              <a:gd name="connsiteX13-833" fmla="*/ 2585849 w 3151233"/>
              <a:gd name="connsiteY13-834" fmla="*/ 2588887 h 3221116"/>
              <a:gd name="connsiteX14-835" fmla="*/ 1973374 w 3151233"/>
              <a:gd name="connsiteY14-836" fmla="*/ 2195096 h 3221116"/>
              <a:gd name="connsiteX15-837" fmla="*/ 1390827 w 3151233"/>
              <a:gd name="connsiteY15-838" fmla="*/ 2527630 h 3221116"/>
              <a:gd name="connsiteX16-839" fmla="*/ 783896 w 3151233"/>
              <a:gd name="connsiteY16-840" fmla="*/ 1665044 h 3221116"/>
              <a:gd name="connsiteX17-841" fmla="*/ 1268509 w 3151233"/>
              <a:gd name="connsiteY17-842" fmla="*/ 819983 h 3221116"/>
              <a:gd name="connsiteX18-843" fmla="*/ 1328805 w 3151233"/>
              <a:gd name="connsiteY18-844" fmla="*/ 807930 h 3221116"/>
              <a:gd name="connsiteX19-845" fmla="*/ 1390827 w 3151233"/>
              <a:gd name="connsiteY19-846" fmla="*/ 802457 h 3221116"/>
              <a:gd name="connsiteX20-847" fmla="*/ 1462242 w 3151233"/>
              <a:gd name="connsiteY20-848" fmla="*/ 801708 h 3221116"/>
              <a:gd name="connsiteX21-849" fmla="*/ 1956122 w 3151233"/>
              <a:gd name="connsiteY21-850" fmla="*/ 1110076 h 3221116"/>
              <a:gd name="connsiteX22-851" fmla="*/ 1973374 w 3151233"/>
              <a:gd name="connsiteY22-852" fmla="*/ 875315 h 3221116"/>
              <a:gd name="connsiteX23-853" fmla="*/ 2333414 w 3151233"/>
              <a:gd name="connsiteY23-854" fmla="*/ 875315 h 3221116"/>
              <a:gd name="connsiteX24-855" fmla="*/ 2324788 w 3151233"/>
              <a:gd name="connsiteY24-856" fmla="*/ 2054049 h 3221116"/>
              <a:gd name="connsiteX25-857" fmla="*/ 2661746 w 3151233"/>
              <a:gd name="connsiteY25-858" fmla="*/ 2179658 h 3221116"/>
              <a:gd name="connsiteX26-859" fmla="*/ 2691046 w 3151233"/>
              <a:gd name="connsiteY26-860" fmla="*/ 2188689 h 3221116"/>
              <a:gd name="connsiteX27-861" fmla="*/ 2667011 w 3151233"/>
              <a:gd name="connsiteY27-862" fmla="*/ 2175828 h 3221116"/>
              <a:gd name="connsiteX28-863" fmla="*/ 2332141 w 3151233"/>
              <a:gd name="connsiteY28-864" fmla="*/ 653899 h 3221116"/>
              <a:gd name="connsiteX29-865" fmla="*/ 776764 w 3151233"/>
              <a:gd name="connsiteY29-866" fmla="*/ 749845 h 3221116"/>
              <a:gd name="connsiteX30-867" fmla="*/ 631487 w 3151233"/>
              <a:gd name="connsiteY30-868" fmla="*/ 2301392 h 3221116"/>
              <a:gd name="connsiteX31-869" fmla="*/ 2142017 w 3151233"/>
              <a:gd name="connsiteY31-870" fmla="*/ 2684410 h 3221116"/>
              <a:gd name="connsiteX32-871" fmla="*/ 2324866 w 3151233"/>
              <a:gd name="connsiteY32-872" fmla="*/ 3053856 h 3221116"/>
              <a:gd name="connsiteX33-873" fmla="*/ 294693 w 3151233"/>
              <a:gd name="connsiteY33-874" fmla="*/ 2539075 h 3221116"/>
              <a:gd name="connsiteX34-875" fmla="*/ 489947 w 3151233"/>
              <a:gd name="connsiteY34-876" fmla="*/ 453774 h 3221116"/>
              <a:gd name="connsiteX35-877" fmla="*/ 1651152 w 3151233"/>
              <a:gd name="connsiteY35-878" fmla="*/ 501 h 3221116"/>
              <a:gd name="connsiteX0-879" fmla="*/ 2664630 w 3161851"/>
              <a:gd name="connsiteY0-880" fmla="*/ 2175617 h 3221116"/>
              <a:gd name="connsiteX1-881" fmla="*/ 2658205 w 3161851"/>
              <a:gd name="connsiteY1-882" fmla="*/ 2178566 h 3221116"/>
              <a:gd name="connsiteX2-883" fmla="*/ 2664630 w 3161851"/>
              <a:gd name="connsiteY2-884" fmla="*/ 2175617 h 3221116"/>
              <a:gd name="connsiteX3-885" fmla="*/ 1477043 w 3161851"/>
              <a:gd name="connsiteY3-886" fmla="*/ 1144372 h 3221116"/>
              <a:gd name="connsiteX4-887" fmla="*/ 1409070 w 3161851"/>
              <a:gd name="connsiteY4-888" fmla="*/ 1159393 h 3221116"/>
              <a:gd name="connsiteX5-889" fmla="*/ 1152384 w 3161851"/>
              <a:gd name="connsiteY5-890" fmla="*/ 1703728 h 3221116"/>
              <a:gd name="connsiteX6-891" fmla="*/ 1514013 w 3161851"/>
              <a:gd name="connsiteY6-892" fmla="*/ 2152290 h 3221116"/>
              <a:gd name="connsiteX7-893" fmla="*/ 1850815 w 3161851"/>
              <a:gd name="connsiteY7-894" fmla="*/ 1654259 h 3221116"/>
              <a:gd name="connsiteX8-895" fmla="*/ 1830467 w 3161851"/>
              <a:gd name="connsiteY8-896" fmla="*/ 1515986 h 3221116"/>
              <a:gd name="connsiteX9-897" fmla="*/ 1477043 w 3161851"/>
              <a:gd name="connsiteY9-898" fmla="*/ 1144372 h 3221116"/>
              <a:gd name="connsiteX10-899" fmla="*/ 1651152 w 3161851"/>
              <a:gd name="connsiteY10-900" fmla="*/ 501 h 3221116"/>
              <a:gd name="connsiteX11-901" fmla="*/ 2580395 w 3161851"/>
              <a:gd name="connsiteY11-902" fmla="*/ 324821 h 3221116"/>
              <a:gd name="connsiteX12-903" fmla="*/ 3030464 w 3161851"/>
              <a:gd name="connsiteY12-904" fmla="*/ 2249544 h 3221116"/>
              <a:gd name="connsiteX13-905" fmla="*/ 2585849 w 3161851"/>
              <a:gd name="connsiteY13-906" fmla="*/ 2588887 h 3221116"/>
              <a:gd name="connsiteX14-907" fmla="*/ 1973374 w 3161851"/>
              <a:gd name="connsiteY14-908" fmla="*/ 2195096 h 3221116"/>
              <a:gd name="connsiteX15-909" fmla="*/ 1390827 w 3161851"/>
              <a:gd name="connsiteY15-910" fmla="*/ 2527630 h 3221116"/>
              <a:gd name="connsiteX16-911" fmla="*/ 783896 w 3161851"/>
              <a:gd name="connsiteY16-912" fmla="*/ 1665044 h 3221116"/>
              <a:gd name="connsiteX17-913" fmla="*/ 1268509 w 3161851"/>
              <a:gd name="connsiteY17-914" fmla="*/ 819983 h 3221116"/>
              <a:gd name="connsiteX18-915" fmla="*/ 1328805 w 3161851"/>
              <a:gd name="connsiteY18-916" fmla="*/ 807930 h 3221116"/>
              <a:gd name="connsiteX19-917" fmla="*/ 1390827 w 3161851"/>
              <a:gd name="connsiteY19-918" fmla="*/ 802457 h 3221116"/>
              <a:gd name="connsiteX20-919" fmla="*/ 1462242 w 3161851"/>
              <a:gd name="connsiteY20-920" fmla="*/ 801708 h 3221116"/>
              <a:gd name="connsiteX21-921" fmla="*/ 1956122 w 3161851"/>
              <a:gd name="connsiteY21-922" fmla="*/ 1110076 h 3221116"/>
              <a:gd name="connsiteX22-923" fmla="*/ 1973374 w 3161851"/>
              <a:gd name="connsiteY22-924" fmla="*/ 875315 h 3221116"/>
              <a:gd name="connsiteX23-925" fmla="*/ 2333414 w 3161851"/>
              <a:gd name="connsiteY23-926" fmla="*/ 875315 h 3221116"/>
              <a:gd name="connsiteX24-927" fmla="*/ 2324788 w 3161851"/>
              <a:gd name="connsiteY24-928" fmla="*/ 2054049 h 3221116"/>
              <a:gd name="connsiteX25-929" fmla="*/ 2661746 w 3161851"/>
              <a:gd name="connsiteY25-930" fmla="*/ 2179658 h 3221116"/>
              <a:gd name="connsiteX26-931" fmla="*/ 2691046 w 3161851"/>
              <a:gd name="connsiteY26-932" fmla="*/ 2188689 h 3221116"/>
              <a:gd name="connsiteX27-933" fmla="*/ 2667011 w 3161851"/>
              <a:gd name="connsiteY27-934" fmla="*/ 2175828 h 3221116"/>
              <a:gd name="connsiteX28-935" fmla="*/ 2332141 w 3161851"/>
              <a:gd name="connsiteY28-936" fmla="*/ 653899 h 3221116"/>
              <a:gd name="connsiteX29-937" fmla="*/ 776764 w 3161851"/>
              <a:gd name="connsiteY29-938" fmla="*/ 749845 h 3221116"/>
              <a:gd name="connsiteX30-939" fmla="*/ 631487 w 3161851"/>
              <a:gd name="connsiteY30-940" fmla="*/ 2301392 h 3221116"/>
              <a:gd name="connsiteX31-941" fmla="*/ 2142017 w 3161851"/>
              <a:gd name="connsiteY31-942" fmla="*/ 2684410 h 3221116"/>
              <a:gd name="connsiteX32-943" fmla="*/ 2324866 w 3161851"/>
              <a:gd name="connsiteY32-944" fmla="*/ 3053856 h 3221116"/>
              <a:gd name="connsiteX33-945" fmla="*/ 294693 w 3161851"/>
              <a:gd name="connsiteY33-946" fmla="*/ 2539075 h 3221116"/>
              <a:gd name="connsiteX34-947" fmla="*/ 489947 w 3161851"/>
              <a:gd name="connsiteY34-948" fmla="*/ 453774 h 3221116"/>
              <a:gd name="connsiteX35-949" fmla="*/ 1651152 w 3161851"/>
              <a:gd name="connsiteY35-950" fmla="*/ 501 h 3221116"/>
              <a:gd name="connsiteX0-951" fmla="*/ 2664630 w 3182629"/>
              <a:gd name="connsiteY0-952" fmla="*/ 2175617 h 3221116"/>
              <a:gd name="connsiteX1-953" fmla="*/ 2658205 w 3182629"/>
              <a:gd name="connsiteY1-954" fmla="*/ 2178566 h 3221116"/>
              <a:gd name="connsiteX2-955" fmla="*/ 2664630 w 3182629"/>
              <a:gd name="connsiteY2-956" fmla="*/ 2175617 h 3221116"/>
              <a:gd name="connsiteX3-957" fmla="*/ 1477043 w 3182629"/>
              <a:gd name="connsiteY3-958" fmla="*/ 1144372 h 3221116"/>
              <a:gd name="connsiteX4-959" fmla="*/ 1409070 w 3182629"/>
              <a:gd name="connsiteY4-960" fmla="*/ 1159393 h 3221116"/>
              <a:gd name="connsiteX5-961" fmla="*/ 1152384 w 3182629"/>
              <a:gd name="connsiteY5-962" fmla="*/ 1703728 h 3221116"/>
              <a:gd name="connsiteX6-963" fmla="*/ 1514013 w 3182629"/>
              <a:gd name="connsiteY6-964" fmla="*/ 2152290 h 3221116"/>
              <a:gd name="connsiteX7-965" fmla="*/ 1850815 w 3182629"/>
              <a:gd name="connsiteY7-966" fmla="*/ 1654259 h 3221116"/>
              <a:gd name="connsiteX8-967" fmla="*/ 1830467 w 3182629"/>
              <a:gd name="connsiteY8-968" fmla="*/ 1515986 h 3221116"/>
              <a:gd name="connsiteX9-969" fmla="*/ 1477043 w 3182629"/>
              <a:gd name="connsiteY9-970" fmla="*/ 1144372 h 3221116"/>
              <a:gd name="connsiteX10-971" fmla="*/ 1651152 w 3182629"/>
              <a:gd name="connsiteY10-972" fmla="*/ 501 h 3221116"/>
              <a:gd name="connsiteX11-973" fmla="*/ 2580395 w 3182629"/>
              <a:gd name="connsiteY11-974" fmla="*/ 324821 h 3221116"/>
              <a:gd name="connsiteX12-975" fmla="*/ 3030464 w 3182629"/>
              <a:gd name="connsiteY12-976" fmla="*/ 2249544 h 3221116"/>
              <a:gd name="connsiteX13-977" fmla="*/ 2585849 w 3182629"/>
              <a:gd name="connsiteY13-978" fmla="*/ 2588887 h 3221116"/>
              <a:gd name="connsiteX14-979" fmla="*/ 1973374 w 3182629"/>
              <a:gd name="connsiteY14-980" fmla="*/ 2195096 h 3221116"/>
              <a:gd name="connsiteX15-981" fmla="*/ 1390827 w 3182629"/>
              <a:gd name="connsiteY15-982" fmla="*/ 2527630 h 3221116"/>
              <a:gd name="connsiteX16-983" fmla="*/ 783896 w 3182629"/>
              <a:gd name="connsiteY16-984" fmla="*/ 1665044 h 3221116"/>
              <a:gd name="connsiteX17-985" fmla="*/ 1268509 w 3182629"/>
              <a:gd name="connsiteY17-986" fmla="*/ 819983 h 3221116"/>
              <a:gd name="connsiteX18-987" fmla="*/ 1328805 w 3182629"/>
              <a:gd name="connsiteY18-988" fmla="*/ 807930 h 3221116"/>
              <a:gd name="connsiteX19-989" fmla="*/ 1390827 w 3182629"/>
              <a:gd name="connsiteY19-990" fmla="*/ 802457 h 3221116"/>
              <a:gd name="connsiteX20-991" fmla="*/ 1462242 w 3182629"/>
              <a:gd name="connsiteY20-992" fmla="*/ 801708 h 3221116"/>
              <a:gd name="connsiteX21-993" fmla="*/ 1956122 w 3182629"/>
              <a:gd name="connsiteY21-994" fmla="*/ 1110076 h 3221116"/>
              <a:gd name="connsiteX22-995" fmla="*/ 1973374 w 3182629"/>
              <a:gd name="connsiteY22-996" fmla="*/ 875315 h 3221116"/>
              <a:gd name="connsiteX23-997" fmla="*/ 2333414 w 3182629"/>
              <a:gd name="connsiteY23-998" fmla="*/ 875315 h 3221116"/>
              <a:gd name="connsiteX24-999" fmla="*/ 2324788 w 3182629"/>
              <a:gd name="connsiteY24-1000" fmla="*/ 2054049 h 3221116"/>
              <a:gd name="connsiteX25-1001" fmla="*/ 2661746 w 3182629"/>
              <a:gd name="connsiteY25-1002" fmla="*/ 2179658 h 3221116"/>
              <a:gd name="connsiteX26-1003" fmla="*/ 2691046 w 3182629"/>
              <a:gd name="connsiteY26-1004" fmla="*/ 2188689 h 3221116"/>
              <a:gd name="connsiteX27-1005" fmla="*/ 2667011 w 3182629"/>
              <a:gd name="connsiteY27-1006" fmla="*/ 2175828 h 3221116"/>
              <a:gd name="connsiteX28-1007" fmla="*/ 2332141 w 3182629"/>
              <a:gd name="connsiteY28-1008" fmla="*/ 653899 h 3221116"/>
              <a:gd name="connsiteX29-1009" fmla="*/ 776764 w 3182629"/>
              <a:gd name="connsiteY29-1010" fmla="*/ 749845 h 3221116"/>
              <a:gd name="connsiteX30-1011" fmla="*/ 631487 w 3182629"/>
              <a:gd name="connsiteY30-1012" fmla="*/ 2301392 h 3221116"/>
              <a:gd name="connsiteX31-1013" fmla="*/ 2142017 w 3182629"/>
              <a:gd name="connsiteY31-1014" fmla="*/ 2684410 h 3221116"/>
              <a:gd name="connsiteX32-1015" fmla="*/ 2324866 w 3182629"/>
              <a:gd name="connsiteY32-1016" fmla="*/ 3053856 h 3221116"/>
              <a:gd name="connsiteX33-1017" fmla="*/ 294693 w 3182629"/>
              <a:gd name="connsiteY33-1018" fmla="*/ 2539075 h 3221116"/>
              <a:gd name="connsiteX34-1019" fmla="*/ 489947 w 3182629"/>
              <a:gd name="connsiteY34-1020" fmla="*/ 453774 h 3221116"/>
              <a:gd name="connsiteX35-1021" fmla="*/ 1651152 w 3182629"/>
              <a:gd name="connsiteY35-1022" fmla="*/ 501 h 3221116"/>
              <a:gd name="connsiteX0-1023" fmla="*/ 2664630 w 3189723"/>
              <a:gd name="connsiteY0-1024" fmla="*/ 2175617 h 3221116"/>
              <a:gd name="connsiteX1-1025" fmla="*/ 2658205 w 3189723"/>
              <a:gd name="connsiteY1-1026" fmla="*/ 2178566 h 3221116"/>
              <a:gd name="connsiteX2-1027" fmla="*/ 2664630 w 3189723"/>
              <a:gd name="connsiteY2-1028" fmla="*/ 2175617 h 3221116"/>
              <a:gd name="connsiteX3-1029" fmla="*/ 1477043 w 3189723"/>
              <a:gd name="connsiteY3-1030" fmla="*/ 1144372 h 3221116"/>
              <a:gd name="connsiteX4-1031" fmla="*/ 1409070 w 3189723"/>
              <a:gd name="connsiteY4-1032" fmla="*/ 1159393 h 3221116"/>
              <a:gd name="connsiteX5-1033" fmla="*/ 1152384 w 3189723"/>
              <a:gd name="connsiteY5-1034" fmla="*/ 1703728 h 3221116"/>
              <a:gd name="connsiteX6-1035" fmla="*/ 1514013 w 3189723"/>
              <a:gd name="connsiteY6-1036" fmla="*/ 2152290 h 3221116"/>
              <a:gd name="connsiteX7-1037" fmla="*/ 1850815 w 3189723"/>
              <a:gd name="connsiteY7-1038" fmla="*/ 1654259 h 3221116"/>
              <a:gd name="connsiteX8-1039" fmla="*/ 1830467 w 3189723"/>
              <a:gd name="connsiteY8-1040" fmla="*/ 1515986 h 3221116"/>
              <a:gd name="connsiteX9-1041" fmla="*/ 1477043 w 3189723"/>
              <a:gd name="connsiteY9-1042" fmla="*/ 1144372 h 3221116"/>
              <a:gd name="connsiteX10-1043" fmla="*/ 1651152 w 3189723"/>
              <a:gd name="connsiteY10-1044" fmla="*/ 501 h 3221116"/>
              <a:gd name="connsiteX11-1045" fmla="*/ 2580395 w 3189723"/>
              <a:gd name="connsiteY11-1046" fmla="*/ 324821 h 3221116"/>
              <a:gd name="connsiteX12-1047" fmla="*/ 3030464 w 3189723"/>
              <a:gd name="connsiteY12-1048" fmla="*/ 2249544 h 3221116"/>
              <a:gd name="connsiteX13-1049" fmla="*/ 2585849 w 3189723"/>
              <a:gd name="connsiteY13-1050" fmla="*/ 2588887 h 3221116"/>
              <a:gd name="connsiteX14-1051" fmla="*/ 1973374 w 3189723"/>
              <a:gd name="connsiteY14-1052" fmla="*/ 2195096 h 3221116"/>
              <a:gd name="connsiteX15-1053" fmla="*/ 1390827 w 3189723"/>
              <a:gd name="connsiteY15-1054" fmla="*/ 2527630 h 3221116"/>
              <a:gd name="connsiteX16-1055" fmla="*/ 783896 w 3189723"/>
              <a:gd name="connsiteY16-1056" fmla="*/ 1665044 h 3221116"/>
              <a:gd name="connsiteX17-1057" fmla="*/ 1268509 w 3189723"/>
              <a:gd name="connsiteY17-1058" fmla="*/ 819983 h 3221116"/>
              <a:gd name="connsiteX18-1059" fmla="*/ 1328805 w 3189723"/>
              <a:gd name="connsiteY18-1060" fmla="*/ 807930 h 3221116"/>
              <a:gd name="connsiteX19-1061" fmla="*/ 1390827 w 3189723"/>
              <a:gd name="connsiteY19-1062" fmla="*/ 802457 h 3221116"/>
              <a:gd name="connsiteX20-1063" fmla="*/ 1462242 w 3189723"/>
              <a:gd name="connsiteY20-1064" fmla="*/ 801708 h 3221116"/>
              <a:gd name="connsiteX21-1065" fmla="*/ 1956122 w 3189723"/>
              <a:gd name="connsiteY21-1066" fmla="*/ 1110076 h 3221116"/>
              <a:gd name="connsiteX22-1067" fmla="*/ 1973374 w 3189723"/>
              <a:gd name="connsiteY22-1068" fmla="*/ 875315 h 3221116"/>
              <a:gd name="connsiteX23-1069" fmla="*/ 2333414 w 3189723"/>
              <a:gd name="connsiteY23-1070" fmla="*/ 875315 h 3221116"/>
              <a:gd name="connsiteX24-1071" fmla="*/ 2324788 w 3189723"/>
              <a:gd name="connsiteY24-1072" fmla="*/ 2054049 h 3221116"/>
              <a:gd name="connsiteX25-1073" fmla="*/ 2661746 w 3189723"/>
              <a:gd name="connsiteY25-1074" fmla="*/ 2179658 h 3221116"/>
              <a:gd name="connsiteX26-1075" fmla="*/ 2691046 w 3189723"/>
              <a:gd name="connsiteY26-1076" fmla="*/ 2188689 h 3221116"/>
              <a:gd name="connsiteX27-1077" fmla="*/ 2667011 w 3189723"/>
              <a:gd name="connsiteY27-1078" fmla="*/ 2175828 h 3221116"/>
              <a:gd name="connsiteX28-1079" fmla="*/ 2332141 w 3189723"/>
              <a:gd name="connsiteY28-1080" fmla="*/ 653899 h 3221116"/>
              <a:gd name="connsiteX29-1081" fmla="*/ 776764 w 3189723"/>
              <a:gd name="connsiteY29-1082" fmla="*/ 749845 h 3221116"/>
              <a:gd name="connsiteX30-1083" fmla="*/ 631487 w 3189723"/>
              <a:gd name="connsiteY30-1084" fmla="*/ 2301392 h 3221116"/>
              <a:gd name="connsiteX31-1085" fmla="*/ 2142017 w 3189723"/>
              <a:gd name="connsiteY31-1086" fmla="*/ 2684410 h 3221116"/>
              <a:gd name="connsiteX32-1087" fmla="*/ 2324866 w 3189723"/>
              <a:gd name="connsiteY32-1088" fmla="*/ 3053856 h 3221116"/>
              <a:gd name="connsiteX33-1089" fmla="*/ 294693 w 3189723"/>
              <a:gd name="connsiteY33-1090" fmla="*/ 2539075 h 3221116"/>
              <a:gd name="connsiteX34-1091" fmla="*/ 489947 w 3189723"/>
              <a:gd name="connsiteY34-1092" fmla="*/ 453774 h 3221116"/>
              <a:gd name="connsiteX35-1093" fmla="*/ 1651152 w 3189723"/>
              <a:gd name="connsiteY35-1094" fmla="*/ 501 h 322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/>
          <p:cNvSpPr>
            <a:spLocks noChangeAspect="1"/>
          </p:cNvSpPr>
          <p:nvPr/>
        </p:nvSpPr>
        <p:spPr>
          <a:xfrm>
            <a:off x="11088980" y="5624208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/>
          <p:cNvSpPr/>
          <p:nvPr/>
        </p:nvSpPr>
        <p:spPr>
          <a:xfrm>
            <a:off x="10359195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15" y="232141"/>
            <a:ext cx="1158525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3033E566-1324-4860-8818-6A379C1BC06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A621E8-D9F5-464B-B1BC-8A3B48E83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8389" y="4085824"/>
            <a:ext cx="11895222" cy="263729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6EDE128-B744-4A74-8E9F-3A7BF80CB905}"/>
              </a:ext>
            </a:extLst>
          </p:cNvPr>
          <p:cNvGrpSpPr/>
          <p:nvPr/>
        </p:nvGrpSpPr>
        <p:grpSpPr>
          <a:xfrm>
            <a:off x="5518484" y="3789908"/>
            <a:ext cx="1155032" cy="1618099"/>
            <a:chOff x="5518484" y="1810900"/>
            <a:chExt cx="1155032" cy="161809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96AC1BF-FB8D-4452-98B0-9EFC567AD3F8}"/>
                </a:ext>
              </a:extLst>
            </p:cNvPr>
            <p:cNvSpPr/>
            <p:nvPr/>
          </p:nvSpPr>
          <p:spPr>
            <a:xfrm>
              <a:off x="5518484" y="1810900"/>
              <a:ext cx="1155032" cy="1618099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7EDB158-1791-4281-BD3B-5BCF7A7B7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37" y="2284969"/>
              <a:ext cx="1069926" cy="1027612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EC52F24-16D8-4F60-BCDC-7C1329F3C3D7}"/>
              </a:ext>
            </a:extLst>
          </p:cNvPr>
          <p:cNvSpPr txBox="1"/>
          <p:nvPr/>
        </p:nvSpPr>
        <p:spPr>
          <a:xfrm>
            <a:off x="2047140" y="1071630"/>
            <a:ext cx="8097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solidFill>
                  <a:prstClr val="white"/>
                </a:solidFill>
                <a:cs typeface="+mn-ea"/>
                <a:sym typeface="+mn-lt"/>
              </a:rPr>
              <a:t>Part one</a:t>
            </a:r>
            <a:endParaRPr lang="zh-CN" altLang="en-US" sz="13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PA_库_文本框 5">
            <a:extLst>
              <a:ext uri="{FF2B5EF4-FFF2-40B4-BE49-F238E27FC236}">
                <a16:creationId xmlns:a16="http://schemas.microsoft.com/office/drawing/2014/main" id="{5216A0E3-FE70-4756-936F-A3B30F4E3E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8660" y="481439"/>
            <a:ext cx="338554" cy="27356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000" dirty="0">
                <a:solidFill>
                  <a:prstClr val="white"/>
                </a:solidFill>
                <a:cs typeface="+mn-ea"/>
                <a:sym typeface="+mn-lt"/>
              </a:rPr>
              <a:t>CHOICE IS THE BEGINNING OF HAPPINESS</a:t>
            </a:r>
            <a:endParaRPr lang="zh-CN" altLang="en-US" sz="10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PA_库_图片 6">
            <a:extLst>
              <a:ext uri="{FF2B5EF4-FFF2-40B4-BE49-F238E27FC236}">
                <a16:creationId xmlns:a16="http://schemas.microsoft.com/office/drawing/2014/main" id="{E2144F9C-4332-4666-95D1-CD15016659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6" y="1806803"/>
            <a:ext cx="485726" cy="675278"/>
          </a:xfrm>
          <a:prstGeom prst="rect">
            <a:avLst/>
          </a:prstGeom>
        </p:spPr>
      </p:pic>
      <p:sp>
        <p:nvSpPr>
          <p:cNvPr id="29" name="PA_库_矩形 7">
            <a:extLst>
              <a:ext uri="{FF2B5EF4-FFF2-40B4-BE49-F238E27FC236}">
                <a16:creationId xmlns:a16="http://schemas.microsoft.com/office/drawing/2014/main" id="{6117CC66-6540-447A-9718-CA052C4521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0375" y="477310"/>
            <a:ext cx="946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prstClr val="white"/>
                </a:solidFill>
                <a:cs typeface="+mn-ea"/>
                <a:sym typeface="+mn-lt"/>
              </a:rPr>
              <a:t>Early in the day it was whispered that we should sail in a boat, only thou and I, and never a soul in the world would know of this our pilgrimage to no country and to no end.</a:t>
            </a:r>
            <a:endParaRPr lang="zh-CN" altLang="en-US" sz="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A_库_图片 8">
            <a:extLst>
              <a:ext uri="{FF2B5EF4-FFF2-40B4-BE49-F238E27FC236}">
                <a16:creationId xmlns:a16="http://schemas.microsoft.com/office/drawing/2014/main" id="{963E4A09-FCA7-4A20-97CC-C509704185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134" y="523774"/>
            <a:ext cx="485726" cy="675278"/>
          </a:xfrm>
          <a:prstGeom prst="rect">
            <a:avLst/>
          </a:prstGeom>
        </p:spPr>
      </p:pic>
      <p:sp>
        <p:nvSpPr>
          <p:cNvPr id="35" name="PA_库_矩形 11">
            <a:extLst>
              <a:ext uri="{FF2B5EF4-FFF2-40B4-BE49-F238E27FC236}">
                <a16:creationId xmlns:a16="http://schemas.microsoft.com/office/drawing/2014/main" id="{02D8A6A3-A744-4E35-9B0D-47D90DB7EB9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919027" y="599022"/>
            <a:ext cx="507831" cy="229140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zh-CN" sz="1050" dirty="0">
                <a:solidFill>
                  <a:prstClr val="white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5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9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29" grpId="0" autoUpdateAnimBg="0"/>
      <p:bldP spid="3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/>
          <p:cNvSpPr/>
          <p:nvPr/>
        </p:nvSpPr>
        <p:spPr>
          <a:xfrm rot="10800000">
            <a:off x="7871934" y="4610240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/>
          <p:cNvSpPr/>
          <p:nvPr/>
        </p:nvSpPr>
        <p:spPr>
          <a:xfrm>
            <a:off x="8435540" y="4689594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/>
          <p:cNvSpPr/>
          <p:nvPr/>
        </p:nvSpPr>
        <p:spPr>
          <a:xfrm rot="16200000">
            <a:off x="4359308" y="3634371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/>
          <p:cNvSpPr/>
          <p:nvPr/>
        </p:nvSpPr>
        <p:spPr>
          <a:xfrm>
            <a:off x="9475134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/>
          <p:cNvSpPr/>
          <p:nvPr/>
        </p:nvSpPr>
        <p:spPr>
          <a:xfrm>
            <a:off x="10104940" y="4747559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/>
          <p:cNvSpPr/>
          <p:nvPr/>
        </p:nvSpPr>
        <p:spPr>
          <a:xfrm>
            <a:off x="10252271" y="3641889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/>
          <p:cNvSpPr/>
          <p:nvPr/>
        </p:nvSpPr>
        <p:spPr>
          <a:xfrm>
            <a:off x="10998217" y="5652772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-1" fmla="*/ 795647 w 2149434"/>
              <a:gd name="connsiteY0-2" fmla="*/ 2933205 h 2933205"/>
              <a:gd name="connsiteX1-3" fmla="*/ 0 w 2149434"/>
              <a:gd name="connsiteY1-4" fmla="*/ 1531917 h 2933205"/>
              <a:gd name="connsiteX2-5" fmla="*/ 463138 w 2149434"/>
              <a:gd name="connsiteY2-6" fmla="*/ 1733797 h 2933205"/>
              <a:gd name="connsiteX3-7" fmla="*/ 676894 w 2149434"/>
              <a:gd name="connsiteY3-8" fmla="*/ 0 h 2933205"/>
              <a:gd name="connsiteX4-9" fmla="*/ 2066307 w 2149434"/>
              <a:gd name="connsiteY4-10" fmla="*/ 819397 h 2933205"/>
              <a:gd name="connsiteX5-11" fmla="*/ 2149434 w 2149434"/>
              <a:gd name="connsiteY5-12" fmla="*/ 593766 h 2933205"/>
              <a:gd name="connsiteX6-13" fmla="*/ 1816925 w 2149434"/>
              <a:gd name="connsiteY6-14" fmla="*/ 2933205 h 2933205"/>
              <a:gd name="connsiteX7-15" fmla="*/ 1187533 w 2149434"/>
              <a:gd name="connsiteY7-16" fmla="*/ 926275 h 2933205"/>
              <a:gd name="connsiteX8-17" fmla="*/ 1080655 w 2149434"/>
              <a:gd name="connsiteY8-18" fmla="*/ 1828800 h 2933205"/>
              <a:gd name="connsiteX9-19" fmla="*/ 914400 w 2149434"/>
              <a:gd name="connsiteY9-20" fmla="*/ 1448790 h 2933205"/>
              <a:gd name="connsiteX10-21" fmla="*/ 795647 w 2149434"/>
              <a:gd name="connsiteY10-22" fmla="*/ 2933205 h 2933205"/>
              <a:gd name="connsiteX0-23" fmla="*/ 795647 w 2149434"/>
              <a:gd name="connsiteY0-24" fmla="*/ 3150488 h 3150488"/>
              <a:gd name="connsiteX1-25" fmla="*/ 0 w 2149434"/>
              <a:gd name="connsiteY1-26" fmla="*/ 1749200 h 3150488"/>
              <a:gd name="connsiteX2-27" fmla="*/ 463138 w 2149434"/>
              <a:gd name="connsiteY2-28" fmla="*/ 1951080 h 3150488"/>
              <a:gd name="connsiteX3-29" fmla="*/ 776482 w 2149434"/>
              <a:gd name="connsiteY3-30" fmla="*/ 0 h 3150488"/>
              <a:gd name="connsiteX4-31" fmla="*/ 2066307 w 2149434"/>
              <a:gd name="connsiteY4-32" fmla="*/ 1036680 h 3150488"/>
              <a:gd name="connsiteX5-33" fmla="*/ 2149434 w 2149434"/>
              <a:gd name="connsiteY5-34" fmla="*/ 811049 h 3150488"/>
              <a:gd name="connsiteX6-35" fmla="*/ 1816925 w 2149434"/>
              <a:gd name="connsiteY6-36" fmla="*/ 3150488 h 3150488"/>
              <a:gd name="connsiteX7-37" fmla="*/ 1187533 w 2149434"/>
              <a:gd name="connsiteY7-38" fmla="*/ 1143558 h 3150488"/>
              <a:gd name="connsiteX8-39" fmla="*/ 1080655 w 2149434"/>
              <a:gd name="connsiteY8-40" fmla="*/ 2046083 h 3150488"/>
              <a:gd name="connsiteX9-41" fmla="*/ 914400 w 2149434"/>
              <a:gd name="connsiteY9-42" fmla="*/ 1666073 h 3150488"/>
              <a:gd name="connsiteX10-43" fmla="*/ 795647 w 2149434"/>
              <a:gd name="connsiteY10-44" fmla="*/ 3150488 h 3150488"/>
              <a:gd name="connsiteX0-45" fmla="*/ 795647 w 2149434"/>
              <a:gd name="connsiteY0-46" fmla="*/ 3150488 h 3150488"/>
              <a:gd name="connsiteX1-47" fmla="*/ 0 w 2149434"/>
              <a:gd name="connsiteY1-48" fmla="*/ 1749200 h 3150488"/>
              <a:gd name="connsiteX2-49" fmla="*/ 463138 w 2149434"/>
              <a:gd name="connsiteY2-50" fmla="*/ 1951080 h 3150488"/>
              <a:gd name="connsiteX3-51" fmla="*/ 776482 w 2149434"/>
              <a:gd name="connsiteY3-52" fmla="*/ 0 h 3150488"/>
              <a:gd name="connsiteX4-53" fmla="*/ 2066307 w 2149434"/>
              <a:gd name="connsiteY4-54" fmla="*/ 1036680 h 3150488"/>
              <a:gd name="connsiteX5-55" fmla="*/ 2149434 w 2149434"/>
              <a:gd name="connsiteY5-56" fmla="*/ 811049 h 3150488"/>
              <a:gd name="connsiteX6-57" fmla="*/ 1816925 w 2149434"/>
              <a:gd name="connsiteY6-58" fmla="*/ 3150488 h 3150488"/>
              <a:gd name="connsiteX7-59" fmla="*/ 1187533 w 2149434"/>
              <a:gd name="connsiteY7-60" fmla="*/ 1143558 h 3150488"/>
              <a:gd name="connsiteX8-61" fmla="*/ 1080655 w 2149434"/>
              <a:gd name="connsiteY8-62" fmla="*/ 2046083 h 3150488"/>
              <a:gd name="connsiteX9-63" fmla="*/ 914400 w 2149434"/>
              <a:gd name="connsiteY9-64" fmla="*/ 1666073 h 3150488"/>
              <a:gd name="connsiteX10-65" fmla="*/ 795647 w 2149434"/>
              <a:gd name="connsiteY10-66" fmla="*/ 3150488 h 3150488"/>
              <a:gd name="connsiteX0-67" fmla="*/ 795647 w 2149434"/>
              <a:gd name="connsiteY0-68" fmla="*/ 3150488 h 3150488"/>
              <a:gd name="connsiteX1-69" fmla="*/ 0 w 2149434"/>
              <a:gd name="connsiteY1-70" fmla="*/ 1749200 h 3150488"/>
              <a:gd name="connsiteX2-71" fmla="*/ 463138 w 2149434"/>
              <a:gd name="connsiteY2-72" fmla="*/ 1951080 h 3150488"/>
              <a:gd name="connsiteX3-73" fmla="*/ 776482 w 2149434"/>
              <a:gd name="connsiteY3-74" fmla="*/ 0 h 3150488"/>
              <a:gd name="connsiteX4-75" fmla="*/ 1975772 w 2149434"/>
              <a:gd name="connsiteY4-76" fmla="*/ 991413 h 3150488"/>
              <a:gd name="connsiteX5-77" fmla="*/ 2149434 w 2149434"/>
              <a:gd name="connsiteY5-78" fmla="*/ 811049 h 3150488"/>
              <a:gd name="connsiteX6-79" fmla="*/ 1816925 w 2149434"/>
              <a:gd name="connsiteY6-80" fmla="*/ 3150488 h 3150488"/>
              <a:gd name="connsiteX7-81" fmla="*/ 1187533 w 2149434"/>
              <a:gd name="connsiteY7-82" fmla="*/ 1143558 h 3150488"/>
              <a:gd name="connsiteX8-83" fmla="*/ 1080655 w 2149434"/>
              <a:gd name="connsiteY8-84" fmla="*/ 2046083 h 3150488"/>
              <a:gd name="connsiteX9-85" fmla="*/ 914400 w 2149434"/>
              <a:gd name="connsiteY9-86" fmla="*/ 1666073 h 3150488"/>
              <a:gd name="connsiteX10-87" fmla="*/ 795647 w 2149434"/>
              <a:gd name="connsiteY10-88" fmla="*/ 3150488 h 3150488"/>
              <a:gd name="connsiteX0-89" fmla="*/ 795647 w 2149434"/>
              <a:gd name="connsiteY0-90" fmla="*/ 3150488 h 3150488"/>
              <a:gd name="connsiteX1-91" fmla="*/ 0 w 2149434"/>
              <a:gd name="connsiteY1-92" fmla="*/ 1749200 h 3150488"/>
              <a:gd name="connsiteX2-93" fmla="*/ 463138 w 2149434"/>
              <a:gd name="connsiteY2-94" fmla="*/ 1951080 h 3150488"/>
              <a:gd name="connsiteX3-95" fmla="*/ 776482 w 2149434"/>
              <a:gd name="connsiteY3-96" fmla="*/ 0 h 3150488"/>
              <a:gd name="connsiteX4-97" fmla="*/ 1975772 w 2149434"/>
              <a:gd name="connsiteY4-98" fmla="*/ 991413 h 3150488"/>
              <a:gd name="connsiteX5-99" fmla="*/ 2149434 w 2149434"/>
              <a:gd name="connsiteY5-100" fmla="*/ 811049 h 3150488"/>
              <a:gd name="connsiteX6-101" fmla="*/ 1816925 w 2149434"/>
              <a:gd name="connsiteY6-102" fmla="*/ 3150488 h 3150488"/>
              <a:gd name="connsiteX7-103" fmla="*/ 1187533 w 2149434"/>
              <a:gd name="connsiteY7-104" fmla="*/ 1143558 h 3150488"/>
              <a:gd name="connsiteX8-105" fmla="*/ 1080655 w 2149434"/>
              <a:gd name="connsiteY8-106" fmla="*/ 2046083 h 3150488"/>
              <a:gd name="connsiteX9-107" fmla="*/ 914400 w 2149434"/>
              <a:gd name="connsiteY9-108" fmla="*/ 1666073 h 3150488"/>
              <a:gd name="connsiteX10-109" fmla="*/ 795647 w 2149434"/>
              <a:gd name="connsiteY10-110" fmla="*/ 3150488 h 3150488"/>
              <a:gd name="connsiteX0-111" fmla="*/ 795647 w 2149434"/>
              <a:gd name="connsiteY0-112" fmla="*/ 3150488 h 3150488"/>
              <a:gd name="connsiteX1-113" fmla="*/ 0 w 2149434"/>
              <a:gd name="connsiteY1-114" fmla="*/ 1749200 h 3150488"/>
              <a:gd name="connsiteX2-115" fmla="*/ 463138 w 2149434"/>
              <a:gd name="connsiteY2-116" fmla="*/ 1951080 h 3150488"/>
              <a:gd name="connsiteX3-117" fmla="*/ 776482 w 2149434"/>
              <a:gd name="connsiteY3-118" fmla="*/ 0 h 3150488"/>
              <a:gd name="connsiteX4-119" fmla="*/ 1975772 w 2149434"/>
              <a:gd name="connsiteY4-120" fmla="*/ 991413 h 3150488"/>
              <a:gd name="connsiteX5-121" fmla="*/ 2149434 w 2149434"/>
              <a:gd name="connsiteY5-122" fmla="*/ 811049 h 3150488"/>
              <a:gd name="connsiteX6-123" fmla="*/ 1816925 w 2149434"/>
              <a:gd name="connsiteY6-124" fmla="*/ 3150488 h 3150488"/>
              <a:gd name="connsiteX7-125" fmla="*/ 1187533 w 2149434"/>
              <a:gd name="connsiteY7-126" fmla="*/ 1143558 h 3150488"/>
              <a:gd name="connsiteX8-127" fmla="*/ 1080655 w 2149434"/>
              <a:gd name="connsiteY8-128" fmla="*/ 2046083 h 3150488"/>
              <a:gd name="connsiteX9-129" fmla="*/ 914400 w 2149434"/>
              <a:gd name="connsiteY9-130" fmla="*/ 1666073 h 3150488"/>
              <a:gd name="connsiteX10-131" fmla="*/ 795647 w 2149434"/>
              <a:gd name="connsiteY10-132" fmla="*/ 3150488 h 3150488"/>
              <a:gd name="connsiteX0-133" fmla="*/ 795647 w 2095113"/>
              <a:gd name="connsiteY0-134" fmla="*/ 3150488 h 3150488"/>
              <a:gd name="connsiteX1-135" fmla="*/ 0 w 2095113"/>
              <a:gd name="connsiteY1-136" fmla="*/ 1749200 h 3150488"/>
              <a:gd name="connsiteX2-137" fmla="*/ 463138 w 2095113"/>
              <a:gd name="connsiteY2-138" fmla="*/ 1951080 h 3150488"/>
              <a:gd name="connsiteX3-139" fmla="*/ 776482 w 2095113"/>
              <a:gd name="connsiteY3-140" fmla="*/ 0 h 3150488"/>
              <a:gd name="connsiteX4-141" fmla="*/ 1975772 w 2095113"/>
              <a:gd name="connsiteY4-142" fmla="*/ 991413 h 3150488"/>
              <a:gd name="connsiteX5-143" fmla="*/ 2095113 w 2095113"/>
              <a:gd name="connsiteY5-144" fmla="*/ 702407 h 3150488"/>
              <a:gd name="connsiteX6-145" fmla="*/ 1816925 w 2095113"/>
              <a:gd name="connsiteY6-146" fmla="*/ 3150488 h 3150488"/>
              <a:gd name="connsiteX7-147" fmla="*/ 1187533 w 2095113"/>
              <a:gd name="connsiteY7-148" fmla="*/ 1143558 h 3150488"/>
              <a:gd name="connsiteX8-149" fmla="*/ 1080655 w 2095113"/>
              <a:gd name="connsiteY8-150" fmla="*/ 2046083 h 3150488"/>
              <a:gd name="connsiteX9-151" fmla="*/ 914400 w 2095113"/>
              <a:gd name="connsiteY9-152" fmla="*/ 1666073 h 3150488"/>
              <a:gd name="connsiteX10-153" fmla="*/ 795647 w 2095113"/>
              <a:gd name="connsiteY10-154" fmla="*/ 3150488 h 3150488"/>
              <a:gd name="connsiteX0-155" fmla="*/ 795647 w 2760540"/>
              <a:gd name="connsiteY0-156" fmla="*/ 3150488 h 3150488"/>
              <a:gd name="connsiteX1-157" fmla="*/ 0 w 2760540"/>
              <a:gd name="connsiteY1-158" fmla="*/ 1749200 h 3150488"/>
              <a:gd name="connsiteX2-159" fmla="*/ 463138 w 2760540"/>
              <a:gd name="connsiteY2-160" fmla="*/ 1951080 h 3150488"/>
              <a:gd name="connsiteX3-161" fmla="*/ 776482 w 2760540"/>
              <a:gd name="connsiteY3-162" fmla="*/ 0 h 3150488"/>
              <a:gd name="connsiteX4-163" fmla="*/ 1975772 w 2760540"/>
              <a:gd name="connsiteY4-164" fmla="*/ 991413 h 3150488"/>
              <a:gd name="connsiteX5-165" fmla="*/ 2095113 w 2760540"/>
              <a:gd name="connsiteY5-166" fmla="*/ 702407 h 3150488"/>
              <a:gd name="connsiteX6-167" fmla="*/ 1816925 w 2760540"/>
              <a:gd name="connsiteY6-168" fmla="*/ 3150488 h 3150488"/>
              <a:gd name="connsiteX7-169" fmla="*/ 1187533 w 2760540"/>
              <a:gd name="connsiteY7-170" fmla="*/ 1143558 h 3150488"/>
              <a:gd name="connsiteX8-171" fmla="*/ 1080655 w 2760540"/>
              <a:gd name="connsiteY8-172" fmla="*/ 2046083 h 3150488"/>
              <a:gd name="connsiteX9-173" fmla="*/ 914400 w 2760540"/>
              <a:gd name="connsiteY9-174" fmla="*/ 1666073 h 3150488"/>
              <a:gd name="connsiteX10-175" fmla="*/ 795647 w 2760540"/>
              <a:gd name="connsiteY10-176" fmla="*/ 3150488 h 3150488"/>
              <a:gd name="connsiteX0-177" fmla="*/ 795647 w 2904019"/>
              <a:gd name="connsiteY0-178" fmla="*/ 3150488 h 3150488"/>
              <a:gd name="connsiteX1-179" fmla="*/ 0 w 2904019"/>
              <a:gd name="connsiteY1-180" fmla="*/ 1749200 h 3150488"/>
              <a:gd name="connsiteX2-181" fmla="*/ 463138 w 2904019"/>
              <a:gd name="connsiteY2-182" fmla="*/ 1951080 h 3150488"/>
              <a:gd name="connsiteX3-183" fmla="*/ 776482 w 2904019"/>
              <a:gd name="connsiteY3-184" fmla="*/ 0 h 3150488"/>
              <a:gd name="connsiteX4-185" fmla="*/ 1975772 w 2904019"/>
              <a:gd name="connsiteY4-186" fmla="*/ 991413 h 3150488"/>
              <a:gd name="connsiteX5-187" fmla="*/ 2095113 w 2904019"/>
              <a:gd name="connsiteY5-188" fmla="*/ 702407 h 3150488"/>
              <a:gd name="connsiteX6-189" fmla="*/ 1816925 w 2904019"/>
              <a:gd name="connsiteY6-190" fmla="*/ 3150488 h 3150488"/>
              <a:gd name="connsiteX7-191" fmla="*/ 1187533 w 2904019"/>
              <a:gd name="connsiteY7-192" fmla="*/ 1143558 h 3150488"/>
              <a:gd name="connsiteX8-193" fmla="*/ 1080655 w 2904019"/>
              <a:gd name="connsiteY8-194" fmla="*/ 2046083 h 3150488"/>
              <a:gd name="connsiteX9-195" fmla="*/ 914400 w 2904019"/>
              <a:gd name="connsiteY9-196" fmla="*/ 1666073 h 3150488"/>
              <a:gd name="connsiteX10-197" fmla="*/ 795647 w 2904019"/>
              <a:gd name="connsiteY10-198" fmla="*/ 3150488 h 3150488"/>
              <a:gd name="connsiteX0-199" fmla="*/ 795647 w 2905418"/>
              <a:gd name="connsiteY0-200" fmla="*/ 3150488 h 3186701"/>
              <a:gd name="connsiteX1-201" fmla="*/ 0 w 2905418"/>
              <a:gd name="connsiteY1-202" fmla="*/ 1749200 h 3186701"/>
              <a:gd name="connsiteX2-203" fmla="*/ 463138 w 2905418"/>
              <a:gd name="connsiteY2-204" fmla="*/ 1951080 h 3186701"/>
              <a:gd name="connsiteX3-205" fmla="*/ 776482 w 2905418"/>
              <a:gd name="connsiteY3-206" fmla="*/ 0 h 3186701"/>
              <a:gd name="connsiteX4-207" fmla="*/ 1975772 w 2905418"/>
              <a:gd name="connsiteY4-208" fmla="*/ 991413 h 3186701"/>
              <a:gd name="connsiteX5-209" fmla="*/ 2095113 w 2905418"/>
              <a:gd name="connsiteY5-210" fmla="*/ 702407 h 3186701"/>
              <a:gd name="connsiteX6-211" fmla="*/ 1821452 w 2905418"/>
              <a:gd name="connsiteY6-212" fmla="*/ 3186701 h 3186701"/>
              <a:gd name="connsiteX7-213" fmla="*/ 1187533 w 2905418"/>
              <a:gd name="connsiteY7-214" fmla="*/ 1143558 h 3186701"/>
              <a:gd name="connsiteX8-215" fmla="*/ 1080655 w 2905418"/>
              <a:gd name="connsiteY8-216" fmla="*/ 2046083 h 3186701"/>
              <a:gd name="connsiteX9-217" fmla="*/ 914400 w 2905418"/>
              <a:gd name="connsiteY9-218" fmla="*/ 1666073 h 3186701"/>
              <a:gd name="connsiteX10-219" fmla="*/ 795647 w 2905418"/>
              <a:gd name="connsiteY10-220" fmla="*/ 3150488 h 3186701"/>
              <a:gd name="connsiteX0-221" fmla="*/ 795647 w 2937337"/>
              <a:gd name="connsiteY0-222" fmla="*/ 3150488 h 3186701"/>
              <a:gd name="connsiteX1-223" fmla="*/ 0 w 2937337"/>
              <a:gd name="connsiteY1-224" fmla="*/ 1749200 h 3186701"/>
              <a:gd name="connsiteX2-225" fmla="*/ 463138 w 2937337"/>
              <a:gd name="connsiteY2-226" fmla="*/ 1951080 h 3186701"/>
              <a:gd name="connsiteX3-227" fmla="*/ 776482 w 2937337"/>
              <a:gd name="connsiteY3-228" fmla="*/ 0 h 3186701"/>
              <a:gd name="connsiteX4-229" fmla="*/ 1975772 w 2937337"/>
              <a:gd name="connsiteY4-230" fmla="*/ 991413 h 3186701"/>
              <a:gd name="connsiteX5-231" fmla="*/ 2095113 w 2937337"/>
              <a:gd name="connsiteY5-232" fmla="*/ 702407 h 3186701"/>
              <a:gd name="connsiteX6-233" fmla="*/ 1821452 w 2937337"/>
              <a:gd name="connsiteY6-234" fmla="*/ 3186701 h 3186701"/>
              <a:gd name="connsiteX7-235" fmla="*/ 1187533 w 2937337"/>
              <a:gd name="connsiteY7-236" fmla="*/ 1143558 h 3186701"/>
              <a:gd name="connsiteX8-237" fmla="*/ 1080655 w 2937337"/>
              <a:gd name="connsiteY8-238" fmla="*/ 2046083 h 3186701"/>
              <a:gd name="connsiteX9-239" fmla="*/ 914400 w 2937337"/>
              <a:gd name="connsiteY9-240" fmla="*/ 1666073 h 3186701"/>
              <a:gd name="connsiteX10-241" fmla="*/ 795647 w 2937337"/>
              <a:gd name="connsiteY10-242" fmla="*/ 3150488 h 3186701"/>
              <a:gd name="connsiteX0-243" fmla="*/ 795647 w 2937337"/>
              <a:gd name="connsiteY0-244" fmla="*/ 3150488 h 3186701"/>
              <a:gd name="connsiteX1-245" fmla="*/ 0 w 2937337"/>
              <a:gd name="connsiteY1-246" fmla="*/ 1749200 h 3186701"/>
              <a:gd name="connsiteX2-247" fmla="*/ 463138 w 2937337"/>
              <a:gd name="connsiteY2-248" fmla="*/ 1951080 h 3186701"/>
              <a:gd name="connsiteX3-249" fmla="*/ 776482 w 2937337"/>
              <a:gd name="connsiteY3-250" fmla="*/ 0 h 3186701"/>
              <a:gd name="connsiteX4-251" fmla="*/ 2120628 w 2937337"/>
              <a:gd name="connsiteY4-252" fmla="*/ 1308284 h 3186701"/>
              <a:gd name="connsiteX5-253" fmla="*/ 2095113 w 2937337"/>
              <a:gd name="connsiteY5-254" fmla="*/ 702407 h 3186701"/>
              <a:gd name="connsiteX6-255" fmla="*/ 1821452 w 2937337"/>
              <a:gd name="connsiteY6-256" fmla="*/ 3186701 h 3186701"/>
              <a:gd name="connsiteX7-257" fmla="*/ 1187533 w 2937337"/>
              <a:gd name="connsiteY7-258" fmla="*/ 1143558 h 3186701"/>
              <a:gd name="connsiteX8-259" fmla="*/ 1080655 w 2937337"/>
              <a:gd name="connsiteY8-260" fmla="*/ 2046083 h 3186701"/>
              <a:gd name="connsiteX9-261" fmla="*/ 914400 w 2937337"/>
              <a:gd name="connsiteY9-262" fmla="*/ 1666073 h 3186701"/>
              <a:gd name="connsiteX10-263" fmla="*/ 795647 w 2937337"/>
              <a:gd name="connsiteY10-264" fmla="*/ 3150488 h 3186701"/>
              <a:gd name="connsiteX0-265" fmla="*/ 795647 w 2937337"/>
              <a:gd name="connsiteY0-266" fmla="*/ 3150488 h 3186701"/>
              <a:gd name="connsiteX1-267" fmla="*/ 0 w 2937337"/>
              <a:gd name="connsiteY1-268" fmla="*/ 1749200 h 3186701"/>
              <a:gd name="connsiteX2-269" fmla="*/ 463138 w 2937337"/>
              <a:gd name="connsiteY2-270" fmla="*/ 1951080 h 3186701"/>
              <a:gd name="connsiteX3-271" fmla="*/ 776482 w 2937337"/>
              <a:gd name="connsiteY3-272" fmla="*/ 0 h 3186701"/>
              <a:gd name="connsiteX4-273" fmla="*/ 2120628 w 2937337"/>
              <a:gd name="connsiteY4-274" fmla="*/ 1308284 h 3186701"/>
              <a:gd name="connsiteX5-275" fmla="*/ 2095113 w 2937337"/>
              <a:gd name="connsiteY5-276" fmla="*/ 702407 h 3186701"/>
              <a:gd name="connsiteX6-277" fmla="*/ 1821452 w 2937337"/>
              <a:gd name="connsiteY6-278" fmla="*/ 3186701 h 3186701"/>
              <a:gd name="connsiteX7-279" fmla="*/ 1187533 w 2937337"/>
              <a:gd name="connsiteY7-280" fmla="*/ 1143558 h 3186701"/>
              <a:gd name="connsiteX8-281" fmla="*/ 1080655 w 2937337"/>
              <a:gd name="connsiteY8-282" fmla="*/ 2046083 h 3186701"/>
              <a:gd name="connsiteX9-283" fmla="*/ 914400 w 2937337"/>
              <a:gd name="connsiteY9-284" fmla="*/ 1666073 h 3186701"/>
              <a:gd name="connsiteX10-285" fmla="*/ 795647 w 2937337"/>
              <a:gd name="connsiteY10-286" fmla="*/ 3150488 h 3186701"/>
              <a:gd name="connsiteX0-287" fmla="*/ 795647 w 2937337"/>
              <a:gd name="connsiteY0-288" fmla="*/ 3150488 h 3186701"/>
              <a:gd name="connsiteX1-289" fmla="*/ 0 w 2937337"/>
              <a:gd name="connsiteY1-290" fmla="*/ 1749200 h 3186701"/>
              <a:gd name="connsiteX2-291" fmla="*/ 463138 w 2937337"/>
              <a:gd name="connsiteY2-292" fmla="*/ 1951080 h 3186701"/>
              <a:gd name="connsiteX3-293" fmla="*/ 776482 w 2937337"/>
              <a:gd name="connsiteY3-294" fmla="*/ 0 h 3186701"/>
              <a:gd name="connsiteX4-295" fmla="*/ 2120628 w 2937337"/>
              <a:gd name="connsiteY4-296" fmla="*/ 1308284 h 3186701"/>
              <a:gd name="connsiteX5-297" fmla="*/ 2095113 w 2937337"/>
              <a:gd name="connsiteY5-298" fmla="*/ 702407 h 3186701"/>
              <a:gd name="connsiteX6-299" fmla="*/ 1821452 w 2937337"/>
              <a:gd name="connsiteY6-300" fmla="*/ 3186701 h 3186701"/>
              <a:gd name="connsiteX7-301" fmla="*/ 1187533 w 2937337"/>
              <a:gd name="connsiteY7-302" fmla="*/ 1143558 h 3186701"/>
              <a:gd name="connsiteX8-303" fmla="*/ 1080655 w 2937337"/>
              <a:gd name="connsiteY8-304" fmla="*/ 2046083 h 3186701"/>
              <a:gd name="connsiteX9-305" fmla="*/ 914400 w 2937337"/>
              <a:gd name="connsiteY9-306" fmla="*/ 1666073 h 3186701"/>
              <a:gd name="connsiteX10-307" fmla="*/ 795647 w 2937337"/>
              <a:gd name="connsiteY10-308" fmla="*/ 3150488 h 3186701"/>
              <a:gd name="connsiteX0-309" fmla="*/ 795647 w 2937337"/>
              <a:gd name="connsiteY0-310" fmla="*/ 3150488 h 3186701"/>
              <a:gd name="connsiteX1-311" fmla="*/ 0 w 2937337"/>
              <a:gd name="connsiteY1-312" fmla="*/ 1749200 h 3186701"/>
              <a:gd name="connsiteX2-313" fmla="*/ 463138 w 2937337"/>
              <a:gd name="connsiteY2-314" fmla="*/ 1951080 h 3186701"/>
              <a:gd name="connsiteX3-315" fmla="*/ 776482 w 2937337"/>
              <a:gd name="connsiteY3-316" fmla="*/ 0 h 3186701"/>
              <a:gd name="connsiteX4-317" fmla="*/ 2120628 w 2937337"/>
              <a:gd name="connsiteY4-318" fmla="*/ 1308284 h 3186701"/>
              <a:gd name="connsiteX5-319" fmla="*/ 2095113 w 2937337"/>
              <a:gd name="connsiteY5-320" fmla="*/ 702407 h 3186701"/>
              <a:gd name="connsiteX6-321" fmla="*/ 1821452 w 2937337"/>
              <a:gd name="connsiteY6-322" fmla="*/ 3186701 h 3186701"/>
              <a:gd name="connsiteX7-323" fmla="*/ 1187533 w 2937337"/>
              <a:gd name="connsiteY7-324" fmla="*/ 1143558 h 3186701"/>
              <a:gd name="connsiteX8-325" fmla="*/ 1080655 w 2937337"/>
              <a:gd name="connsiteY8-326" fmla="*/ 2046083 h 3186701"/>
              <a:gd name="connsiteX9-327" fmla="*/ 914400 w 2937337"/>
              <a:gd name="connsiteY9-328" fmla="*/ 1666073 h 3186701"/>
              <a:gd name="connsiteX10-329" fmla="*/ 795647 w 2937337"/>
              <a:gd name="connsiteY10-330" fmla="*/ 3150488 h 3186701"/>
              <a:gd name="connsiteX0-331" fmla="*/ 795647 w 2937337"/>
              <a:gd name="connsiteY0-332" fmla="*/ 3150488 h 3186701"/>
              <a:gd name="connsiteX1-333" fmla="*/ 0 w 2937337"/>
              <a:gd name="connsiteY1-334" fmla="*/ 1749200 h 3186701"/>
              <a:gd name="connsiteX2-335" fmla="*/ 463138 w 2937337"/>
              <a:gd name="connsiteY2-336" fmla="*/ 1951080 h 3186701"/>
              <a:gd name="connsiteX3-337" fmla="*/ 776482 w 2937337"/>
              <a:gd name="connsiteY3-338" fmla="*/ 0 h 3186701"/>
              <a:gd name="connsiteX4-339" fmla="*/ 2120628 w 2937337"/>
              <a:gd name="connsiteY4-340" fmla="*/ 1308284 h 3186701"/>
              <a:gd name="connsiteX5-341" fmla="*/ 2095113 w 2937337"/>
              <a:gd name="connsiteY5-342" fmla="*/ 702407 h 3186701"/>
              <a:gd name="connsiteX6-343" fmla="*/ 1821452 w 2937337"/>
              <a:gd name="connsiteY6-344" fmla="*/ 3186701 h 3186701"/>
              <a:gd name="connsiteX7-345" fmla="*/ 1187533 w 2937337"/>
              <a:gd name="connsiteY7-346" fmla="*/ 1143558 h 3186701"/>
              <a:gd name="connsiteX8-347" fmla="*/ 1080655 w 2937337"/>
              <a:gd name="connsiteY8-348" fmla="*/ 2046083 h 3186701"/>
              <a:gd name="connsiteX9-349" fmla="*/ 914400 w 2937337"/>
              <a:gd name="connsiteY9-350" fmla="*/ 1666073 h 3186701"/>
              <a:gd name="connsiteX10-351" fmla="*/ 795647 w 2937337"/>
              <a:gd name="connsiteY10-352" fmla="*/ 3150488 h 3186701"/>
              <a:gd name="connsiteX0-353" fmla="*/ 795647 w 2937337"/>
              <a:gd name="connsiteY0-354" fmla="*/ 3150488 h 3186701"/>
              <a:gd name="connsiteX1-355" fmla="*/ 0 w 2937337"/>
              <a:gd name="connsiteY1-356" fmla="*/ 1749200 h 3186701"/>
              <a:gd name="connsiteX2-357" fmla="*/ 463138 w 2937337"/>
              <a:gd name="connsiteY2-358" fmla="*/ 1951080 h 3186701"/>
              <a:gd name="connsiteX3-359" fmla="*/ 776482 w 2937337"/>
              <a:gd name="connsiteY3-360" fmla="*/ 0 h 3186701"/>
              <a:gd name="connsiteX4-361" fmla="*/ 2120628 w 2937337"/>
              <a:gd name="connsiteY4-362" fmla="*/ 1308284 h 3186701"/>
              <a:gd name="connsiteX5-363" fmla="*/ 2095113 w 2937337"/>
              <a:gd name="connsiteY5-364" fmla="*/ 702407 h 3186701"/>
              <a:gd name="connsiteX6-365" fmla="*/ 1821452 w 2937337"/>
              <a:gd name="connsiteY6-366" fmla="*/ 3186701 h 3186701"/>
              <a:gd name="connsiteX7-367" fmla="*/ 1187533 w 2937337"/>
              <a:gd name="connsiteY7-368" fmla="*/ 1143558 h 3186701"/>
              <a:gd name="connsiteX8-369" fmla="*/ 1080655 w 2937337"/>
              <a:gd name="connsiteY8-370" fmla="*/ 2046083 h 3186701"/>
              <a:gd name="connsiteX9-371" fmla="*/ 914400 w 2937337"/>
              <a:gd name="connsiteY9-372" fmla="*/ 1666073 h 3186701"/>
              <a:gd name="connsiteX10-373" fmla="*/ 795647 w 2937337"/>
              <a:gd name="connsiteY10-374" fmla="*/ 3150488 h 3186701"/>
              <a:gd name="connsiteX0-375" fmla="*/ 795647 w 2937337"/>
              <a:gd name="connsiteY0-376" fmla="*/ 3150488 h 3186701"/>
              <a:gd name="connsiteX1-377" fmla="*/ 0 w 2937337"/>
              <a:gd name="connsiteY1-378" fmla="*/ 1749200 h 3186701"/>
              <a:gd name="connsiteX2-379" fmla="*/ 463138 w 2937337"/>
              <a:gd name="connsiteY2-380" fmla="*/ 1951080 h 3186701"/>
              <a:gd name="connsiteX3-381" fmla="*/ 776482 w 2937337"/>
              <a:gd name="connsiteY3-382" fmla="*/ 0 h 3186701"/>
              <a:gd name="connsiteX4-383" fmla="*/ 2034620 w 2937337"/>
              <a:gd name="connsiteY4-384" fmla="*/ 1294704 h 3186701"/>
              <a:gd name="connsiteX5-385" fmla="*/ 2095113 w 2937337"/>
              <a:gd name="connsiteY5-386" fmla="*/ 702407 h 3186701"/>
              <a:gd name="connsiteX6-387" fmla="*/ 1821452 w 2937337"/>
              <a:gd name="connsiteY6-388" fmla="*/ 3186701 h 3186701"/>
              <a:gd name="connsiteX7-389" fmla="*/ 1187533 w 2937337"/>
              <a:gd name="connsiteY7-390" fmla="*/ 1143558 h 3186701"/>
              <a:gd name="connsiteX8-391" fmla="*/ 1080655 w 2937337"/>
              <a:gd name="connsiteY8-392" fmla="*/ 2046083 h 3186701"/>
              <a:gd name="connsiteX9-393" fmla="*/ 914400 w 2937337"/>
              <a:gd name="connsiteY9-394" fmla="*/ 1666073 h 3186701"/>
              <a:gd name="connsiteX10-395" fmla="*/ 795647 w 2937337"/>
              <a:gd name="connsiteY10-396" fmla="*/ 3150488 h 3186701"/>
              <a:gd name="connsiteX0-397" fmla="*/ 795647 w 2937337"/>
              <a:gd name="connsiteY0-398" fmla="*/ 3150488 h 3186701"/>
              <a:gd name="connsiteX1-399" fmla="*/ 0 w 2937337"/>
              <a:gd name="connsiteY1-400" fmla="*/ 1749200 h 3186701"/>
              <a:gd name="connsiteX2-401" fmla="*/ 463138 w 2937337"/>
              <a:gd name="connsiteY2-402" fmla="*/ 1951080 h 3186701"/>
              <a:gd name="connsiteX3-403" fmla="*/ 776482 w 2937337"/>
              <a:gd name="connsiteY3-404" fmla="*/ 0 h 3186701"/>
              <a:gd name="connsiteX4-405" fmla="*/ 2034620 w 2937337"/>
              <a:gd name="connsiteY4-406" fmla="*/ 1294704 h 3186701"/>
              <a:gd name="connsiteX5-407" fmla="*/ 2095113 w 2937337"/>
              <a:gd name="connsiteY5-408" fmla="*/ 702407 h 3186701"/>
              <a:gd name="connsiteX6-409" fmla="*/ 1821452 w 2937337"/>
              <a:gd name="connsiteY6-410" fmla="*/ 3186701 h 3186701"/>
              <a:gd name="connsiteX7-411" fmla="*/ 1187533 w 2937337"/>
              <a:gd name="connsiteY7-412" fmla="*/ 1143558 h 3186701"/>
              <a:gd name="connsiteX8-413" fmla="*/ 1080655 w 2937337"/>
              <a:gd name="connsiteY8-414" fmla="*/ 2046083 h 3186701"/>
              <a:gd name="connsiteX9-415" fmla="*/ 914400 w 2937337"/>
              <a:gd name="connsiteY9-416" fmla="*/ 1666073 h 3186701"/>
              <a:gd name="connsiteX10-417" fmla="*/ 795647 w 2937337"/>
              <a:gd name="connsiteY10-418" fmla="*/ 3150488 h 3186701"/>
              <a:gd name="connsiteX0-419" fmla="*/ 795647 w 2937337"/>
              <a:gd name="connsiteY0-420" fmla="*/ 3150488 h 3186701"/>
              <a:gd name="connsiteX1-421" fmla="*/ 0 w 2937337"/>
              <a:gd name="connsiteY1-422" fmla="*/ 1749200 h 3186701"/>
              <a:gd name="connsiteX2-423" fmla="*/ 463138 w 2937337"/>
              <a:gd name="connsiteY2-424" fmla="*/ 1951080 h 3186701"/>
              <a:gd name="connsiteX3-425" fmla="*/ 776482 w 2937337"/>
              <a:gd name="connsiteY3-426" fmla="*/ 0 h 3186701"/>
              <a:gd name="connsiteX4-427" fmla="*/ 2034620 w 2937337"/>
              <a:gd name="connsiteY4-428" fmla="*/ 1294704 h 3186701"/>
              <a:gd name="connsiteX5-429" fmla="*/ 2095113 w 2937337"/>
              <a:gd name="connsiteY5-430" fmla="*/ 702407 h 3186701"/>
              <a:gd name="connsiteX6-431" fmla="*/ 1821452 w 2937337"/>
              <a:gd name="connsiteY6-432" fmla="*/ 3186701 h 3186701"/>
              <a:gd name="connsiteX7-433" fmla="*/ 1187533 w 2937337"/>
              <a:gd name="connsiteY7-434" fmla="*/ 1143558 h 3186701"/>
              <a:gd name="connsiteX8-435" fmla="*/ 1080655 w 2937337"/>
              <a:gd name="connsiteY8-436" fmla="*/ 2046083 h 3186701"/>
              <a:gd name="connsiteX9-437" fmla="*/ 914400 w 2937337"/>
              <a:gd name="connsiteY9-438" fmla="*/ 1666073 h 3186701"/>
              <a:gd name="connsiteX10-439" fmla="*/ 795647 w 2937337"/>
              <a:gd name="connsiteY10-440" fmla="*/ 3150488 h 3186701"/>
              <a:gd name="connsiteX0-441" fmla="*/ 795647 w 2893849"/>
              <a:gd name="connsiteY0-442" fmla="*/ 3150488 h 3186701"/>
              <a:gd name="connsiteX1-443" fmla="*/ 0 w 2893849"/>
              <a:gd name="connsiteY1-444" fmla="*/ 1749200 h 3186701"/>
              <a:gd name="connsiteX2-445" fmla="*/ 463138 w 2893849"/>
              <a:gd name="connsiteY2-446" fmla="*/ 1951080 h 3186701"/>
              <a:gd name="connsiteX3-447" fmla="*/ 776482 w 2893849"/>
              <a:gd name="connsiteY3-448" fmla="*/ 0 h 3186701"/>
              <a:gd name="connsiteX4-449" fmla="*/ 2034620 w 2893849"/>
              <a:gd name="connsiteY4-450" fmla="*/ 1294704 h 3186701"/>
              <a:gd name="connsiteX5-451" fmla="*/ 2031739 w 2893849"/>
              <a:gd name="connsiteY5-452" fmla="*/ 711461 h 3186701"/>
              <a:gd name="connsiteX6-453" fmla="*/ 1821452 w 2893849"/>
              <a:gd name="connsiteY6-454" fmla="*/ 3186701 h 3186701"/>
              <a:gd name="connsiteX7-455" fmla="*/ 1187533 w 2893849"/>
              <a:gd name="connsiteY7-456" fmla="*/ 1143558 h 3186701"/>
              <a:gd name="connsiteX8-457" fmla="*/ 1080655 w 2893849"/>
              <a:gd name="connsiteY8-458" fmla="*/ 2046083 h 3186701"/>
              <a:gd name="connsiteX9-459" fmla="*/ 914400 w 2893849"/>
              <a:gd name="connsiteY9-460" fmla="*/ 1666073 h 3186701"/>
              <a:gd name="connsiteX10-461" fmla="*/ 795647 w 2893849"/>
              <a:gd name="connsiteY10-462" fmla="*/ 3150488 h 3186701"/>
              <a:gd name="connsiteX0-463" fmla="*/ 795647 w 2931612"/>
              <a:gd name="connsiteY0-464" fmla="*/ 3150488 h 3186701"/>
              <a:gd name="connsiteX1-465" fmla="*/ 0 w 2931612"/>
              <a:gd name="connsiteY1-466" fmla="*/ 1749200 h 3186701"/>
              <a:gd name="connsiteX2-467" fmla="*/ 463138 w 2931612"/>
              <a:gd name="connsiteY2-468" fmla="*/ 1951080 h 3186701"/>
              <a:gd name="connsiteX3-469" fmla="*/ 776482 w 2931612"/>
              <a:gd name="connsiteY3-470" fmla="*/ 0 h 3186701"/>
              <a:gd name="connsiteX4-471" fmla="*/ 2034620 w 2931612"/>
              <a:gd name="connsiteY4-472" fmla="*/ 1294704 h 3186701"/>
              <a:gd name="connsiteX5-473" fmla="*/ 2031739 w 2931612"/>
              <a:gd name="connsiteY5-474" fmla="*/ 711461 h 3186701"/>
              <a:gd name="connsiteX6-475" fmla="*/ 1821452 w 2931612"/>
              <a:gd name="connsiteY6-476" fmla="*/ 3186701 h 3186701"/>
              <a:gd name="connsiteX7-477" fmla="*/ 1187533 w 2931612"/>
              <a:gd name="connsiteY7-478" fmla="*/ 1143558 h 3186701"/>
              <a:gd name="connsiteX8-479" fmla="*/ 1080655 w 2931612"/>
              <a:gd name="connsiteY8-480" fmla="*/ 2046083 h 3186701"/>
              <a:gd name="connsiteX9-481" fmla="*/ 914400 w 2931612"/>
              <a:gd name="connsiteY9-482" fmla="*/ 1666073 h 3186701"/>
              <a:gd name="connsiteX10-483" fmla="*/ 795647 w 2931612"/>
              <a:gd name="connsiteY10-484" fmla="*/ 3150488 h 3186701"/>
              <a:gd name="connsiteX0-485" fmla="*/ 795647 w 2931612"/>
              <a:gd name="connsiteY0-486" fmla="*/ 3150488 h 3186701"/>
              <a:gd name="connsiteX1-487" fmla="*/ 0 w 2931612"/>
              <a:gd name="connsiteY1-488" fmla="*/ 1749200 h 3186701"/>
              <a:gd name="connsiteX2-489" fmla="*/ 463138 w 2931612"/>
              <a:gd name="connsiteY2-490" fmla="*/ 1951080 h 3186701"/>
              <a:gd name="connsiteX3-491" fmla="*/ 776482 w 2931612"/>
              <a:gd name="connsiteY3-492" fmla="*/ 0 h 3186701"/>
              <a:gd name="connsiteX4-493" fmla="*/ 2034620 w 2931612"/>
              <a:gd name="connsiteY4-494" fmla="*/ 1294704 h 3186701"/>
              <a:gd name="connsiteX5-495" fmla="*/ 2031739 w 2931612"/>
              <a:gd name="connsiteY5-496" fmla="*/ 711461 h 3186701"/>
              <a:gd name="connsiteX6-497" fmla="*/ 1821452 w 2931612"/>
              <a:gd name="connsiteY6-498" fmla="*/ 3186701 h 3186701"/>
              <a:gd name="connsiteX7-499" fmla="*/ 1187533 w 2931612"/>
              <a:gd name="connsiteY7-500" fmla="*/ 1143558 h 3186701"/>
              <a:gd name="connsiteX8-501" fmla="*/ 1080655 w 2931612"/>
              <a:gd name="connsiteY8-502" fmla="*/ 2046083 h 3186701"/>
              <a:gd name="connsiteX9-503" fmla="*/ 914400 w 2931612"/>
              <a:gd name="connsiteY9-504" fmla="*/ 1666073 h 3186701"/>
              <a:gd name="connsiteX10-505" fmla="*/ 795647 w 2931612"/>
              <a:gd name="connsiteY10-506" fmla="*/ 3150488 h 3186701"/>
              <a:gd name="connsiteX0-507" fmla="*/ 795647 w 2931612"/>
              <a:gd name="connsiteY0-508" fmla="*/ 3150488 h 3186701"/>
              <a:gd name="connsiteX1-509" fmla="*/ 0 w 2931612"/>
              <a:gd name="connsiteY1-510" fmla="*/ 1749200 h 3186701"/>
              <a:gd name="connsiteX2-511" fmla="*/ 463138 w 2931612"/>
              <a:gd name="connsiteY2-512" fmla="*/ 1951080 h 3186701"/>
              <a:gd name="connsiteX3-513" fmla="*/ 776482 w 2931612"/>
              <a:gd name="connsiteY3-514" fmla="*/ 0 h 3186701"/>
              <a:gd name="connsiteX4-515" fmla="*/ 2034620 w 2931612"/>
              <a:gd name="connsiteY4-516" fmla="*/ 1294704 h 3186701"/>
              <a:gd name="connsiteX5-517" fmla="*/ 2031739 w 2931612"/>
              <a:gd name="connsiteY5-518" fmla="*/ 711461 h 3186701"/>
              <a:gd name="connsiteX6-519" fmla="*/ 1821452 w 2931612"/>
              <a:gd name="connsiteY6-520" fmla="*/ 3186701 h 3186701"/>
              <a:gd name="connsiteX7-521" fmla="*/ 1187533 w 2931612"/>
              <a:gd name="connsiteY7-522" fmla="*/ 1143558 h 3186701"/>
              <a:gd name="connsiteX8-523" fmla="*/ 1080655 w 2931612"/>
              <a:gd name="connsiteY8-524" fmla="*/ 2046083 h 3186701"/>
              <a:gd name="connsiteX9-525" fmla="*/ 914400 w 2931612"/>
              <a:gd name="connsiteY9-526" fmla="*/ 1666073 h 3186701"/>
              <a:gd name="connsiteX10-527" fmla="*/ 795647 w 2931612"/>
              <a:gd name="connsiteY10-528" fmla="*/ 3150488 h 3186701"/>
              <a:gd name="connsiteX0-529" fmla="*/ 795647 w 2931612"/>
              <a:gd name="connsiteY0-530" fmla="*/ 3150488 h 3186701"/>
              <a:gd name="connsiteX1-531" fmla="*/ 0 w 2931612"/>
              <a:gd name="connsiteY1-532" fmla="*/ 1749200 h 3186701"/>
              <a:gd name="connsiteX2-533" fmla="*/ 463138 w 2931612"/>
              <a:gd name="connsiteY2-534" fmla="*/ 1951080 h 3186701"/>
              <a:gd name="connsiteX3-535" fmla="*/ 776482 w 2931612"/>
              <a:gd name="connsiteY3-536" fmla="*/ 0 h 3186701"/>
              <a:gd name="connsiteX4-537" fmla="*/ 2034620 w 2931612"/>
              <a:gd name="connsiteY4-538" fmla="*/ 1294704 h 3186701"/>
              <a:gd name="connsiteX5-539" fmla="*/ 2031739 w 2931612"/>
              <a:gd name="connsiteY5-540" fmla="*/ 711461 h 3186701"/>
              <a:gd name="connsiteX6-541" fmla="*/ 1821452 w 2931612"/>
              <a:gd name="connsiteY6-542" fmla="*/ 3186701 h 3186701"/>
              <a:gd name="connsiteX7-543" fmla="*/ 1187533 w 2931612"/>
              <a:gd name="connsiteY7-544" fmla="*/ 1143558 h 3186701"/>
              <a:gd name="connsiteX8-545" fmla="*/ 1080655 w 2931612"/>
              <a:gd name="connsiteY8-546" fmla="*/ 2046083 h 3186701"/>
              <a:gd name="connsiteX9-547" fmla="*/ 914400 w 2931612"/>
              <a:gd name="connsiteY9-548" fmla="*/ 1666073 h 3186701"/>
              <a:gd name="connsiteX10-549" fmla="*/ 795647 w 2931612"/>
              <a:gd name="connsiteY10-550" fmla="*/ 3150488 h 3186701"/>
              <a:gd name="connsiteX0-551" fmla="*/ 795647 w 2931612"/>
              <a:gd name="connsiteY0-552" fmla="*/ 3150488 h 3186701"/>
              <a:gd name="connsiteX1-553" fmla="*/ 0 w 2931612"/>
              <a:gd name="connsiteY1-554" fmla="*/ 1749200 h 3186701"/>
              <a:gd name="connsiteX2-555" fmla="*/ 463138 w 2931612"/>
              <a:gd name="connsiteY2-556" fmla="*/ 1951080 h 3186701"/>
              <a:gd name="connsiteX3-557" fmla="*/ 776482 w 2931612"/>
              <a:gd name="connsiteY3-558" fmla="*/ 0 h 3186701"/>
              <a:gd name="connsiteX4-559" fmla="*/ 2034620 w 2931612"/>
              <a:gd name="connsiteY4-560" fmla="*/ 1294704 h 3186701"/>
              <a:gd name="connsiteX5-561" fmla="*/ 2031739 w 2931612"/>
              <a:gd name="connsiteY5-562" fmla="*/ 711461 h 3186701"/>
              <a:gd name="connsiteX6-563" fmla="*/ 1821452 w 2931612"/>
              <a:gd name="connsiteY6-564" fmla="*/ 3186701 h 3186701"/>
              <a:gd name="connsiteX7-565" fmla="*/ 1187533 w 2931612"/>
              <a:gd name="connsiteY7-566" fmla="*/ 1143558 h 3186701"/>
              <a:gd name="connsiteX8-567" fmla="*/ 1080655 w 2931612"/>
              <a:gd name="connsiteY8-568" fmla="*/ 2046083 h 3186701"/>
              <a:gd name="connsiteX9-569" fmla="*/ 914400 w 2931612"/>
              <a:gd name="connsiteY9-570" fmla="*/ 1666073 h 3186701"/>
              <a:gd name="connsiteX10-571" fmla="*/ 795647 w 2931612"/>
              <a:gd name="connsiteY10-572" fmla="*/ 3150488 h 3186701"/>
              <a:gd name="connsiteX0-573" fmla="*/ 813754 w 2949719"/>
              <a:gd name="connsiteY0-574" fmla="*/ 3150488 h 3186701"/>
              <a:gd name="connsiteX1-575" fmla="*/ 0 w 2949719"/>
              <a:gd name="connsiteY1-576" fmla="*/ 1726566 h 3186701"/>
              <a:gd name="connsiteX2-577" fmla="*/ 481245 w 2949719"/>
              <a:gd name="connsiteY2-578" fmla="*/ 1951080 h 3186701"/>
              <a:gd name="connsiteX3-579" fmla="*/ 794589 w 2949719"/>
              <a:gd name="connsiteY3-580" fmla="*/ 0 h 3186701"/>
              <a:gd name="connsiteX4-581" fmla="*/ 2052727 w 2949719"/>
              <a:gd name="connsiteY4-582" fmla="*/ 1294704 h 3186701"/>
              <a:gd name="connsiteX5-583" fmla="*/ 2049846 w 2949719"/>
              <a:gd name="connsiteY5-584" fmla="*/ 711461 h 3186701"/>
              <a:gd name="connsiteX6-585" fmla="*/ 1839559 w 2949719"/>
              <a:gd name="connsiteY6-586" fmla="*/ 3186701 h 3186701"/>
              <a:gd name="connsiteX7-587" fmla="*/ 1205640 w 2949719"/>
              <a:gd name="connsiteY7-588" fmla="*/ 1143558 h 3186701"/>
              <a:gd name="connsiteX8-589" fmla="*/ 1098762 w 2949719"/>
              <a:gd name="connsiteY8-590" fmla="*/ 2046083 h 3186701"/>
              <a:gd name="connsiteX9-591" fmla="*/ 932507 w 2949719"/>
              <a:gd name="connsiteY9-592" fmla="*/ 1666073 h 3186701"/>
              <a:gd name="connsiteX10-593" fmla="*/ 813754 w 2949719"/>
              <a:gd name="connsiteY10-594" fmla="*/ 3150488 h 3186701"/>
              <a:gd name="connsiteX0-595" fmla="*/ 813754 w 2949719"/>
              <a:gd name="connsiteY0-596" fmla="*/ 3150488 h 3186701"/>
              <a:gd name="connsiteX1-597" fmla="*/ 0 w 2949719"/>
              <a:gd name="connsiteY1-598" fmla="*/ 1726566 h 3186701"/>
              <a:gd name="connsiteX2-599" fmla="*/ 481245 w 2949719"/>
              <a:gd name="connsiteY2-600" fmla="*/ 1951080 h 3186701"/>
              <a:gd name="connsiteX3-601" fmla="*/ 794589 w 2949719"/>
              <a:gd name="connsiteY3-602" fmla="*/ 0 h 3186701"/>
              <a:gd name="connsiteX4-603" fmla="*/ 2052727 w 2949719"/>
              <a:gd name="connsiteY4-604" fmla="*/ 1294704 h 3186701"/>
              <a:gd name="connsiteX5-605" fmla="*/ 2049846 w 2949719"/>
              <a:gd name="connsiteY5-606" fmla="*/ 711461 h 3186701"/>
              <a:gd name="connsiteX6-607" fmla="*/ 1839559 w 2949719"/>
              <a:gd name="connsiteY6-608" fmla="*/ 3186701 h 3186701"/>
              <a:gd name="connsiteX7-609" fmla="*/ 1205640 w 2949719"/>
              <a:gd name="connsiteY7-610" fmla="*/ 1143558 h 3186701"/>
              <a:gd name="connsiteX8-611" fmla="*/ 1098762 w 2949719"/>
              <a:gd name="connsiteY8-612" fmla="*/ 2046083 h 3186701"/>
              <a:gd name="connsiteX9-613" fmla="*/ 932507 w 2949719"/>
              <a:gd name="connsiteY9-614" fmla="*/ 1666073 h 3186701"/>
              <a:gd name="connsiteX10-615" fmla="*/ 813754 w 2949719"/>
              <a:gd name="connsiteY10-616" fmla="*/ 3150488 h 3186701"/>
              <a:gd name="connsiteX0-617" fmla="*/ 813754 w 2949719"/>
              <a:gd name="connsiteY0-618" fmla="*/ 3150488 h 3186701"/>
              <a:gd name="connsiteX1-619" fmla="*/ 0 w 2949719"/>
              <a:gd name="connsiteY1-620" fmla="*/ 1726566 h 3186701"/>
              <a:gd name="connsiteX2-621" fmla="*/ 481245 w 2949719"/>
              <a:gd name="connsiteY2-622" fmla="*/ 1951080 h 3186701"/>
              <a:gd name="connsiteX3-623" fmla="*/ 794589 w 2949719"/>
              <a:gd name="connsiteY3-624" fmla="*/ 0 h 3186701"/>
              <a:gd name="connsiteX4-625" fmla="*/ 2052727 w 2949719"/>
              <a:gd name="connsiteY4-626" fmla="*/ 1294704 h 3186701"/>
              <a:gd name="connsiteX5-627" fmla="*/ 2049846 w 2949719"/>
              <a:gd name="connsiteY5-628" fmla="*/ 711461 h 3186701"/>
              <a:gd name="connsiteX6-629" fmla="*/ 1839559 w 2949719"/>
              <a:gd name="connsiteY6-630" fmla="*/ 3186701 h 3186701"/>
              <a:gd name="connsiteX7-631" fmla="*/ 1205640 w 2949719"/>
              <a:gd name="connsiteY7-632" fmla="*/ 1143558 h 3186701"/>
              <a:gd name="connsiteX8-633" fmla="*/ 1098762 w 2949719"/>
              <a:gd name="connsiteY8-634" fmla="*/ 2046083 h 3186701"/>
              <a:gd name="connsiteX9-635" fmla="*/ 932507 w 2949719"/>
              <a:gd name="connsiteY9-636" fmla="*/ 1666073 h 3186701"/>
              <a:gd name="connsiteX10-637" fmla="*/ 813754 w 2949719"/>
              <a:gd name="connsiteY10-638" fmla="*/ 3150488 h 3186701"/>
              <a:gd name="connsiteX0-639" fmla="*/ 813754 w 2949719"/>
              <a:gd name="connsiteY0-640" fmla="*/ 3150488 h 3186701"/>
              <a:gd name="connsiteX1-641" fmla="*/ 0 w 2949719"/>
              <a:gd name="connsiteY1-642" fmla="*/ 1726566 h 3186701"/>
              <a:gd name="connsiteX2-643" fmla="*/ 481245 w 2949719"/>
              <a:gd name="connsiteY2-644" fmla="*/ 1951080 h 3186701"/>
              <a:gd name="connsiteX3-645" fmla="*/ 794589 w 2949719"/>
              <a:gd name="connsiteY3-646" fmla="*/ 0 h 3186701"/>
              <a:gd name="connsiteX4-647" fmla="*/ 2052727 w 2949719"/>
              <a:gd name="connsiteY4-648" fmla="*/ 1294704 h 3186701"/>
              <a:gd name="connsiteX5-649" fmla="*/ 2049846 w 2949719"/>
              <a:gd name="connsiteY5-650" fmla="*/ 711461 h 3186701"/>
              <a:gd name="connsiteX6-651" fmla="*/ 1839559 w 2949719"/>
              <a:gd name="connsiteY6-652" fmla="*/ 3186701 h 3186701"/>
              <a:gd name="connsiteX7-653" fmla="*/ 1205640 w 2949719"/>
              <a:gd name="connsiteY7-654" fmla="*/ 1143558 h 3186701"/>
              <a:gd name="connsiteX8-655" fmla="*/ 1098762 w 2949719"/>
              <a:gd name="connsiteY8-656" fmla="*/ 2046083 h 3186701"/>
              <a:gd name="connsiteX9-657" fmla="*/ 932507 w 2949719"/>
              <a:gd name="connsiteY9-658" fmla="*/ 1666073 h 3186701"/>
              <a:gd name="connsiteX10-659" fmla="*/ 813754 w 2949719"/>
              <a:gd name="connsiteY10-660" fmla="*/ 3150488 h 3186701"/>
              <a:gd name="connsiteX0-661" fmla="*/ 1117045 w 2949719"/>
              <a:gd name="connsiteY0-662" fmla="*/ 3168594 h 3186701"/>
              <a:gd name="connsiteX1-663" fmla="*/ 0 w 2949719"/>
              <a:gd name="connsiteY1-664" fmla="*/ 1726566 h 3186701"/>
              <a:gd name="connsiteX2-665" fmla="*/ 481245 w 2949719"/>
              <a:gd name="connsiteY2-666" fmla="*/ 1951080 h 3186701"/>
              <a:gd name="connsiteX3-667" fmla="*/ 794589 w 2949719"/>
              <a:gd name="connsiteY3-668" fmla="*/ 0 h 3186701"/>
              <a:gd name="connsiteX4-669" fmla="*/ 2052727 w 2949719"/>
              <a:gd name="connsiteY4-670" fmla="*/ 1294704 h 3186701"/>
              <a:gd name="connsiteX5-671" fmla="*/ 2049846 w 2949719"/>
              <a:gd name="connsiteY5-672" fmla="*/ 711461 h 3186701"/>
              <a:gd name="connsiteX6-673" fmla="*/ 1839559 w 2949719"/>
              <a:gd name="connsiteY6-674" fmla="*/ 3186701 h 3186701"/>
              <a:gd name="connsiteX7-675" fmla="*/ 1205640 w 2949719"/>
              <a:gd name="connsiteY7-676" fmla="*/ 1143558 h 3186701"/>
              <a:gd name="connsiteX8-677" fmla="*/ 1098762 w 2949719"/>
              <a:gd name="connsiteY8-678" fmla="*/ 2046083 h 3186701"/>
              <a:gd name="connsiteX9-679" fmla="*/ 932507 w 2949719"/>
              <a:gd name="connsiteY9-680" fmla="*/ 1666073 h 3186701"/>
              <a:gd name="connsiteX10-681" fmla="*/ 1117045 w 2949719"/>
              <a:gd name="connsiteY10-682" fmla="*/ 3168594 h 3186701"/>
              <a:gd name="connsiteX0-683" fmla="*/ 1117045 w 2949719"/>
              <a:gd name="connsiteY0-684" fmla="*/ 3168594 h 3186701"/>
              <a:gd name="connsiteX1-685" fmla="*/ 0 w 2949719"/>
              <a:gd name="connsiteY1-686" fmla="*/ 1726566 h 3186701"/>
              <a:gd name="connsiteX2-687" fmla="*/ 481245 w 2949719"/>
              <a:gd name="connsiteY2-688" fmla="*/ 1951080 h 3186701"/>
              <a:gd name="connsiteX3-689" fmla="*/ 794589 w 2949719"/>
              <a:gd name="connsiteY3-690" fmla="*/ 0 h 3186701"/>
              <a:gd name="connsiteX4-691" fmla="*/ 2052727 w 2949719"/>
              <a:gd name="connsiteY4-692" fmla="*/ 1294704 h 3186701"/>
              <a:gd name="connsiteX5-693" fmla="*/ 2049846 w 2949719"/>
              <a:gd name="connsiteY5-694" fmla="*/ 711461 h 3186701"/>
              <a:gd name="connsiteX6-695" fmla="*/ 1839559 w 2949719"/>
              <a:gd name="connsiteY6-696" fmla="*/ 3186701 h 3186701"/>
              <a:gd name="connsiteX7-697" fmla="*/ 1205640 w 2949719"/>
              <a:gd name="connsiteY7-698" fmla="*/ 1143558 h 3186701"/>
              <a:gd name="connsiteX8-699" fmla="*/ 1098762 w 2949719"/>
              <a:gd name="connsiteY8-700" fmla="*/ 2046083 h 3186701"/>
              <a:gd name="connsiteX9-701" fmla="*/ 932507 w 2949719"/>
              <a:gd name="connsiteY9-702" fmla="*/ 1666073 h 3186701"/>
              <a:gd name="connsiteX10-703" fmla="*/ 1117045 w 2949719"/>
              <a:gd name="connsiteY10-704" fmla="*/ 3168594 h 3186701"/>
              <a:gd name="connsiteX0-705" fmla="*/ 1117045 w 2949719"/>
              <a:gd name="connsiteY0-706" fmla="*/ 3168594 h 3186701"/>
              <a:gd name="connsiteX1-707" fmla="*/ 0 w 2949719"/>
              <a:gd name="connsiteY1-708" fmla="*/ 1726566 h 3186701"/>
              <a:gd name="connsiteX2-709" fmla="*/ 481245 w 2949719"/>
              <a:gd name="connsiteY2-710" fmla="*/ 1951080 h 3186701"/>
              <a:gd name="connsiteX3-711" fmla="*/ 794589 w 2949719"/>
              <a:gd name="connsiteY3-712" fmla="*/ 0 h 3186701"/>
              <a:gd name="connsiteX4-713" fmla="*/ 2052727 w 2949719"/>
              <a:gd name="connsiteY4-714" fmla="*/ 1294704 h 3186701"/>
              <a:gd name="connsiteX5-715" fmla="*/ 2049846 w 2949719"/>
              <a:gd name="connsiteY5-716" fmla="*/ 711461 h 3186701"/>
              <a:gd name="connsiteX6-717" fmla="*/ 1839559 w 2949719"/>
              <a:gd name="connsiteY6-718" fmla="*/ 3186701 h 3186701"/>
              <a:gd name="connsiteX7-719" fmla="*/ 1205640 w 2949719"/>
              <a:gd name="connsiteY7-720" fmla="*/ 1143558 h 3186701"/>
              <a:gd name="connsiteX8-721" fmla="*/ 1098762 w 2949719"/>
              <a:gd name="connsiteY8-722" fmla="*/ 2046083 h 3186701"/>
              <a:gd name="connsiteX9-723" fmla="*/ 932507 w 2949719"/>
              <a:gd name="connsiteY9-724" fmla="*/ 1666073 h 3186701"/>
              <a:gd name="connsiteX10-725" fmla="*/ 1117045 w 2949719"/>
              <a:gd name="connsiteY10-726" fmla="*/ 3168594 h 3186701"/>
              <a:gd name="connsiteX0-727" fmla="*/ 1117045 w 2949719"/>
              <a:gd name="connsiteY0-728" fmla="*/ 3168594 h 3186701"/>
              <a:gd name="connsiteX1-729" fmla="*/ 0 w 2949719"/>
              <a:gd name="connsiteY1-730" fmla="*/ 1726566 h 3186701"/>
              <a:gd name="connsiteX2-731" fmla="*/ 481245 w 2949719"/>
              <a:gd name="connsiteY2-732" fmla="*/ 1951080 h 3186701"/>
              <a:gd name="connsiteX3-733" fmla="*/ 794589 w 2949719"/>
              <a:gd name="connsiteY3-734" fmla="*/ 0 h 3186701"/>
              <a:gd name="connsiteX4-735" fmla="*/ 2052727 w 2949719"/>
              <a:gd name="connsiteY4-736" fmla="*/ 1294704 h 3186701"/>
              <a:gd name="connsiteX5-737" fmla="*/ 2049846 w 2949719"/>
              <a:gd name="connsiteY5-738" fmla="*/ 711461 h 3186701"/>
              <a:gd name="connsiteX6-739" fmla="*/ 1839559 w 2949719"/>
              <a:gd name="connsiteY6-740" fmla="*/ 3186701 h 3186701"/>
              <a:gd name="connsiteX7-741" fmla="*/ 1205640 w 2949719"/>
              <a:gd name="connsiteY7-742" fmla="*/ 1143558 h 3186701"/>
              <a:gd name="connsiteX8-743" fmla="*/ 1098762 w 2949719"/>
              <a:gd name="connsiteY8-744" fmla="*/ 2046083 h 3186701"/>
              <a:gd name="connsiteX9-745" fmla="*/ 932507 w 2949719"/>
              <a:gd name="connsiteY9-746" fmla="*/ 1666073 h 3186701"/>
              <a:gd name="connsiteX10-747" fmla="*/ 1117045 w 2949719"/>
              <a:gd name="connsiteY10-748" fmla="*/ 3168594 h 3186701"/>
              <a:gd name="connsiteX0-749" fmla="*/ 1117045 w 2949719"/>
              <a:gd name="connsiteY0-750" fmla="*/ 3168594 h 3186701"/>
              <a:gd name="connsiteX1-751" fmla="*/ 0 w 2949719"/>
              <a:gd name="connsiteY1-752" fmla="*/ 1726566 h 3186701"/>
              <a:gd name="connsiteX2-753" fmla="*/ 417871 w 2949719"/>
              <a:gd name="connsiteY2-754" fmla="*/ 2009927 h 3186701"/>
              <a:gd name="connsiteX3-755" fmla="*/ 794589 w 2949719"/>
              <a:gd name="connsiteY3-756" fmla="*/ 0 h 3186701"/>
              <a:gd name="connsiteX4-757" fmla="*/ 2052727 w 2949719"/>
              <a:gd name="connsiteY4-758" fmla="*/ 1294704 h 3186701"/>
              <a:gd name="connsiteX5-759" fmla="*/ 2049846 w 2949719"/>
              <a:gd name="connsiteY5-760" fmla="*/ 711461 h 3186701"/>
              <a:gd name="connsiteX6-761" fmla="*/ 1839559 w 2949719"/>
              <a:gd name="connsiteY6-762" fmla="*/ 3186701 h 3186701"/>
              <a:gd name="connsiteX7-763" fmla="*/ 1205640 w 2949719"/>
              <a:gd name="connsiteY7-764" fmla="*/ 1143558 h 3186701"/>
              <a:gd name="connsiteX8-765" fmla="*/ 1098762 w 2949719"/>
              <a:gd name="connsiteY8-766" fmla="*/ 2046083 h 3186701"/>
              <a:gd name="connsiteX9-767" fmla="*/ 932507 w 2949719"/>
              <a:gd name="connsiteY9-768" fmla="*/ 1666073 h 3186701"/>
              <a:gd name="connsiteX10-769" fmla="*/ 1117045 w 2949719"/>
              <a:gd name="connsiteY10-770" fmla="*/ 3168594 h 3186701"/>
              <a:gd name="connsiteX0-771" fmla="*/ 1117045 w 2949719"/>
              <a:gd name="connsiteY0-772" fmla="*/ 3168594 h 3186701"/>
              <a:gd name="connsiteX1-773" fmla="*/ 0 w 2949719"/>
              <a:gd name="connsiteY1-774" fmla="*/ 1726566 h 3186701"/>
              <a:gd name="connsiteX2-775" fmla="*/ 417871 w 2949719"/>
              <a:gd name="connsiteY2-776" fmla="*/ 2009927 h 3186701"/>
              <a:gd name="connsiteX3-777" fmla="*/ 794589 w 2949719"/>
              <a:gd name="connsiteY3-778" fmla="*/ 0 h 3186701"/>
              <a:gd name="connsiteX4-779" fmla="*/ 2052727 w 2949719"/>
              <a:gd name="connsiteY4-780" fmla="*/ 1294704 h 3186701"/>
              <a:gd name="connsiteX5-781" fmla="*/ 2049846 w 2949719"/>
              <a:gd name="connsiteY5-782" fmla="*/ 711461 h 3186701"/>
              <a:gd name="connsiteX6-783" fmla="*/ 1839559 w 2949719"/>
              <a:gd name="connsiteY6-784" fmla="*/ 3186701 h 3186701"/>
              <a:gd name="connsiteX7-785" fmla="*/ 1205640 w 2949719"/>
              <a:gd name="connsiteY7-786" fmla="*/ 1143558 h 3186701"/>
              <a:gd name="connsiteX8-787" fmla="*/ 1098762 w 2949719"/>
              <a:gd name="connsiteY8-788" fmla="*/ 2046083 h 3186701"/>
              <a:gd name="connsiteX9-789" fmla="*/ 932507 w 2949719"/>
              <a:gd name="connsiteY9-790" fmla="*/ 1666073 h 3186701"/>
              <a:gd name="connsiteX10-791" fmla="*/ 1117045 w 2949719"/>
              <a:gd name="connsiteY10-792" fmla="*/ 3168594 h 3186701"/>
              <a:gd name="connsiteX0-793" fmla="*/ 1117045 w 2949719"/>
              <a:gd name="connsiteY0-794" fmla="*/ 3168594 h 3186701"/>
              <a:gd name="connsiteX1-795" fmla="*/ 0 w 2949719"/>
              <a:gd name="connsiteY1-796" fmla="*/ 1726566 h 3186701"/>
              <a:gd name="connsiteX2-797" fmla="*/ 417871 w 2949719"/>
              <a:gd name="connsiteY2-798" fmla="*/ 2009927 h 3186701"/>
              <a:gd name="connsiteX3-799" fmla="*/ 794589 w 2949719"/>
              <a:gd name="connsiteY3-800" fmla="*/ 0 h 3186701"/>
              <a:gd name="connsiteX4-801" fmla="*/ 2052727 w 2949719"/>
              <a:gd name="connsiteY4-802" fmla="*/ 1294704 h 3186701"/>
              <a:gd name="connsiteX5-803" fmla="*/ 2049846 w 2949719"/>
              <a:gd name="connsiteY5-804" fmla="*/ 711461 h 3186701"/>
              <a:gd name="connsiteX6-805" fmla="*/ 1839559 w 2949719"/>
              <a:gd name="connsiteY6-806" fmla="*/ 3186701 h 3186701"/>
              <a:gd name="connsiteX7-807" fmla="*/ 1205640 w 2949719"/>
              <a:gd name="connsiteY7-808" fmla="*/ 1143558 h 3186701"/>
              <a:gd name="connsiteX8-809" fmla="*/ 1098762 w 2949719"/>
              <a:gd name="connsiteY8-810" fmla="*/ 2046083 h 3186701"/>
              <a:gd name="connsiteX9-811" fmla="*/ 932507 w 2949719"/>
              <a:gd name="connsiteY9-812" fmla="*/ 1666073 h 3186701"/>
              <a:gd name="connsiteX10-813" fmla="*/ 1117045 w 2949719"/>
              <a:gd name="connsiteY10-814" fmla="*/ 3168594 h 3186701"/>
              <a:gd name="connsiteX0-815" fmla="*/ 1117045 w 2949719"/>
              <a:gd name="connsiteY0-816" fmla="*/ 3168594 h 3186701"/>
              <a:gd name="connsiteX1-817" fmla="*/ 0 w 2949719"/>
              <a:gd name="connsiteY1-818" fmla="*/ 1726566 h 3186701"/>
              <a:gd name="connsiteX2-819" fmla="*/ 417871 w 2949719"/>
              <a:gd name="connsiteY2-820" fmla="*/ 2009927 h 3186701"/>
              <a:gd name="connsiteX3-821" fmla="*/ 794589 w 2949719"/>
              <a:gd name="connsiteY3-822" fmla="*/ 0 h 3186701"/>
              <a:gd name="connsiteX4-823" fmla="*/ 2052727 w 2949719"/>
              <a:gd name="connsiteY4-824" fmla="*/ 1294704 h 3186701"/>
              <a:gd name="connsiteX5-825" fmla="*/ 2049846 w 2949719"/>
              <a:gd name="connsiteY5-826" fmla="*/ 711461 h 3186701"/>
              <a:gd name="connsiteX6-827" fmla="*/ 1839559 w 2949719"/>
              <a:gd name="connsiteY6-828" fmla="*/ 3186701 h 3186701"/>
              <a:gd name="connsiteX7-829" fmla="*/ 1205640 w 2949719"/>
              <a:gd name="connsiteY7-830" fmla="*/ 1143558 h 3186701"/>
              <a:gd name="connsiteX8-831" fmla="*/ 1098762 w 2949719"/>
              <a:gd name="connsiteY8-832" fmla="*/ 2046083 h 3186701"/>
              <a:gd name="connsiteX9-833" fmla="*/ 932507 w 2949719"/>
              <a:gd name="connsiteY9-834" fmla="*/ 1666073 h 3186701"/>
              <a:gd name="connsiteX10-835" fmla="*/ 1117045 w 2949719"/>
              <a:gd name="connsiteY10-836" fmla="*/ 3168594 h 3186701"/>
              <a:gd name="connsiteX0-837" fmla="*/ 1117045 w 2949719"/>
              <a:gd name="connsiteY0-838" fmla="*/ 3168594 h 3186701"/>
              <a:gd name="connsiteX1-839" fmla="*/ 0 w 2949719"/>
              <a:gd name="connsiteY1-840" fmla="*/ 1726566 h 3186701"/>
              <a:gd name="connsiteX2-841" fmla="*/ 417871 w 2949719"/>
              <a:gd name="connsiteY2-842" fmla="*/ 2009927 h 3186701"/>
              <a:gd name="connsiteX3-843" fmla="*/ 794589 w 2949719"/>
              <a:gd name="connsiteY3-844" fmla="*/ 0 h 3186701"/>
              <a:gd name="connsiteX4-845" fmla="*/ 2052727 w 2949719"/>
              <a:gd name="connsiteY4-846" fmla="*/ 1294704 h 3186701"/>
              <a:gd name="connsiteX5-847" fmla="*/ 2049846 w 2949719"/>
              <a:gd name="connsiteY5-848" fmla="*/ 711461 h 3186701"/>
              <a:gd name="connsiteX6-849" fmla="*/ 1839559 w 2949719"/>
              <a:gd name="connsiteY6-850" fmla="*/ 3186701 h 3186701"/>
              <a:gd name="connsiteX7-851" fmla="*/ 1205640 w 2949719"/>
              <a:gd name="connsiteY7-852" fmla="*/ 1143558 h 3186701"/>
              <a:gd name="connsiteX8-853" fmla="*/ 1098762 w 2949719"/>
              <a:gd name="connsiteY8-854" fmla="*/ 2046083 h 3186701"/>
              <a:gd name="connsiteX9-855" fmla="*/ 932507 w 2949719"/>
              <a:gd name="connsiteY9-856" fmla="*/ 1666073 h 3186701"/>
              <a:gd name="connsiteX10-857" fmla="*/ 1117045 w 2949719"/>
              <a:gd name="connsiteY10-858" fmla="*/ 3168594 h 3186701"/>
              <a:gd name="connsiteX0-859" fmla="*/ 1103465 w 2936139"/>
              <a:gd name="connsiteY0-860" fmla="*/ 3168594 h 3186701"/>
              <a:gd name="connsiteX1-861" fmla="*/ 0 w 2936139"/>
              <a:gd name="connsiteY1-862" fmla="*/ 1726566 h 3186701"/>
              <a:gd name="connsiteX2-863" fmla="*/ 404291 w 2936139"/>
              <a:gd name="connsiteY2-864" fmla="*/ 2009927 h 3186701"/>
              <a:gd name="connsiteX3-865" fmla="*/ 781009 w 2936139"/>
              <a:gd name="connsiteY3-866" fmla="*/ 0 h 3186701"/>
              <a:gd name="connsiteX4-867" fmla="*/ 2039147 w 2936139"/>
              <a:gd name="connsiteY4-868" fmla="*/ 1294704 h 3186701"/>
              <a:gd name="connsiteX5-869" fmla="*/ 2036266 w 2936139"/>
              <a:gd name="connsiteY5-870" fmla="*/ 711461 h 3186701"/>
              <a:gd name="connsiteX6-871" fmla="*/ 1825979 w 2936139"/>
              <a:gd name="connsiteY6-872" fmla="*/ 3186701 h 3186701"/>
              <a:gd name="connsiteX7-873" fmla="*/ 1192060 w 2936139"/>
              <a:gd name="connsiteY7-874" fmla="*/ 1143558 h 3186701"/>
              <a:gd name="connsiteX8-875" fmla="*/ 1085182 w 2936139"/>
              <a:gd name="connsiteY8-876" fmla="*/ 2046083 h 3186701"/>
              <a:gd name="connsiteX9-877" fmla="*/ 918927 w 2936139"/>
              <a:gd name="connsiteY9-878" fmla="*/ 1666073 h 3186701"/>
              <a:gd name="connsiteX10-879" fmla="*/ 1103465 w 2936139"/>
              <a:gd name="connsiteY10-880" fmla="*/ 3168594 h 3186701"/>
              <a:gd name="connsiteX0-881" fmla="*/ 1148733 w 2981407"/>
              <a:gd name="connsiteY0-882" fmla="*/ 3168594 h 3186701"/>
              <a:gd name="connsiteX1-883" fmla="*/ 0 w 2981407"/>
              <a:gd name="connsiteY1-884" fmla="*/ 1749200 h 3186701"/>
              <a:gd name="connsiteX2-885" fmla="*/ 449559 w 2981407"/>
              <a:gd name="connsiteY2-886" fmla="*/ 2009927 h 3186701"/>
              <a:gd name="connsiteX3-887" fmla="*/ 826277 w 2981407"/>
              <a:gd name="connsiteY3-888" fmla="*/ 0 h 3186701"/>
              <a:gd name="connsiteX4-889" fmla="*/ 2084415 w 2981407"/>
              <a:gd name="connsiteY4-890" fmla="*/ 1294704 h 3186701"/>
              <a:gd name="connsiteX5-891" fmla="*/ 2081534 w 2981407"/>
              <a:gd name="connsiteY5-892" fmla="*/ 711461 h 3186701"/>
              <a:gd name="connsiteX6-893" fmla="*/ 1871247 w 2981407"/>
              <a:gd name="connsiteY6-894" fmla="*/ 3186701 h 3186701"/>
              <a:gd name="connsiteX7-895" fmla="*/ 1237328 w 2981407"/>
              <a:gd name="connsiteY7-896" fmla="*/ 1143558 h 3186701"/>
              <a:gd name="connsiteX8-897" fmla="*/ 1130450 w 2981407"/>
              <a:gd name="connsiteY8-898" fmla="*/ 2046083 h 3186701"/>
              <a:gd name="connsiteX9-899" fmla="*/ 964195 w 2981407"/>
              <a:gd name="connsiteY9-900" fmla="*/ 1666073 h 3186701"/>
              <a:gd name="connsiteX10-901" fmla="*/ 1148733 w 2981407"/>
              <a:gd name="connsiteY10-902" fmla="*/ 3168594 h 3186701"/>
              <a:gd name="connsiteX0-903" fmla="*/ 1148733 w 2981407"/>
              <a:gd name="connsiteY0-904" fmla="*/ 3168594 h 3186701"/>
              <a:gd name="connsiteX1-905" fmla="*/ 0 w 2981407"/>
              <a:gd name="connsiteY1-906" fmla="*/ 1749200 h 3186701"/>
              <a:gd name="connsiteX2-907" fmla="*/ 449559 w 2981407"/>
              <a:gd name="connsiteY2-908" fmla="*/ 2009927 h 3186701"/>
              <a:gd name="connsiteX3-909" fmla="*/ 826277 w 2981407"/>
              <a:gd name="connsiteY3-910" fmla="*/ 0 h 3186701"/>
              <a:gd name="connsiteX4-911" fmla="*/ 2084415 w 2981407"/>
              <a:gd name="connsiteY4-912" fmla="*/ 1294704 h 3186701"/>
              <a:gd name="connsiteX5-913" fmla="*/ 2081534 w 2981407"/>
              <a:gd name="connsiteY5-914" fmla="*/ 711461 h 3186701"/>
              <a:gd name="connsiteX6-915" fmla="*/ 1871247 w 2981407"/>
              <a:gd name="connsiteY6-916" fmla="*/ 3186701 h 3186701"/>
              <a:gd name="connsiteX7-917" fmla="*/ 1237328 w 2981407"/>
              <a:gd name="connsiteY7-918" fmla="*/ 1143558 h 3186701"/>
              <a:gd name="connsiteX8-919" fmla="*/ 1130450 w 2981407"/>
              <a:gd name="connsiteY8-920" fmla="*/ 2046083 h 3186701"/>
              <a:gd name="connsiteX9-921" fmla="*/ 964195 w 2981407"/>
              <a:gd name="connsiteY9-922" fmla="*/ 1666073 h 3186701"/>
              <a:gd name="connsiteX10-923" fmla="*/ 1148733 w 2981407"/>
              <a:gd name="connsiteY10-924" fmla="*/ 3168594 h 3186701"/>
              <a:gd name="connsiteX0-925" fmla="*/ 1148733 w 2981407"/>
              <a:gd name="connsiteY0-926" fmla="*/ 3168594 h 3186701"/>
              <a:gd name="connsiteX1-927" fmla="*/ 0 w 2981407"/>
              <a:gd name="connsiteY1-928" fmla="*/ 1749200 h 3186701"/>
              <a:gd name="connsiteX2-929" fmla="*/ 449559 w 2981407"/>
              <a:gd name="connsiteY2-930" fmla="*/ 2009927 h 3186701"/>
              <a:gd name="connsiteX3-931" fmla="*/ 826277 w 2981407"/>
              <a:gd name="connsiteY3-932" fmla="*/ 0 h 3186701"/>
              <a:gd name="connsiteX4-933" fmla="*/ 2084415 w 2981407"/>
              <a:gd name="connsiteY4-934" fmla="*/ 1294704 h 3186701"/>
              <a:gd name="connsiteX5-935" fmla="*/ 2081534 w 2981407"/>
              <a:gd name="connsiteY5-936" fmla="*/ 711461 h 3186701"/>
              <a:gd name="connsiteX6-937" fmla="*/ 1871247 w 2981407"/>
              <a:gd name="connsiteY6-938" fmla="*/ 3186701 h 3186701"/>
              <a:gd name="connsiteX7-939" fmla="*/ 1237328 w 2981407"/>
              <a:gd name="connsiteY7-940" fmla="*/ 1143558 h 3186701"/>
              <a:gd name="connsiteX8-941" fmla="*/ 1130450 w 2981407"/>
              <a:gd name="connsiteY8-942" fmla="*/ 2046083 h 3186701"/>
              <a:gd name="connsiteX9-943" fmla="*/ 964195 w 2981407"/>
              <a:gd name="connsiteY9-944" fmla="*/ 1666073 h 3186701"/>
              <a:gd name="connsiteX10-945" fmla="*/ 1148733 w 2981407"/>
              <a:gd name="connsiteY10-946" fmla="*/ 3168594 h 3186701"/>
              <a:gd name="connsiteX0-947" fmla="*/ 1148733 w 2981407"/>
              <a:gd name="connsiteY0-948" fmla="*/ 3168594 h 3186701"/>
              <a:gd name="connsiteX1-949" fmla="*/ 0 w 2981407"/>
              <a:gd name="connsiteY1-950" fmla="*/ 1749200 h 3186701"/>
              <a:gd name="connsiteX2-951" fmla="*/ 449559 w 2981407"/>
              <a:gd name="connsiteY2-952" fmla="*/ 2009927 h 3186701"/>
              <a:gd name="connsiteX3-953" fmla="*/ 826277 w 2981407"/>
              <a:gd name="connsiteY3-954" fmla="*/ 0 h 3186701"/>
              <a:gd name="connsiteX4-955" fmla="*/ 2084415 w 2981407"/>
              <a:gd name="connsiteY4-956" fmla="*/ 1294704 h 3186701"/>
              <a:gd name="connsiteX5-957" fmla="*/ 2081534 w 2981407"/>
              <a:gd name="connsiteY5-958" fmla="*/ 711461 h 3186701"/>
              <a:gd name="connsiteX6-959" fmla="*/ 1871247 w 2981407"/>
              <a:gd name="connsiteY6-960" fmla="*/ 3186701 h 3186701"/>
              <a:gd name="connsiteX7-961" fmla="*/ 1237328 w 2981407"/>
              <a:gd name="connsiteY7-962" fmla="*/ 1143558 h 3186701"/>
              <a:gd name="connsiteX8-963" fmla="*/ 1130450 w 2981407"/>
              <a:gd name="connsiteY8-964" fmla="*/ 2046083 h 3186701"/>
              <a:gd name="connsiteX9-965" fmla="*/ 918927 w 2981407"/>
              <a:gd name="connsiteY9-966" fmla="*/ 1697760 h 3186701"/>
              <a:gd name="connsiteX10-967" fmla="*/ 1148733 w 2981407"/>
              <a:gd name="connsiteY10-968" fmla="*/ 3168594 h 3186701"/>
              <a:gd name="connsiteX0-969" fmla="*/ 1148733 w 2981407"/>
              <a:gd name="connsiteY0-970" fmla="*/ 3168594 h 3186701"/>
              <a:gd name="connsiteX1-971" fmla="*/ 0 w 2981407"/>
              <a:gd name="connsiteY1-972" fmla="*/ 1749200 h 3186701"/>
              <a:gd name="connsiteX2-973" fmla="*/ 449559 w 2981407"/>
              <a:gd name="connsiteY2-974" fmla="*/ 2009927 h 3186701"/>
              <a:gd name="connsiteX3-975" fmla="*/ 826277 w 2981407"/>
              <a:gd name="connsiteY3-976" fmla="*/ 0 h 3186701"/>
              <a:gd name="connsiteX4-977" fmla="*/ 2084415 w 2981407"/>
              <a:gd name="connsiteY4-978" fmla="*/ 1294704 h 3186701"/>
              <a:gd name="connsiteX5-979" fmla="*/ 2081534 w 2981407"/>
              <a:gd name="connsiteY5-980" fmla="*/ 711461 h 3186701"/>
              <a:gd name="connsiteX6-981" fmla="*/ 1871247 w 2981407"/>
              <a:gd name="connsiteY6-982" fmla="*/ 3186701 h 3186701"/>
              <a:gd name="connsiteX7-983" fmla="*/ 1237328 w 2981407"/>
              <a:gd name="connsiteY7-984" fmla="*/ 1143558 h 3186701"/>
              <a:gd name="connsiteX8-985" fmla="*/ 1130450 w 2981407"/>
              <a:gd name="connsiteY8-986" fmla="*/ 2046083 h 3186701"/>
              <a:gd name="connsiteX9-987" fmla="*/ 918927 w 2981407"/>
              <a:gd name="connsiteY9-988" fmla="*/ 1697760 h 3186701"/>
              <a:gd name="connsiteX10-989" fmla="*/ 1148733 w 2981407"/>
              <a:gd name="connsiteY10-990" fmla="*/ 3168594 h 3186701"/>
              <a:gd name="connsiteX0-991" fmla="*/ 1148733 w 2981407"/>
              <a:gd name="connsiteY0-992" fmla="*/ 3168594 h 3186701"/>
              <a:gd name="connsiteX1-993" fmla="*/ 0 w 2981407"/>
              <a:gd name="connsiteY1-994" fmla="*/ 1749200 h 3186701"/>
              <a:gd name="connsiteX2-995" fmla="*/ 449559 w 2981407"/>
              <a:gd name="connsiteY2-996" fmla="*/ 2009927 h 3186701"/>
              <a:gd name="connsiteX3-997" fmla="*/ 826277 w 2981407"/>
              <a:gd name="connsiteY3-998" fmla="*/ 0 h 3186701"/>
              <a:gd name="connsiteX4-999" fmla="*/ 2084415 w 2981407"/>
              <a:gd name="connsiteY4-1000" fmla="*/ 1294704 h 3186701"/>
              <a:gd name="connsiteX5-1001" fmla="*/ 2081534 w 2981407"/>
              <a:gd name="connsiteY5-1002" fmla="*/ 711461 h 3186701"/>
              <a:gd name="connsiteX6-1003" fmla="*/ 1871247 w 2981407"/>
              <a:gd name="connsiteY6-1004" fmla="*/ 3186701 h 3186701"/>
              <a:gd name="connsiteX7-1005" fmla="*/ 1237328 w 2981407"/>
              <a:gd name="connsiteY7-1006" fmla="*/ 1143558 h 3186701"/>
              <a:gd name="connsiteX8-1007" fmla="*/ 1130450 w 2981407"/>
              <a:gd name="connsiteY8-1008" fmla="*/ 2046083 h 3186701"/>
              <a:gd name="connsiteX9-1009" fmla="*/ 918927 w 2981407"/>
              <a:gd name="connsiteY9-1010" fmla="*/ 1697760 h 3186701"/>
              <a:gd name="connsiteX10-1011" fmla="*/ 1148733 w 2981407"/>
              <a:gd name="connsiteY10-1012" fmla="*/ 3168594 h 3186701"/>
              <a:gd name="connsiteX0-1013" fmla="*/ 1148733 w 2981407"/>
              <a:gd name="connsiteY0-1014" fmla="*/ 3168594 h 3186701"/>
              <a:gd name="connsiteX1-1015" fmla="*/ 0 w 2981407"/>
              <a:gd name="connsiteY1-1016" fmla="*/ 1749200 h 3186701"/>
              <a:gd name="connsiteX2-1017" fmla="*/ 449559 w 2981407"/>
              <a:gd name="connsiteY2-1018" fmla="*/ 2009927 h 3186701"/>
              <a:gd name="connsiteX3-1019" fmla="*/ 826277 w 2981407"/>
              <a:gd name="connsiteY3-1020" fmla="*/ 0 h 3186701"/>
              <a:gd name="connsiteX4-1021" fmla="*/ 2084415 w 2981407"/>
              <a:gd name="connsiteY4-1022" fmla="*/ 1294704 h 3186701"/>
              <a:gd name="connsiteX5-1023" fmla="*/ 2081534 w 2981407"/>
              <a:gd name="connsiteY5-1024" fmla="*/ 711461 h 3186701"/>
              <a:gd name="connsiteX6-1025" fmla="*/ 1871247 w 2981407"/>
              <a:gd name="connsiteY6-1026" fmla="*/ 3186701 h 3186701"/>
              <a:gd name="connsiteX7-1027" fmla="*/ 1237328 w 2981407"/>
              <a:gd name="connsiteY7-1028" fmla="*/ 1143558 h 3186701"/>
              <a:gd name="connsiteX8-1029" fmla="*/ 1130450 w 2981407"/>
              <a:gd name="connsiteY8-1030" fmla="*/ 2046083 h 3186701"/>
              <a:gd name="connsiteX9-1031" fmla="*/ 918927 w 2981407"/>
              <a:gd name="connsiteY9-1032" fmla="*/ 1697760 h 3186701"/>
              <a:gd name="connsiteX10-1033" fmla="*/ 1148733 w 2981407"/>
              <a:gd name="connsiteY10-1034" fmla="*/ 3168594 h 3186701"/>
              <a:gd name="connsiteX0-1035" fmla="*/ 1148733 w 2981407"/>
              <a:gd name="connsiteY0-1036" fmla="*/ 3168594 h 3186701"/>
              <a:gd name="connsiteX1-1037" fmla="*/ 0 w 2981407"/>
              <a:gd name="connsiteY1-1038" fmla="*/ 1749200 h 3186701"/>
              <a:gd name="connsiteX2-1039" fmla="*/ 449559 w 2981407"/>
              <a:gd name="connsiteY2-1040" fmla="*/ 2009927 h 3186701"/>
              <a:gd name="connsiteX3-1041" fmla="*/ 826277 w 2981407"/>
              <a:gd name="connsiteY3-1042" fmla="*/ 0 h 3186701"/>
              <a:gd name="connsiteX4-1043" fmla="*/ 2084415 w 2981407"/>
              <a:gd name="connsiteY4-1044" fmla="*/ 1294704 h 3186701"/>
              <a:gd name="connsiteX5-1045" fmla="*/ 2081534 w 2981407"/>
              <a:gd name="connsiteY5-1046" fmla="*/ 711461 h 3186701"/>
              <a:gd name="connsiteX6-1047" fmla="*/ 1871247 w 2981407"/>
              <a:gd name="connsiteY6-1048" fmla="*/ 3186701 h 3186701"/>
              <a:gd name="connsiteX7-1049" fmla="*/ 1237328 w 2981407"/>
              <a:gd name="connsiteY7-1050" fmla="*/ 1143558 h 3186701"/>
              <a:gd name="connsiteX8-1051" fmla="*/ 1130450 w 2981407"/>
              <a:gd name="connsiteY8-1052" fmla="*/ 2046083 h 3186701"/>
              <a:gd name="connsiteX9-1053" fmla="*/ 918927 w 2981407"/>
              <a:gd name="connsiteY9-1054" fmla="*/ 1697760 h 3186701"/>
              <a:gd name="connsiteX10-1055" fmla="*/ 1148733 w 2981407"/>
              <a:gd name="connsiteY10-1056" fmla="*/ 3168594 h 3186701"/>
              <a:gd name="connsiteX0-1057" fmla="*/ 1148733 w 2981407"/>
              <a:gd name="connsiteY0-1058" fmla="*/ 3168594 h 3186701"/>
              <a:gd name="connsiteX1-1059" fmla="*/ 0 w 2981407"/>
              <a:gd name="connsiteY1-1060" fmla="*/ 1749200 h 3186701"/>
              <a:gd name="connsiteX2-1061" fmla="*/ 449559 w 2981407"/>
              <a:gd name="connsiteY2-1062" fmla="*/ 2009927 h 3186701"/>
              <a:gd name="connsiteX3-1063" fmla="*/ 826277 w 2981407"/>
              <a:gd name="connsiteY3-1064" fmla="*/ 0 h 3186701"/>
              <a:gd name="connsiteX4-1065" fmla="*/ 2084415 w 2981407"/>
              <a:gd name="connsiteY4-1066" fmla="*/ 1294704 h 3186701"/>
              <a:gd name="connsiteX5-1067" fmla="*/ 2081534 w 2981407"/>
              <a:gd name="connsiteY5-1068" fmla="*/ 711461 h 3186701"/>
              <a:gd name="connsiteX6-1069" fmla="*/ 1871247 w 2981407"/>
              <a:gd name="connsiteY6-1070" fmla="*/ 3186701 h 3186701"/>
              <a:gd name="connsiteX7-1071" fmla="*/ 1237328 w 2981407"/>
              <a:gd name="connsiteY7-1072" fmla="*/ 1143558 h 3186701"/>
              <a:gd name="connsiteX8-1073" fmla="*/ 1130450 w 2981407"/>
              <a:gd name="connsiteY8-1074" fmla="*/ 2046083 h 3186701"/>
              <a:gd name="connsiteX9-1075" fmla="*/ 918927 w 2981407"/>
              <a:gd name="connsiteY9-1076" fmla="*/ 1697760 h 3186701"/>
              <a:gd name="connsiteX10-1077" fmla="*/ 1148733 w 2981407"/>
              <a:gd name="connsiteY10-1078" fmla="*/ 3168594 h 3186701"/>
              <a:gd name="connsiteX0-1079" fmla="*/ 1148733 w 2981407"/>
              <a:gd name="connsiteY0-1080" fmla="*/ 3168594 h 3186701"/>
              <a:gd name="connsiteX1-1081" fmla="*/ 0 w 2981407"/>
              <a:gd name="connsiteY1-1082" fmla="*/ 1749200 h 3186701"/>
              <a:gd name="connsiteX2-1083" fmla="*/ 449559 w 2981407"/>
              <a:gd name="connsiteY2-1084" fmla="*/ 2009927 h 3186701"/>
              <a:gd name="connsiteX3-1085" fmla="*/ 826277 w 2981407"/>
              <a:gd name="connsiteY3-1086" fmla="*/ 0 h 3186701"/>
              <a:gd name="connsiteX4-1087" fmla="*/ 2084415 w 2981407"/>
              <a:gd name="connsiteY4-1088" fmla="*/ 1294704 h 3186701"/>
              <a:gd name="connsiteX5-1089" fmla="*/ 2081534 w 2981407"/>
              <a:gd name="connsiteY5-1090" fmla="*/ 711461 h 3186701"/>
              <a:gd name="connsiteX6-1091" fmla="*/ 1871247 w 2981407"/>
              <a:gd name="connsiteY6-1092" fmla="*/ 3186701 h 3186701"/>
              <a:gd name="connsiteX7-1093" fmla="*/ 1237328 w 2981407"/>
              <a:gd name="connsiteY7-1094" fmla="*/ 1143558 h 3186701"/>
              <a:gd name="connsiteX8-1095" fmla="*/ 1130450 w 2981407"/>
              <a:gd name="connsiteY8-1096" fmla="*/ 2046083 h 3186701"/>
              <a:gd name="connsiteX9-1097" fmla="*/ 918927 w 2981407"/>
              <a:gd name="connsiteY9-1098" fmla="*/ 1697760 h 3186701"/>
              <a:gd name="connsiteX10-1099" fmla="*/ 1148733 w 2981407"/>
              <a:gd name="connsiteY10-1100" fmla="*/ 3168594 h 3186701"/>
              <a:gd name="connsiteX0-1101" fmla="*/ 1148733 w 2897156"/>
              <a:gd name="connsiteY0-1102" fmla="*/ 3168594 h 3173121"/>
              <a:gd name="connsiteX1-1103" fmla="*/ 0 w 2897156"/>
              <a:gd name="connsiteY1-1104" fmla="*/ 1749200 h 3173121"/>
              <a:gd name="connsiteX2-1105" fmla="*/ 449559 w 2897156"/>
              <a:gd name="connsiteY2-1106" fmla="*/ 2009927 h 3173121"/>
              <a:gd name="connsiteX3-1107" fmla="*/ 826277 w 2897156"/>
              <a:gd name="connsiteY3-1108" fmla="*/ 0 h 3173121"/>
              <a:gd name="connsiteX4-1109" fmla="*/ 2084415 w 2897156"/>
              <a:gd name="connsiteY4-1110" fmla="*/ 1294704 h 3173121"/>
              <a:gd name="connsiteX5-1111" fmla="*/ 2081534 w 2897156"/>
              <a:gd name="connsiteY5-1112" fmla="*/ 711461 h 3173121"/>
              <a:gd name="connsiteX6-1113" fmla="*/ 1581537 w 2897156"/>
              <a:gd name="connsiteY6-1114" fmla="*/ 3173121 h 3173121"/>
              <a:gd name="connsiteX7-1115" fmla="*/ 1237328 w 2897156"/>
              <a:gd name="connsiteY7-1116" fmla="*/ 1143558 h 3173121"/>
              <a:gd name="connsiteX8-1117" fmla="*/ 1130450 w 2897156"/>
              <a:gd name="connsiteY8-1118" fmla="*/ 2046083 h 3173121"/>
              <a:gd name="connsiteX9-1119" fmla="*/ 918927 w 2897156"/>
              <a:gd name="connsiteY9-1120" fmla="*/ 1697760 h 3173121"/>
              <a:gd name="connsiteX10-1121" fmla="*/ 1148733 w 2897156"/>
              <a:gd name="connsiteY10-1122" fmla="*/ 3168594 h 3173121"/>
              <a:gd name="connsiteX0-1123" fmla="*/ 1148733 w 2969045"/>
              <a:gd name="connsiteY0-1124" fmla="*/ 3168594 h 3173121"/>
              <a:gd name="connsiteX1-1125" fmla="*/ 0 w 2969045"/>
              <a:gd name="connsiteY1-1126" fmla="*/ 1749200 h 3173121"/>
              <a:gd name="connsiteX2-1127" fmla="*/ 449559 w 2969045"/>
              <a:gd name="connsiteY2-1128" fmla="*/ 2009927 h 3173121"/>
              <a:gd name="connsiteX3-1129" fmla="*/ 826277 w 2969045"/>
              <a:gd name="connsiteY3-1130" fmla="*/ 0 h 3173121"/>
              <a:gd name="connsiteX4-1131" fmla="*/ 2084415 w 2969045"/>
              <a:gd name="connsiteY4-1132" fmla="*/ 1294704 h 3173121"/>
              <a:gd name="connsiteX5-1133" fmla="*/ 2081534 w 2969045"/>
              <a:gd name="connsiteY5-1134" fmla="*/ 711461 h 3173121"/>
              <a:gd name="connsiteX6-1135" fmla="*/ 1581537 w 2969045"/>
              <a:gd name="connsiteY6-1136" fmla="*/ 3173121 h 3173121"/>
              <a:gd name="connsiteX7-1137" fmla="*/ 1237328 w 2969045"/>
              <a:gd name="connsiteY7-1138" fmla="*/ 1143558 h 3173121"/>
              <a:gd name="connsiteX8-1139" fmla="*/ 1130450 w 2969045"/>
              <a:gd name="connsiteY8-1140" fmla="*/ 2046083 h 3173121"/>
              <a:gd name="connsiteX9-1141" fmla="*/ 918927 w 2969045"/>
              <a:gd name="connsiteY9-1142" fmla="*/ 1697760 h 3173121"/>
              <a:gd name="connsiteX10-1143" fmla="*/ 1148733 w 2969045"/>
              <a:gd name="connsiteY10-1144" fmla="*/ 3168594 h 3173121"/>
              <a:gd name="connsiteX0-1145" fmla="*/ 1148733 w 2969045"/>
              <a:gd name="connsiteY0-1146" fmla="*/ 3168594 h 3173121"/>
              <a:gd name="connsiteX1-1147" fmla="*/ 0 w 2969045"/>
              <a:gd name="connsiteY1-1148" fmla="*/ 1749200 h 3173121"/>
              <a:gd name="connsiteX2-1149" fmla="*/ 449559 w 2969045"/>
              <a:gd name="connsiteY2-1150" fmla="*/ 2009927 h 3173121"/>
              <a:gd name="connsiteX3-1151" fmla="*/ 826277 w 2969045"/>
              <a:gd name="connsiteY3-1152" fmla="*/ 0 h 3173121"/>
              <a:gd name="connsiteX4-1153" fmla="*/ 2084415 w 2969045"/>
              <a:gd name="connsiteY4-1154" fmla="*/ 1294704 h 3173121"/>
              <a:gd name="connsiteX5-1155" fmla="*/ 2081534 w 2969045"/>
              <a:gd name="connsiteY5-1156" fmla="*/ 711461 h 3173121"/>
              <a:gd name="connsiteX6-1157" fmla="*/ 1581537 w 2969045"/>
              <a:gd name="connsiteY6-1158" fmla="*/ 3173121 h 3173121"/>
              <a:gd name="connsiteX7-1159" fmla="*/ 1237328 w 2969045"/>
              <a:gd name="connsiteY7-1160" fmla="*/ 1143558 h 3173121"/>
              <a:gd name="connsiteX8-1161" fmla="*/ 1130450 w 2969045"/>
              <a:gd name="connsiteY8-1162" fmla="*/ 2046083 h 3173121"/>
              <a:gd name="connsiteX9-1163" fmla="*/ 918927 w 2969045"/>
              <a:gd name="connsiteY9-1164" fmla="*/ 1697760 h 3173121"/>
              <a:gd name="connsiteX10-1165" fmla="*/ 1148733 w 2969045"/>
              <a:gd name="connsiteY10-1166" fmla="*/ 3168594 h 3173121"/>
              <a:gd name="connsiteX0-1167" fmla="*/ 1148733 w 2969045"/>
              <a:gd name="connsiteY0-1168" fmla="*/ 3168594 h 3173121"/>
              <a:gd name="connsiteX1-1169" fmla="*/ 0 w 2969045"/>
              <a:gd name="connsiteY1-1170" fmla="*/ 1749200 h 3173121"/>
              <a:gd name="connsiteX2-1171" fmla="*/ 449559 w 2969045"/>
              <a:gd name="connsiteY2-1172" fmla="*/ 2009927 h 3173121"/>
              <a:gd name="connsiteX3-1173" fmla="*/ 826277 w 2969045"/>
              <a:gd name="connsiteY3-1174" fmla="*/ 0 h 3173121"/>
              <a:gd name="connsiteX4-1175" fmla="*/ 2084415 w 2969045"/>
              <a:gd name="connsiteY4-1176" fmla="*/ 1294704 h 3173121"/>
              <a:gd name="connsiteX5-1177" fmla="*/ 2081534 w 2969045"/>
              <a:gd name="connsiteY5-1178" fmla="*/ 711461 h 3173121"/>
              <a:gd name="connsiteX6-1179" fmla="*/ 1581537 w 2969045"/>
              <a:gd name="connsiteY6-1180" fmla="*/ 3173121 h 3173121"/>
              <a:gd name="connsiteX7-1181" fmla="*/ 1237328 w 2969045"/>
              <a:gd name="connsiteY7-1182" fmla="*/ 1143558 h 3173121"/>
              <a:gd name="connsiteX8-1183" fmla="*/ 1288886 w 2969045"/>
              <a:gd name="connsiteY8-1184" fmla="*/ 2367481 h 3173121"/>
              <a:gd name="connsiteX9-1185" fmla="*/ 918927 w 2969045"/>
              <a:gd name="connsiteY9-1186" fmla="*/ 1697760 h 3173121"/>
              <a:gd name="connsiteX10-1187" fmla="*/ 1148733 w 2969045"/>
              <a:gd name="connsiteY10-1188" fmla="*/ 3168594 h 3173121"/>
              <a:gd name="connsiteX0-1189" fmla="*/ 1148733 w 2969045"/>
              <a:gd name="connsiteY0-1190" fmla="*/ 3168594 h 3173121"/>
              <a:gd name="connsiteX1-1191" fmla="*/ 0 w 2969045"/>
              <a:gd name="connsiteY1-1192" fmla="*/ 1749200 h 3173121"/>
              <a:gd name="connsiteX2-1193" fmla="*/ 449559 w 2969045"/>
              <a:gd name="connsiteY2-1194" fmla="*/ 2009927 h 3173121"/>
              <a:gd name="connsiteX3-1195" fmla="*/ 826277 w 2969045"/>
              <a:gd name="connsiteY3-1196" fmla="*/ 0 h 3173121"/>
              <a:gd name="connsiteX4-1197" fmla="*/ 2084415 w 2969045"/>
              <a:gd name="connsiteY4-1198" fmla="*/ 1294704 h 3173121"/>
              <a:gd name="connsiteX5-1199" fmla="*/ 2081534 w 2969045"/>
              <a:gd name="connsiteY5-1200" fmla="*/ 711461 h 3173121"/>
              <a:gd name="connsiteX6-1201" fmla="*/ 1581537 w 2969045"/>
              <a:gd name="connsiteY6-1202" fmla="*/ 3173121 h 3173121"/>
              <a:gd name="connsiteX7-1203" fmla="*/ 1237328 w 2969045"/>
              <a:gd name="connsiteY7-1204" fmla="*/ 1143558 h 3173121"/>
              <a:gd name="connsiteX8-1205" fmla="*/ 1162138 w 2969045"/>
              <a:gd name="connsiteY8-1206" fmla="*/ 2408222 h 3173121"/>
              <a:gd name="connsiteX9-1207" fmla="*/ 918927 w 2969045"/>
              <a:gd name="connsiteY9-1208" fmla="*/ 1697760 h 3173121"/>
              <a:gd name="connsiteX10-1209" fmla="*/ 1148733 w 2969045"/>
              <a:gd name="connsiteY10-1210" fmla="*/ 3168594 h 3173121"/>
              <a:gd name="connsiteX0-1211" fmla="*/ 1148733 w 2969045"/>
              <a:gd name="connsiteY0-1212" fmla="*/ 3168594 h 3173121"/>
              <a:gd name="connsiteX1-1213" fmla="*/ 0 w 2969045"/>
              <a:gd name="connsiteY1-1214" fmla="*/ 1749200 h 3173121"/>
              <a:gd name="connsiteX2-1215" fmla="*/ 449559 w 2969045"/>
              <a:gd name="connsiteY2-1216" fmla="*/ 2009927 h 3173121"/>
              <a:gd name="connsiteX3-1217" fmla="*/ 826277 w 2969045"/>
              <a:gd name="connsiteY3-1218" fmla="*/ 0 h 3173121"/>
              <a:gd name="connsiteX4-1219" fmla="*/ 2084415 w 2969045"/>
              <a:gd name="connsiteY4-1220" fmla="*/ 1294704 h 3173121"/>
              <a:gd name="connsiteX5-1221" fmla="*/ 2081534 w 2969045"/>
              <a:gd name="connsiteY5-1222" fmla="*/ 711461 h 3173121"/>
              <a:gd name="connsiteX6-1223" fmla="*/ 1581537 w 2969045"/>
              <a:gd name="connsiteY6-1224" fmla="*/ 3173121 h 3173121"/>
              <a:gd name="connsiteX7-1225" fmla="*/ 1237328 w 2969045"/>
              <a:gd name="connsiteY7-1226" fmla="*/ 1143558 h 3173121"/>
              <a:gd name="connsiteX8-1227" fmla="*/ 1162138 w 2969045"/>
              <a:gd name="connsiteY8-1228" fmla="*/ 2408222 h 3173121"/>
              <a:gd name="connsiteX9-1229" fmla="*/ 918927 w 2969045"/>
              <a:gd name="connsiteY9-1230" fmla="*/ 1697760 h 3173121"/>
              <a:gd name="connsiteX10-1231" fmla="*/ 1148733 w 2969045"/>
              <a:gd name="connsiteY10-1232" fmla="*/ 3168594 h 3173121"/>
              <a:gd name="connsiteX0-1233" fmla="*/ 1148733 w 2969045"/>
              <a:gd name="connsiteY0-1234" fmla="*/ 3168594 h 3173121"/>
              <a:gd name="connsiteX1-1235" fmla="*/ 0 w 2969045"/>
              <a:gd name="connsiteY1-1236" fmla="*/ 1749200 h 3173121"/>
              <a:gd name="connsiteX2-1237" fmla="*/ 449559 w 2969045"/>
              <a:gd name="connsiteY2-1238" fmla="*/ 2009927 h 3173121"/>
              <a:gd name="connsiteX3-1239" fmla="*/ 826277 w 2969045"/>
              <a:gd name="connsiteY3-1240" fmla="*/ 0 h 3173121"/>
              <a:gd name="connsiteX4-1241" fmla="*/ 2084415 w 2969045"/>
              <a:gd name="connsiteY4-1242" fmla="*/ 1294704 h 3173121"/>
              <a:gd name="connsiteX5-1243" fmla="*/ 2081534 w 2969045"/>
              <a:gd name="connsiteY5-1244" fmla="*/ 711461 h 3173121"/>
              <a:gd name="connsiteX6-1245" fmla="*/ 1581537 w 2969045"/>
              <a:gd name="connsiteY6-1246" fmla="*/ 3173121 h 3173121"/>
              <a:gd name="connsiteX7-1247" fmla="*/ 1237328 w 2969045"/>
              <a:gd name="connsiteY7-1248" fmla="*/ 1143558 h 3173121"/>
              <a:gd name="connsiteX8-1249" fmla="*/ 1162138 w 2969045"/>
              <a:gd name="connsiteY8-1250" fmla="*/ 2408222 h 3173121"/>
              <a:gd name="connsiteX9-1251" fmla="*/ 918927 w 2969045"/>
              <a:gd name="connsiteY9-1252" fmla="*/ 1697760 h 3173121"/>
              <a:gd name="connsiteX10-1253" fmla="*/ 1148733 w 2969045"/>
              <a:gd name="connsiteY10-1254" fmla="*/ 3168594 h 3173121"/>
              <a:gd name="connsiteX0-1255" fmla="*/ 1148733 w 2969045"/>
              <a:gd name="connsiteY0-1256" fmla="*/ 3168594 h 3173121"/>
              <a:gd name="connsiteX1-1257" fmla="*/ 0 w 2969045"/>
              <a:gd name="connsiteY1-1258" fmla="*/ 1749200 h 3173121"/>
              <a:gd name="connsiteX2-1259" fmla="*/ 449559 w 2969045"/>
              <a:gd name="connsiteY2-1260" fmla="*/ 2009927 h 3173121"/>
              <a:gd name="connsiteX3-1261" fmla="*/ 826277 w 2969045"/>
              <a:gd name="connsiteY3-1262" fmla="*/ 0 h 3173121"/>
              <a:gd name="connsiteX4-1263" fmla="*/ 2084415 w 2969045"/>
              <a:gd name="connsiteY4-1264" fmla="*/ 1294704 h 3173121"/>
              <a:gd name="connsiteX5-1265" fmla="*/ 2081534 w 2969045"/>
              <a:gd name="connsiteY5-1266" fmla="*/ 711461 h 3173121"/>
              <a:gd name="connsiteX6-1267" fmla="*/ 1581537 w 2969045"/>
              <a:gd name="connsiteY6-1268" fmla="*/ 3173121 h 3173121"/>
              <a:gd name="connsiteX7-1269" fmla="*/ 1237328 w 2969045"/>
              <a:gd name="connsiteY7-1270" fmla="*/ 1143558 h 3173121"/>
              <a:gd name="connsiteX8-1271" fmla="*/ 1162138 w 2969045"/>
              <a:gd name="connsiteY8-1272" fmla="*/ 2408222 h 3173121"/>
              <a:gd name="connsiteX9-1273" fmla="*/ 918927 w 2969045"/>
              <a:gd name="connsiteY9-1274" fmla="*/ 1697760 h 3173121"/>
              <a:gd name="connsiteX10-1275" fmla="*/ 1148733 w 2969045"/>
              <a:gd name="connsiteY10-1276" fmla="*/ 3168594 h 3173121"/>
              <a:gd name="connsiteX0-1277" fmla="*/ 1148733 w 2969045"/>
              <a:gd name="connsiteY0-1278" fmla="*/ 3168594 h 3173121"/>
              <a:gd name="connsiteX1-1279" fmla="*/ 0 w 2969045"/>
              <a:gd name="connsiteY1-1280" fmla="*/ 1749200 h 3173121"/>
              <a:gd name="connsiteX2-1281" fmla="*/ 449559 w 2969045"/>
              <a:gd name="connsiteY2-1282" fmla="*/ 2009927 h 3173121"/>
              <a:gd name="connsiteX3-1283" fmla="*/ 826277 w 2969045"/>
              <a:gd name="connsiteY3-1284" fmla="*/ 0 h 3173121"/>
              <a:gd name="connsiteX4-1285" fmla="*/ 2084415 w 2969045"/>
              <a:gd name="connsiteY4-1286" fmla="*/ 1294704 h 3173121"/>
              <a:gd name="connsiteX5-1287" fmla="*/ 2081534 w 2969045"/>
              <a:gd name="connsiteY5-1288" fmla="*/ 711461 h 3173121"/>
              <a:gd name="connsiteX6-1289" fmla="*/ 1581537 w 2969045"/>
              <a:gd name="connsiteY6-1290" fmla="*/ 3173121 h 3173121"/>
              <a:gd name="connsiteX7-1291" fmla="*/ 1237328 w 2969045"/>
              <a:gd name="connsiteY7-1292" fmla="*/ 1143558 h 3173121"/>
              <a:gd name="connsiteX8-1293" fmla="*/ 1162138 w 2969045"/>
              <a:gd name="connsiteY8-1294" fmla="*/ 2408222 h 3173121"/>
              <a:gd name="connsiteX9-1295" fmla="*/ 918927 w 2969045"/>
              <a:gd name="connsiteY9-1296" fmla="*/ 1697760 h 3173121"/>
              <a:gd name="connsiteX10-1297" fmla="*/ 1148733 w 2969045"/>
              <a:gd name="connsiteY10-1298" fmla="*/ 3168594 h 3173121"/>
              <a:gd name="connsiteX0-1299" fmla="*/ 1148733 w 2969045"/>
              <a:gd name="connsiteY0-1300" fmla="*/ 3168594 h 3173121"/>
              <a:gd name="connsiteX1-1301" fmla="*/ 0 w 2969045"/>
              <a:gd name="connsiteY1-1302" fmla="*/ 1749200 h 3173121"/>
              <a:gd name="connsiteX2-1303" fmla="*/ 449559 w 2969045"/>
              <a:gd name="connsiteY2-1304" fmla="*/ 2009927 h 3173121"/>
              <a:gd name="connsiteX3-1305" fmla="*/ 826277 w 2969045"/>
              <a:gd name="connsiteY3-1306" fmla="*/ 0 h 3173121"/>
              <a:gd name="connsiteX4-1307" fmla="*/ 2084415 w 2969045"/>
              <a:gd name="connsiteY4-1308" fmla="*/ 1294704 h 3173121"/>
              <a:gd name="connsiteX5-1309" fmla="*/ 2081534 w 2969045"/>
              <a:gd name="connsiteY5-1310" fmla="*/ 711461 h 3173121"/>
              <a:gd name="connsiteX6-1311" fmla="*/ 1581537 w 2969045"/>
              <a:gd name="connsiteY6-1312" fmla="*/ 3173121 h 3173121"/>
              <a:gd name="connsiteX7-1313" fmla="*/ 1237328 w 2969045"/>
              <a:gd name="connsiteY7-1314" fmla="*/ 1143558 h 3173121"/>
              <a:gd name="connsiteX8-1315" fmla="*/ 1162138 w 2969045"/>
              <a:gd name="connsiteY8-1316" fmla="*/ 2408222 h 3173121"/>
              <a:gd name="connsiteX9-1317" fmla="*/ 918927 w 2969045"/>
              <a:gd name="connsiteY9-1318" fmla="*/ 1697760 h 3173121"/>
              <a:gd name="connsiteX10-1319" fmla="*/ 1148733 w 2969045"/>
              <a:gd name="connsiteY10-1320" fmla="*/ 3168594 h 3173121"/>
              <a:gd name="connsiteX0-1321" fmla="*/ 1148733 w 2969045"/>
              <a:gd name="connsiteY0-1322" fmla="*/ 3168594 h 3173121"/>
              <a:gd name="connsiteX1-1323" fmla="*/ 0 w 2969045"/>
              <a:gd name="connsiteY1-1324" fmla="*/ 1749200 h 3173121"/>
              <a:gd name="connsiteX2-1325" fmla="*/ 449559 w 2969045"/>
              <a:gd name="connsiteY2-1326" fmla="*/ 2009927 h 3173121"/>
              <a:gd name="connsiteX3-1327" fmla="*/ 826277 w 2969045"/>
              <a:gd name="connsiteY3-1328" fmla="*/ 0 h 3173121"/>
              <a:gd name="connsiteX4-1329" fmla="*/ 2084415 w 2969045"/>
              <a:gd name="connsiteY4-1330" fmla="*/ 1294704 h 3173121"/>
              <a:gd name="connsiteX5-1331" fmla="*/ 2081534 w 2969045"/>
              <a:gd name="connsiteY5-1332" fmla="*/ 711461 h 3173121"/>
              <a:gd name="connsiteX6-1333" fmla="*/ 1581537 w 2969045"/>
              <a:gd name="connsiteY6-1334" fmla="*/ 3173121 h 3173121"/>
              <a:gd name="connsiteX7-1335" fmla="*/ 1237328 w 2969045"/>
              <a:gd name="connsiteY7-1336" fmla="*/ 1143558 h 3173121"/>
              <a:gd name="connsiteX8-1337" fmla="*/ 1162138 w 2969045"/>
              <a:gd name="connsiteY8-1338" fmla="*/ 2408222 h 3173121"/>
              <a:gd name="connsiteX9-1339" fmla="*/ 918927 w 2969045"/>
              <a:gd name="connsiteY9-1340" fmla="*/ 1697760 h 3173121"/>
              <a:gd name="connsiteX10-1341" fmla="*/ 1148733 w 2969045"/>
              <a:gd name="connsiteY10-1342" fmla="*/ 3168594 h 3173121"/>
              <a:gd name="connsiteX0-1343" fmla="*/ 1148733 w 2969045"/>
              <a:gd name="connsiteY0-1344" fmla="*/ 3168594 h 3173121"/>
              <a:gd name="connsiteX1-1345" fmla="*/ 0 w 2969045"/>
              <a:gd name="connsiteY1-1346" fmla="*/ 1749200 h 3173121"/>
              <a:gd name="connsiteX2-1347" fmla="*/ 449559 w 2969045"/>
              <a:gd name="connsiteY2-1348" fmla="*/ 2009927 h 3173121"/>
              <a:gd name="connsiteX3-1349" fmla="*/ 826277 w 2969045"/>
              <a:gd name="connsiteY3-1350" fmla="*/ 0 h 3173121"/>
              <a:gd name="connsiteX4-1351" fmla="*/ 2084415 w 2969045"/>
              <a:gd name="connsiteY4-1352" fmla="*/ 1294704 h 3173121"/>
              <a:gd name="connsiteX5-1353" fmla="*/ 2081534 w 2969045"/>
              <a:gd name="connsiteY5-1354" fmla="*/ 711461 h 3173121"/>
              <a:gd name="connsiteX6-1355" fmla="*/ 1581537 w 2969045"/>
              <a:gd name="connsiteY6-1356" fmla="*/ 3173121 h 3173121"/>
              <a:gd name="connsiteX7-1357" fmla="*/ 1237328 w 2969045"/>
              <a:gd name="connsiteY7-1358" fmla="*/ 1143558 h 3173121"/>
              <a:gd name="connsiteX8-1359" fmla="*/ 1162138 w 2969045"/>
              <a:gd name="connsiteY8-1360" fmla="*/ 2408222 h 3173121"/>
              <a:gd name="connsiteX9-1361" fmla="*/ 918927 w 2969045"/>
              <a:gd name="connsiteY9-1362" fmla="*/ 1697760 h 3173121"/>
              <a:gd name="connsiteX10-1363" fmla="*/ 1148733 w 2969045"/>
              <a:gd name="connsiteY10-1364" fmla="*/ 3168594 h 3173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/>
          <p:cNvSpPr/>
          <p:nvPr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/>
          <p:cNvSpPr/>
          <p:nvPr/>
        </p:nvSpPr>
        <p:spPr>
          <a:xfrm>
            <a:off x="9454085" y="565419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/>
          <p:cNvSpPr/>
          <p:nvPr/>
        </p:nvSpPr>
        <p:spPr>
          <a:xfrm rot="9900000">
            <a:off x="10208910" y="1534987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/>
          <p:cNvSpPr/>
          <p:nvPr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/>
          <p:cNvSpPr/>
          <p:nvPr/>
        </p:nvSpPr>
        <p:spPr>
          <a:xfrm>
            <a:off x="8766358" y="3640606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-1" fmla="*/ 371475 w 1600200"/>
              <a:gd name="connsiteY0-2" fmla="*/ 0 h 1917951"/>
              <a:gd name="connsiteX1-3" fmla="*/ 628650 w 1600200"/>
              <a:gd name="connsiteY1-4" fmla="*/ 584451 h 1917951"/>
              <a:gd name="connsiteX2-5" fmla="*/ 400050 w 1600200"/>
              <a:gd name="connsiteY2-6" fmla="*/ 622551 h 1917951"/>
              <a:gd name="connsiteX3-7" fmla="*/ 1019175 w 1600200"/>
              <a:gd name="connsiteY3-8" fmla="*/ 1498851 h 1917951"/>
              <a:gd name="connsiteX4-9" fmla="*/ 1219200 w 1600200"/>
              <a:gd name="connsiteY4-10" fmla="*/ 1298826 h 1917951"/>
              <a:gd name="connsiteX5-11" fmla="*/ 1600200 w 1600200"/>
              <a:gd name="connsiteY5-12" fmla="*/ 1727451 h 1917951"/>
              <a:gd name="connsiteX6-13" fmla="*/ 1038225 w 1600200"/>
              <a:gd name="connsiteY6-14" fmla="*/ 1917951 h 1917951"/>
              <a:gd name="connsiteX7-15" fmla="*/ 0 w 1600200"/>
              <a:gd name="connsiteY7-16" fmla="*/ 374901 h 1917951"/>
              <a:gd name="connsiteX8-17" fmla="*/ 371475 w 1600200"/>
              <a:gd name="connsiteY8-18" fmla="*/ 0 h 1917951"/>
              <a:gd name="connsiteX0-19" fmla="*/ 371475 w 1600200"/>
              <a:gd name="connsiteY0-20" fmla="*/ 1277 h 1919228"/>
              <a:gd name="connsiteX1-21" fmla="*/ 628650 w 1600200"/>
              <a:gd name="connsiteY1-22" fmla="*/ 585728 h 1919228"/>
              <a:gd name="connsiteX2-23" fmla="*/ 400050 w 1600200"/>
              <a:gd name="connsiteY2-24" fmla="*/ 623828 h 1919228"/>
              <a:gd name="connsiteX3-25" fmla="*/ 1019175 w 1600200"/>
              <a:gd name="connsiteY3-26" fmla="*/ 1500128 h 1919228"/>
              <a:gd name="connsiteX4-27" fmla="*/ 1219200 w 1600200"/>
              <a:gd name="connsiteY4-28" fmla="*/ 1300103 h 1919228"/>
              <a:gd name="connsiteX5-29" fmla="*/ 1600200 w 1600200"/>
              <a:gd name="connsiteY5-30" fmla="*/ 1728728 h 1919228"/>
              <a:gd name="connsiteX6-31" fmla="*/ 1038225 w 1600200"/>
              <a:gd name="connsiteY6-32" fmla="*/ 1919228 h 1919228"/>
              <a:gd name="connsiteX7-33" fmla="*/ 0 w 1600200"/>
              <a:gd name="connsiteY7-34" fmla="*/ 376178 h 1919228"/>
              <a:gd name="connsiteX8-35" fmla="*/ 371475 w 1600200"/>
              <a:gd name="connsiteY8-36" fmla="*/ 1277 h 1919228"/>
              <a:gd name="connsiteX0-37" fmla="*/ 371475 w 1600200"/>
              <a:gd name="connsiteY0-38" fmla="*/ 1277 h 1919228"/>
              <a:gd name="connsiteX1-39" fmla="*/ 628650 w 1600200"/>
              <a:gd name="connsiteY1-40" fmla="*/ 585728 h 1919228"/>
              <a:gd name="connsiteX2-41" fmla="*/ 400050 w 1600200"/>
              <a:gd name="connsiteY2-42" fmla="*/ 623828 h 1919228"/>
              <a:gd name="connsiteX3-43" fmla="*/ 1019175 w 1600200"/>
              <a:gd name="connsiteY3-44" fmla="*/ 1500128 h 1919228"/>
              <a:gd name="connsiteX4-45" fmla="*/ 1219200 w 1600200"/>
              <a:gd name="connsiteY4-46" fmla="*/ 1300103 h 1919228"/>
              <a:gd name="connsiteX5-47" fmla="*/ 1600200 w 1600200"/>
              <a:gd name="connsiteY5-48" fmla="*/ 1728728 h 1919228"/>
              <a:gd name="connsiteX6-49" fmla="*/ 1038225 w 1600200"/>
              <a:gd name="connsiteY6-50" fmla="*/ 1919228 h 1919228"/>
              <a:gd name="connsiteX7-51" fmla="*/ 0 w 1600200"/>
              <a:gd name="connsiteY7-52" fmla="*/ 376178 h 1919228"/>
              <a:gd name="connsiteX8-53" fmla="*/ 371475 w 1600200"/>
              <a:gd name="connsiteY8-54" fmla="*/ 1277 h 1919228"/>
              <a:gd name="connsiteX0-55" fmla="*/ 371475 w 1600200"/>
              <a:gd name="connsiteY0-56" fmla="*/ 1544 h 1919495"/>
              <a:gd name="connsiteX1-57" fmla="*/ 628650 w 1600200"/>
              <a:gd name="connsiteY1-58" fmla="*/ 585995 h 1919495"/>
              <a:gd name="connsiteX2-59" fmla="*/ 400050 w 1600200"/>
              <a:gd name="connsiteY2-60" fmla="*/ 624095 h 1919495"/>
              <a:gd name="connsiteX3-61" fmla="*/ 1019175 w 1600200"/>
              <a:gd name="connsiteY3-62" fmla="*/ 1500395 h 1919495"/>
              <a:gd name="connsiteX4-63" fmla="*/ 1219200 w 1600200"/>
              <a:gd name="connsiteY4-64" fmla="*/ 1300370 h 1919495"/>
              <a:gd name="connsiteX5-65" fmla="*/ 1600200 w 1600200"/>
              <a:gd name="connsiteY5-66" fmla="*/ 1728995 h 1919495"/>
              <a:gd name="connsiteX6-67" fmla="*/ 1038225 w 1600200"/>
              <a:gd name="connsiteY6-68" fmla="*/ 1919495 h 1919495"/>
              <a:gd name="connsiteX7-69" fmla="*/ 0 w 1600200"/>
              <a:gd name="connsiteY7-70" fmla="*/ 376445 h 1919495"/>
              <a:gd name="connsiteX8-71" fmla="*/ 371475 w 1600200"/>
              <a:gd name="connsiteY8-72" fmla="*/ 1544 h 1919495"/>
              <a:gd name="connsiteX0-73" fmla="*/ 371475 w 1600200"/>
              <a:gd name="connsiteY0-74" fmla="*/ 1487 h 1919438"/>
              <a:gd name="connsiteX1-75" fmla="*/ 568075 w 1600200"/>
              <a:gd name="connsiteY1-76" fmla="*/ 603245 h 1919438"/>
              <a:gd name="connsiteX2-77" fmla="*/ 400050 w 1600200"/>
              <a:gd name="connsiteY2-78" fmla="*/ 624038 h 1919438"/>
              <a:gd name="connsiteX3-79" fmla="*/ 1019175 w 1600200"/>
              <a:gd name="connsiteY3-80" fmla="*/ 1500338 h 1919438"/>
              <a:gd name="connsiteX4-81" fmla="*/ 1219200 w 1600200"/>
              <a:gd name="connsiteY4-82" fmla="*/ 1300313 h 1919438"/>
              <a:gd name="connsiteX5-83" fmla="*/ 1600200 w 1600200"/>
              <a:gd name="connsiteY5-84" fmla="*/ 1728938 h 1919438"/>
              <a:gd name="connsiteX6-85" fmla="*/ 1038225 w 1600200"/>
              <a:gd name="connsiteY6-86" fmla="*/ 1919438 h 1919438"/>
              <a:gd name="connsiteX7-87" fmla="*/ 0 w 1600200"/>
              <a:gd name="connsiteY7-88" fmla="*/ 376388 h 1919438"/>
              <a:gd name="connsiteX8-89" fmla="*/ 371475 w 1600200"/>
              <a:gd name="connsiteY8-90" fmla="*/ 1487 h 1919438"/>
              <a:gd name="connsiteX0-91" fmla="*/ 371475 w 1600200"/>
              <a:gd name="connsiteY0-92" fmla="*/ 1032 h 1918983"/>
              <a:gd name="connsiteX1-93" fmla="*/ 568075 w 1600200"/>
              <a:gd name="connsiteY1-94" fmla="*/ 602790 h 1918983"/>
              <a:gd name="connsiteX2-95" fmla="*/ 400050 w 1600200"/>
              <a:gd name="connsiteY2-96" fmla="*/ 623583 h 1918983"/>
              <a:gd name="connsiteX3-97" fmla="*/ 1019175 w 1600200"/>
              <a:gd name="connsiteY3-98" fmla="*/ 1499883 h 1918983"/>
              <a:gd name="connsiteX4-99" fmla="*/ 1219200 w 1600200"/>
              <a:gd name="connsiteY4-100" fmla="*/ 1299858 h 1918983"/>
              <a:gd name="connsiteX5-101" fmla="*/ 1600200 w 1600200"/>
              <a:gd name="connsiteY5-102" fmla="*/ 1728483 h 1918983"/>
              <a:gd name="connsiteX6-103" fmla="*/ 1038225 w 1600200"/>
              <a:gd name="connsiteY6-104" fmla="*/ 1918983 h 1918983"/>
              <a:gd name="connsiteX7-105" fmla="*/ 0 w 1600200"/>
              <a:gd name="connsiteY7-106" fmla="*/ 375933 h 1918983"/>
              <a:gd name="connsiteX8-107" fmla="*/ 371475 w 1600200"/>
              <a:gd name="connsiteY8-108" fmla="*/ 1032 h 1918983"/>
              <a:gd name="connsiteX0-109" fmla="*/ 371475 w 1600200"/>
              <a:gd name="connsiteY0-110" fmla="*/ 1088 h 1919039"/>
              <a:gd name="connsiteX1-111" fmla="*/ 568075 w 1600200"/>
              <a:gd name="connsiteY1-112" fmla="*/ 602846 h 1919039"/>
              <a:gd name="connsiteX2-113" fmla="*/ 400050 w 1600200"/>
              <a:gd name="connsiteY2-114" fmla="*/ 623639 h 1919039"/>
              <a:gd name="connsiteX3-115" fmla="*/ 1019175 w 1600200"/>
              <a:gd name="connsiteY3-116" fmla="*/ 1499939 h 1919039"/>
              <a:gd name="connsiteX4-117" fmla="*/ 1219200 w 1600200"/>
              <a:gd name="connsiteY4-118" fmla="*/ 1299914 h 1919039"/>
              <a:gd name="connsiteX5-119" fmla="*/ 1600200 w 1600200"/>
              <a:gd name="connsiteY5-120" fmla="*/ 1728539 h 1919039"/>
              <a:gd name="connsiteX6-121" fmla="*/ 1038225 w 1600200"/>
              <a:gd name="connsiteY6-122" fmla="*/ 1919039 h 1919039"/>
              <a:gd name="connsiteX7-123" fmla="*/ 0 w 1600200"/>
              <a:gd name="connsiteY7-124" fmla="*/ 375989 h 1919039"/>
              <a:gd name="connsiteX8-125" fmla="*/ 371475 w 1600200"/>
              <a:gd name="connsiteY8-126" fmla="*/ 1088 h 1919039"/>
              <a:gd name="connsiteX0-127" fmla="*/ 371475 w 1600200"/>
              <a:gd name="connsiteY0-128" fmla="*/ 1088 h 1919039"/>
              <a:gd name="connsiteX1-129" fmla="*/ 568075 w 1600200"/>
              <a:gd name="connsiteY1-130" fmla="*/ 602846 h 1919039"/>
              <a:gd name="connsiteX2-131" fmla="*/ 400050 w 1600200"/>
              <a:gd name="connsiteY2-132" fmla="*/ 623639 h 1919039"/>
              <a:gd name="connsiteX3-133" fmla="*/ 1019175 w 1600200"/>
              <a:gd name="connsiteY3-134" fmla="*/ 1499939 h 1919039"/>
              <a:gd name="connsiteX4-135" fmla="*/ 1219200 w 1600200"/>
              <a:gd name="connsiteY4-136" fmla="*/ 1299914 h 1919039"/>
              <a:gd name="connsiteX5-137" fmla="*/ 1600200 w 1600200"/>
              <a:gd name="connsiteY5-138" fmla="*/ 1728539 h 1919039"/>
              <a:gd name="connsiteX6-139" fmla="*/ 1038225 w 1600200"/>
              <a:gd name="connsiteY6-140" fmla="*/ 1919039 h 1919039"/>
              <a:gd name="connsiteX7-141" fmla="*/ 0 w 1600200"/>
              <a:gd name="connsiteY7-142" fmla="*/ 375989 h 1919039"/>
              <a:gd name="connsiteX8-143" fmla="*/ 371475 w 1600200"/>
              <a:gd name="connsiteY8-144" fmla="*/ 1088 h 1919039"/>
              <a:gd name="connsiteX0-145" fmla="*/ 371475 w 1600200"/>
              <a:gd name="connsiteY0-146" fmla="*/ 1118 h 1919069"/>
              <a:gd name="connsiteX1-147" fmla="*/ 568075 w 1600200"/>
              <a:gd name="connsiteY1-148" fmla="*/ 602876 h 1919069"/>
              <a:gd name="connsiteX2-149" fmla="*/ 400050 w 1600200"/>
              <a:gd name="connsiteY2-150" fmla="*/ 623669 h 1919069"/>
              <a:gd name="connsiteX3-151" fmla="*/ 1019175 w 1600200"/>
              <a:gd name="connsiteY3-152" fmla="*/ 1499969 h 1919069"/>
              <a:gd name="connsiteX4-153" fmla="*/ 1219200 w 1600200"/>
              <a:gd name="connsiteY4-154" fmla="*/ 1299944 h 1919069"/>
              <a:gd name="connsiteX5-155" fmla="*/ 1600200 w 1600200"/>
              <a:gd name="connsiteY5-156" fmla="*/ 1728569 h 1919069"/>
              <a:gd name="connsiteX6-157" fmla="*/ 1038225 w 1600200"/>
              <a:gd name="connsiteY6-158" fmla="*/ 1919069 h 1919069"/>
              <a:gd name="connsiteX7-159" fmla="*/ 0 w 1600200"/>
              <a:gd name="connsiteY7-160" fmla="*/ 376019 h 1919069"/>
              <a:gd name="connsiteX8-161" fmla="*/ 371475 w 1600200"/>
              <a:gd name="connsiteY8-162" fmla="*/ 1118 h 1919069"/>
              <a:gd name="connsiteX0-163" fmla="*/ 371475 w 1600200"/>
              <a:gd name="connsiteY0-164" fmla="*/ 1118 h 1919069"/>
              <a:gd name="connsiteX1-165" fmla="*/ 568075 w 1600200"/>
              <a:gd name="connsiteY1-166" fmla="*/ 602876 h 1919069"/>
              <a:gd name="connsiteX2-167" fmla="*/ 408703 w 1600200"/>
              <a:gd name="connsiteY2-168" fmla="*/ 643860 h 1919069"/>
              <a:gd name="connsiteX3-169" fmla="*/ 1019175 w 1600200"/>
              <a:gd name="connsiteY3-170" fmla="*/ 1499969 h 1919069"/>
              <a:gd name="connsiteX4-171" fmla="*/ 1219200 w 1600200"/>
              <a:gd name="connsiteY4-172" fmla="*/ 1299944 h 1919069"/>
              <a:gd name="connsiteX5-173" fmla="*/ 1600200 w 1600200"/>
              <a:gd name="connsiteY5-174" fmla="*/ 1728569 h 1919069"/>
              <a:gd name="connsiteX6-175" fmla="*/ 1038225 w 1600200"/>
              <a:gd name="connsiteY6-176" fmla="*/ 1919069 h 1919069"/>
              <a:gd name="connsiteX7-177" fmla="*/ 0 w 1600200"/>
              <a:gd name="connsiteY7-178" fmla="*/ 376019 h 1919069"/>
              <a:gd name="connsiteX8-179" fmla="*/ 371475 w 1600200"/>
              <a:gd name="connsiteY8-180" fmla="*/ 1118 h 1919069"/>
              <a:gd name="connsiteX0-181" fmla="*/ 371475 w 1600200"/>
              <a:gd name="connsiteY0-182" fmla="*/ 1118 h 1919069"/>
              <a:gd name="connsiteX1-183" fmla="*/ 568075 w 1600200"/>
              <a:gd name="connsiteY1-184" fmla="*/ 602876 h 1919069"/>
              <a:gd name="connsiteX2-185" fmla="*/ 359666 w 1600200"/>
              <a:gd name="connsiteY2-186" fmla="*/ 643860 h 1919069"/>
              <a:gd name="connsiteX3-187" fmla="*/ 1019175 w 1600200"/>
              <a:gd name="connsiteY3-188" fmla="*/ 1499969 h 1919069"/>
              <a:gd name="connsiteX4-189" fmla="*/ 1219200 w 1600200"/>
              <a:gd name="connsiteY4-190" fmla="*/ 1299944 h 1919069"/>
              <a:gd name="connsiteX5-191" fmla="*/ 1600200 w 1600200"/>
              <a:gd name="connsiteY5-192" fmla="*/ 1728569 h 1919069"/>
              <a:gd name="connsiteX6-193" fmla="*/ 1038225 w 1600200"/>
              <a:gd name="connsiteY6-194" fmla="*/ 1919069 h 1919069"/>
              <a:gd name="connsiteX7-195" fmla="*/ 0 w 1600200"/>
              <a:gd name="connsiteY7-196" fmla="*/ 376019 h 1919069"/>
              <a:gd name="connsiteX8-197" fmla="*/ 371475 w 1600200"/>
              <a:gd name="connsiteY8-198" fmla="*/ 1118 h 1919069"/>
              <a:gd name="connsiteX0-199" fmla="*/ 371475 w 1600200"/>
              <a:gd name="connsiteY0-200" fmla="*/ 1118 h 1919069"/>
              <a:gd name="connsiteX1-201" fmla="*/ 568075 w 1600200"/>
              <a:gd name="connsiteY1-202" fmla="*/ 602876 h 1919069"/>
              <a:gd name="connsiteX2-203" fmla="*/ 374089 w 1600200"/>
              <a:gd name="connsiteY2-204" fmla="*/ 646744 h 1919069"/>
              <a:gd name="connsiteX3-205" fmla="*/ 1019175 w 1600200"/>
              <a:gd name="connsiteY3-206" fmla="*/ 1499969 h 1919069"/>
              <a:gd name="connsiteX4-207" fmla="*/ 1219200 w 1600200"/>
              <a:gd name="connsiteY4-208" fmla="*/ 1299944 h 1919069"/>
              <a:gd name="connsiteX5-209" fmla="*/ 1600200 w 1600200"/>
              <a:gd name="connsiteY5-210" fmla="*/ 1728569 h 1919069"/>
              <a:gd name="connsiteX6-211" fmla="*/ 1038225 w 1600200"/>
              <a:gd name="connsiteY6-212" fmla="*/ 1919069 h 1919069"/>
              <a:gd name="connsiteX7-213" fmla="*/ 0 w 1600200"/>
              <a:gd name="connsiteY7-214" fmla="*/ 376019 h 1919069"/>
              <a:gd name="connsiteX8-215" fmla="*/ 371475 w 1600200"/>
              <a:gd name="connsiteY8-216" fmla="*/ 1118 h 1919069"/>
              <a:gd name="connsiteX0-217" fmla="*/ 371475 w 1600200"/>
              <a:gd name="connsiteY0-218" fmla="*/ 1118 h 1919069"/>
              <a:gd name="connsiteX1-219" fmla="*/ 568075 w 1600200"/>
              <a:gd name="connsiteY1-220" fmla="*/ 602876 h 1919069"/>
              <a:gd name="connsiteX2-221" fmla="*/ 374089 w 1600200"/>
              <a:gd name="connsiteY2-222" fmla="*/ 646744 h 1919069"/>
              <a:gd name="connsiteX3-223" fmla="*/ 1019175 w 1600200"/>
              <a:gd name="connsiteY3-224" fmla="*/ 1499969 h 1919069"/>
              <a:gd name="connsiteX4-225" fmla="*/ 1219200 w 1600200"/>
              <a:gd name="connsiteY4-226" fmla="*/ 1299944 h 1919069"/>
              <a:gd name="connsiteX5-227" fmla="*/ 1600200 w 1600200"/>
              <a:gd name="connsiteY5-228" fmla="*/ 1728569 h 1919069"/>
              <a:gd name="connsiteX6-229" fmla="*/ 1038225 w 1600200"/>
              <a:gd name="connsiteY6-230" fmla="*/ 1919069 h 1919069"/>
              <a:gd name="connsiteX7-231" fmla="*/ 0 w 1600200"/>
              <a:gd name="connsiteY7-232" fmla="*/ 376019 h 1919069"/>
              <a:gd name="connsiteX8-233" fmla="*/ 371475 w 1600200"/>
              <a:gd name="connsiteY8-234" fmla="*/ 1118 h 1919069"/>
              <a:gd name="connsiteX0-235" fmla="*/ 371475 w 1600200"/>
              <a:gd name="connsiteY0-236" fmla="*/ 1118 h 1919069"/>
              <a:gd name="connsiteX1-237" fmla="*/ 568075 w 1600200"/>
              <a:gd name="connsiteY1-238" fmla="*/ 602876 h 1919069"/>
              <a:gd name="connsiteX2-239" fmla="*/ 374089 w 1600200"/>
              <a:gd name="connsiteY2-240" fmla="*/ 646744 h 1919069"/>
              <a:gd name="connsiteX3-241" fmla="*/ 1019175 w 1600200"/>
              <a:gd name="connsiteY3-242" fmla="*/ 1499969 h 1919069"/>
              <a:gd name="connsiteX4-243" fmla="*/ 1219200 w 1600200"/>
              <a:gd name="connsiteY4-244" fmla="*/ 1299944 h 1919069"/>
              <a:gd name="connsiteX5-245" fmla="*/ 1600200 w 1600200"/>
              <a:gd name="connsiteY5-246" fmla="*/ 1728569 h 1919069"/>
              <a:gd name="connsiteX6-247" fmla="*/ 1038225 w 1600200"/>
              <a:gd name="connsiteY6-248" fmla="*/ 1919069 h 1919069"/>
              <a:gd name="connsiteX7-249" fmla="*/ 0 w 1600200"/>
              <a:gd name="connsiteY7-250" fmla="*/ 376019 h 1919069"/>
              <a:gd name="connsiteX8-251" fmla="*/ 371475 w 1600200"/>
              <a:gd name="connsiteY8-252" fmla="*/ 1118 h 1919069"/>
              <a:gd name="connsiteX0-253" fmla="*/ 371475 w 1600200"/>
              <a:gd name="connsiteY0-254" fmla="*/ 1118 h 1919069"/>
              <a:gd name="connsiteX1-255" fmla="*/ 568075 w 1600200"/>
              <a:gd name="connsiteY1-256" fmla="*/ 602876 h 1919069"/>
              <a:gd name="connsiteX2-257" fmla="*/ 374089 w 1600200"/>
              <a:gd name="connsiteY2-258" fmla="*/ 646744 h 1919069"/>
              <a:gd name="connsiteX3-259" fmla="*/ 1019175 w 1600200"/>
              <a:gd name="connsiteY3-260" fmla="*/ 1499969 h 1919069"/>
              <a:gd name="connsiteX4-261" fmla="*/ 1219200 w 1600200"/>
              <a:gd name="connsiteY4-262" fmla="*/ 1299944 h 1919069"/>
              <a:gd name="connsiteX5-263" fmla="*/ 1600200 w 1600200"/>
              <a:gd name="connsiteY5-264" fmla="*/ 1728569 h 1919069"/>
              <a:gd name="connsiteX6-265" fmla="*/ 1038225 w 1600200"/>
              <a:gd name="connsiteY6-266" fmla="*/ 1919069 h 1919069"/>
              <a:gd name="connsiteX7-267" fmla="*/ 0 w 1600200"/>
              <a:gd name="connsiteY7-268" fmla="*/ 376019 h 1919069"/>
              <a:gd name="connsiteX8-269" fmla="*/ 371475 w 1600200"/>
              <a:gd name="connsiteY8-270" fmla="*/ 1118 h 1919069"/>
              <a:gd name="connsiteX0-271" fmla="*/ 371475 w 1600200"/>
              <a:gd name="connsiteY0-272" fmla="*/ 1118 h 1919069"/>
              <a:gd name="connsiteX1-273" fmla="*/ 568075 w 1600200"/>
              <a:gd name="connsiteY1-274" fmla="*/ 602876 h 1919069"/>
              <a:gd name="connsiteX2-275" fmla="*/ 374089 w 1600200"/>
              <a:gd name="connsiteY2-276" fmla="*/ 646744 h 1919069"/>
              <a:gd name="connsiteX3-277" fmla="*/ 1019175 w 1600200"/>
              <a:gd name="connsiteY3-278" fmla="*/ 1499969 h 1919069"/>
              <a:gd name="connsiteX4-279" fmla="*/ 1219200 w 1600200"/>
              <a:gd name="connsiteY4-280" fmla="*/ 1299944 h 1919069"/>
              <a:gd name="connsiteX5-281" fmla="*/ 1600200 w 1600200"/>
              <a:gd name="connsiteY5-282" fmla="*/ 1728569 h 1919069"/>
              <a:gd name="connsiteX6-283" fmla="*/ 1038225 w 1600200"/>
              <a:gd name="connsiteY6-284" fmla="*/ 1919069 h 1919069"/>
              <a:gd name="connsiteX7-285" fmla="*/ 0 w 1600200"/>
              <a:gd name="connsiteY7-286" fmla="*/ 376019 h 1919069"/>
              <a:gd name="connsiteX8-287" fmla="*/ 371475 w 1600200"/>
              <a:gd name="connsiteY8-288" fmla="*/ 1118 h 1919069"/>
              <a:gd name="connsiteX0-289" fmla="*/ 371475 w 1600200"/>
              <a:gd name="connsiteY0-290" fmla="*/ 1118 h 1919069"/>
              <a:gd name="connsiteX1-291" fmla="*/ 568075 w 1600200"/>
              <a:gd name="connsiteY1-292" fmla="*/ 602876 h 1919069"/>
              <a:gd name="connsiteX2-293" fmla="*/ 374089 w 1600200"/>
              <a:gd name="connsiteY2-294" fmla="*/ 646744 h 1919069"/>
              <a:gd name="connsiteX3-295" fmla="*/ 1019175 w 1600200"/>
              <a:gd name="connsiteY3-296" fmla="*/ 1499969 h 1919069"/>
              <a:gd name="connsiteX4-297" fmla="*/ 1219200 w 1600200"/>
              <a:gd name="connsiteY4-298" fmla="*/ 1299944 h 1919069"/>
              <a:gd name="connsiteX5-299" fmla="*/ 1600200 w 1600200"/>
              <a:gd name="connsiteY5-300" fmla="*/ 1728569 h 1919069"/>
              <a:gd name="connsiteX6-301" fmla="*/ 1038225 w 1600200"/>
              <a:gd name="connsiteY6-302" fmla="*/ 1919069 h 1919069"/>
              <a:gd name="connsiteX7-303" fmla="*/ 0 w 1600200"/>
              <a:gd name="connsiteY7-304" fmla="*/ 376019 h 1919069"/>
              <a:gd name="connsiteX8-305" fmla="*/ 371475 w 1600200"/>
              <a:gd name="connsiteY8-306" fmla="*/ 1118 h 1919069"/>
              <a:gd name="connsiteX0-307" fmla="*/ 371475 w 1600200"/>
              <a:gd name="connsiteY0-308" fmla="*/ 1118 h 1919069"/>
              <a:gd name="connsiteX1-309" fmla="*/ 568075 w 1600200"/>
              <a:gd name="connsiteY1-310" fmla="*/ 602876 h 1919069"/>
              <a:gd name="connsiteX2-311" fmla="*/ 374089 w 1600200"/>
              <a:gd name="connsiteY2-312" fmla="*/ 646744 h 1919069"/>
              <a:gd name="connsiteX3-313" fmla="*/ 1019175 w 1600200"/>
              <a:gd name="connsiteY3-314" fmla="*/ 1499969 h 1919069"/>
              <a:gd name="connsiteX4-315" fmla="*/ 1219200 w 1600200"/>
              <a:gd name="connsiteY4-316" fmla="*/ 1299944 h 1919069"/>
              <a:gd name="connsiteX5-317" fmla="*/ 1600200 w 1600200"/>
              <a:gd name="connsiteY5-318" fmla="*/ 1728569 h 1919069"/>
              <a:gd name="connsiteX6-319" fmla="*/ 1038225 w 1600200"/>
              <a:gd name="connsiteY6-320" fmla="*/ 1919069 h 1919069"/>
              <a:gd name="connsiteX7-321" fmla="*/ 0 w 1600200"/>
              <a:gd name="connsiteY7-322" fmla="*/ 376019 h 1919069"/>
              <a:gd name="connsiteX8-323" fmla="*/ 371475 w 1600200"/>
              <a:gd name="connsiteY8-324" fmla="*/ 1118 h 1919069"/>
              <a:gd name="connsiteX0-325" fmla="*/ 371475 w 1600200"/>
              <a:gd name="connsiteY0-326" fmla="*/ 1118 h 1919069"/>
              <a:gd name="connsiteX1-327" fmla="*/ 568075 w 1600200"/>
              <a:gd name="connsiteY1-328" fmla="*/ 602876 h 1919069"/>
              <a:gd name="connsiteX2-329" fmla="*/ 374089 w 1600200"/>
              <a:gd name="connsiteY2-330" fmla="*/ 646744 h 1919069"/>
              <a:gd name="connsiteX3-331" fmla="*/ 970138 w 1600200"/>
              <a:gd name="connsiteY3-332" fmla="*/ 1517276 h 1919069"/>
              <a:gd name="connsiteX4-333" fmla="*/ 1219200 w 1600200"/>
              <a:gd name="connsiteY4-334" fmla="*/ 1299944 h 1919069"/>
              <a:gd name="connsiteX5-335" fmla="*/ 1600200 w 1600200"/>
              <a:gd name="connsiteY5-336" fmla="*/ 1728569 h 1919069"/>
              <a:gd name="connsiteX6-337" fmla="*/ 1038225 w 1600200"/>
              <a:gd name="connsiteY6-338" fmla="*/ 1919069 h 1919069"/>
              <a:gd name="connsiteX7-339" fmla="*/ 0 w 1600200"/>
              <a:gd name="connsiteY7-340" fmla="*/ 376019 h 1919069"/>
              <a:gd name="connsiteX8-341" fmla="*/ 371475 w 1600200"/>
              <a:gd name="connsiteY8-342" fmla="*/ 1118 h 1919069"/>
              <a:gd name="connsiteX0-343" fmla="*/ 371475 w 1600200"/>
              <a:gd name="connsiteY0-344" fmla="*/ 1118 h 1919069"/>
              <a:gd name="connsiteX1-345" fmla="*/ 568075 w 1600200"/>
              <a:gd name="connsiteY1-346" fmla="*/ 602876 h 1919069"/>
              <a:gd name="connsiteX2-347" fmla="*/ 374089 w 1600200"/>
              <a:gd name="connsiteY2-348" fmla="*/ 646744 h 1919069"/>
              <a:gd name="connsiteX3-349" fmla="*/ 1010522 w 1600200"/>
              <a:gd name="connsiteY3-350" fmla="*/ 1534584 h 1919069"/>
              <a:gd name="connsiteX4-351" fmla="*/ 1219200 w 1600200"/>
              <a:gd name="connsiteY4-352" fmla="*/ 1299944 h 1919069"/>
              <a:gd name="connsiteX5-353" fmla="*/ 1600200 w 1600200"/>
              <a:gd name="connsiteY5-354" fmla="*/ 1728569 h 1919069"/>
              <a:gd name="connsiteX6-355" fmla="*/ 1038225 w 1600200"/>
              <a:gd name="connsiteY6-356" fmla="*/ 1919069 h 1919069"/>
              <a:gd name="connsiteX7-357" fmla="*/ 0 w 1600200"/>
              <a:gd name="connsiteY7-358" fmla="*/ 376019 h 1919069"/>
              <a:gd name="connsiteX8-359" fmla="*/ 371475 w 1600200"/>
              <a:gd name="connsiteY8-360" fmla="*/ 1118 h 1919069"/>
              <a:gd name="connsiteX0-361" fmla="*/ 371475 w 1600200"/>
              <a:gd name="connsiteY0-362" fmla="*/ 1118 h 1919069"/>
              <a:gd name="connsiteX1-363" fmla="*/ 568075 w 1600200"/>
              <a:gd name="connsiteY1-364" fmla="*/ 602876 h 1919069"/>
              <a:gd name="connsiteX2-365" fmla="*/ 374089 w 1600200"/>
              <a:gd name="connsiteY2-366" fmla="*/ 646744 h 1919069"/>
              <a:gd name="connsiteX3-367" fmla="*/ 996099 w 1600200"/>
              <a:gd name="connsiteY3-368" fmla="*/ 1546122 h 1919069"/>
              <a:gd name="connsiteX4-369" fmla="*/ 1219200 w 1600200"/>
              <a:gd name="connsiteY4-370" fmla="*/ 1299944 h 1919069"/>
              <a:gd name="connsiteX5-371" fmla="*/ 1600200 w 1600200"/>
              <a:gd name="connsiteY5-372" fmla="*/ 1728569 h 1919069"/>
              <a:gd name="connsiteX6-373" fmla="*/ 1038225 w 1600200"/>
              <a:gd name="connsiteY6-374" fmla="*/ 1919069 h 1919069"/>
              <a:gd name="connsiteX7-375" fmla="*/ 0 w 1600200"/>
              <a:gd name="connsiteY7-376" fmla="*/ 376019 h 1919069"/>
              <a:gd name="connsiteX8-377" fmla="*/ 371475 w 1600200"/>
              <a:gd name="connsiteY8-378" fmla="*/ 1118 h 1919069"/>
              <a:gd name="connsiteX0-379" fmla="*/ 371475 w 1600200"/>
              <a:gd name="connsiteY0-380" fmla="*/ 1118 h 1919069"/>
              <a:gd name="connsiteX1-381" fmla="*/ 568075 w 1600200"/>
              <a:gd name="connsiteY1-382" fmla="*/ 602876 h 1919069"/>
              <a:gd name="connsiteX2-383" fmla="*/ 374089 w 1600200"/>
              <a:gd name="connsiteY2-384" fmla="*/ 646744 h 1919069"/>
              <a:gd name="connsiteX3-385" fmla="*/ 987445 w 1600200"/>
              <a:gd name="connsiteY3-386" fmla="*/ 1528815 h 1919069"/>
              <a:gd name="connsiteX4-387" fmla="*/ 1219200 w 1600200"/>
              <a:gd name="connsiteY4-388" fmla="*/ 1299944 h 1919069"/>
              <a:gd name="connsiteX5-389" fmla="*/ 1600200 w 1600200"/>
              <a:gd name="connsiteY5-390" fmla="*/ 1728569 h 1919069"/>
              <a:gd name="connsiteX6-391" fmla="*/ 1038225 w 1600200"/>
              <a:gd name="connsiteY6-392" fmla="*/ 1919069 h 1919069"/>
              <a:gd name="connsiteX7-393" fmla="*/ 0 w 1600200"/>
              <a:gd name="connsiteY7-394" fmla="*/ 376019 h 1919069"/>
              <a:gd name="connsiteX8-395" fmla="*/ 371475 w 1600200"/>
              <a:gd name="connsiteY8-396" fmla="*/ 1118 h 1919069"/>
              <a:gd name="connsiteX0-397" fmla="*/ 371475 w 1600200"/>
              <a:gd name="connsiteY0-398" fmla="*/ 1118 h 1919069"/>
              <a:gd name="connsiteX1-399" fmla="*/ 568075 w 1600200"/>
              <a:gd name="connsiteY1-400" fmla="*/ 602876 h 1919069"/>
              <a:gd name="connsiteX2-401" fmla="*/ 374089 w 1600200"/>
              <a:gd name="connsiteY2-402" fmla="*/ 646744 h 1919069"/>
              <a:gd name="connsiteX3-403" fmla="*/ 987445 w 1600200"/>
              <a:gd name="connsiteY3-404" fmla="*/ 1528815 h 1919069"/>
              <a:gd name="connsiteX4-405" fmla="*/ 1219200 w 1600200"/>
              <a:gd name="connsiteY4-406" fmla="*/ 1299944 h 1919069"/>
              <a:gd name="connsiteX5-407" fmla="*/ 1600200 w 1600200"/>
              <a:gd name="connsiteY5-408" fmla="*/ 1728569 h 1919069"/>
              <a:gd name="connsiteX6-409" fmla="*/ 1038225 w 1600200"/>
              <a:gd name="connsiteY6-410" fmla="*/ 1919069 h 1919069"/>
              <a:gd name="connsiteX7-411" fmla="*/ 0 w 1600200"/>
              <a:gd name="connsiteY7-412" fmla="*/ 376019 h 1919069"/>
              <a:gd name="connsiteX8-413" fmla="*/ 371475 w 1600200"/>
              <a:gd name="connsiteY8-414" fmla="*/ 1118 h 1919069"/>
              <a:gd name="connsiteX0-415" fmla="*/ 371475 w 1600200"/>
              <a:gd name="connsiteY0-416" fmla="*/ 1118 h 1919069"/>
              <a:gd name="connsiteX1-417" fmla="*/ 568075 w 1600200"/>
              <a:gd name="connsiteY1-418" fmla="*/ 602876 h 1919069"/>
              <a:gd name="connsiteX2-419" fmla="*/ 374089 w 1600200"/>
              <a:gd name="connsiteY2-420" fmla="*/ 646744 h 1919069"/>
              <a:gd name="connsiteX3-421" fmla="*/ 987445 w 1600200"/>
              <a:gd name="connsiteY3-422" fmla="*/ 1528815 h 1919069"/>
              <a:gd name="connsiteX4-423" fmla="*/ 1219200 w 1600200"/>
              <a:gd name="connsiteY4-424" fmla="*/ 1299944 h 1919069"/>
              <a:gd name="connsiteX5-425" fmla="*/ 1600200 w 1600200"/>
              <a:gd name="connsiteY5-426" fmla="*/ 1728569 h 1919069"/>
              <a:gd name="connsiteX6-427" fmla="*/ 1038225 w 1600200"/>
              <a:gd name="connsiteY6-428" fmla="*/ 1919069 h 1919069"/>
              <a:gd name="connsiteX7-429" fmla="*/ 0 w 1600200"/>
              <a:gd name="connsiteY7-430" fmla="*/ 376019 h 1919069"/>
              <a:gd name="connsiteX8-431" fmla="*/ 371475 w 1600200"/>
              <a:gd name="connsiteY8-432" fmla="*/ 1118 h 1919069"/>
              <a:gd name="connsiteX0-433" fmla="*/ 371475 w 1600200"/>
              <a:gd name="connsiteY0-434" fmla="*/ 1118 h 1919069"/>
              <a:gd name="connsiteX1-435" fmla="*/ 568075 w 1600200"/>
              <a:gd name="connsiteY1-436" fmla="*/ 602876 h 1919069"/>
              <a:gd name="connsiteX2-437" fmla="*/ 374089 w 1600200"/>
              <a:gd name="connsiteY2-438" fmla="*/ 646744 h 1919069"/>
              <a:gd name="connsiteX3-439" fmla="*/ 987445 w 1600200"/>
              <a:gd name="connsiteY3-440" fmla="*/ 1528815 h 1919069"/>
              <a:gd name="connsiteX4-441" fmla="*/ 1219200 w 1600200"/>
              <a:gd name="connsiteY4-442" fmla="*/ 1299944 h 1919069"/>
              <a:gd name="connsiteX5-443" fmla="*/ 1600200 w 1600200"/>
              <a:gd name="connsiteY5-444" fmla="*/ 1728569 h 1919069"/>
              <a:gd name="connsiteX6-445" fmla="*/ 1038225 w 1600200"/>
              <a:gd name="connsiteY6-446" fmla="*/ 1919069 h 1919069"/>
              <a:gd name="connsiteX7-447" fmla="*/ 0 w 1600200"/>
              <a:gd name="connsiteY7-448" fmla="*/ 376019 h 1919069"/>
              <a:gd name="connsiteX8-449" fmla="*/ 371475 w 1600200"/>
              <a:gd name="connsiteY8-450" fmla="*/ 1118 h 1919069"/>
              <a:gd name="connsiteX0-451" fmla="*/ 371475 w 1600200"/>
              <a:gd name="connsiteY0-452" fmla="*/ 1118 h 1919069"/>
              <a:gd name="connsiteX1-453" fmla="*/ 568075 w 1600200"/>
              <a:gd name="connsiteY1-454" fmla="*/ 602876 h 1919069"/>
              <a:gd name="connsiteX2-455" fmla="*/ 374089 w 1600200"/>
              <a:gd name="connsiteY2-456" fmla="*/ 646744 h 1919069"/>
              <a:gd name="connsiteX3-457" fmla="*/ 987445 w 1600200"/>
              <a:gd name="connsiteY3-458" fmla="*/ 1528815 h 1919069"/>
              <a:gd name="connsiteX4-459" fmla="*/ 1173048 w 1600200"/>
              <a:gd name="connsiteY4-460" fmla="*/ 1311482 h 1919069"/>
              <a:gd name="connsiteX5-461" fmla="*/ 1600200 w 1600200"/>
              <a:gd name="connsiteY5-462" fmla="*/ 1728569 h 1919069"/>
              <a:gd name="connsiteX6-463" fmla="*/ 1038225 w 1600200"/>
              <a:gd name="connsiteY6-464" fmla="*/ 1919069 h 1919069"/>
              <a:gd name="connsiteX7-465" fmla="*/ 0 w 1600200"/>
              <a:gd name="connsiteY7-466" fmla="*/ 376019 h 1919069"/>
              <a:gd name="connsiteX8-467" fmla="*/ 371475 w 1600200"/>
              <a:gd name="connsiteY8-468" fmla="*/ 1118 h 1919069"/>
              <a:gd name="connsiteX0-469" fmla="*/ 371475 w 1600200"/>
              <a:gd name="connsiteY0-470" fmla="*/ 1118 h 1919069"/>
              <a:gd name="connsiteX1-471" fmla="*/ 568075 w 1600200"/>
              <a:gd name="connsiteY1-472" fmla="*/ 602876 h 1919069"/>
              <a:gd name="connsiteX2-473" fmla="*/ 374089 w 1600200"/>
              <a:gd name="connsiteY2-474" fmla="*/ 646744 h 1919069"/>
              <a:gd name="connsiteX3-475" fmla="*/ 987445 w 1600200"/>
              <a:gd name="connsiteY3-476" fmla="*/ 1528815 h 1919069"/>
              <a:gd name="connsiteX4-477" fmla="*/ 1173048 w 1600200"/>
              <a:gd name="connsiteY4-478" fmla="*/ 1311482 h 1919069"/>
              <a:gd name="connsiteX5-479" fmla="*/ 1600200 w 1600200"/>
              <a:gd name="connsiteY5-480" fmla="*/ 1728569 h 1919069"/>
              <a:gd name="connsiteX6-481" fmla="*/ 1038225 w 1600200"/>
              <a:gd name="connsiteY6-482" fmla="*/ 1919069 h 1919069"/>
              <a:gd name="connsiteX7-483" fmla="*/ 0 w 1600200"/>
              <a:gd name="connsiteY7-484" fmla="*/ 376019 h 1919069"/>
              <a:gd name="connsiteX8-485" fmla="*/ 371475 w 1600200"/>
              <a:gd name="connsiteY8-486" fmla="*/ 1118 h 1919069"/>
              <a:gd name="connsiteX0-487" fmla="*/ 371475 w 1600200"/>
              <a:gd name="connsiteY0-488" fmla="*/ 1118 h 1919069"/>
              <a:gd name="connsiteX1-489" fmla="*/ 568075 w 1600200"/>
              <a:gd name="connsiteY1-490" fmla="*/ 602876 h 1919069"/>
              <a:gd name="connsiteX2-491" fmla="*/ 374089 w 1600200"/>
              <a:gd name="connsiteY2-492" fmla="*/ 646744 h 1919069"/>
              <a:gd name="connsiteX3-493" fmla="*/ 987445 w 1600200"/>
              <a:gd name="connsiteY3-494" fmla="*/ 1528815 h 1919069"/>
              <a:gd name="connsiteX4-495" fmla="*/ 1173048 w 1600200"/>
              <a:gd name="connsiteY4-496" fmla="*/ 1311482 h 1919069"/>
              <a:gd name="connsiteX5-497" fmla="*/ 1600200 w 1600200"/>
              <a:gd name="connsiteY5-498" fmla="*/ 1728569 h 1919069"/>
              <a:gd name="connsiteX6-499" fmla="*/ 1038225 w 1600200"/>
              <a:gd name="connsiteY6-500" fmla="*/ 1919069 h 1919069"/>
              <a:gd name="connsiteX7-501" fmla="*/ 0 w 1600200"/>
              <a:gd name="connsiteY7-502" fmla="*/ 376019 h 1919069"/>
              <a:gd name="connsiteX8-503" fmla="*/ 371475 w 1600200"/>
              <a:gd name="connsiteY8-504" fmla="*/ 1118 h 1919069"/>
              <a:gd name="connsiteX0-505" fmla="*/ 371475 w 1600200"/>
              <a:gd name="connsiteY0-506" fmla="*/ 1118 h 1919069"/>
              <a:gd name="connsiteX1-507" fmla="*/ 568075 w 1600200"/>
              <a:gd name="connsiteY1-508" fmla="*/ 602876 h 1919069"/>
              <a:gd name="connsiteX2-509" fmla="*/ 374089 w 1600200"/>
              <a:gd name="connsiteY2-510" fmla="*/ 646744 h 1919069"/>
              <a:gd name="connsiteX3-511" fmla="*/ 987445 w 1600200"/>
              <a:gd name="connsiteY3-512" fmla="*/ 1528815 h 1919069"/>
              <a:gd name="connsiteX4-513" fmla="*/ 1173048 w 1600200"/>
              <a:gd name="connsiteY4-514" fmla="*/ 1311482 h 1919069"/>
              <a:gd name="connsiteX5-515" fmla="*/ 1600200 w 1600200"/>
              <a:gd name="connsiteY5-516" fmla="*/ 1728569 h 1919069"/>
              <a:gd name="connsiteX6-517" fmla="*/ 1038225 w 1600200"/>
              <a:gd name="connsiteY6-518" fmla="*/ 1919069 h 1919069"/>
              <a:gd name="connsiteX7-519" fmla="*/ 0 w 1600200"/>
              <a:gd name="connsiteY7-520" fmla="*/ 376019 h 1919069"/>
              <a:gd name="connsiteX8-521" fmla="*/ 371475 w 1600200"/>
              <a:gd name="connsiteY8-522" fmla="*/ 1118 h 1919069"/>
              <a:gd name="connsiteX0-523" fmla="*/ 371475 w 1588662"/>
              <a:gd name="connsiteY0-524" fmla="*/ 1118 h 1919069"/>
              <a:gd name="connsiteX1-525" fmla="*/ 568075 w 1588662"/>
              <a:gd name="connsiteY1-526" fmla="*/ 602876 h 1919069"/>
              <a:gd name="connsiteX2-527" fmla="*/ 374089 w 1588662"/>
              <a:gd name="connsiteY2-528" fmla="*/ 646744 h 1919069"/>
              <a:gd name="connsiteX3-529" fmla="*/ 987445 w 1588662"/>
              <a:gd name="connsiteY3-530" fmla="*/ 1528815 h 1919069"/>
              <a:gd name="connsiteX4-531" fmla="*/ 1173048 w 1588662"/>
              <a:gd name="connsiteY4-532" fmla="*/ 1311482 h 1919069"/>
              <a:gd name="connsiteX5-533" fmla="*/ 1588662 w 1588662"/>
              <a:gd name="connsiteY5-534" fmla="*/ 1699723 h 1919069"/>
              <a:gd name="connsiteX6-535" fmla="*/ 1038225 w 1588662"/>
              <a:gd name="connsiteY6-536" fmla="*/ 1919069 h 1919069"/>
              <a:gd name="connsiteX7-537" fmla="*/ 0 w 1588662"/>
              <a:gd name="connsiteY7-538" fmla="*/ 376019 h 1919069"/>
              <a:gd name="connsiteX8-539" fmla="*/ 371475 w 1588662"/>
              <a:gd name="connsiteY8-540" fmla="*/ 1118 h 1919069"/>
              <a:gd name="connsiteX0-541" fmla="*/ 371475 w 1600166"/>
              <a:gd name="connsiteY0-542" fmla="*/ 1118 h 1919069"/>
              <a:gd name="connsiteX1-543" fmla="*/ 568075 w 1600166"/>
              <a:gd name="connsiteY1-544" fmla="*/ 602876 h 1919069"/>
              <a:gd name="connsiteX2-545" fmla="*/ 374089 w 1600166"/>
              <a:gd name="connsiteY2-546" fmla="*/ 646744 h 1919069"/>
              <a:gd name="connsiteX3-547" fmla="*/ 987445 w 1600166"/>
              <a:gd name="connsiteY3-548" fmla="*/ 1528815 h 1919069"/>
              <a:gd name="connsiteX4-549" fmla="*/ 1173048 w 1600166"/>
              <a:gd name="connsiteY4-550" fmla="*/ 1311482 h 1919069"/>
              <a:gd name="connsiteX5-551" fmla="*/ 1588662 w 1600166"/>
              <a:gd name="connsiteY5-552" fmla="*/ 1699723 h 1919069"/>
              <a:gd name="connsiteX6-553" fmla="*/ 1038225 w 1600166"/>
              <a:gd name="connsiteY6-554" fmla="*/ 1919069 h 1919069"/>
              <a:gd name="connsiteX7-555" fmla="*/ 0 w 1600166"/>
              <a:gd name="connsiteY7-556" fmla="*/ 376019 h 1919069"/>
              <a:gd name="connsiteX8-557" fmla="*/ 371475 w 1600166"/>
              <a:gd name="connsiteY8-558" fmla="*/ 1118 h 1919069"/>
              <a:gd name="connsiteX0-559" fmla="*/ 371475 w 1600166"/>
              <a:gd name="connsiteY0-560" fmla="*/ 1118 h 1919069"/>
              <a:gd name="connsiteX1-561" fmla="*/ 568075 w 1600166"/>
              <a:gd name="connsiteY1-562" fmla="*/ 602876 h 1919069"/>
              <a:gd name="connsiteX2-563" fmla="*/ 374089 w 1600166"/>
              <a:gd name="connsiteY2-564" fmla="*/ 646744 h 1919069"/>
              <a:gd name="connsiteX3-565" fmla="*/ 987445 w 1600166"/>
              <a:gd name="connsiteY3-566" fmla="*/ 1528815 h 1919069"/>
              <a:gd name="connsiteX4-567" fmla="*/ 1173048 w 1600166"/>
              <a:gd name="connsiteY4-568" fmla="*/ 1311482 h 1919069"/>
              <a:gd name="connsiteX5-569" fmla="*/ 1588662 w 1600166"/>
              <a:gd name="connsiteY5-570" fmla="*/ 1699723 h 1919069"/>
              <a:gd name="connsiteX6-571" fmla="*/ 1038225 w 1600166"/>
              <a:gd name="connsiteY6-572" fmla="*/ 1919069 h 1919069"/>
              <a:gd name="connsiteX7-573" fmla="*/ 0 w 1600166"/>
              <a:gd name="connsiteY7-574" fmla="*/ 376019 h 1919069"/>
              <a:gd name="connsiteX8-575" fmla="*/ 371475 w 1600166"/>
              <a:gd name="connsiteY8-576" fmla="*/ 1118 h 1919069"/>
              <a:gd name="connsiteX0-577" fmla="*/ 371475 w 1596260"/>
              <a:gd name="connsiteY0-578" fmla="*/ 1118 h 1919069"/>
              <a:gd name="connsiteX1-579" fmla="*/ 568075 w 1596260"/>
              <a:gd name="connsiteY1-580" fmla="*/ 602876 h 1919069"/>
              <a:gd name="connsiteX2-581" fmla="*/ 374089 w 1596260"/>
              <a:gd name="connsiteY2-582" fmla="*/ 646744 h 1919069"/>
              <a:gd name="connsiteX3-583" fmla="*/ 987445 w 1596260"/>
              <a:gd name="connsiteY3-584" fmla="*/ 1528815 h 1919069"/>
              <a:gd name="connsiteX4-585" fmla="*/ 1173048 w 1596260"/>
              <a:gd name="connsiteY4-586" fmla="*/ 1311482 h 1919069"/>
              <a:gd name="connsiteX5-587" fmla="*/ 1588662 w 1596260"/>
              <a:gd name="connsiteY5-588" fmla="*/ 1699723 h 1919069"/>
              <a:gd name="connsiteX6-589" fmla="*/ 1038225 w 1596260"/>
              <a:gd name="connsiteY6-590" fmla="*/ 1919069 h 1919069"/>
              <a:gd name="connsiteX7-591" fmla="*/ 0 w 1596260"/>
              <a:gd name="connsiteY7-592" fmla="*/ 376019 h 1919069"/>
              <a:gd name="connsiteX8-593" fmla="*/ 371475 w 1596260"/>
              <a:gd name="connsiteY8-594" fmla="*/ 1118 h 1919069"/>
              <a:gd name="connsiteX0-595" fmla="*/ 371475 w 1596260"/>
              <a:gd name="connsiteY0-596" fmla="*/ 1118 h 1919069"/>
              <a:gd name="connsiteX1-597" fmla="*/ 568075 w 1596260"/>
              <a:gd name="connsiteY1-598" fmla="*/ 602876 h 1919069"/>
              <a:gd name="connsiteX2-599" fmla="*/ 374089 w 1596260"/>
              <a:gd name="connsiteY2-600" fmla="*/ 646744 h 1919069"/>
              <a:gd name="connsiteX3-601" fmla="*/ 987445 w 1596260"/>
              <a:gd name="connsiteY3-602" fmla="*/ 1528815 h 1919069"/>
              <a:gd name="connsiteX4-603" fmla="*/ 1173048 w 1596260"/>
              <a:gd name="connsiteY4-604" fmla="*/ 1311482 h 1919069"/>
              <a:gd name="connsiteX5-605" fmla="*/ 1588662 w 1596260"/>
              <a:gd name="connsiteY5-606" fmla="*/ 1699723 h 1919069"/>
              <a:gd name="connsiteX6-607" fmla="*/ 1038225 w 1596260"/>
              <a:gd name="connsiteY6-608" fmla="*/ 1919069 h 1919069"/>
              <a:gd name="connsiteX7-609" fmla="*/ 0 w 1596260"/>
              <a:gd name="connsiteY7-610" fmla="*/ 376019 h 1919069"/>
              <a:gd name="connsiteX8-611" fmla="*/ 371475 w 1596260"/>
              <a:gd name="connsiteY8-612" fmla="*/ 1118 h 1919069"/>
              <a:gd name="connsiteX0-613" fmla="*/ 371475 w 1596260"/>
              <a:gd name="connsiteY0-614" fmla="*/ 1118 h 1946976"/>
              <a:gd name="connsiteX1-615" fmla="*/ 568075 w 1596260"/>
              <a:gd name="connsiteY1-616" fmla="*/ 602876 h 1946976"/>
              <a:gd name="connsiteX2-617" fmla="*/ 374089 w 1596260"/>
              <a:gd name="connsiteY2-618" fmla="*/ 646744 h 1946976"/>
              <a:gd name="connsiteX3-619" fmla="*/ 987445 w 1596260"/>
              <a:gd name="connsiteY3-620" fmla="*/ 1528815 h 1946976"/>
              <a:gd name="connsiteX4-621" fmla="*/ 1173048 w 1596260"/>
              <a:gd name="connsiteY4-622" fmla="*/ 1311482 h 1946976"/>
              <a:gd name="connsiteX5-623" fmla="*/ 1588662 w 1596260"/>
              <a:gd name="connsiteY5-624" fmla="*/ 1699723 h 1946976"/>
              <a:gd name="connsiteX6-625" fmla="*/ 1038225 w 1596260"/>
              <a:gd name="connsiteY6-626" fmla="*/ 1919069 h 1946976"/>
              <a:gd name="connsiteX7-627" fmla="*/ 0 w 1596260"/>
              <a:gd name="connsiteY7-628" fmla="*/ 376019 h 1946976"/>
              <a:gd name="connsiteX8-629" fmla="*/ 371475 w 1596260"/>
              <a:gd name="connsiteY8-630" fmla="*/ 1118 h 1946976"/>
              <a:gd name="connsiteX0-631" fmla="*/ 357053 w 1581838"/>
              <a:gd name="connsiteY0-632" fmla="*/ 1118 h 1946976"/>
              <a:gd name="connsiteX1-633" fmla="*/ 553653 w 1581838"/>
              <a:gd name="connsiteY1-634" fmla="*/ 602876 h 1946976"/>
              <a:gd name="connsiteX2-635" fmla="*/ 359667 w 1581838"/>
              <a:gd name="connsiteY2-636" fmla="*/ 646744 h 1946976"/>
              <a:gd name="connsiteX3-637" fmla="*/ 973023 w 1581838"/>
              <a:gd name="connsiteY3-638" fmla="*/ 1528815 h 1946976"/>
              <a:gd name="connsiteX4-639" fmla="*/ 1158626 w 1581838"/>
              <a:gd name="connsiteY4-640" fmla="*/ 1311482 h 1946976"/>
              <a:gd name="connsiteX5-641" fmla="*/ 1574240 w 1581838"/>
              <a:gd name="connsiteY5-642" fmla="*/ 1699723 h 1946976"/>
              <a:gd name="connsiteX6-643" fmla="*/ 1023803 w 1581838"/>
              <a:gd name="connsiteY6-644" fmla="*/ 1919069 h 1946976"/>
              <a:gd name="connsiteX7-645" fmla="*/ 0 w 1581838"/>
              <a:gd name="connsiteY7-646" fmla="*/ 378903 h 1946976"/>
              <a:gd name="connsiteX8-647" fmla="*/ 357053 w 1581838"/>
              <a:gd name="connsiteY8-648" fmla="*/ 1118 h 1946976"/>
              <a:gd name="connsiteX0-649" fmla="*/ 357053 w 1581838"/>
              <a:gd name="connsiteY0-650" fmla="*/ 1118 h 1946976"/>
              <a:gd name="connsiteX1-651" fmla="*/ 553653 w 1581838"/>
              <a:gd name="connsiteY1-652" fmla="*/ 602876 h 1946976"/>
              <a:gd name="connsiteX2-653" fmla="*/ 359667 w 1581838"/>
              <a:gd name="connsiteY2-654" fmla="*/ 646744 h 1946976"/>
              <a:gd name="connsiteX3-655" fmla="*/ 973023 w 1581838"/>
              <a:gd name="connsiteY3-656" fmla="*/ 1528815 h 1946976"/>
              <a:gd name="connsiteX4-657" fmla="*/ 1158626 w 1581838"/>
              <a:gd name="connsiteY4-658" fmla="*/ 1311482 h 1946976"/>
              <a:gd name="connsiteX5-659" fmla="*/ 1574240 w 1581838"/>
              <a:gd name="connsiteY5-660" fmla="*/ 1699723 h 1946976"/>
              <a:gd name="connsiteX6-661" fmla="*/ 1023803 w 1581838"/>
              <a:gd name="connsiteY6-662" fmla="*/ 1919069 h 1946976"/>
              <a:gd name="connsiteX7-663" fmla="*/ 0 w 1581838"/>
              <a:gd name="connsiteY7-664" fmla="*/ 378903 h 1946976"/>
              <a:gd name="connsiteX8-665" fmla="*/ 357053 w 1581838"/>
              <a:gd name="connsiteY8-666" fmla="*/ 1118 h 1946976"/>
              <a:gd name="connsiteX0-667" fmla="*/ 357053 w 1581838"/>
              <a:gd name="connsiteY0-668" fmla="*/ 1118 h 1946976"/>
              <a:gd name="connsiteX1-669" fmla="*/ 553653 w 1581838"/>
              <a:gd name="connsiteY1-670" fmla="*/ 602876 h 1946976"/>
              <a:gd name="connsiteX2-671" fmla="*/ 359667 w 1581838"/>
              <a:gd name="connsiteY2-672" fmla="*/ 646744 h 1946976"/>
              <a:gd name="connsiteX3-673" fmla="*/ 973023 w 1581838"/>
              <a:gd name="connsiteY3-674" fmla="*/ 1528815 h 1946976"/>
              <a:gd name="connsiteX4-675" fmla="*/ 1158626 w 1581838"/>
              <a:gd name="connsiteY4-676" fmla="*/ 1311482 h 1946976"/>
              <a:gd name="connsiteX5-677" fmla="*/ 1574240 w 1581838"/>
              <a:gd name="connsiteY5-678" fmla="*/ 1699723 h 1946976"/>
              <a:gd name="connsiteX6-679" fmla="*/ 1023803 w 1581838"/>
              <a:gd name="connsiteY6-680" fmla="*/ 1919069 h 1946976"/>
              <a:gd name="connsiteX7-681" fmla="*/ 0 w 1581838"/>
              <a:gd name="connsiteY7-682" fmla="*/ 378903 h 1946976"/>
              <a:gd name="connsiteX8-683" fmla="*/ 357053 w 1581838"/>
              <a:gd name="connsiteY8-684" fmla="*/ 1118 h 1946976"/>
              <a:gd name="connsiteX0-685" fmla="*/ 333976 w 1558761"/>
              <a:gd name="connsiteY0-686" fmla="*/ 1118 h 1946976"/>
              <a:gd name="connsiteX1-687" fmla="*/ 530576 w 1558761"/>
              <a:gd name="connsiteY1-688" fmla="*/ 602876 h 1946976"/>
              <a:gd name="connsiteX2-689" fmla="*/ 336590 w 1558761"/>
              <a:gd name="connsiteY2-690" fmla="*/ 646744 h 1946976"/>
              <a:gd name="connsiteX3-691" fmla="*/ 949946 w 1558761"/>
              <a:gd name="connsiteY3-692" fmla="*/ 1528815 h 1946976"/>
              <a:gd name="connsiteX4-693" fmla="*/ 1135549 w 1558761"/>
              <a:gd name="connsiteY4-694" fmla="*/ 1311482 h 1946976"/>
              <a:gd name="connsiteX5-695" fmla="*/ 1551163 w 1558761"/>
              <a:gd name="connsiteY5-696" fmla="*/ 1699723 h 1946976"/>
              <a:gd name="connsiteX6-697" fmla="*/ 1000726 w 1558761"/>
              <a:gd name="connsiteY6-698" fmla="*/ 1919069 h 1946976"/>
              <a:gd name="connsiteX7-699" fmla="*/ 0 w 1558761"/>
              <a:gd name="connsiteY7-700" fmla="*/ 390441 h 1946976"/>
              <a:gd name="connsiteX8-701" fmla="*/ 333976 w 1558761"/>
              <a:gd name="connsiteY8-702" fmla="*/ 1118 h 1946976"/>
              <a:gd name="connsiteX0-703" fmla="*/ 335877 w 1560662"/>
              <a:gd name="connsiteY0-704" fmla="*/ 1118 h 1946976"/>
              <a:gd name="connsiteX1-705" fmla="*/ 532477 w 1560662"/>
              <a:gd name="connsiteY1-706" fmla="*/ 602876 h 1946976"/>
              <a:gd name="connsiteX2-707" fmla="*/ 338491 w 1560662"/>
              <a:gd name="connsiteY2-708" fmla="*/ 646744 h 1946976"/>
              <a:gd name="connsiteX3-709" fmla="*/ 951847 w 1560662"/>
              <a:gd name="connsiteY3-710" fmla="*/ 1528815 h 1946976"/>
              <a:gd name="connsiteX4-711" fmla="*/ 1137450 w 1560662"/>
              <a:gd name="connsiteY4-712" fmla="*/ 1311482 h 1946976"/>
              <a:gd name="connsiteX5-713" fmla="*/ 1553064 w 1560662"/>
              <a:gd name="connsiteY5-714" fmla="*/ 1699723 h 1946976"/>
              <a:gd name="connsiteX6-715" fmla="*/ 1002627 w 1560662"/>
              <a:gd name="connsiteY6-716" fmla="*/ 1919069 h 1946976"/>
              <a:gd name="connsiteX7-717" fmla="*/ 1901 w 1560662"/>
              <a:gd name="connsiteY7-718" fmla="*/ 390441 h 1946976"/>
              <a:gd name="connsiteX8-719" fmla="*/ 335877 w 1560662"/>
              <a:gd name="connsiteY8-720" fmla="*/ 1118 h 1946976"/>
              <a:gd name="connsiteX0-721" fmla="*/ 335877 w 1560662"/>
              <a:gd name="connsiteY0-722" fmla="*/ 1118 h 1946976"/>
              <a:gd name="connsiteX1-723" fmla="*/ 532477 w 1560662"/>
              <a:gd name="connsiteY1-724" fmla="*/ 602876 h 1946976"/>
              <a:gd name="connsiteX2-725" fmla="*/ 338491 w 1560662"/>
              <a:gd name="connsiteY2-726" fmla="*/ 646744 h 1946976"/>
              <a:gd name="connsiteX3-727" fmla="*/ 951847 w 1560662"/>
              <a:gd name="connsiteY3-728" fmla="*/ 1528815 h 1946976"/>
              <a:gd name="connsiteX4-729" fmla="*/ 1137450 w 1560662"/>
              <a:gd name="connsiteY4-730" fmla="*/ 1311482 h 1946976"/>
              <a:gd name="connsiteX5-731" fmla="*/ 1553064 w 1560662"/>
              <a:gd name="connsiteY5-732" fmla="*/ 1699723 h 1946976"/>
              <a:gd name="connsiteX6-733" fmla="*/ 1002627 w 1560662"/>
              <a:gd name="connsiteY6-734" fmla="*/ 1919069 h 1946976"/>
              <a:gd name="connsiteX7-735" fmla="*/ 1901 w 1560662"/>
              <a:gd name="connsiteY7-736" fmla="*/ 390441 h 1946976"/>
              <a:gd name="connsiteX8-737" fmla="*/ 335877 w 1560662"/>
              <a:gd name="connsiteY8-738" fmla="*/ 1118 h 1946976"/>
              <a:gd name="connsiteX0-739" fmla="*/ 335877 w 1560662"/>
              <a:gd name="connsiteY0-740" fmla="*/ 1118 h 1946976"/>
              <a:gd name="connsiteX1-741" fmla="*/ 532477 w 1560662"/>
              <a:gd name="connsiteY1-742" fmla="*/ 602876 h 1946976"/>
              <a:gd name="connsiteX2-743" fmla="*/ 338491 w 1560662"/>
              <a:gd name="connsiteY2-744" fmla="*/ 646744 h 1946976"/>
              <a:gd name="connsiteX3-745" fmla="*/ 951847 w 1560662"/>
              <a:gd name="connsiteY3-746" fmla="*/ 1528815 h 1946976"/>
              <a:gd name="connsiteX4-747" fmla="*/ 1137450 w 1560662"/>
              <a:gd name="connsiteY4-748" fmla="*/ 1311482 h 1946976"/>
              <a:gd name="connsiteX5-749" fmla="*/ 1553064 w 1560662"/>
              <a:gd name="connsiteY5-750" fmla="*/ 1699723 h 1946976"/>
              <a:gd name="connsiteX6-751" fmla="*/ 1002627 w 1560662"/>
              <a:gd name="connsiteY6-752" fmla="*/ 1919069 h 1946976"/>
              <a:gd name="connsiteX7-753" fmla="*/ 1901 w 1560662"/>
              <a:gd name="connsiteY7-754" fmla="*/ 390441 h 1946976"/>
              <a:gd name="connsiteX8-755" fmla="*/ 335877 w 1560662"/>
              <a:gd name="connsiteY8-756" fmla="*/ 1118 h 1946976"/>
              <a:gd name="connsiteX0-757" fmla="*/ 335877 w 1560662"/>
              <a:gd name="connsiteY0-758" fmla="*/ 1118 h 1946976"/>
              <a:gd name="connsiteX1-759" fmla="*/ 532477 w 1560662"/>
              <a:gd name="connsiteY1-760" fmla="*/ 602876 h 1946976"/>
              <a:gd name="connsiteX2-761" fmla="*/ 344260 w 1560662"/>
              <a:gd name="connsiteY2-762" fmla="*/ 655398 h 1946976"/>
              <a:gd name="connsiteX3-763" fmla="*/ 951847 w 1560662"/>
              <a:gd name="connsiteY3-764" fmla="*/ 1528815 h 1946976"/>
              <a:gd name="connsiteX4-765" fmla="*/ 1137450 w 1560662"/>
              <a:gd name="connsiteY4-766" fmla="*/ 1311482 h 1946976"/>
              <a:gd name="connsiteX5-767" fmla="*/ 1553064 w 1560662"/>
              <a:gd name="connsiteY5-768" fmla="*/ 1699723 h 1946976"/>
              <a:gd name="connsiteX6-769" fmla="*/ 1002627 w 1560662"/>
              <a:gd name="connsiteY6-770" fmla="*/ 1919069 h 1946976"/>
              <a:gd name="connsiteX7-771" fmla="*/ 1901 w 1560662"/>
              <a:gd name="connsiteY7-772" fmla="*/ 390441 h 1946976"/>
              <a:gd name="connsiteX8-773" fmla="*/ 335877 w 1560662"/>
              <a:gd name="connsiteY8-774" fmla="*/ 1118 h 1946976"/>
              <a:gd name="connsiteX0-775" fmla="*/ 335877 w 1560662"/>
              <a:gd name="connsiteY0-776" fmla="*/ 196 h 1946054"/>
              <a:gd name="connsiteX1-777" fmla="*/ 532477 w 1560662"/>
              <a:gd name="connsiteY1-778" fmla="*/ 601954 h 1946054"/>
              <a:gd name="connsiteX2-779" fmla="*/ 344260 w 1560662"/>
              <a:gd name="connsiteY2-780" fmla="*/ 654476 h 1946054"/>
              <a:gd name="connsiteX3-781" fmla="*/ 951847 w 1560662"/>
              <a:gd name="connsiteY3-782" fmla="*/ 1527893 h 1946054"/>
              <a:gd name="connsiteX4-783" fmla="*/ 1137450 w 1560662"/>
              <a:gd name="connsiteY4-784" fmla="*/ 1310560 h 1946054"/>
              <a:gd name="connsiteX5-785" fmla="*/ 1553064 w 1560662"/>
              <a:gd name="connsiteY5-786" fmla="*/ 1698801 h 1946054"/>
              <a:gd name="connsiteX6-787" fmla="*/ 1002627 w 1560662"/>
              <a:gd name="connsiteY6-788" fmla="*/ 1918147 h 1946054"/>
              <a:gd name="connsiteX7-789" fmla="*/ 1901 w 1560662"/>
              <a:gd name="connsiteY7-790" fmla="*/ 389519 h 1946054"/>
              <a:gd name="connsiteX8-791" fmla="*/ 335877 w 1560662"/>
              <a:gd name="connsiteY8-792" fmla="*/ 196 h 1946054"/>
              <a:gd name="connsiteX0-793" fmla="*/ 332898 w 1560662"/>
              <a:gd name="connsiteY0-794" fmla="*/ 199 h 1937121"/>
              <a:gd name="connsiteX1-795" fmla="*/ 532477 w 1560662"/>
              <a:gd name="connsiteY1-796" fmla="*/ 593021 h 1937121"/>
              <a:gd name="connsiteX2-797" fmla="*/ 344260 w 1560662"/>
              <a:gd name="connsiteY2-798" fmla="*/ 645543 h 1937121"/>
              <a:gd name="connsiteX3-799" fmla="*/ 951847 w 1560662"/>
              <a:gd name="connsiteY3-800" fmla="*/ 1518960 h 1937121"/>
              <a:gd name="connsiteX4-801" fmla="*/ 1137450 w 1560662"/>
              <a:gd name="connsiteY4-802" fmla="*/ 1301627 h 1937121"/>
              <a:gd name="connsiteX5-803" fmla="*/ 1553064 w 1560662"/>
              <a:gd name="connsiteY5-804" fmla="*/ 1689868 h 1937121"/>
              <a:gd name="connsiteX6-805" fmla="*/ 1002627 w 1560662"/>
              <a:gd name="connsiteY6-806" fmla="*/ 1909214 h 1937121"/>
              <a:gd name="connsiteX7-807" fmla="*/ 1901 w 1560662"/>
              <a:gd name="connsiteY7-808" fmla="*/ 380586 h 1937121"/>
              <a:gd name="connsiteX8-809" fmla="*/ 332898 w 1560662"/>
              <a:gd name="connsiteY8-810" fmla="*/ 199 h 1937121"/>
              <a:gd name="connsiteX0-811" fmla="*/ 332898 w 1560662"/>
              <a:gd name="connsiteY0-812" fmla="*/ 199 h 1937121"/>
              <a:gd name="connsiteX1-813" fmla="*/ 532477 w 1560662"/>
              <a:gd name="connsiteY1-814" fmla="*/ 593021 h 1937121"/>
              <a:gd name="connsiteX2-815" fmla="*/ 344260 w 1560662"/>
              <a:gd name="connsiteY2-816" fmla="*/ 645543 h 1937121"/>
              <a:gd name="connsiteX3-817" fmla="*/ 951847 w 1560662"/>
              <a:gd name="connsiteY3-818" fmla="*/ 1518960 h 1937121"/>
              <a:gd name="connsiteX4-819" fmla="*/ 1137450 w 1560662"/>
              <a:gd name="connsiteY4-820" fmla="*/ 1301627 h 1937121"/>
              <a:gd name="connsiteX5-821" fmla="*/ 1553064 w 1560662"/>
              <a:gd name="connsiteY5-822" fmla="*/ 1689868 h 1937121"/>
              <a:gd name="connsiteX6-823" fmla="*/ 1002627 w 1560662"/>
              <a:gd name="connsiteY6-824" fmla="*/ 1909214 h 1937121"/>
              <a:gd name="connsiteX7-825" fmla="*/ 1901 w 1560662"/>
              <a:gd name="connsiteY7-826" fmla="*/ 380586 h 1937121"/>
              <a:gd name="connsiteX8-827" fmla="*/ 332898 w 1560662"/>
              <a:gd name="connsiteY8-828" fmla="*/ 199 h 1937121"/>
              <a:gd name="connsiteX0-829" fmla="*/ 332898 w 1560662"/>
              <a:gd name="connsiteY0-830" fmla="*/ 199 h 1937121"/>
              <a:gd name="connsiteX1-831" fmla="*/ 532477 w 1560662"/>
              <a:gd name="connsiteY1-832" fmla="*/ 593021 h 1937121"/>
              <a:gd name="connsiteX2-833" fmla="*/ 344260 w 1560662"/>
              <a:gd name="connsiteY2-834" fmla="*/ 645543 h 1937121"/>
              <a:gd name="connsiteX3-835" fmla="*/ 951847 w 1560662"/>
              <a:gd name="connsiteY3-836" fmla="*/ 1518960 h 1937121"/>
              <a:gd name="connsiteX4-837" fmla="*/ 1137450 w 1560662"/>
              <a:gd name="connsiteY4-838" fmla="*/ 1301627 h 1937121"/>
              <a:gd name="connsiteX5-839" fmla="*/ 1553064 w 1560662"/>
              <a:gd name="connsiteY5-840" fmla="*/ 1689868 h 1937121"/>
              <a:gd name="connsiteX6-841" fmla="*/ 1002627 w 1560662"/>
              <a:gd name="connsiteY6-842" fmla="*/ 1909214 h 1937121"/>
              <a:gd name="connsiteX7-843" fmla="*/ 1901 w 1560662"/>
              <a:gd name="connsiteY7-844" fmla="*/ 380586 h 1937121"/>
              <a:gd name="connsiteX8-845" fmla="*/ 332898 w 1560662"/>
              <a:gd name="connsiteY8-846" fmla="*/ 199 h 1937121"/>
              <a:gd name="connsiteX0-847" fmla="*/ 332898 w 1565431"/>
              <a:gd name="connsiteY0-848" fmla="*/ 199 h 1937121"/>
              <a:gd name="connsiteX1-849" fmla="*/ 532477 w 1565431"/>
              <a:gd name="connsiteY1-850" fmla="*/ 593021 h 1937121"/>
              <a:gd name="connsiteX2-851" fmla="*/ 344260 w 1565431"/>
              <a:gd name="connsiteY2-852" fmla="*/ 645543 h 1937121"/>
              <a:gd name="connsiteX3-853" fmla="*/ 951847 w 1565431"/>
              <a:gd name="connsiteY3-854" fmla="*/ 1518960 h 1937121"/>
              <a:gd name="connsiteX4-855" fmla="*/ 1137450 w 1565431"/>
              <a:gd name="connsiteY4-856" fmla="*/ 1301627 h 1937121"/>
              <a:gd name="connsiteX5-857" fmla="*/ 1553064 w 1565431"/>
              <a:gd name="connsiteY5-858" fmla="*/ 1689868 h 1937121"/>
              <a:gd name="connsiteX6-859" fmla="*/ 1002627 w 1565431"/>
              <a:gd name="connsiteY6-860" fmla="*/ 1909214 h 1937121"/>
              <a:gd name="connsiteX7-861" fmla="*/ 1901 w 1565431"/>
              <a:gd name="connsiteY7-862" fmla="*/ 380586 h 1937121"/>
              <a:gd name="connsiteX8-863" fmla="*/ 332898 w 1565431"/>
              <a:gd name="connsiteY8-864" fmla="*/ 199 h 1937121"/>
              <a:gd name="connsiteX0-865" fmla="*/ 332898 w 1565431"/>
              <a:gd name="connsiteY0-866" fmla="*/ 199 h 1937121"/>
              <a:gd name="connsiteX1-867" fmla="*/ 532477 w 1565431"/>
              <a:gd name="connsiteY1-868" fmla="*/ 593021 h 1937121"/>
              <a:gd name="connsiteX2-869" fmla="*/ 344260 w 1565431"/>
              <a:gd name="connsiteY2-870" fmla="*/ 645543 h 1937121"/>
              <a:gd name="connsiteX3-871" fmla="*/ 951847 w 1565431"/>
              <a:gd name="connsiteY3-872" fmla="*/ 1518960 h 1937121"/>
              <a:gd name="connsiteX4-873" fmla="*/ 1137450 w 1565431"/>
              <a:gd name="connsiteY4-874" fmla="*/ 1301627 h 1937121"/>
              <a:gd name="connsiteX5-875" fmla="*/ 1553064 w 1565431"/>
              <a:gd name="connsiteY5-876" fmla="*/ 1689868 h 1937121"/>
              <a:gd name="connsiteX6-877" fmla="*/ 1002627 w 1565431"/>
              <a:gd name="connsiteY6-878" fmla="*/ 1909214 h 1937121"/>
              <a:gd name="connsiteX7-879" fmla="*/ 1901 w 1565431"/>
              <a:gd name="connsiteY7-880" fmla="*/ 380586 h 1937121"/>
              <a:gd name="connsiteX8-881" fmla="*/ 332898 w 1565431"/>
              <a:gd name="connsiteY8-882" fmla="*/ 199 h 1937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/>
          <p:cNvSpPr/>
          <p:nvPr/>
        </p:nvSpPr>
        <p:spPr>
          <a:xfrm>
            <a:off x="5164740" y="4708915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/>
          <p:cNvSpPr/>
          <p:nvPr/>
        </p:nvSpPr>
        <p:spPr>
          <a:xfrm>
            <a:off x="8316455" y="1548746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/>
          <p:cNvSpPr/>
          <p:nvPr/>
        </p:nvSpPr>
        <p:spPr>
          <a:xfrm>
            <a:off x="9257631" y="1515680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/>
          <p:cNvSpPr/>
          <p:nvPr/>
        </p:nvSpPr>
        <p:spPr>
          <a:xfrm>
            <a:off x="11124640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/>
          <p:cNvSpPr/>
          <p:nvPr/>
        </p:nvSpPr>
        <p:spPr>
          <a:xfrm>
            <a:off x="6093780" y="4751666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/>
          <p:cNvSpPr/>
          <p:nvPr/>
        </p:nvSpPr>
        <p:spPr>
          <a:xfrm>
            <a:off x="5137072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/>
          <p:cNvSpPr/>
          <p:nvPr/>
        </p:nvSpPr>
        <p:spPr>
          <a:xfrm>
            <a:off x="6044394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/>
          <p:cNvSpPr/>
          <p:nvPr/>
        </p:nvSpPr>
        <p:spPr>
          <a:xfrm>
            <a:off x="695171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/>
          <p:cNvSpPr/>
          <p:nvPr/>
        </p:nvSpPr>
        <p:spPr>
          <a:xfrm>
            <a:off x="785903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/>
          <p:cNvSpPr/>
          <p:nvPr/>
        </p:nvSpPr>
        <p:spPr>
          <a:xfrm rot="8100000">
            <a:off x="11057693" y="369040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/>
          <p:cNvSpPr/>
          <p:nvPr/>
        </p:nvSpPr>
        <p:spPr>
          <a:xfrm>
            <a:off x="5773604" y="2544635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/>
          <p:cNvSpPr/>
          <p:nvPr/>
        </p:nvSpPr>
        <p:spPr>
          <a:xfrm>
            <a:off x="6733448" y="2544108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/>
          <p:cNvSpPr/>
          <p:nvPr/>
        </p:nvSpPr>
        <p:spPr>
          <a:xfrm>
            <a:off x="7436317" y="1509092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/>
          <p:cNvSpPr/>
          <p:nvPr/>
        </p:nvSpPr>
        <p:spPr>
          <a:xfrm>
            <a:off x="10301960" y="5685084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/>
          <p:cNvSpPr/>
          <p:nvPr/>
        </p:nvSpPr>
        <p:spPr>
          <a:xfrm>
            <a:off x="4242330" y="5739982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/>
          <p:cNvSpPr/>
          <p:nvPr/>
        </p:nvSpPr>
        <p:spPr>
          <a:xfrm>
            <a:off x="8665030" y="5684794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/>
          <p:cNvSpPr/>
          <p:nvPr/>
        </p:nvSpPr>
        <p:spPr>
          <a:xfrm>
            <a:off x="5963174" y="5716474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/>
          <p:cNvSpPr/>
          <p:nvPr/>
        </p:nvSpPr>
        <p:spPr>
          <a:xfrm>
            <a:off x="6939606" y="5653380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/>
          <p:cNvSpPr/>
          <p:nvPr/>
        </p:nvSpPr>
        <p:spPr>
          <a:xfrm rot="18900000">
            <a:off x="5204982" y="5698880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/>
          <p:cNvSpPr/>
          <p:nvPr/>
        </p:nvSpPr>
        <p:spPr>
          <a:xfrm>
            <a:off x="7804030" y="5649492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/>
          <p:cNvSpPr/>
          <p:nvPr/>
        </p:nvSpPr>
        <p:spPr>
          <a:xfrm>
            <a:off x="4455730" y="1450295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-1" fmla="*/ 280204 w 1489775"/>
              <a:gd name="connsiteY0-2" fmla="*/ 750754 h 3923699"/>
              <a:gd name="connsiteX1-3" fmla="*/ 1209570 w 1489775"/>
              <a:gd name="connsiteY1-4" fmla="*/ 750754 h 3923699"/>
              <a:gd name="connsiteX2-5" fmla="*/ 1489774 w 1489775"/>
              <a:gd name="connsiteY2-6" fmla="*/ 1030958 h 3923699"/>
              <a:gd name="connsiteX3-7" fmla="*/ 1489774 w 1489775"/>
              <a:gd name="connsiteY3-8" fmla="*/ 1293518 h 3923699"/>
              <a:gd name="connsiteX4-9" fmla="*/ 1489775 w 1489775"/>
              <a:gd name="connsiteY4-10" fmla="*/ 1293518 h 3923699"/>
              <a:gd name="connsiteX5-11" fmla="*/ 1489775 w 1489775"/>
              <a:gd name="connsiteY5-12" fmla="*/ 2063902 h 3923699"/>
              <a:gd name="connsiteX6-13" fmla="*/ 1345759 w 1489775"/>
              <a:gd name="connsiteY6-14" fmla="*/ 2207918 h 3923699"/>
              <a:gd name="connsiteX7-15" fmla="*/ 1201743 w 1489775"/>
              <a:gd name="connsiteY7-16" fmla="*/ 2063902 h 3923699"/>
              <a:gd name="connsiteX8-17" fmla="*/ 1201743 w 1489775"/>
              <a:gd name="connsiteY8-18" fmla="*/ 1390678 h 3923699"/>
              <a:gd name="connsiteX9-19" fmla="*/ 1158887 w 1489775"/>
              <a:gd name="connsiteY9-20" fmla="*/ 1390678 h 3923699"/>
              <a:gd name="connsiteX10-21" fmla="*/ 1151853 w 1489775"/>
              <a:gd name="connsiteY10-22" fmla="*/ 3743699 h 3923699"/>
              <a:gd name="connsiteX11-23" fmla="*/ 971853 w 1489775"/>
              <a:gd name="connsiteY11-24" fmla="*/ 3923699 h 3923699"/>
              <a:gd name="connsiteX12-25" fmla="*/ 791853 w 1489775"/>
              <a:gd name="connsiteY12-26" fmla="*/ 3743699 h 3923699"/>
              <a:gd name="connsiteX13-27" fmla="*/ 791853 w 1489775"/>
              <a:gd name="connsiteY13-28" fmla="*/ 2305078 h 3923699"/>
              <a:gd name="connsiteX14-29" fmla="*/ 683854 w 1489775"/>
              <a:gd name="connsiteY14-30" fmla="*/ 2305078 h 3923699"/>
              <a:gd name="connsiteX15-31" fmla="*/ 683854 w 1489775"/>
              <a:gd name="connsiteY15-32" fmla="*/ 3743698 h 3923699"/>
              <a:gd name="connsiteX16-33" fmla="*/ 503854 w 1489775"/>
              <a:gd name="connsiteY16-34" fmla="*/ 3923698 h 3923699"/>
              <a:gd name="connsiteX17-35" fmla="*/ 323854 w 1489775"/>
              <a:gd name="connsiteY17-36" fmla="*/ 3743698 h 3923699"/>
              <a:gd name="connsiteX18-37" fmla="*/ 323854 w 1489775"/>
              <a:gd name="connsiteY18-38" fmla="*/ 2238914 h 3923699"/>
              <a:gd name="connsiteX19-39" fmla="*/ 330887 w 1489775"/>
              <a:gd name="connsiteY19-40" fmla="*/ 2238914 h 3923699"/>
              <a:gd name="connsiteX20-41" fmla="*/ 330887 w 1489775"/>
              <a:gd name="connsiteY20-42" fmla="*/ 1390678 h 3923699"/>
              <a:gd name="connsiteX21-43" fmla="*/ 288033 w 1489775"/>
              <a:gd name="connsiteY21-44" fmla="*/ 1390678 h 3923699"/>
              <a:gd name="connsiteX22-45" fmla="*/ 288033 w 1489775"/>
              <a:gd name="connsiteY22-46" fmla="*/ 2063902 h 3923699"/>
              <a:gd name="connsiteX23-47" fmla="*/ 144017 w 1489775"/>
              <a:gd name="connsiteY23-48" fmla="*/ 2207918 h 3923699"/>
              <a:gd name="connsiteX24-49" fmla="*/ 1 w 1489775"/>
              <a:gd name="connsiteY24-50" fmla="*/ 2063902 h 3923699"/>
              <a:gd name="connsiteX25-51" fmla="*/ 1 w 1489775"/>
              <a:gd name="connsiteY25-52" fmla="*/ 1390678 h 3923699"/>
              <a:gd name="connsiteX26-53" fmla="*/ 0 w 1489775"/>
              <a:gd name="connsiteY26-54" fmla="*/ 1390678 h 3923699"/>
              <a:gd name="connsiteX27-55" fmla="*/ 0 w 1489775"/>
              <a:gd name="connsiteY27-56" fmla="*/ 1030958 h 3923699"/>
              <a:gd name="connsiteX28-57" fmla="*/ 280204 w 1489775"/>
              <a:gd name="connsiteY28-58" fmla="*/ 750754 h 3923699"/>
              <a:gd name="connsiteX29-59" fmla="*/ 744888 w 1489775"/>
              <a:gd name="connsiteY29-60" fmla="*/ 0 h 3923699"/>
              <a:gd name="connsiteX30-61" fmla="*/ 1082199 w 1489775"/>
              <a:gd name="connsiteY30-62" fmla="*/ 337311 h 3923699"/>
              <a:gd name="connsiteX31-63" fmla="*/ 744888 w 1489775"/>
              <a:gd name="connsiteY31-64" fmla="*/ 674622 h 3923699"/>
              <a:gd name="connsiteX32-65" fmla="*/ 407577 w 1489775"/>
              <a:gd name="connsiteY32-66" fmla="*/ 337311 h 3923699"/>
              <a:gd name="connsiteX33-67" fmla="*/ 744888 w 1489775"/>
              <a:gd name="connsiteY33-68" fmla="*/ 0 h 3923699"/>
              <a:gd name="connsiteX0-69" fmla="*/ 280204 w 1489775"/>
              <a:gd name="connsiteY0-70" fmla="*/ 750754 h 3923699"/>
              <a:gd name="connsiteX1-71" fmla="*/ 1209570 w 1489775"/>
              <a:gd name="connsiteY1-72" fmla="*/ 750754 h 3923699"/>
              <a:gd name="connsiteX2-73" fmla="*/ 1489774 w 1489775"/>
              <a:gd name="connsiteY2-74" fmla="*/ 1030958 h 3923699"/>
              <a:gd name="connsiteX3-75" fmla="*/ 1489774 w 1489775"/>
              <a:gd name="connsiteY3-76" fmla="*/ 1293518 h 3923699"/>
              <a:gd name="connsiteX4-77" fmla="*/ 1489775 w 1489775"/>
              <a:gd name="connsiteY4-78" fmla="*/ 1293518 h 3923699"/>
              <a:gd name="connsiteX5-79" fmla="*/ 1489775 w 1489775"/>
              <a:gd name="connsiteY5-80" fmla="*/ 2063902 h 3923699"/>
              <a:gd name="connsiteX6-81" fmla="*/ 1345759 w 1489775"/>
              <a:gd name="connsiteY6-82" fmla="*/ 2207918 h 3923699"/>
              <a:gd name="connsiteX7-83" fmla="*/ 1201743 w 1489775"/>
              <a:gd name="connsiteY7-84" fmla="*/ 2063902 h 3923699"/>
              <a:gd name="connsiteX8-85" fmla="*/ 1201743 w 1489775"/>
              <a:gd name="connsiteY8-86" fmla="*/ 1390678 h 3923699"/>
              <a:gd name="connsiteX9-87" fmla="*/ 1158887 w 1489775"/>
              <a:gd name="connsiteY9-88" fmla="*/ 1390678 h 3923699"/>
              <a:gd name="connsiteX10-89" fmla="*/ 1151853 w 1489775"/>
              <a:gd name="connsiteY10-90" fmla="*/ 3743699 h 3923699"/>
              <a:gd name="connsiteX11-91" fmla="*/ 971853 w 1489775"/>
              <a:gd name="connsiteY11-92" fmla="*/ 3923699 h 3923699"/>
              <a:gd name="connsiteX12-93" fmla="*/ 791853 w 1489775"/>
              <a:gd name="connsiteY12-94" fmla="*/ 3743699 h 3923699"/>
              <a:gd name="connsiteX13-95" fmla="*/ 791853 w 1489775"/>
              <a:gd name="connsiteY13-96" fmla="*/ 2305078 h 3923699"/>
              <a:gd name="connsiteX14-97" fmla="*/ 683854 w 1489775"/>
              <a:gd name="connsiteY14-98" fmla="*/ 2305078 h 3923699"/>
              <a:gd name="connsiteX15-99" fmla="*/ 683854 w 1489775"/>
              <a:gd name="connsiteY15-100" fmla="*/ 3743698 h 3923699"/>
              <a:gd name="connsiteX16-101" fmla="*/ 503854 w 1489775"/>
              <a:gd name="connsiteY16-102" fmla="*/ 3923698 h 3923699"/>
              <a:gd name="connsiteX17-103" fmla="*/ 323854 w 1489775"/>
              <a:gd name="connsiteY17-104" fmla="*/ 3743698 h 3923699"/>
              <a:gd name="connsiteX18-105" fmla="*/ 323854 w 1489775"/>
              <a:gd name="connsiteY18-106" fmla="*/ 2238914 h 3923699"/>
              <a:gd name="connsiteX19-107" fmla="*/ 330887 w 1489775"/>
              <a:gd name="connsiteY19-108" fmla="*/ 1390678 h 3923699"/>
              <a:gd name="connsiteX20-109" fmla="*/ 288033 w 1489775"/>
              <a:gd name="connsiteY20-110" fmla="*/ 1390678 h 3923699"/>
              <a:gd name="connsiteX21-111" fmla="*/ 288033 w 1489775"/>
              <a:gd name="connsiteY21-112" fmla="*/ 2063902 h 3923699"/>
              <a:gd name="connsiteX22-113" fmla="*/ 144017 w 1489775"/>
              <a:gd name="connsiteY22-114" fmla="*/ 2207918 h 3923699"/>
              <a:gd name="connsiteX23-115" fmla="*/ 1 w 1489775"/>
              <a:gd name="connsiteY23-116" fmla="*/ 2063902 h 3923699"/>
              <a:gd name="connsiteX24-117" fmla="*/ 1 w 1489775"/>
              <a:gd name="connsiteY24-118" fmla="*/ 1390678 h 3923699"/>
              <a:gd name="connsiteX25-119" fmla="*/ 0 w 1489775"/>
              <a:gd name="connsiteY25-120" fmla="*/ 1390678 h 3923699"/>
              <a:gd name="connsiteX26-121" fmla="*/ 0 w 1489775"/>
              <a:gd name="connsiteY26-122" fmla="*/ 1030958 h 3923699"/>
              <a:gd name="connsiteX27-123" fmla="*/ 280204 w 1489775"/>
              <a:gd name="connsiteY27-124" fmla="*/ 750754 h 3923699"/>
              <a:gd name="connsiteX28-125" fmla="*/ 744888 w 1489775"/>
              <a:gd name="connsiteY28-126" fmla="*/ 0 h 3923699"/>
              <a:gd name="connsiteX29-127" fmla="*/ 1082199 w 1489775"/>
              <a:gd name="connsiteY29-128" fmla="*/ 337311 h 3923699"/>
              <a:gd name="connsiteX30-129" fmla="*/ 744888 w 1489775"/>
              <a:gd name="connsiteY30-130" fmla="*/ 674622 h 3923699"/>
              <a:gd name="connsiteX31-131" fmla="*/ 407577 w 1489775"/>
              <a:gd name="connsiteY31-132" fmla="*/ 337311 h 3923699"/>
              <a:gd name="connsiteX32-133" fmla="*/ 744888 w 1489775"/>
              <a:gd name="connsiteY32-134" fmla="*/ 0 h 3923699"/>
              <a:gd name="connsiteX0-135" fmla="*/ 280204 w 1489775"/>
              <a:gd name="connsiteY0-136" fmla="*/ 750754 h 3923699"/>
              <a:gd name="connsiteX1-137" fmla="*/ 1209570 w 1489775"/>
              <a:gd name="connsiteY1-138" fmla="*/ 750754 h 3923699"/>
              <a:gd name="connsiteX2-139" fmla="*/ 1489774 w 1489775"/>
              <a:gd name="connsiteY2-140" fmla="*/ 1030958 h 3923699"/>
              <a:gd name="connsiteX3-141" fmla="*/ 1489774 w 1489775"/>
              <a:gd name="connsiteY3-142" fmla="*/ 1293518 h 3923699"/>
              <a:gd name="connsiteX4-143" fmla="*/ 1489775 w 1489775"/>
              <a:gd name="connsiteY4-144" fmla="*/ 1293518 h 3923699"/>
              <a:gd name="connsiteX5-145" fmla="*/ 1489775 w 1489775"/>
              <a:gd name="connsiteY5-146" fmla="*/ 2063902 h 3923699"/>
              <a:gd name="connsiteX6-147" fmla="*/ 1345759 w 1489775"/>
              <a:gd name="connsiteY6-148" fmla="*/ 2207918 h 3923699"/>
              <a:gd name="connsiteX7-149" fmla="*/ 1201743 w 1489775"/>
              <a:gd name="connsiteY7-150" fmla="*/ 2063902 h 3923699"/>
              <a:gd name="connsiteX8-151" fmla="*/ 1201743 w 1489775"/>
              <a:gd name="connsiteY8-152" fmla="*/ 1390678 h 3923699"/>
              <a:gd name="connsiteX9-153" fmla="*/ 1158887 w 1489775"/>
              <a:gd name="connsiteY9-154" fmla="*/ 1390678 h 3923699"/>
              <a:gd name="connsiteX10-155" fmla="*/ 1151853 w 1489775"/>
              <a:gd name="connsiteY10-156" fmla="*/ 3743699 h 3923699"/>
              <a:gd name="connsiteX11-157" fmla="*/ 971853 w 1489775"/>
              <a:gd name="connsiteY11-158" fmla="*/ 3923699 h 3923699"/>
              <a:gd name="connsiteX12-159" fmla="*/ 791853 w 1489775"/>
              <a:gd name="connsiteY12-160" fmla="*/ 3743699 h 3923699"/>
              <a:gd name="connsiteX13-161" fmla="*/ 791853 w 1489775"/>
              <a:gd name="connsiteY13-162" fmla="*/ 2305078 h 3923699"/>
              <a:gd name="connsiteX14-163" fmla="*/ 683854 w 1489775"/>
              <a:gd name="connsiteY14-164" fmla="*/ 2305078 h 3923699"/>
              <a:gd name="connsiteX15-165" fmla="*/ 683854 w 1489775"/>
              <a:gd name="connsiteY15-166" fmla="*/ 3743698 h 3923699"/>
              <a:gd name="connsiteX16-167" fmla="*/ 503854 w 1489775"/>
              <a:gd name="connsiteY16-168" fmla="*/ 3923698 h 3923699"/>
              <a:gd name="connsiteX17-169" fmla="*/ 323854 w 1489775"/>
              <a:gd name="connsiteY17-170" fmla="*/ 3743698 h 3923699"/>
              <a:gd name="connsiteX18-171" fmla="*/ 330887 w 1489775"/>
              <a:gd name="connsiteY18-172" fmla="*/ 1390678 h 3923699"/>
              <a:gd name="connsiteX19-173" fmla="*/ 288033 w 1489775"/>
              <a:gd name="connsiteY19-174" fmla="*/ 1390678 h 3923699"/>
              <a:gd name="connsiteX20-175" fmla="*/ 288033 w 1489775"/>
              <a:gd name="connsiteY20-176" fmla="*/ 2063902 h 3923699"/>
              <a:gd name="connsiteX21-177" fmla="*/ 144017 w 1489775"/>
              <a:gd name="connsiteY21-178" fmla="*/ 2207918 h 3923699"/>
              <a:gd name="connsiteX22-179" fmla="*/ 1 w 1489775"/>
              <a:gd name="connsiteY22-180" fmla="*/ 2063902 h 3923699"/>
              <a:gd name="connsiteX23-181" fmla="*/ 1 w 1489775"/>
              <a:gd name="connsiteY23-182" fmla="*/ 1390678 h 3923699"/>
              <a:gd name="connsiteX24-183" fmla="*/ 0 w 1489775"/>
              <a:gd name="connsiteY24-184" fmla="*/ 1390678 h 3923699"/>
              <a:gd name="connsiteX25-185" fmla="*/ 0 w 1489775"/>
              <a:gd name="connsiteY25-186" fmla="*/ 1030958 h 3923699"/>
              <a:gd name="connsiteX26-187" fmla="*/ 280204 w 1489775"/>
              <a:gd name="connsiteY26-188" fmla="*/ 750754 h 3923699"/>
              <a:gd name="connsiteX27-189" fmla="*/ 744888 w 1489775"/>
              <a:gd name="connsiteY27-190" fmla="*/ 0 h 3923699"/>
              <a:gd name="connsiteX28-191" fmla="*/ 1082199 w 1489775"/>
              <a:gd name="connsiteY28-192" fmla="*/ 337311 h 3923699"/>
              <a:gd name="connsiteX29-193" fmla="*/ 744888 w 1489775"/>
              <a:gd name="connsiteY29-194" fmla="*/ 674622 h 3923699"/>
              <a:gd name="connsiteX30-195" fmla="*/ 407577 w 1489775"/>
              <a:gd name="connsiteY30-196" fmla="*/ 337311 h 3923699"/>
              <a:gd name="connsiteX31-197" fmla="*/ 744888 w 1489775"/>
              <a:gd name="connsiteY31-198" fmla="*/ 0 h 39236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/>
          <p:cNvSpPr/>
          <p:nvPr/>
        </p:nvSpPr>
        <p:spPr>
          <a:xfrm rot="10800000">
            <a:off x="5042893" y="1447239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-1" fmla="*/ 1228565 w 1856332"/>
              <a:gd name="connsiteY0-2" fmla="*/ 3214674 h 3959924"/>
              <a:gd name="connsiteX1-3" fmla="*/ 622681 w 1856332"/>
              <a:gd name="connsiteY1-4" fmla="*/ 3214674 h 3959924"/>
              <a:gd name="connsiteX2-5" fmla="*/ 466697 w 1856332"/>
              <a:gd name="connsiteY2-6" fmla="*/ 3144149 h 3959924"/>
              <a:gd name="connsiteX3-7" fmla="*/ 8303 w 1856332"/>
              <a:gd name="connsiteY3-8" fmla="*/ 1942070 h 3959924"/>
              <a:gd name="connsiteX4-9" fmla="*/ 81139 w 1856332"/>
              <a:gd name="connsiteY4-10" fmla="*/ 1779444 h 3959924"/>
              <a:gd name="connsiteX5-11" fmla="*/ 243764 w 1856332"/>
              <a:gd name="connsiteY5-12" fmla="*/ 1852280 h 3959924"/>
              <a:gd name="connsiteX6-13" fmla="*/ 504770 w 1856332"/>
              <a:gd name="connsiteY6-14" fmla="*/ 2536736 h 3959924"/>
              <a:gd name="connsiteX7-15" fmla="*/ 555637 w 1856332"/>
              <a:gd name="connsiteY7-16" fmla="*/ 2536736 h 3959924"/>
              <a:gd name="connsiteX8-17" fmla="*/ 226299 w 1856332"/>
              <a:gd name="connsiteY8-18" fmla="*/ 1210417 h 3959924"/>
              <a:gd name="connsiteX9-19" fmla="*/ 551784 w 1856332"/>
              <a:gd name="connsiteY9-20" fmla="*/ 1210417 h 3959924"/>
              <a:gd name="connsiteX10-21" fmla="*/ 551784 w 1856332"/>
              <a:gd name="connsiteY10-22" fmla="*/ 168335 h 3959924"/>
              <a:gd name="connsiteX11-23" fmla="*/ 720119 w 1856332"/>
              <a:gd name="connsiteY11-24" fmla="*/ 0 h 3959924"/>
              <a:gd name="connsiteX12-25" fmla="*/ 888454 w 1856332"/>
              <a:gd name="connsiteY12-26" fmla="*/ 168335 h 3959924"/>
              <a:gd name="connsiteX13-27" fmla="*/ 888454 w 1856332"/>
              <a:gd name="connsiteY13-28" fmla="*/ 1210417 h 3959924"/>
              <a:gd name="connsiteX14-29" fmla="*/ 968040 w 1856332"/>
              <a:gd name="connsiteY14-30" fmla="*/ 1210417 h 3959924"/>
              <a:gd name="connsiteX15-31" fmla="*/ 968040 w 1856332"/>
              <a:gd name="connsiteY15-32" fmla="*/ 168335 h 3959924"/>
              <a:gd name="connsiteX16-33" fmla="*/ 1136375 w 1856332"/>
              <a:gd name="connsiteY16-34" fmla="*/ 0 h 3959924"/>
              <a:gd name="connsiteX17-35" fmla="*/ 1304710 w 1856332"/>
              <a:gd name="connsiteY17-36" fmla="*/ 168335 h 3959924"/>
              <a:gd name="connsiteX18-37" fmla="*/ 1304710 w 1856332"/>
              <a:gd name="connsiteY18-38" fmla="*/ 1210417 h 3959924"/>
              <a:gd name="connsiteX19-39" fmla="*/ 1631589 w 1856332"/>
              <a:gd name="connsiteY19-40" fmla="*/ 1210417 h 3959924"/>
              <a:gd name="connsiteX20-41" fmla="*/ 1302251 w 1856332"/>
              <a:gd name="connsiteY20-42" fmla="*/ 2536736 h 3959924"/>
              <a:gd name="connsiteX21-43" fmla="*/ 1351562 w 1856332"/>
              <a:gd name="connsiteY21-44" fmla="*/ 2536736 h 3959924"/>
              <a:gd name="connsiteX22-45" fmla="*/ 1612568 w 1856332"/>
              <a:gd name="connsiteY22-46" fmla="*/ 1852280 h 3959924"/>
              <a:gd name="connsiteX23-47" fmla="*/ 1775193 w 1856332"/>
              <a:gd name="connsiteY23-48" fmla="*/ 1779444 h 3959924"/>
              <a:gd name="connsiteX24-49" fmla="*/ 1848029 w 1856332"/>
              <a:gd name="connsiteY24-50" fmla="*/ 1942070 h 3959924"/>
              <a:gd name="connsiteX25-51" fmla="*/ 1389635 w 1856332"/>
              <a:gd name="connsiteY25-52" fmla="*/ 3144149 h 3959924"/>
              <a:gd name="connsiteX26-53" fmla="*/ 1344732 w 1856332"/>
              <a:gd name="connsiteY26-54" fmla="*/ 3176282 h 3959924"/>
              <a:gd name="connsiteX27-55" fmla="*/ 1228565 w 1856332"/>
              <a:gd name="connsiteY27-56" fmla="*/ 3214674 h 3959924"/>
              <a:gd name="connsiteX28-57" fmla="*/ 925623 w 1856332"/>
              <a:gd name="connsiteY28-58" fmla="*/ 3959924 h 3959924"/>
              <a:gd name="connsiteX29-59" fmla="*/ 601623 w 1856332"/>
              <a:gd name="connsiteY29-60" fmla="*/ 3635924 h 3959924"/>
              <a:gd name="connsiteX30-61" fmla="*/ 925623 w 1856332"/>
              <a:gd name="connsiteY30-62" fmla="*/ 3311924 h 3959924"/>
              <a:gd name="connsiteX31-63" fmla="*/ 1249623 w 1856332"/>
              <a:gd name="connsiteY31-64" fmla="*/ 3635924 h 3959924"/>
              <a:gd name="connsiteX32-65" fmla="*/ 925623 w 1856332"/>
              <a:gd name="connsiteY32-66" fmla="*/ 3959924 h 3959924"/>
              <a:gd name="connsiteX0-67" fmla="*/ 1228565 w 1856332"/>
              <a:gd name="connsiteY0-68" fmla="*/ 3214674 h 3959924"/>
              <a:gd name="connsiteX1-69" fmla="*/ 622681 w 1856332"/>
              <a:gd name="connsiteY1-70" fmla="*/ 3214674 h 3959924"/>
              <a:gd name="connsiteX2-71" fmla="*/ 466697 w 1856332"/>
              <a:gd name="connsiteY2-72" fmla="*/ 3144149 h 3959924"/>
              <a:gd name="connsiteX3-73" fmla="*/ 8303 w 1856332"/>
              <a:gd name="connsiteY3-74" fmla="*/ 1942070 h 3959924"/>
              <a:gd name="connsiteX4-75" fmla="*/ 81139 w 1856332"/>
              <a:gd name="connsiteY4-76" fmla="*/ 1779444 h 3959924"/>
              <a:gd name="connsiteX5-77" fmla="*/ 243764 w 1856332"/>
              <a:gd name="connsiteY5-78" fmla="*/ 1852280 h 3959924"/>
              <a:gd name="connsiteX6-79" fmla="*/ 504770 w 1856332"/>
              <a:gd name="connsiteY6-80" fmla="*/ 2536736 h 3959924"/>
              <a:gd name="connsiteX7-81" fmla="*/ 555637 w 1856332"/>
              <a:gd name="connsiteY7-82" fmla="*/ 2536736 h 3959924"/>
              <a:gd name="connsiteX8-83" fmla="*/ 226299 w 1856332"/>
              <a:gd name="connsiteY8-84" fmla="*/ 1210417 h 3959924"/>
              <a:gd name="connsiteX9-85" fmla="*/ 551784 w 1856332"/>
              <a:gd name="connsiteY9-86" fmla="*/ 1210417 h 3959924"/>
              <a:gd name="connsiteX10-87" fmla="*/ 551784 w 1856332"/>
              <a:gd name="connsiteY10-88" fmla="*/ 168335 h 3959924"/>
              <a:gd name="connsiteX11-89" fmla="*/ 720119 w 1856332"/>
              <a:gd name="connsiteY11-90" fmla="*/ 0 h 3959924"/>
              <a:gd name="connsiteX12-91" fmla="*/ 888454 w 1856332"/>
              <a:gd name="connsiteY12-92" fmla="*/ 168335 h 3959924"/>
              <a:gd name="connsiteX13-93" fmla="*/ 888454 w 1856332"/>
              <a:gd name="connsiteY13-94" fmla="*/ 1210417 h 3959924"/>
              <a:gd name="connsiteX14-95" fmla="*/ 968040 w 1856332"/>
              <a:gd name="connsiteY14-96" fmla="*/ 1210417 h 3959924"/>
              <a:gd name="connsiteX15-97" fmla="*/ 968040 w 1856332"/>
              <a:gd name="connsiteY15-98" fmla="*/ 168335 h 3959924"/>
              <a:gd name="connsiteX16-99" fmla="*/ 1136375 w 1856332"/>
              <a:gd name="connsiteY16-100" fmla="*/ 0 h 3959924"/>
              <a:gd name="connsiteX17-101" fmla="*/ 1304710 w 1856332"/>
              <a:gd name="connsiteY17-102" fmla="*/ 168335 h 3959924"/>
              <a:gd name="connsiteX18-103" fmla="*/ 1304710 w 1856332"/>
              <a:gd name="connsiteY18-104" fmla="*/ 1210417 h 3959924"/>
              <a:gd name="connsiteX19-105" fmla="*/ 1631589 w 1856332"/>
              <a:gd name="connsiteY19-106" fmla="*/ 1210417 h 3959924"/>
              <a:gd name="connsiteX20-107" fmla="*/ 1302251 w 1856332"/>
              <a:gd name="connsiteY20-108" fmla="*/ 2536736 h 3959924"/>
              <a:gd name="connsiteX21-109" fmla="*/ 1351562 w 1856332"/>
              <a:gd name="connsiteY21-110" fmla="*/ 2536736 h 3959924"/>
              <a:gd name="connsiteX22-111" fmla="*/ 1612568 w 1856332"/>
              <a:gd name="connsiteY22-112" fmla="*/ 1852280 h 3959924"/>
              <a:gd name="connsiteX23-113" fmla="*/ 1775193 w 1856332"/>
              <a:gd name="connsiteY23-114" fmla="*/ 1779444 h 3959924"/>
              <a:gd name="connsiteX24-115" fmla="*/ 1848029 w 1856332"/>
              <a:gd name="connsiteY24-116" fmla="*/ 1942070 h 3959924"/>
              <a:gd name="connsiteX25-117" fmla="*/ 1389635 w 1856332"/>
              <a:gd name="connsiteY25-118" fmla="*/ 3144149 h 3959924"/>
              <a:gd name="connsiteX26-119" fmla="*/ 1344732 w 1856332"/>
              <a:gd name="connsiteY26-120" fmla="*/ 3176282 h 3959924"/>
              <a:gd name="connsiteX27-121" fmla="*/ 1228565 w 1856332"/>
              <a:gd name="connsiteY27-122" fmla="*/ 3214674 h 3959924"/>
              <a:gd name="connsiteX28-123" fmla="*/ 925623 w 1856332"/>
              <a:gd name="connsiteY28-124" fmla="*/ 3959924 h 3959924"/>
              <a:gd name="connsiteX29-125" fmla="*/ 601623 w 1856332"/>
              <a:gd name="connsiteY29-126" fmla="*/ 3635924 h 3959924"/>
              <a:gd name="connsiteX30-127" fmla="*/ 925623 w 1856332"/>
              <a:gd name="connsiteY30-128" fmla="*/ 3311924 h 3959924"/>
              <a:gd name="connsiteX31-129" fmla="*/ 1249623 w 1856332"/>
              <a:gd name="connsiteY31-130" fmla="*/ 3635924 h 3959924"/>
              <a:gd name="connsiteX32-131" fmla="*/ 925623 w 1856332"/>
              <a:gd name="connsiteY32-132" fmla="*/ 3959924 h 3959924"/>
              <a:gd name="connsiteX0-133" fmla="*/ 1228565 w 1856332"/>
              <a:gd name="connsiteY0-134" fmla="*/ 3214674 h 3959924"/>
              <a:gd name="connsiteX1-135" fmla="*/ 622681 w 1856332"/>
              <a:gd name="connsiteY1-136" fmla="*/ 3214674 h 3959924"/>
              <a:gd name="connsiteX2-137" fmla="*/ 466697 w 1856332"/>
              <a:gd name="connsiteY2-138" fmla="*/ 3144149 h 3959924"/>
              <a:gd name="connsiteX3-139" fmla="*/ 8303 w 1856332"/>
              <a:gd name="connsiteY3-140" fmla="*/ 1942070 h 3959924"/>
              <a:gd name="connsiteX4-141" fmla="*/ 81139 w 1856332"/>
              <a:gd name="connsiteY4-142" fmla="*/ 1779444 h 3959924"/>
              <a:gd name="connsiteX5-143" fmla="*/ 243764 w 1856332"/>
              <a:gd name="connsiteY5-144" fmla="*/ 1852280 h 3959924"/>
              <a:gd name="connsiteX6-145" fmla="*/ 504770 w 1856332"/>
              <a:gd name="connsiteY6-146" fmla="*/ 2536736 h 3959924"/>
              <a:gd name="connsiteX7-147" fmla="*/ 555637 w 1856332"/>
              <a:gd name="connsiteY7-148" fmla="*/ 2536736 h 3959924"/>
              <a:gd name="connsiteX8-149" fmla="*/ 226299 w 1856332"/>
              <a:gd name="connsiteY8-150" fmla="*/ 1210417 h 3959924"/>
              <a:gd name="connsiteX9-151" fmla="*/ 551784 w 1856332"/>
              <a:gd name="connsiteY9-152" fmla="*/ 1210417 h 3959924"/>
              <a:gd name="connsiteX10-153" fmla="*/ 551784 w 1856332"/>
              <a:gd name="connsiteY10-154" fmla="*/ 168335 h 3959924"/>
              <a:gd name="connsiteX11-155" fmla="*/ 720119 w 1856332"/>
              <a:gd name="connsiteY11-156" fmla="*/ 0 h 3959924"/>
              <a:gd name="connsiteX12-157" fmla="*/ 888454 w 1856332"/>
              <a:gd name="connsiteY12-158" fmla="*/ 168335 h 3959924"/>
              <a:gd name="connsiteX13-159" fmla="*/ 888454 w 1856332"/>
              <a:gd name="connsiteY13-160" fmla="*/ 1210417 h 3959924"/>
              <a:gd name="connsiteX14-161" fmla="*/ 968040 w 1856332"/>
              <a:gd name="connsiteY14-162" fmla="*/ 1210417 h 3959924"/>
              <a:gd name="connsiteX15-163" fmla="*/ 968040 w 1856332"/>
              <a:gd name="connsiteY15-164" fmla="*/ 168335 h 3959924"/>
              <a:gd name="connsiteX16-165" fmla="*/ 1136375 w 1856332"/>
              <a:gd name="connsiteY16-166" fmla="*/ 0 h 3959924"/>
              <a:gd name="connsiteX17-167" fmla="*/ 1304710 w 1856332"/>
              <a:gd name="connsiteY17-168" fmla="*/ 168335 h 3959924"/>
              <a:gd name="connsiteX18-169" fmla="*/ 1304710 w 1856332"/>
              <a:gd name="connsiteY18-170" fmla="*/ 1210417 h 3959924"/>
              <a:gd name="connsiteX19-171" fmla="*/ 1631589 w 1856332"/>
              <a:gd name="connsiteY19-172" fmla="*/ 1210417 h 3959924"/>
              <a:gd name="connsiteX20-173" fmla="*/ 1302251 w 1856332"/>
              <a:gd name="connsiteY20-174" fmla="*/ 2536736 h 3959924"/>
              <a:gd name="connsiteX21-175" fmla="*/ 1351562 w 1856332"/>
              <a:gd name="connsiteY21-176" fmla="*/ 2536736 h 3959924"/>
              <a:gd name="connsiteX22-177" fmla="*/ 1612568 w 1856332"/>
              <a:gd name="connsiteY22-178" fmla="*/ 1852280 h 3959924"/>
              <a:gd name="connsiteX23-179" fmla="*/ 1775193 w 1856332"/>
              <a:gd name="connsiteY23-180" fmla="*/ 1779444 h 3959924"/>
              <a:gd name="connsiteX24-181" fmla="*/ 1848029 w 1856332"/>
              <a:gd name="connsiteY24-182" fmla="*/ 1942070 h 3959924"/>
              <a:gd name="connsiteX25-183" fmla="*/ 1389635 w 1856332"/>
              <a:gd name="connsiteY25-184" fmla="*/ 3144149 h 3959924"/>
              <a:gd name="connsiteX26-185" fmla="*/ 1228565 w 1856332"/>
              <a:gd name="connsiteY26-186" fmla="*/ 3214674 h 3959924"/>
              <a:gd name="connsiteX27-187" fmla="*/ 925623 w 1856332"/>
              <a:gd name="connsiteY27-188" fmla="*/ 3959924 h 3959924"/>
              <a:gd name="connsiteX28-189" fmla="*/ 601623 w 1856332"/>
              <a:gd name="connsiteY28-190" fmla="*/ 3635924 h 3959924"/>
              <a:gd name="connsiteX29-191" fmla="*/ 925623 w 1856332"/>
              <a:gd name="connsiteY29-192" fmla="*/ 3311924 h 3959924"/>
              <a:gd name="connsiteX30-193" fmla="*/ 1249623 w 1856332"/>
              <a:gd name="connsiteY30-194" fmla="*/ 3635924 h 3959924"/>
              <a:gd name="connsiteX31-195" fmla="*/ 925623 w 1856332"/>
              <a:gd name="connsiteY31-196" fmla="*/ 3959924 h 3959924"/>
              <a:gd name="connsiteX0-197" fmla="*/ 1228565 w 1856332"/>
              <a:gd name="connsiteY0-198" fmla="*/ 3214674 h 3959924"/>
              <a:gd name="connsiteX1-199" fmla="*/ 622681 w 1856332"/>
              <a:gd name="connsiteY1-200" fmla="*/ 3214674 h 3959924"/>
              <a:gd name="connsiteX2-201" fmla="*/ 466697 w 1856332"/>
              <a:gd name="connsiteY2-202" fmla="*/ 3144149 h 3959924"/>
              <a:gd name="connsiteX3-203" fmla="*/ 8303 w 1856332"/>
              <a:gd name="connsiteY3-204" fmla="*/ 1942070 h 3959924"/>
              <a:gd name="connsiteX4-205" fmla="*/ 81139 w 1856332"/>
              <a:gd name="connsiteY4-206" fmla="*/ 1779444 h 3959924"/>
              <a:gd name="connsiteX5-207" fmla="*/ 243764 w 1856332"/>
              <a:gd name="connsiteY5-208" fmla="*/ 1852280 h 3959924"/>
              <a:gd name="connsiteX6-209" fmla="*/ 504770 w 1856332"/>
              <a:gd name="connsiteY6-210" fmla="*/ 2536736 h 3959924"/>
              <a:gd name="connsiteX7-211" fmla="*/ 555637 w 1856332"/>
              <a:gd name="connsiteY7-212" fmla="*/ 2536736 h 3959924"/>
              <a:gd name="connsiteX8-213" fmla="*/ 226299 w 1856332"/>
              <a:gd name="connsiteY8-214" fmla="*/ 1210417 h 3959924"/>
              <a:gd name="connsiteX9-215" fmla="*/ 551784 w 1856332"/>
              <a:gd name="connsiteY9-216" fmla="*/ 1210417 h 3959924"/>
              <a:gd name="connsiteX10-217" fmla="*/ 551784 w 1856332"/>
              <a:gd name="connsiteY10-218" fmla="*/ 168335 h 3959924"/>
              <a:gd name="connsiteX11-219" fmla="*/ 720119 w 1856332"/>
              <a:gd name="connsiteY11-220" fmla="*/ 0 h 3959924"/>
              <a:gd name="connsiteX12-221" fmla="*/ 888454 w 1856332"/>
              <a:gd name="connsiteY12-222" fmla="*/ 168335 h 3959924"/>
              <a:gd name="connsiteX13-223" fmla="*/ 888454 w 1856332"/>
              <a:gd name="connsiteY13-224" fmla="*/ 1210417 h 3959924"/>
              <a:gd name="connsiteX14-225" fmla="*/ 968040 w 1856332"/>
              <a:gd name="connsiteY14-226" fmla="*/ 1210417 h 3959924"/>
              <a:gd name="connsiteX15-227" fmla="*/ 968040 w 1856332"/>
              <a:gd name="connsiteY15-228" fmla="*/ 168335 h 3959924"/>
              <a:gd name="connsiteX16-229" fmla="*/ 1136375 w 1856332"/>
              <a:gd name="connsiteY16-230" fmla="*/ 0 h 3959924"/>
              <a:gd name="connsiteX17-231" fmla="*/ 1304710 w 1856332"/>
              <a:gd name="connsiteY17-232" fmla="*/ 168335 h 3959924"/>
              <a:gd name="connsiteX18-233" fmla="*/ 1304710 w 1856332"/>
              <a:gd name="connsiteY18-234" fmla="*/ 1210417 h 3959924"/>
              <a:gd name="connsiteX19-235" fmla="*/ 1631589 w 1856332"/>
              <a:gd name="connsiteY19-236" fmla="*/ 1210417 h 3959924"/>
              <a:gd name="connsiteX20-237" fmla="*/ 1302251 w 1856332"/>
              <a:gd name="connsiteY20-238" fmla="*/ 2536736 h 3959924"/>
              <a:gd name="connsiteX21-239" fmla="*/ 1351562 w 1856332"/>
              <a:gd name="connsiteY21-240" fmla="*/ 2536736 h 3959924"/>
              <a:gd name="connsiteX22-241" fmla="*/ 1612568 w 1856332"/>
              <a:gd name="connsiteY22-242" fmla="*/ 1852280 h 3959924"/>
              <a:gd name="connsiteX23-243" fmla="*/ 1775193 w 1856332"/>
              <a:gd name="connsiteY23-244" fmla="*/ 1779444 h 3959924"/>
              <a:gd name="connsiteX24-245" fmla="*/ 1848029 w 1856332"/>
              <a:gd name="connsiteY24-246" fmla="*/ 1942070 h 3959924"/>
              <a:gd name="connsiteX25-247" fmla="*/ 1389635 w 1856332"/>
              <a:gd name="connsiteY25-248" fmla="*/ 3144149 h 3959924"/>
              <a:gd name="connsiteX26-249" fmla="*/ 1228565 w 1856332"/>
              <a:gd name="connsiteY26-250" fmla="*/ 3214674 h 3959924"/>
              <a:gd name="connsiteX27-251" fmla="*/ 925623 w 1856332"/>
              <a:gd name="connsiteY27-252" fmla="*/ 3959924 h 3959924"/>
              <a:gd name="connsiteX28-253" fmla="*/ 601623 w 1856332"/>
              <a:gd name="connsiteY28-254" fmla="*/ 3635924 h 3959924"/>
              <a:gd name="connsiteX29-255" fmla="*/ 925623 w 1856332"/>
              <a:gd name="connsiteY29-256" fmla="*/ 3311924 h 3959924"/>
              <a:gd name="connsiteX30-257" fmla="*/ 1249623 w 1856332"/>
              <a:gd name="connsiteY30-258" fmla="*/ 3635924 h 3959924"/>
              <a:gd name="connsiteX31-259" fmla="*/ 925623 w 1856332"/>
              <a:gd name="connsiteY31-260" fmla="*/ 3959924 h 3959924"/>
              <a:gd name="connsiteX0-261" fmla="*/ 1228565 w 1856332"/>
              <a:gd name="connsiteY0-262" fmla="*/ 3214674 h 3959924"/>
              <a:gd name="connsiteX1-263" fmla="*/ 622681 w 1856332"/>
              <a:gd name="connsiteY1-264" fmla="*/ 3214674 h 3959924"/>
              <a:gd name="connsiteX2-265" fmla="*/ 466697 w 1856332"/>
              <a:gd name="connsiteY2-266" fmla="*/ 3144149 h 3959924"/>
              <a:gd name="connsiteX3-267" fmla="*/ 8303 w 1856332"/>
              <a:gd name="connsiteY3-268" fmla="*/ 1942070 h 3959924"/>
              <a:gd name="connsiteX4-269" fmla="*/ 81139 w 1856332"/>
              <a:gd name="connsiteY4-270" fmla="*/ 1779444 h 3959924"/>
              <a:gd name="connsiteX5-271" fmla="*/ 243764 w 1856332"/>
              <a:gd name="connsiteY5-272" fmla="*/ 1852280 h 3959924"/>
              <a:gd name="connsiteX6-273" fmla="*/ 504770 w 1856332"/>
              <a:gd name="connsiteY6-274" fmla="*/ 2536736 h 3959924"/>
              <a:gd name="connsiteX7-275" fmla="*/ 555637 w 1856332"/>
              <a:gd name="connsiteY7-276" fmla="*/ 2536736 h 3959924"/>
              <a:gd name="connsiteX8-277" fmla="*/ 226299 w 1856332"/>
              <a:gd name="connsiteY8-278" fmla="*/ 1210417 h 3959924"/>
              <a:gd name="connsiteX9-279" fmla="*/ 551784 w 1856332"/>
              <a:gd name="connsiteY9-280" fmla="*/ 1210417 h 3959924"/>
              <a:gd name="connsiteX10-281" fmla="*/ 551784 w 1856332"/>
              <a:gd name="connsiteY10-282" fmla="*/ 168335 h 3959924"/>
              <a:gd name="connsiteX11-283" fmla="*/ 720119 w 1856332"/>
              <a:gd name="connsiteY11-284" fmla="*/ 0 h 3959924"/>
              <a:gd name="connsiteX12-285" fmla="*/ 888454 w 1856332"/>
              <a:gd name="connsiteY12-286" fmla="*/ 168335 h 3959924"/>
              <a:gd name="connsiteX13-287" fmla="*/ 888454 w 1856332"/>
              <a:gd name="connsiteY13-288" fmla="*/ 1210417 h 3959924"/>
              <a:gd name="connsiteX14-289" fmla="*/ 968040 w 1856332"/>
              <a:gd name="connsiteY14-290" fmla="*/ 1210417 h 3959924"/>
              <a:gd name="connsiteX15-291" fmla="*/ 968040 w 1856332"/>
              <a:gd name="connsiteY15-292" fmla="*/ 168335 h 3959924"/>
              <a:gd name="connsiteX16-293" fmla="*/ 1136375 w 1856332"/>
              <a:gd name="connsiteY16-294" fmla="*/ 0 h 3959924"/>
              <a:gd name="connsiteX17-295" fmla="*/ 1304710 w 1856332"/>
              <a:gd name="connsiteY17-296" fmla="*/ 168335 h 3959924"/>
              <a:gd name="connsiteX18-297" fmla="*/ 1304710 w 1856332"/>
              <a:gd name="connsiteY18-298" fmla="*/ 1210417 h 3959924"/>
              <a:gd name="connsiteX19-299" fmla="*/ 1631589 w 1856332"/>
              <a:gd name="connsiteY19-300" fmla="*/ 1210417 h 3959924"/>
              <a:gd name="connsiteX20-301" fmla="*/ 1302251 w 1856332"/>
              <a:gd name="connsiteY20-302" fmla="*/ 2536736 h 3959924"/>
              <a:gd name="connsiteX21-303" fmla="*/ 1351562 w 1856332"/>
              <a:gd name="connsiteY21-304" fmla="*/ 2536736 h 3959924"/>
              <a:gd name="connsiteX22-305" fmla="*/ 1612568 w 1856332"/>
              <a:gd name="connsiteY22-306" fmla="*/ 1852280 h 3959924"/>
              <a:gd name="connsiteX23-307" fmla="*/ 1775193 w 1856332"/>
              <a:gd name="connsiteY23-308" fmla="*/ 1779444 h 3959924"/>
              <a:gd name="connsiteX24-309" fmla="*/ 1848029 w 1856332"/>
              <a:gd name="connsiteY24-310" fmla="*/ 1942070 h 3959924"/>
              <a:gd name="connsiteX25-311" fmla="*/ 1389635 w 1856332"/>
              <a:gd name="connsiteY25-312" fmla="*/ 3144149 h 3959924"/>
              <a:gd name="connsiteX26-313" fmla="*/ 1228565 w 1856332"/>
              <a:gd name="connsiteY26-314" fmla="*/ 3214674 h 3959924"/>
              <a:gd name="connsiteX27-315" fmla="*/ 925623 w 1856332"/>
              <a:gd name="connsiteY27-316" fmla="*/ 3959924 h 3959924"/>
              <a:gd name="connsiteX28-317" fmla="*/ 601623 w 1856332"/>
              <a:gd name="connsiteY28-318" fmla="*/ 3635924 h 3959924"/>
              <a:gd name="connsiteX29-319" fmla="*/ 925623 w 1856332"/>
              <a:gd name="connsiteY29-320" fmla="*/ 3311924 h 3959924"/>
              <a:gd name="connsiteX30-321" fmla="*/ 1249623 w 1856332"/>
              <a:gd name="connsiteY30-322" fmla="*/ 3635924 h 3959924"/>
              <a:gd name="connsiteX31-323" fmla="*/ 925623 w 1856332"/>
              <a:gd name="connsiteY31-324" fmla="*/ 3959924 h 3959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/>
          <p:cNvSpPr/>
          <p:nvPr/>
        </p:nvSpPr>
        <p:spPr>
          <a:xfrm>
            <a:off x="5691893" y="1539942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/>
          <p:cNvSpPr/>
          <p:nvPr/>
        </p:nvSpPr>
        <p:spPr>
          <a:xfrm>
            <a:off x="6568402" y="1501877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/>
          <p:cNvSpPr/>
          <p:nvPr/>
        </p:nvSpPr>
        <p:spPr>
          <a:xfrm>
            <a:off x="7560710" y="2604583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/>
          <p:cNvSpPr/>
          <p:nvPr/>
        </p:nvSpPr>
        <p:spPr>
          <a:xfrm>
            <a:off x="5081797" y="2603460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/>
          <p:cNvSpPr/>
          <p:nvPr/>
        </p:nvSpPr>
        <p:spPr>
          <a:xfrm>
            <a:off x="8411005" y="2603460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/>
          <p:cNvSpPr/>
          <p:nvPr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-1" fmla="*/ 0 w 2305050"/>
              <a:gd name="connsiteY0-2" fmla="*/ 0 h 2352675"/>
              <a:gd name="connsiteX1-3" fmla="*/ 771525 w 2305050"/>
              <a:gd name="connsiteY1-4" fmla="*/ 561975 h 2352675"/>
              <a:gd name="connsiteX2-5" fmla="*/ 2019300 w 2305050"/>
              <a:gd name="connsiteY2-6" fmla="*/ 428625 h 2352675"/>
              <a:gd name="connsiteX3-7" fmla="*/ 2266950 w 2305050"/>
              <a:gd name="connsiteY3-8" fmla="*/ 657225 h 2352675"/>
              <a:gd name="connsiteX4-9" fmla="*/ 1143000 w 2305050"/>
              <a:gd name="connsiteY4-10" fmla="*/ 1009650 h 2352675"/>
              <a:gd name="connsiteX5-11" fmla="*/ 1628775 w 2305050"/>
              <a:gd name="connsiteY5-12" fmla="*/ 1533525 h 2352675"/>
              <a:gd name="connsiteX6-13" fmla="*/ 2076450 w 2305050"/>
              <a:gd name="connsiteY6-14" fmla="*/ 1533525 h 2352675"/>
              <a:gd name="connsiteX7-15" fmla="*/ 2305050 w 2305050"/>
              <a:gd name="connsiteY7-16" fmla="*/ 1724025 h 2352675"/>
              <a:gd name="connsiteX8-17" fmla="*/ 1838325 w 2305050"/>
              <a:gd name="connsiteY8-18" fmla="*/ 1857375 h 2352675"/>
              <a:gd name="connsiteX9-19" fmla="*/ 2009775 w 2305050"/>
              <a:gd name="connsiteY9-20" fmla="*/ 2105025 h 2352675"/>
              <a:gd name="connsiteX10-21" fmla="*/ 1733550 w 2305050"/>
              <a:gd name="connsiteY10-22" fmla="*/ 1971675 h 2352675"/>
              <a:gd name="connsiteX11-23" fmla="*/ 1543050 w 2305050"/>
              <a:gd name="connsiteY11-24" fmla="*/ 2352675 h 2352675"/>
              <a:gd name="connsiteX12-25" fmla="*/ 1314450 w 2305050"/>
              <a:gd name="connsiteY12-26" fmla="*/ 2133600 h 2352675"/>
              <a:gd name="connsiteX13-27" fmla="*/ 1447800 w 2305050"/>
              <a:gd name="connsiteY13-28" fmla="*/ 1771650 h 2352675"/>
              <a:gd name="connsiteX14-29" fmla="*/ 923925 w 2305050"/>
              <a:gd name="connsiteY14-30" fmla="*/ 1190625 h 2352675"/>
              <a:gd name="connsiteX15-31" fmla="*/ 447675 w 2305050"/>
              <a:gd name="connsiteY15-32" fmla="*/ 2276475 h 2352675"/>
              <a:gd name="connsiteX16-33" fmla="*/ 260071 w 2305050"/>
              <a:gd name="connsiteY16-34" fmla="*/ 2087575 h 2352675"/>
              <a:gd name="connsiteX17-35" fmla="*/ 523875 w 2305050"/>
              <a:gd name="connsiteY17-36" fmla="*/ 714375 h 2352675"/>
              <a:gd name="connsiteX18-37" fmla="*/ 0 w 2305050"/>
              <a:gd name="connsiteY18-38" fmla="*/ 0 h 2352675"/>
              <a:gd name="connsiteX0-39" fmla="*/ 0 w 2305050"/>
              <a:gd name="connsiteY0-40" fmla="*/ 0 h 2352675"/>
              <a:gd name="connsiteX1-41" fmla="*/ 771525 w 2305050"/>
              <a:gd name="connsiteY1-42" fmla="*/ 561975 h 2352675"/>
              <a:gd name="connsiteX2-43" fmla="*/ 2019300 w 2305050"/>
              <a:gd name="connsiteY2-44" fmla="*/ 428625 h 2352675"/>
              <a:gd name="connsiteX3-45" fmla="*/ 2266950 w 2305050"/>
              <a:gd name="connsiteY3-46" fmla="*/ 657225 h 2352675"/>
              <a:gd name="connsiteX4-47" fmla="*/ 1143000 w 2305050"/>
              <a:gd name="connsiteY4-48" fmla="*/ 1009650 h 2352675"/>
              <a:gd name="connsiteX5-49" fmla="*/ 1628775 w 2305050"/>
              <a:gd name="connsiteY5-50" fmla="*/ 1533525 h 2352675"/>
              <a:gd name="connsiteX6-51" fmla="*/ 2076450 w 2305050"/>
              <a:gd name="connsiteY6-52" fmla="*/ 1533525 h 2352675"/>
              <a:gd name="connsiteX7-53" fmla="*/ 2305050 w 2305050"/>
              <a:gd name="connsiteY7-54" fmla="*/ 1724025 h 2352675"/>
              <a:gd name="connsiteX8-55" fmla="*/ 1838325 w 2305050"/>
              <a:gd name="connsiteY8-56" fmla="*/ 1857375 h 2352675"/>
              <a:gd name="connsiteX9-57" fmla="*/ 2009775 w 2305050"/>
              <a:gd name="connsiteY9-58" fmla="*/ 2105025 h 2352675"/>
              <a:gd name="connsiteX10-59" fmla="*/ 1733550 w 2305050"/>
              <a:gd name="connsiteY10-60" fmla="*/ 1971675 h 2352675"/>
              <a:gd name="connsiteX11-61" fmla="*/ 1543050 w 2305050"/>
              <a:gd name="connsiteY11-62" fmla="*/ 2352675 h 2352675"/>
              <a:gd name="connsiteX12-63" fmla="*/ 1314450 w 2305050"/>
              <a:gd name="connsiteY12-64" fmla="*/ 2133600 h 2352675"/>
              <a:gd name="connsiteX13-65" fmla="*/ 1447800 w 2305050"/>
              <a:gd name="connsiteY13-66" fmla="*/ 1771650 h 2352675"/>
              <a:gd name="connsiteX14-67" fmla="*/ 923925 w 2305050"/>
              <a:gd name="connsiteY14-68" fmla="*/ 1190625 h 2352675"/>
              <a:gd name="connsiteX15-69" fmla="*/ 447675 w 2305050"/>
              <a:gd name="connsiteY15-70" fmla="*/ 2276475 h 2352675"/>
              <a:gd name="connsiteX16-71" fmla="*/ 296647 w 2305050"/>
              <a:gd name="connsiteY16-72" fmla="*/ 2094890 h 2352675"/>
              <a:gd name="connsiteX17-73" fmla="*/ 523875 w 2305050"/>
              <a:gd name="connsiteY17-74" fmla="*/ 714375 h 2352675"/>
              <a:gd name="connsiteX18-75" fmla="*/ 0 w 2305050"/>
              <a:gd name="connsiteY18-76" fmla="*/ 0 h 2352675"/>
              <a:gd name="connsiteX0-77" fmla="*/ 0 w 2305050"/>
              <a:gd name="connsiteY0-78" fmla="*/ 0 h 2352675"/>
              <a:gd name="connsiteX1-79" fmla="*/ 771525 w 2305050"/>
              <a:gd name="connsiteY1-80" fmla="*/ 561975 h 2352675"/>
              <a:gd name="connsiteX2-81" fmla="*/ 2019300 w 2305050"/>
              <a:gd name="connsiteY2-82" fmla="*/ 428625 h 2352675"/>
              <a:gd name="connsiteX3-83" fmla="*/ 2266950 w 2305050"/>
              <a:gd name="connsiteY3-84" fmla="*/ 657225 h 2352675"/>
              <a:gd name="connsiteX4-85" fmla="*/ 1143000 w 2305050"/>
              <a:gd name="connsiteY4-86" fmla="*/ 1009650 h 2352675"/>
              <a:gd name="connsiteX5-87" fmla="*/ 1628775 w 2305050"/>
              <a:gd name="connsiteY5-88" fmla="*/ 1533525 h 2352675"/>
              <a:gd name="connsiteX6-89" fmla="*/ 2076450 w 2305050"/>
              <a:gd name="connsiteY6-90" fmla="*/ 1533525 h 2352675"/>
              <a:gd name="connsiteX7-91" fmla="*/ 2305050 w 2305050"/>
              <a:gd name="connsiteY7-92" fmla="*/ 1724025 h 2352675"/>
              <a:gd name="connsiteX8-93" fmla="*/ 1838325 w 2305050"/>
              <a:gd name="connsiteY8-94" fmla="*/ 1857375 h 2352675"/>
              <a:gd name="connsiteX9-95" fmla="*/ 2009775 w 2305050"/>
              <a:gd name="connsiteY9-96" fmla="*/ 2105025 h 2352675"/>
              <a:gd name="connsiteX10-97" fmla="*/ 1733550 w 2305050"/>
              <a:gd name="connsiteY10-98" fmla="*/ 1971675 h 2352675"/>
              <a:gd name="connsiteX11-99" fmla="*/ 1543050 w 2305050"/>
              <a:gd name="connsiteY11-100" fmla="*/ 2352675 h 2352675"/>
              <a:gd name="connsiteX12-101" fmla="*/ 1314450 w 2305050"/>
              <a:gd name="connsiteY12-102" fmla="*/ 2133600 h 2352675"/>
              <a:gd name="connsiteX13-103" fmla="*/ 1447800 w 2305050"/>
              <a:gd name="connsiteY13-104" fmla="*/ 1771650 h 2352675"/>
              <a:gd name="connsiteX14-105" fmla="*/ 923925 w 2305050"/>
              <a:gd name="connsiteY14-106" fmla="*/ 1190625 h 2352675"/>
              <a:gd name="connsiteX15-107" fmla="*/ 447675 w 2305050"/>
              <a:gd name="connsiteY15-108" fmla="*/ 2276475 h 2352675"/>
              <a:gd name="connsiteX16-109" fmla="*/ 292990 w 2305050"/>
              <a:gd name="connsiteY16-110" fmla="*/ 2036368 h 2352675"/>
              <a:gd name="connsiteX17-111" fmla="*/ 523875 w 2305050"/>
              <a:gd name="connsiteY17-112" fmla="*/ 714375 h 2352675"/>
              <a:gd name="connsiteX18-113" fmla="*/ 0 w 2305050"/>
              <a:gd name="connsiteY18-114" fmla="*/ 0 h 2352675"/>
              <a:gd name="connsiteX0-115" fmla="*/ 0 w 2305050"/>
              <a:gd name="connsiteY0-116" fmla="*/ 0 h 2352675"/>
              <a:gd name="connsiteX1-117" fmla="*/ 771525 w 2305050"/>
              <a:gd name="connsiteY1-118" fmla="*/ 561975 h 2352675"/>
              <a:gd name="connsiteX2-119" fmla="*/ 2019300 w 2305050"/>
              <a:gd name="connsiteY2-120" fmla="*/ 428625 h 2352675"/>
              <a:gd name="connsiteX3-121" fmla="*/ 2266950 w 2305050"/>
              <a:gd name="connsiteY3-122" fmla="*/ 657225 h 2352675"/>
              <a:gd name="connsiteX4-123" fmla="*/ 1143000 w 2305050"/>
              <a:gd name="connsiteY4-124" fmla="*/ 1009650 h 2352675"/>
              <a:gd name="connsiteX5-125" fmla="*/ 1628775 w 2305050"/>
              <a:gd name="connsiteY5-126" fmla="*/ 1533525 h 2352675"/>
              <a:gd name="connsiteX6-127" fmla="*/ 2076450 w 2305050"/>
              <a:gd name="connsiteY6-128" fmla="*/ 1533525 h 2352675"/>
              <a:gd name="connsiteX7-129" fmla="*/ 2305050 w 2305050"/>
              <a:gd name="connsiteY7-130" fmla="*/ 1724025 h 2352675"/>
              <a:gd name="connsiteX8-131" fmla="*/ 1838325 w 2305050"/>
              <a:gd name="connsiteY8-132" fmla="*/ 1857375 h 2352675"/>
              <a:gd name="connsiteX9-133" fmla="*/ 2009775 w 2305050"/>
              <a:gd name="connsiteY9-134" fmla="*/ 2105025 h 2352675"/>
              <a:gd name="connsiteX10-135" fmla="*/ 1733550 w 2305050"/>
              <a:gd name="connsiteY10-136" fmla="*/ 1971675 h 2352675"/>
              <a:gd name="connsiteX11-137" fmla="*/ 1543050 w 2305050"/>
              <a:gd name="connsiteY11-138" fmla="*/ 2352675 h 2352675"/>
              <a:gd name="connsiteX12-139" fmla="*/ 1314450 w 2305050"/>
              <a:gd name="connsiteY12-140" fmla="*/ 2133600 h 2352675"/>
              <a:gd name="connsiteX13-141" fmla="*/ 1447800 w 2305050"/>
              <a:gd name="connsiteY13-142" fmla="*/ 1771650 h 2352675"/>
              <a:gd name="connsiteX14-143" fmla="*/ 923925 w 2305050"/>
              <a:gd name="connsiteY14-144" fmla="*/ 1190625 h 2352675"/>
              <a:gd name="connsiteX15-145" fmla="*/ 414757 w 2305050"/>
              <a:gd name="connsiteY15-146" fmla="*/ 2305735 h 2352675"/>
              <a:gd name="connsiteX16-147" fmla="*/ 292990 w 2305050"/>
              <a:gd name="connsiteY16-148" fmla="*/ 2036368 h 2352675"/>
              <a:gd name="connsiteX17-149" fmla="*/ 523875 w 2305050"/>
              <a:gd name="connsiteY17-150" fmla="*/ 714375 h 2352675"/>
              <a:gd name="connsiteX18-151" fmla="*/ 0 w 2305050"/>
              <a:gd name="connsiteY18-152" fmla="*/ 0 h 2352675"/>
              <a:gd name="connsiteX0-153" fmla="*/ 0 w 2305050"/>
              <a:gd name="connsiteY0-154" fmla="*/ 0 h 2352675"/>
              <a:gd name="connsiteX1-155" fmla="*/ 771525 w 2305050"/>
              <a:gd name="connsiteY1-156" fmla="*/ 561975 h 2352675"/>
              <a:gd name="connsiteX2-157" fmla="*/ 2019300 w 2305050"/>
              <a:gd name="connsiteY2-158" fmla="*/ 428625 h 2352675"/>
              <a:gd name="connsiteX3-159" fmla="*/ 2292554 w 2305050"/>
              <a:gd name="connsiteY3-160" fmla="*/ 627964 h 2352675"/>
              <a:gd name="connsiteX4-161" fmla="*/ 1143000 w 2305050"/>
              <a:gd name="connsiteY4-162" fmla="*/ 1009650 h 2352675"/>
              <a:gd name="connsiteX5-163" fmla="*/ 1628775 w 2305050"/>
              <a:gd name="connsiteY5-164" fmla="*/ 1533525 h 2352675"/>
              <a:gd name="connsiteX6-165" fmla="*/ 2076450 w 2305050"/>
              <a:gd name="connsiteY6-166" fmla="*/ 1533525 h 2352675"/>
              <a:gd name="connsiteX7-167" fmla="*/ 2305050 w 2305050"/>
              <a:gd name="connsiteY7-168" fmla="*/ 1724025 h 2352675"/>
              <a:gd name="connsiteX8-169" fmla="*/ 1838325 w 2305050"/>
              <a:gd name="connsiteY8-170" fmla="*/ 1857375 h 2352675"/>
              <a:gd name="connsiteX9-171" fmla="*/ 2009775 w 2305050"/>
              <a:gd name="connsiteY9-172" fmla="*/ 2105025 h 2352675"/>
              <a:gd name="connsiteX10-173" fmla="*/ 1733550 w 2305050"/>
              <a:gd name="connsiteY10-174" fmla="*/ 1971675 h 2352675"/>
              <a:gd name="connsiteX11-175" fmla="*/ 1543050 w 2305050"/>
              <a:gd name="connsiteY11-176" fmla="*/ 2352675 h 2352675"/>
              <a:gd name="connsiteX12-177" fmla="*/ 1314450 w 2305050"/>
              <a:gd name="connsiteY12-178" fmla="*/ 2133600 h 2352675"/>
              <a:gd name="connsiteX13-179" fmla="*/ 1447800 w 2305050"/>
              <a:gd name="connsiteY13-180" fmla="*/ 1771650 h 2352675"/>
              <a:gd name="connsiteX14-181" fmla="*/ 923925 w 2305050"/>
              <a:gd name="connsiteY14-182" fmla="*/ 1190625 h 2352675"/>
              <a:gd name="connsiteX15-183" fmla="*/ 414757 w 2305050"/>
              <a:gd name="connsiteY15-184" fmla="*/ 2305735 h 2352675"/>
              <a:gd name="connsiteX16-185" fmla="*/ 292990 w 2305050"/>
              <a:gd name="connsiteY16-186" fmla="*/ 2036368 h 2352675"/>
              <a:gd name="connsiteX17-187" fmla="*/ 523875 w 2305050"/>
              <a:gd name="connsiteY17-188" fmla="*/ 714375 h 2352675"/>
              <a:gd name="connsiteX18-189" fmla="*/ 0 w 2305050"/>
              <a:gd name="connsiteY18-190" fmla="*/ 0 h 2352675"/>
              <a:gd name="connsiteX0-191" fmla="*/ 0 w 2305050"/>
              <a:gd name="connsiteY0-192" fmla="*/ 0 h 2352675"/>
              <a:gd name="connsiteX1-193" fmla="*/ 771525 w 2305050"/>
              <a:gd name="connsiteY1-194" fmla="*/ 561975 h 2352675"/>
              <a:gd name="connsiteX2-195" fmla="*/ 2081480 w 2305050"/>
              <a:gd name="connsiteY2-196" fmla="*/ 476174 h 2352675"/>
              <a:gd name="connsiteX3-197" fmla="*/ 2292554 w 2305050"/>
              <a:gd name="connsiteY3-198" fmla="*/ 627964 h 2352675"/>
              <a:gd name="connsiteX4-199" fmla="*/ 1143000 w 2305050"/>
              <a:gd name="connsiteY4-200" fmla="*/ 1009650 h 2352675"/>
              <a:gd name="connsiteX5-201" fmla="*/ 1628775 w 2305050"/>
              <a:gd name="connsiteY5-202" fmla="*/ 1533525 h 2352675"/>
              <a:gd name="connsiteX6-203" fmla="*/ 2076450 w 2305050"/>
              <a:gd name="connsiteY6-204" fmla="*/ 1533525 h 2352675"/>
              <a:gd name="connsiteX7-205" fmla="*/ 2305050 w 2305050"/>
              <a:gd name="connsiteY7-206" fmla="*/ 1724025 h 2352675"/>
              <a:gd name="connsiteX8-207" fmla="*/ 1838325 w 2305050"/>
              <a:gd name="connsiteY8-208" fmla="*/ 1857375 h 2352675"/>
              <a:gd name="connsiteX9-209" fmla="*/ 2009775 w 2305050"/>
              <a:gd name="connsiteY9-210" fmla="*/ 2105025 h 2352675"/>
              <a:gd name="connsiteX10-211" fmla="*/ 1733550 w 2305050"/>
              <a:gd name="connsiteY10-212" fmla="*/ 1971675 h 2352675"/>
              <a:gd name="connsiteX11-213" fmla="*/ 1543050 w 2305050"/>
              <a:gd name="connsiteY11-214" fmla="*/ 2352675 h 2352675"/>
              <a:gd name="connsiteX12-215" fmla="*/ 1314450 w 2305050"/>
              <a:gd name="connsiteY12-216" fmla="*/ 2133600 h 2352675"/>
              <a:gd name="connsiteX13-217" fmla="*/ 1447800 w 2305050"/>
              <a:gd name="connsiteY13-218" fmla="*/ 1771650 h 2352675"/>
              <a:gd name="connsiteX14-219" fmla="*/ 923925 w 2305050"/>
              <a:gd name="connsiteY14-220" fmla="*/ 1190625 h 2352675"/>
              <a:gd name="connsiteX15-221" fmla="*/ 414757 w 2305050"/>
              <a:gd name="connsiteY15-222" fmla="*/ 2305735 h 2352675"/>
              <a:gd name="connsiteX16-223" fmla="*/ 292990 w 2305050"/>
              <a:gd name="connsiteY16-224" fmla="*/ 2036368 h 2352675"/>
              <a:gd name="connsiteX17-225" fmla="*/ 523875 w 2305050"/>
              <a:gd name="connsiteY17-226" fmla="*/ 714375 h 2352675"/>
              <a:gd name="connsiteX18-227" fmla="*/ 0 w 2305050"/>
              <a:gd name="connsiteY18-228" fmla="*/ 0 h 2352675"/>
              <a:gd name="connsiteX0-229" fmla="*/ 0 w 2305050"/>
              <a:gd name="connsiteY0-230" fmla="*/ 0 h 2352675"/>
              <a:gd name="connsiteX1-231" fmla="*/ 771525 w 2305050"/>
              <a:gd name="connsiteY1-232" fmla="*/ 561975 h 2352675"/>
              <a:gd name="connsiteX2-233" fmla="*/ 2004671 w 2305050"/>
              <a:gd name="connsiteY2-234" fmla="*/ 468859 h 2352675"/>
              <a:gd name="connsiteX3-235" fmla="*/ 2292554 w 2305050"/>
              <a:gd name="connsiteY3-236" fmla="*/ 627964 h 2352675"/>
              <a:gd name="connsiteX4-237" fmla="*/ 1143000 w 2305050"/>
              <a:gd name="connsiteY4-238" fmla="*/ 1009650 h 2352675"/>
              <a:gd name="connsiteX5-239" fmla="*/ 1628775 w 2305050"/>
              <a:gd name="connsiteY5-240" fmla="*/ 1533525 h 2352675"/>
              <a:gd name="connsiteX6-241" fmla="*/ 2076450 w 2305050"/>
              <a:gd name="connsiteY6-242" fmla="*/ 1533525 h 2352675"/>
              <a:gd name="connsiteX7-243" fmla="*/ 2305050 w 2305050"/>
              <a:gd name="connsiteY7-244" fmla="*/ 1724025 h 2352675"/>
              <a:gd name="connsiteX8-245" fmla="*/ 1838325 w 2305050"/>
              <a:gd name="connsiteY8-246" fmla="*/ 1857375 h 2352675"/>
              <a:gd name="connsiteX9-247" fmla="*/ 2009775 w 2305050"/>
              <a:gd name="connsiteY9-248" fmla="*/ 2105025 h 2352675"/>
              <a:gd name="connsiteX10-249" fmla="*/ 1733550 w 2305050"/>
              <a:gd name="connsiteY10-250" fmla="*/ 1971675 h 2352675"/>
              <a:gd name="connsiteX11-251" fmla="*/ 1543050 w 2305050"/>
              <a:gd name="connsiteY11-252" fmla="*/ 2352675 h 2352675"/>
              <a:gd name="connsiteX12-253" fmla="*/ 1314450 w 2305050"/>
              <a:gd name="connsiteY12-254" fmla="*/ 2133600 h 2352675"/>
              <a:gd name="connsiteX13-255" fmla="*/ 1447800 w 2305050"/>
              <a:gd name="connsiteY13-256" fmla="*/ 1771650 h 2352675"/>
              <a:gd name="connsiteX14-257" fmla="*/ 923925 w 2305050"/>
              <a:gd name="connsiteY14-258" fmla="*/ 1190625 h 2352675"/>
              <a:gd name="connsiteX15-259" fmla="*/ 414757 w 2305050"/>
              <a:gd name="connsiteY15-260" fmla="*/ 2305735 h 2352675"/>
              <a:gd name="connsiteX16-261" fmla="*/ 292990 w 2305050"/>
              <a:gd name="connsiteY16-262" fmla="*/ 2036368 h 2352675"/>
              <a:gd name="connsiteX17-263" fmla="*/ 523875 w 2305050"/>
              <a:gd name="connsiteY17-264" fmla="*/ 714375 h 2352675"/>
              <a:gd name="connsiteX18-265" fmla="*/ 0 w 2305050"/>
              <a:gd name="connsiteY18-266" fmla="*/ 0 h 2352675"/>
              <a:gd name="connsiteX0-267" fmla="*/ 0 w 2305050"/>
              <a:gd name="connsiteY0-268" fmla="*/ 0 h 2352675"/>
              <a:gd name="connsiteX1-269" fmla="*/ 771525 w 2305050"/>
              <a:gd name="connsiteY1-270" fmla="*/ 561975 h 2352675"/>
              <a:gd name="connsiteX2-271" fmla="*/ 1960779 w 2305050"/>
              <a:gd name="connsiteY2-272" fmla="*/ 472517 h 2352675"/>
              <a:gd name="connsiteX3-273" fmla="*/ 2292554 w 2305050"/>
              <a:gd name="connsiteY3-274" fmla="*/ 627964 h 2352675"/>
              <a:gd name="connsiteX4-275" fmla="*/ 1143000 w 2305050"/>
              <a:gd name="connsiteY4-276" fmla="*/ 1009650 h 2352675"/>
              <a:gd name="connsiteX5-277" fmla="*/ 1628775 w 2305050"/>
              <a:gd name="connsiteY5-278" fmla="*/ 1533525 h 2352675"/>
              <a:gd name="connsiteX6-279" fmla="*/ 2076450 w 2305050"/>
              <a:gd name="connsiteY6-280" fmla="*/ 1533525 h 2352675"/>
              <a:gd name="connsiteX7-281" fmla="*/ 2305050 w 2305050"/>
              <a:gd name="connsiteY7-282" fmla="*/ 1724025 h 2352675"/>
              <a:gd name="connsiteX8-283" fmla="*/ 1838325 w 2305050"/>
              <a:gd name="connsiteY8-284" fmla="*/ 1857375 h 2352675"/>
              <a:gd name="connsiteX9-285" fmla="*/ 2009775 w 2305050"/>
              <a:gd name="connsiteY9-286" fmla="*/ 2105025 h 2352675"/>
              <a:gd name="connsiteX10-287" fmla="*/ 1733550 w 2305050"/>
              <a:gd name="connsiteY10-288" fmla="*/ 1971675 h 2352675"/>
              <a:gd name="connsiteX11-289" fmla="*/ 1543050 w 2305050"/>
              <a:gd name="connsiteY11-290" fmla="*/ 2352675 h 2352675"/>
              <a:gd name="connsiteX12-291" fmla="*/ 1314450 w 2305050"/>
              <a:gd name="connsiteY12-292" fmla="*/ 2133600 h 2352675"/>
              <a:gd name="connsiteX13-293" fmla="*/ 1447800 w 2305050"/>
              <a:gd name="connsiteY13-294" fmla="*/ 1771650 h 2352675"/>
              <a:gd name="connsiteX14-295" fmla="*/ 923925 w 2305050"/>
              <a:gd name="connsiteY14-296" fmla="*/ 1190625 h 2352675"/>
              <a:gd name="connsiteX15-297" fmla="*/ 414757 w 2305050"/>
              <a:gd name="connsiteY15-298" fmla="*/ 2305735 h 2352675"/>
              <a:gd name="connsiteX16-299" fmla="*/ 292990 w 2305050"/>
              <a:gd name="connsiteY16-300" fmla="*/ 2036368 h 2352675"/>
              <a:gd name="connsiteX17-301" fmla="*/ 523875 w 2305050"/>
              <a:gd name="connsiteY17-302" fmla="*/ 714375 h 2352675"/>
              <a:gd name="connsiteX18-303" fmla="*/ 0 w 2305050"/>
              <a:gd name="connsiteY18-304" fmla="*/ 0 h 2352675"/>
              <a:gd name="connsiteX0-305" fmla="*/ 0 w 2305050"/>
              <a:gd name="connsiteY0-306" fmla="*/ 0 h 2352675"/>
              <a:gd name="connsiteX1-307" fmla="*/ 771525 w 2305050"/>
              <a:gd name="connsiteY1-308" fmla="*/ 561975 h 2352675"/>
              <a:gd name="connsiteX2-309" fmla="*/ 1960779 w 2305050"/>
              <a:gd name="connsiteY2-310" fmla="*/ 472517 h 2352675"/>
              <a:gd name="connsiteX3-311" fmla="*/ 2270609 w 2305050"/>
              <a:gd name="connsiteY3-312" fmla="*/ 649910 h 2352675"/>
              <a:gd name="connsiteX4-313" fmla="*/ 1143000 w 2305050"/>
              <a:gd name="connsiteY4-314" fmla="*/ 1009650 h 2352675"/>
              <a:gd name="connsiteX5-315" fmla="*/ 1628775 w 2305050"/>
              <a:gd name="connsiteY5-316" fmla="*/ 1533525 h 2352675"/>
              <a:gd name="connsiteX6-317" fmla="*/ 2076450 w 2305050"/>
              <a:gd name="connsiteY6-318" fmla="*/ 1533525 h 2352675"/>
              <a:gd name="connsiteX7-319" fmla="*/ 2305050 w 2305050"/>
              <a:gd name="connsiteY7-320" fmla="*/ 1724025 h 2352675"/>
              <a:gd name="connsiteX8-321" fmla="*/ 1838325 w 2305050"/>
              <a:gd name="connsiteY8-322" fmla="*/ 1857375 h 2352675"/>
              <a:gd name="connsiteX9-323" fmla="*/ 2009775 w 2305050"/>
              <a:gd name="connsiteY9-324" fmla="*/ 2105025 h 2352675"/>
              <a:gd name="connsiteX10-325" fmla="*/ 1733550 w 2305050"/>
              <a:gd name="connsiteY10-326" fmla="*/ 1971675 h 2352675"/>
              <a:gd name="connsiteX11-327" fmla="*/ 1543050 w 2305050"/>
              <a:gd name="connsiteY11-328" fmla="*/ 2352675 h 2352675"/>
              <a:gd name="connsiteX12-329" fmla="*/ 1314450 w 2305050"/>
              <a:gd name="connsiteY12-330" fmla="*/ 2133600 h 2352675"/>
              <a:gd name="connsiteX13-331" fmla="*/ 1447800 w 2305050"/>
              <a:gd name="connsiteY13-332" fmla="*/ 1771650 h 2352675"/>
              <a:gd name="connsiteX14-333" fmla="*/ 923925 w 2305050"/>
              <a:gd name="connsiteY14-334" fmla="*/ 1190625 h 2352675"/>
              <a:gd name="connsiteX15-335" fmla="*/ 414757 w 2305050"/>
              <a:gd name="connsiteY15-336" fmla="*/ 2305735 h 2352675"/>
              <a:gd name="connsiteX16-337" fmla="*/ 292990 w 2305050"/>
              <a:gd name="connsiteY16-338" fmla="*/ 2036368 h 2352675"/>
              <a:gd name="connsiteX17-339" fmla="*/ 523875 w 2305050"/>
              <a:gd name="connsiteY17-340" fmla="*/ 714375 h 2352675"/>
              <a:gd name="connsiteX18-341" fmla="*/ 0 w 2305050"/>
              <a:gd name="connsiteY18-342" fmla="*/ 0 h 2352675"/>
              <a:gd name="connsiteX0-343" fmla="*/ 0 w 2305050"/>
              <a:gd name="connsiteY0-344" fmla="*/ 0 h 2352675"/>
              <a:gd name="connsiteX1-345" fmla="*/ 771525 w 2305050"/>
              <a:gd name="connsiteY1-346" fmla="*/ 561975 h 2352675"/>
              <a:gd name="connsiteX2-347" fmla="*/ 1960779 w 2305050"/>
              <a:gd name="connsiteY2-348" fmla="*/ 472517 h 2352675"/>
              <a:gd name="connsiteX3-349" fmla="*/ 2296212 w 2305050"/>
              <a:gd name="connsiteY3-350" fmla="*/ 646252 h 2352675"/>
              <a:gd name="connsiteX4-351" fmla="*/ 1143000 w 2305050"/>
              <a:gd name="connsiteY4-352" fmla="*/ 1009650 h 2352675"/>
              <a:gd name="connsiteX5-353" fmla="*/ 1628775 w 2305050"/>
              <a:gd name="connsiteY5-354" fmla="*/ 1533525 h 2352675"/>
              <a:gd name="connsiteX6-355" fmla="*/ 2076450 w 2305050"/>
              <a:gd name="connsiteY6-356" fmla="*/ 1533525 h 2352675"/>
              <a:gd name="connsiteX7-357" fmla="*/ 2305050 w 2305050"/>
              <a:gd name="connsiteY7-358" fmla="*/ 1724025 h 2352675"/>
              <a:gd name="connsiteX8-359" fmla="*/ 1838325 w 2305050"/>
              <a:gd name="connsiteY8-360" fmla="*/ 1857375 h 2352675"/>
              <a:gd name="connsiteX9-361" fmla="*/ 2009775 w 2305050"/>
              <a:gd name="connsiteY9-362" fmla="*/ 2105025 h 2352675"/>
              <a:gd name="connsiteX10-363" fmla="*/ 1733550 w 2305050"/>
              <a:gd name="connsiteY10-364" fmla="*/ 1971675 h 2352675"/>
              <a:gd name="connsiteX11-365" fmla="*/ 1543050 w 2305050"/>
              <a:gd name="connsiteY11-366" fmla="*/ 2352675 h 2352675"/>
              <a:gd name="connsiteX12-367" fmla="*/ 1314450 w 2305050"/>
              <a:gd name="connsiteY12-368" fmla="*/ 2133600 h 2352675"/>
              <a:gd name="connsiteX13-369" fmla="*/ 1447800 w 2305050"/>
              <a:gd name="connsiteY13-370" fmla="*/ 1771650 h 2352675"/>
              <a:gd name="connsiteX14-371" fmla="*/ 923925 w 2305050"/>
              <a:gd name="connsiteY14-372" fmla="*/ 1190625 h 2352675"/>
              <a:gd name="connsiteX15-373" fmla="*/ 414757 w 2305050"/>
              <a:gd name="connsiteY15-374" fmla="*/ 2305735 h 2352675"/>
              <a:gd name="connsiteX16-375" fmla="*/ 292990 w 2305050"/>
              <a:gd name="connsiteY16-376" fmla="*/ 2036368 h 2352675"/>
              <a:gd name="connsiteX17-377" fmla="*/ 523875 w 2305050"/>
              <a:gd name="connsiteY17-378" fmla="*/ 714375 h 2352675"/>
              <a:gd name="connsiteX18-379" fmla="*/ 0 w 2305050"/>
              <a:gd name="connsiteY18-380" fmla="*/ 0 h 2352675"/>
              <a:gd name="connsiteX0-381" fmla="*/ 0 w 2305050"/>
              <a:gd name="connsiteY0-382" fmla="*/ 0 h 2352675"/>
              <a:gd name="connsiteX1-383" fmla="*/ 771525 w 2305050"/>
              <a:gd name="connsiteY1-384" fmla="*/ 561975 h 2352675"/>
              <a:gd name="connsiteX2-385" fmla="*/ 1982725 w 2305050"/>
              <a:gd name="connsiteY2-386" fmla="*/ 494463 h 2352675"/>
              <a:gd name="connsiteX3-387" fmla="*/ 2296212 w 2305050"/>
              <a:gd name="connsiteY3-388" fmla="*/ 646252 h 2352675"/>
              <a:gd name="connsiteX4-389" fmla="*/ 1143000 w 2305050"/>
              <a:gd name="connsiteY4-390" fmla="*/ 1009650 h 2352675"/>
              <a:gd name="connsiteX5-391" fmla="*/ 1628775 w 2305050"/>
              <a:gd name="connsiteY5-392" fmla="*/ 1533525 h 2352675"/>
              <a:gd name="connsiteX6-393" fmla="*/ 2076450 w 2305050"/>
              <a:gd name="connsiteY6-394" fmla="*/ 1533525 h 2352675"/>
              <a:gd name="connsiteX7-395" fmla="*/ 2305050 w 2305050"/>
              <a:gd name="connsiteY7-396" fmla="*/ 1724025 h 2352675"/>
              <a:gd name="connsiteX8-397" fmla="*/ 1838325 w 2305050"/>
              <a:gd name="connsiteY8-398" fmla="*/ 1857375 h 2352675"/>
              <a:gd name="connsiteX9-399" fmla="*/ 2009775 w 2305050"/>
              <a:gd name="connsiteY9-400" fmla="*/ 2105025 h 2352675"/>
              <a:gd name="connsiteX10-401" fmla="*/ 1733550 w 2305050"/>
              <a:gd name="connsiteY10-402" fmla="*/ 1971675 h 2352675"/>
              <a:gd name="connsiteX11-403" fmla="*/ 1543050 w 2305050"/>
              <a:gd name="connsiteY11-404" fmla="*/ 2352675 h 2352675"/>
              <a:gd name="connsiteX12-405" fmla="*/ 1314450 w 2305050"/>
              <a:gd name="connsiteY12-406" fmla="*/ 2133600 h 2352675"/>
              <a:gd name="connsiteX13-407" fmla="*/ 1447800 w 2305050"/>
              <a:gd name="connsiteY13-408" fmla="*/ 1771650 h 2352675"/>
              <a:gd name="connsiteX14-409" fmla="*/ 923925 w 2305050"/>
              <a:gd name="connsiteY14-410" fmla="*/ 1190625 h 2352675"/>
              <a:gd name="connsiteX15-411" fmla="*/ 414757 w 2305050"/>
              <a:gd name="connsiteY15-412" fmla="*/ 2305735 h 2352675"/>
              <a:gd name="connsiteX16-413" fmla="*/ 292990 w 2305050"/>
              <a:gd name="connsiteY16-414" fmla="*/ 2036368 h 2352675"/>
              <a:gd name="connsiteX17-415" fmla="*/ 523875 w 2305050"/>
              <a:gd name="connsiteY17-416" fmla="*/ 714375 h 2352675"/>
              <a:gd name="connsiteX18-417" fmla="*/ 0 w 2305050"/>
              <a:gd name="connsiteY18-418" fmla="*/ 0 h 2352675"/>
              <a:gd name="connsiteX0-419" fmla="*/ 0 w 2305050"/>
              <a:gd name="connsiteY0-420" fmla="*/ 0 h 2352675"/>
              <a:gd name="connsiteX1-421" fmla="*/ 771525 w 2305050"/>
              <a:gd name="connsiteY1-422" fmla="*/ 561975 h 2352675"/>
              <a:gd name="connsiteX2-423" fmla="*/ 2041246 w 2305050"/>
              <a:gd name="connsiteY2-424" fmla="*/ 498120 h 2352675"/>
              <a:gd name="connsiteX3-425" fmla="*/ 2296212 w 2305050"/>
              <a:gd name="connsiteY3-426" fmla="*/ 646252 h 2352675"/>
              <a:gd name="connsiteX4-427" fmla="*/ 1143000 w 2305050"/>
              <a:gd name="connsiteY4-428" fmla="*/ 1009650 h 2352675"/>
              <a:gd name="connsiteX5-429" fmla="*/ 1628775 w 2305050"/>
              <a:gd name="connsiteY5-430" fmla="*/ 1533525 h 2352675"/>
              <a:gd name="connsiteX6-431" fmla="*/ 2076450 w 2305050"/>
              <a:gd name="connsiteY6-432" fmla="*/ 1533525 h 2352675"/>
              <a:gd name="connsiteX7-433" fmla="*/ 2305050 w 2305050"/>
              <a:gd name="connsiteY7-434" fmla="*/ 1724025 h 2352675"/>
              <a:gd name="connsiteX8-435" fmla="*/ 1838325 w 2305050"/>
              <a:gd name="connsiteY8-436" fmla="*/ 1857375 h 2352675"/>
              <a:gd name="connsiteX9-437" fmla="*/ 2009775 w 2305050"/>
              <a:gd name="connsiteY9-438" fmla="*/ 2105025 h 2352675"/>
              <a:gd name="connsiteX10-439" fmla="*/ 1733550 w 2305050"/>
              <a:gd name="connsiteY10-440" fmla="*/ 1971675 h 2352675"/>
              <a:gd name="connsiteX11-441" fmla="*/ 1543050 w 2305050"/>
              <a:gd name="connsiteY11-442" fmla="*/ 2352675 h 2352675"/>
              <a:gd name="connsiteX12-443" fmla="*/ 1314450 w 2305050"/>
              <a:gd name="connsiteY12-444" fmla="*/ 2133600 h 2352675"/>
              <a:gd name="connsiteX13-445" fmla="*/ 1447800 w 2305050"/>
              <a:gd name="connsiteY13-446" fmla="*/ 1771650 h 2352675"/>
              <a:gd name="connsiteX14-447" fmla="*/ 923925 w 2305050"/>
              <a:gd name="connsiteY14-448" fmla="*/ 1190625 h 2352675"/>
              <a:gd name="connsiteX15-449" fmla="*/ 414757 w 2305050"/>
              <a:gd name="connsiteY15-450" fmla="*/ 2305735 h 2352675"/>
              <a:gd name="connsiteX16-451" fmla="*/ 292990 w 2305050"/>
              <a:gd name="connsiteY16-452" fmla="*/ 2036368 h 2352675"/>
              <a:gd name="connsiteX17-453" fmla="*/ 523875 w 2305050"/>
              <a:gd name="connsiteY17-454" fmla="*/ 714375 h 2352675"/>
              <a:gd name="connsiteX18-455" fmla="*/ 0 w 2305050"/>
              <a:gd name="connsiteY18-456" fmla="*/ 0 h 2352675"/>
              <a:gd name="connsiteX0-457" fmla="*/ 0 w 2305050"/>
              <a:gd name="connsiteY0-458" fmla="*/ 0 h 2352675"/>
              <a:gd name="connsiteX1-459" fmla="*/ 771525 w 2305050"/>
              <a:gd name="connsiteY1-460" fmla="*/ 561975 h 2352675"/>
              <a:gd name="connsiteX2-461" fmla="*/ 2041246 w 2305050"/>
              <a:gd name="connsiteY2-462" fmla="*/ 498120 h 2352675"/>
              <a:gd name="connsiteX3-463" fmla="*/ 2296212 w 2305050"/>
              <a:gd name="connsiteY3-464" fmla="*/ 646252 h 2352675"/>
              <a:gd name="connsiteX4-465" fmla="*/ 1143000 w 2305050"/>
              <a:gd name="connsiteY4-466" fmla="*/ 1009650 h 2352675"/>
              <a:gd name="connsiteX5-467" fmla="*/ 1628775 w 2305050"/>
              <a:gd name="connsiteY5-468" fmla="*/ 1533525 h 2352675"/>
              <a:gd name="connsiteX6-469" fmla="*/ 2076450 w 2305050"/>
              <a:gd name="connsiteY6-470" fmla="*/ 1533525 h 2352675"/>
              <a:gd name="connsiteX7-471" fmla="*/ 2305050 w 2305050"/>
              <a:gd name="connsiteY7-472" fmla="*/ 1724025 h 2352675"/>
              <a:gd name="connsiteX8-473" fmla="*/ 1838325 w 2305050"/>
              <a:gd name="connsiteY8-474" fmla="*/ 1857375 h 2352675"/>
              <a:gd name="connsiteX9-475" fmla="*/ 2009775 w 2305050"/>
              <a:gd name="connsiteY9-476" fmla="*/ 2105025 h 2352675"/>
              <a:gd name="connsiteX10-477" fmla="*/ 1733550 w 2305050"/>
              <a:gd name="connsiteY10-478" fmla="*/ 1971675 h 2352675"/>
              <a:gd name="connsiteX11-479" fmla="*/ 1543050 w 2305050"/>
              <a:gd name="connsiteY11-480" fmla="*/ 2352675 h 2352675"/>
              <a:gd name="connsiteX12-481" fmla="*/ 1314450 w 2305050"/>
              <a:gd name="connsiteY12-482" fmla="*/ 2133600 h 2352675"/>
              <a:gd name="connsiteX13-483" fmla="*/ 1447800 w 2305050"/>
              <a:gd name="connsiteY13-484" fmla="*/ 1771650 h 2352675"/>
              <a:gd name="connsiteX14-485" fmla="*/ 923925 w 2305050"/>
              <a:gd name="connsiteY14-486" fmla="*/ 1190625 h 2352675"/>
              <a:gd name="connsiteX15-487" fmla="*/ 414757 w 2305050"/>
              <a:gd name="connsiteY15-488" fmla="*/ 2305735 h 2352675"/>
              <a:gd name="connsiteX16-489" fmla="*/ 292990 w 2305050"/>
              <a:gd name="connsiteY16-490" fmla="*/ 2036368 h 2352675"/>
              <a:gd name="connsiteX17-491" fmla="*/ 520217 w 2305050"/>
              <a:gd name="connsiteY17-492" fmla="*/ 750951 h 2352675"/>
              <a:gd name="connsiteX18-493" fmla="*/ 0 w 2305050"/>
              <a:gd name="connsiteY18-494" fmla="*/ 0 h 2352675"/>
              <a:gd name="connsiteX0-495" fmla="*/ 0 w 2305050"/>
              <a:gd name="connsiteY0-496" fmla="*/ 0 h 2352675"/>
              <a:gd name="connsiteX1-497" fmla="*/ 771525 w 2305050"/>
              <a:gd name="connsiteY1-498" fmla="*/ 561975 h 2352675"/>
              <a:gd name="connsiteX2-499" fmla="*/ 2041246 w 2305050"/>
              <a:gd name="connsiteY2-500" fmla="*/ 498120 h 2352675"/>
              <a:gd name="connsiteX3-501" fmla="*/ 2296212 w 2305050"/>
              <a:gd name="connsiteY3-502" fmla="*/ 646252 h 2352675"/>
              <a:gd name="connsiteX4-503" fmla="*/ 1143000 w 2305050"/>
              <a:gd name="connsiteY4-504" fmla="*/ 1009650 h 2352675"/>
              <a:gd name="connsiteX5-505" fmla="*/ 1628775 w 2305050"/>
              <a:gd name="connsiteY5-506" fmla="*/ 1533525 h 2352675"/>
              <a:gd name="connsiteX6-507" fmla="*/ 2076450 w 2305050"/>
              <a:gd name="connsiteY6-508" fmla="*/ 1533525 h 2352675"/>
              <a:gd name="connsiteX7-509" fmla="*/ 2305050 w 2305050"/>
              <a:gd name="connsiteY7-510" fmla="*/ 1724025 h 2352675"/>
              <a:gd name="connsiteX8-511" fmla="*/ 1838325 w 2305050"/>
              <a:gd name="connsiteY8-512" fmla="*/ 1857375 h 2352675"/>
              <a:gd name="connsiteX9-513" fmla="*/ 2009775 w 2305050"/>
              <a:gd name="connsiteY9-514" fmla="*/ 2105025 h 2352675"/>
              <a:gd name="connsiteX10-515" fmla="*/ 1733550 w 2305050"/>
              <a:gd name="connsiteY10-516" fmla="*/ 1971675 h 2352675"/>
              <a:gd name="connsiteX11-517" fmla="*/ 1543050 w 2305050"/>
              <a:gd name="connsiteY11-518" fmla="*/ 2352675 h 2352675"/>
              <a:gd name="connsiteX12-519" fmla="*/ 1314450 w 2305050"/>
              <a:gd name="connsiteY12-520" fmla="*/ 2133600 h 2352675"/>
              <a:gd name="connsiteX13-521" fmla="*/ 1447800 w 2305050"/>
              <a:gd name="connsiteY13-522" fmla="*/ 1771650 h 2352675"/>
              <a:gd name="connsiteX14-523" fmla="*/ 923925 w 2305050"/>
              <a:gd name="connsiteY14-524" fmla="*/ 1190625 h 2352675"/>
              <a:gd name="connsiteX15-525" fmla="*/ 414757 w 2305050"/>
              <a:gd name="connsiteY15-526" fmla="*/ 2305735 h 2352675"/>
              <a:gd name="connsiteX16-527" fmla="*/ 292990 w 2305050"/>
              <a:gd name="connsiteY16-528" fmla="*/ 2036368 h 2352675"/>
              <a:gd name="connsiteX17-529" fmla="*/ 520217 w 2305050"/>
              <a:gd name="connsiteY17-530" fmla="*/ 750951 h 2352675"/>
              <a:gd name="connsiteX18-531" fmla="*/ 0 w 2305050"/>
              <a:gd name="connsiteY18-532" fmla="*/ 0 h 2352675"/>
              <a:gd name="connsiteX0-533" fmla="*/ 0 w 2305050"/>
              <a:gd name="connsiteY0-534" fmla="*/ 0 h 2352675"/>
              <a:gd name="connsiteX1-535" fmla="*/ 771525 w 2305050"/>
              <a:gd name="connsiteY1-536" fmla="*/ 561975 h 2352675"/>
              <a:gd name="connsiteX2-537" fmla="*/ 2041246 w 2305050"/>
              <a:gd name="connsiteY2-538" fmla="*/ 498120 h 2352675"/>
              <a:gd name="connsiteX3-539" fmla="*/ 2296212 w 2305050"/>
              <a:gd name="connsiteY3-540" fmla="*/ 646252 h 2352675"/>
              <a:gd name="connsiteX4-541" fmla="*/ 1143000 w 2305050"/>
              <a:gd name="connsiteY4-542" fmla="*/ 1009650 h 2352675"/>
              <a:gd name="connsiteX5-543" fmla="*/ 1628775 w 2305050"/>
              <a:gd name="connsiteY5-544" fmla="*/ 1533525 h 2352675"/>
              <a:gd name="connsiteX6-545" fmla="*/ 2076450 w 2305050"/>
              <a:gd name="connsiteY6-546" fmla="*/ 1533525 h 2352675"/>
              <a:gd name="connsiteX7-547" fmla="*/ 2305050 w 2305050"/>
              <a:gd name="connsiteY7-548" fmla="*/ 1724025 h 2352675"/>
              <a:gd name="connsiteX8-549" fmla="*/ 1838325 w 2305050"/>
              <a:gd name="connsiteY8-550" fmla="*/ 1857375 h 2352675"/>
              <a:gd name="connsiteX9-551" fmla="*/ 2009775 w 2305050"/>
              <a:gd name="connsiteY9-552" fmla="*/ 2105025 h 2352675"/>
              <a:gd name="connsiteX10-553" fmla="*/ 1733550 w 2305050"/>
              <a:gd name="connsiteY10-554" fmla="*/ 1971675 h 2352675"/>
              <a:gd name="connsiteX11-555" fmla="*/ 1543050 w 2305050"/>
              <a:gd name="connsiteY11-556" fmla="*/ 2352675 h 2352675"/>
              <a:gd name="connsiteX12-557" fmla="*/ 1314450 w 2305050"/>
              <a:gd name="connsiteY12-558" fmla="*/ 2133600 h 2352675"/>
              <a:gd name="connsiteX13-559" fmla="*/ 1447800 w 2305050"/>
              <a:gd name="connsiteY13-560" fmla="*/ 1771650 h 2352675"/>
              <a:gd name="connsiteX14-561" fmla="*/ 923925 w 2305050"/>
              <a:gd name="connsiteY14-562" fmla="*/ 1190625 h 2352675"/>
              <a:gd name="connsiteX15-563" fmla="*/ 414757 w 2305050"/>
              <a:gd name="connsiteY15-564" fmla="*/ 2305735 h 2352675"/>
              <a:gd name="connsiteX16-565" fmla="*/ 292990 w 2305050"/>
              <a:gd name="connsiteY16-566" fmla="*/ 2036368 h 2352675"/>
              <a:gd name="connsiteX17-567" fmla="*/ 520217 w 2305050"/>
              <a:gd name="connsiteY17-568" fmla="*/ 750951 h 2352675"/>
              <a:gd name="connsiteX18-569" fmla="*/ 0 w 2305050"/>
              <a:gd name="connsiteY18-570" fmla="*/ 0 h 2352675"/>
              <a:gd name="connsiteX0-571" fmla="*/ 0 w 2305050"/>
              <a:gd name="connsiteY0-572" fmla="*/ 0 h 2352675"/>
              <a:gd name="connsiteX1-573" fmla="*/ 771525 w 2305050"/>
              <a:gd name="connsiteY1-574" fmla="*/ 561975 h 2352675"/>
              <a:gd name="connsiteX2-575" fmla="*/ 2041246 w 2305050"/>
              <a:gd name="connsiteY2-576" fmla="*/ 498120 h 2352675"/>
              <a:gd name="connsiteX3-577" fmla="*/ 2296212 w 2305050"/>
              <a:gd name="connsiteY3-578" fmla="*/ 646252 h 2352675"/>
              <a:gd name="connsiteX4-579" fmla="*/ 1143000 w 2305050"/>
              <a:gd name="connsiteY4-580" fmla="*/ 1009650 h 2352675"/>
              <a:gd name="connsiteX5-581" fmla="*/ 1628775 w 2305050"/>
              <a:gd name="connsiteY5-582" fmla="*/ 1533525 h 2352675"/>
              <a:gd name="connsiteX6-583" fmla="*/ 2076450 w 2305050"/>
              <a:gd name="connsiteY6-584" fmla="*/ 1533525 h 2352675"/>
              <a:gd name="connsiteX7-585" fmla="*/ 2305050 w 2305050"/>
              <a:gd name="connsiteY7-586" fmla="*/ 1724025 h 2352675"/>
              <a:gd name="connsiteX8-587" fmla="*/ 1838325 w 2305050"/>
              <a:gd name="connsiteY8-588" fmla="*/ 1857375 h 2352675"/>
              <a:gd name="connsiteX9-589" fmla="*/ 2009775 w 2305050"/>
              <a:gd name="connsiteY9-590" fmla="*/ 2105025 h 2352675"/>
              <a:gd name="connsiteX10-591" fmla="*/ 1733550 w 2305050"/>
              <a:gd name="connsiteY10-592" fmla="*/ 1971675 h 2352675"/>
              <a:gd name="connsiteX11-593" fmla="*/ 1543050 w 2305050"/>
              <a:gd name="connsiteY11-594" fmla="*/ 2352675 h 2352675"/>
              <a:gd name="connsiteX12-595" fmla="*/ 1314450 w 2305050"/>
              <a:gd name="connsiteY12-596" fmla="*/ 2133600 h 2352675"/>
              <a:gd name="connsiteX13-597" fmla="*/ 1447800 w 2305050"/>
              <a:gd name="connsiteY13-598" fmla="*/ 1771650 h 2352675"/>
              <a:gd name="connsiteX14-599" fmla="*/ 923925 w 2305050"/>
              <a:gd name="connsiteY14-600" fmla="*/ 1190625 h 2352675"/>
              <a:gd name="connsiteX15-601" fmla="*/ 414757 w 2305050"/>
              <a:gd name="connsiteY15-602" fmla="*/ 2305735 h 2352675"/>
              <a:gd name="connsiteX16-603" fmla="*/ 292990 w 2305050"/>
              <a:gd name="connsiteY16-604" fmla="*/ 2036368 h 2352675"/>
              <a:gd name="connsiteX17-605" fmla="*/ 520217 w 2305050"/>
              <a:gd name="connsiteY17-606" fmla="*/ 750951 h 2352675"/>
              <a:gd name="connsiteX18-607" fmla="*/ 0 w 2305050"/>
              <a:gd name="connsiteY18-608" fmla="*/ 0 h 2352675"/>
              <a:gd name="connsiteX0-609" fmla="*/ 0 w 2294077"/>
              <a:gd name="connsiteY0-610" fmla="*/ 0 h 2363647"/>
              <a:gd name="connsiteX1-611" fmla="*/ 760552 w 2294077"/>
              <a:gd name="connsiteY1-612" fmla="*/ 572947 h 2363647"/>
              <a:gd name="connsiteX2-613" fmla="*/ 2030273 w 2294077"/>
              <a:gd name="connsiteY2-614" fmla="*/ 509092 h 2363647"/>
              <a:gd name="connsiteX3-615" fmla="*/ 2285239 w 2294077"/>
              <a:gd name="connsiteY3-616" fmla="*/ 657224 h 2363647"/>
              <a:gd name="connsiteX4-617" fmla="*/ 1132027 w 2294077"/>
              <a:gd name="connsiteY4-618" fmla="*/ 1020622 h 2363647"/>
              <a:gd name="connsiteX5-619" fmla="*/ 1617802 w 2294077"/>
              <a:gd name="connsiteY5-620" fmla="*/ 1544497 h 2363647"/>
              <a:gd name="connsiteX6-621" fmla="*/ 2065477 w 2294077"/>
              <a:gd name="connsiteY6-622" fmla="*/ 1544497 h 2363647"/>
              <a:gd name="connsiteX7-623" fmla="*/ 2294077 w 2294077"/>
              <a:gd name="connsiteY7-624" fmla="*/ 1734997 h 2363647"/>
              <a:gd name="connsiteX8-625" fmla="*/ 1827352 w 2294077"/>
              <a:gd name="connsiteY8-626" fmla="*/ 1868347 h 2363647"/>
              <a:gd name="connsiteX9-627" fmla="*/ 1998802 w 2294077"/>
              <a:gd name="connsiteY9-628" fmla="*/ 2115997 h 2363647"/>
              <a:gd name="connsiteX10-629" fmla="*/ 1722577 w 2294077"/>
              <a:gd name="connsiteY10-630" fmla="*/ 1982647 h 2363647"/>
              <a:gd name="connsiteX11-631" fmla="*/ 1532077 w 2294077"/>
              <a:gd name="connsiteY11-632" fmla="*/ 2363647 h 2363647"/>
              <a:gd name="connsiteX12-633" fmla="*/ 1303477 w 2294077"/>
              <a:gd name="connsiteY12-634" fmla="*/ 2144572 h 2363647"/>
              <a:gd name="connsiteX13-635" fmla="*/ 1436827 w 2294077"/>
              <a:gd name="connsiteY13-636" fmla="*/ 1782622 h 2363647"/>
              <a:gd name="connsiteX14-637" fmla="*/ 912952 w 2294077"/>
              <a:gd name="connsiteY14-638" fmla="*/ 1201597 h 2363647"/>
              <a:gd name="connsiteX15-639" fmla="*/ 403784 w 2294077"/>
              <a:gd name="connsiteY15-640" fmla="*/ 2316707 h 2363647"/>
              <a:gd name="connsiteX16-641" fmla="*/ 282017 w 2294077"/>
              <a:gd name="connsiteY16-642" fmla="*/ 2047340 h 2363647"/>
              <a:gd name="connsiteX17-643" fmla="*/ 509244 w 2294077"/>
              <a:gd name="connsiteY17-644" fmla="*/ 761923 h 2363647"/>
              <a:gd name="connsiteX18-645" fmla="*/ 0 w 2294077"/>
              <a:gd name="connsiteY18-646" fmla="*/ 0 h 2363647"/>
              <a:gd name="connsiteX0-647" fmla="*/ 6569 w 2300646"/>
              <a:gd name="connsiteY0-648" fmla="*/ 0 h 2363647"/>
              <a:gd name="connsiteX1-649" fmla="*/ 767121 w 2300646"/>
              <a:gd name="connsiteY1-650" fmla="*/ 572947 h 2363647"/>
              <a:gd name="connsiteX2-651" fmla="*/ 2036842 w 2300646"/>
              <a:gd name="connsiteY2-652" fmla="*/ 509092 h 2363647"/>
              <a:gd name="connsiteX3-653" fmla="*/ 2291808 w 2300646"/>
              <a:gd name="connsiteY3-654" fmla="*/ 657224 h 2363647"/>
              <a:gd name="connsiteX4-655" fmla="*/ 1138596 w 2300646"/>
              <a:gd name="connsiteY4-656" fmla="*/ 1020622 h 2363647"/>
              <a:gd name="connsiteX5-657" fmla="*/ 1624371 w 2300646"/>
              <a:gd name="connsiteY5-658" fmla="*/ 1544497 h 2363647"/>
              <a:gd name="connsiteX6-659" fmla="*/ 2072046 w 2300646"/>
              <a:gd name="connsiteY6-660" fmla="*/ 1544497 h 2363647"/>
              <a:gd name="connsiteX7-661" fmla="*/ 2300646 w 2300646"/>
              <a:gd name="connsiteY7-662" fmla="*/ 1734997 h 2363647"/>
              <a:gd name="connsiteX8-663" fmla="*/ 1833921 w 2300646"/>
              <a:gd name="connsiteY8-664" fmla="*/ 1868347 h 2363647"/>
              <a:gd name="connsiteX9-665" fmla="*/ 2005371 w 2300646"/>
              <a:gd name="connsiteY9-666" fmla="*/ 2115997 h 2363647"/>
              <a:gd name="connsiteX10-667" fmla="*/ 1729146 w 2300646"/>
              <a:gd name="connsiteY10-668" fmla="*/ 1982647 h 2363647"/>
              <a:gd name="connsiteX11-669" fmla="*/ 1538646 w 2300646"/>
              <a:gd name="connsiteY11-670" fmla="*/ 2363647 h 2363647"/>
              <a:gd name="connsiteX12-671" fmla="*/ 1310046 w 2300646"/>
              <a:gd name="connsiteY12-672" fmla="*/ 2144572 h 2363647"/>
              <a:gd name="connsiteX13-673" fmla="*/ 1443396 w 2300646"/>
              <a:gd name="connsiteY13-674" fmla="*/ 1782622 h 2363647"/>
              <a:gd name="connsiteX14-675" fmla="*/ 919521 w 2300646"/>
              <a:gd name="connsiteY14-676" fmla="*/ 1201597 h 2363647"/>
              <a:gd name="connsiteX15-677" fmla="*/ 410353 w 2300646"/>
              <a:gd name="connsiteY15-678" fmla="*/ 2316707 h 2363647"/>
              <a:gd name="connsiteX16-679" fmla="*/ 288586 w 2300646"/>
              <a:gd name="connsiteY16-680" fmla="*/ 2047340 h 2363647"/>
              <a:gd name="connsiteX17-681" fmla="*/ 515813 w 2300646"/>
              <a:gd name="connsiteY17-682" fmla="*/ 761923 h 2363647"/>
              <a:gd name="connsiteX18-683" fmla="*/ 6569 w 2300646"/>
              <a:gd name="connsiteY18-684" fmla="*/ 0 h 2363647"/>
              <a:gd name="connsiteX0-685" fmla="*/ 6569 w 2300646"/>
              <a:gd name="connsiteY0-686" fmla="*/ 5505 h 2369152"/>
              <a:gd name="connsiteX1-687" fmla="*/ 767121 w 2300646"/>
              <a:gd name="connsiteY1-688" fmla="*/ 578452 h 2369152"/>
              <a:gd name="connsiteX2-689" fmla="*/ 2036842 w 2300646"/>
              <a:gd name="connsiteY2-690" fmla="*/ 514597 h 2369152"/>
              <a:gd name="connsiteX3-691" fmla="*/ 2291808 w 2300646"/>
              <a:gd name="connsiteY3-692" fmla="*/ 662729 h 2369152"/>
              <a:gd name="connsiteX4-693" fmla="*/ 1138596 w 2300646"/>
              <a:gd name="connsiteY4-694" fmla="*/ 1026127 h 2369152"/>
              <a:gd name="connsiteX5-695" fmla="*/ 1624371 w 2300646"/>
              <a:gd name="connsiteY5-696" fmla="*/ 1550002 h 2369152"/>
              <a:gd name="connsiteX6-697" fmla="*/ 2072046 w 2300646"/>
              <a:gd name="connsiteY6-698" fmla="*/ 1550002 h 2369152"/>
              <a:gd name="connsiteX7-699" fmla="*/ 2300646 w 2300646"/>
              <a:gd name="connsiteY7-700" fmla="*/ 1740502 h 2369152"/>
              <a:gd name="connsiteX8-701" fmla="*/ 1833921 w 2300646"/>
              <a:gd name="connsiteY8-702" fmla="*/ 1873852 h 2369152"/>
              <a:gd name="connsiteX9-703" fmla="*/ 2005371 w 2300646"/>
              <a:gd name="connsiteY9-704" fmla="*/ 2121502 h 2369152"/>
              <a:gd name="connsiteX10-705" fmla="*/ 1729146 w 2300646"/>
              <a:gd name="connsiteY10-706" fmla="*/ 1988152 h 2369152"/>
              <a:gd name="connsiteX11-707" fmla="*/ 1538646 w 2300646"/>
              <a:gd name="connsiteY11-708" fmla="*/ 2369152 h 2369152"/>
              <a:gd name="connsiteX12-709" fmla="*/ 1310046 w 2300646"/>
              <a:gd name="connsiteY12-710" fmla="*/ 2150077 h 2369152"/>
              <a:gd name="connsiteX13-711" fmla="*/ 1443396 w 2300646"/>
              <a:gd name="connsiteY13-712" fmla="*/ 1788127 h 2369152"/>
              <a:gd name="connsiteX14-713" fmla="*/ 919521 w 2300646"/>
              <a:gd name="connsiteY14-714" fmla="*/ 1207102 h 2369152"/>
              <a:gd name="connsiteX15-715" fmla="*/ 410353 w 2300646"/>
              <a:gd name="connsiteY15-716" fmla="*/ 2322212 h 2369152"/>
              <a:gd name="connsiteX16-717" fmla="*/ 288586 w 2300646"/>
              <a:gd name="connsiteY16-718" fmla="*/ 2052845 h 2369152"/>
              <a:gd name="connsiteX17-719" fmla="*/ 515813 w 2300646"/>
              <a:gd name="connsiteY17-720" fmla="*/ 767428 h 2369152"/>
              <a:gd name="connsiteX18-721" fmla="*/ 6569 w 2300646"/>
              <a:gd name="connsiteY18-722" fmla="*/ 5505 h 2369152"/>
              <a:gd name="connsiteX0-723" fmla="*/ 11167 w 2305244"/>
              <a:gd name="connsiteY0-724" fmla="*/ 5505 h 2369152"/>
              <a:gd name="connsiteX1-725" fmla="*/ 771719 w 2305244"/>
              <a:gd name="connsiteY1-726" fmla="*/ 578452 h 2369152"/>
              <a:gd name="connsiteX2-727" fmla="*/ 2041440 w 2305244"/>
              <a:gd name="connsiteY2-728" fmla="*/ 514597 h 2369152"/>
              <a:gd name="connsiteX3-729" fmla="*/ 2296406 w 2305244"/>
              <a:gd name="connsiteY3-730" fmla="*/ 662729 h 2369152"/>
              <a:gd name="connsiteX4-731" fmla="*/ 1143194 w 2305244"/>
              <a:gd name="connsiteY4-732" fmla="*/ 1026127 h 2369152"/>
              <a:gd name="connsiteX5-733" fmla="*/ 1628969 w 2305244"/>
              <a:gd name="connsiteY5-734" fmla="*/ 1550002 h 2369152"/>
              <a:gd name="connsiteX6-735" fmla="*/ 2076644 w 2305244"/>
              <a:gd name="connsiteY6-736" fmla="*/ 1550002 h 2369152"/>
              <a:gd name="connsiteX7-737" fmla="*/ 2305244 w 2305244"/>
              <a:gd name="connsiteY7-738" fmla="*/ 1740502 h 2369152"/>
              <a:gd name="connsiteX8-739" fmla="*/ 1838519 w 2305244"/>
              <a:gd name="connsiteY8-740" fmla="*/ 1873852 h 2369152"/>
              <a:gd name="connsiteX9-741" fmla="*/ 2009969 w 2305244"/>
              <a:gd name="connsiteY9-742" fmla="*/ 2121502 h 2369152"/>
              <a:gd name="connsiteX10-743" fmla="*/ 1733744 w 2305244"/>
              <a:gd name="connsiteY10-744" fmla="*/ 1988152 h 2369152"/>
              <a:gd name="connsiteX11-745" fmla="*/ 1543244 w 2305244"/>
              <a:gd name="connsiteY11-746" fmla="*/ 2369152 h 2369152"/>
              <a:gd name="connsiteX12-747" fmla="*/ 1314644 w 2305244"/>
              <a:gd name="connsiteY12-748" fmla="*/ 2150077 h 2369152"/>
              <a:gd name="connsiteX13-749" fmla="*/ 1447994 w 2305244"/>
              <a:gd name="connsiteY13-750" fmla="*/ 1788127 h 2369152"/>
              <a:gd name="connsiteX14-751" fmla="*/ 924119 w 2305244"/>
              <a:gd name="connsiteY14-752" fmla="*/ 1207102 h 2369152"/>
              <a:gd name="connsiteX15-753" fmla="*/ 414951 w 2305244"/>
              <a:gd name="connsiteY15-754" fmla="*/ 2322212 h 2369152"/>
              <a:gd name="connsiteX16-755" fmla="*/ 293184 w 2305244"/>
              <a:gd name="connsiteY16-756" fmla="*/ 2052845 h 2369152"/>
              <a:gd name="connsiteX17-757" fmla="*/ 520411 w 2305244"/>
              <a:gd name="connsiteY17-758" fmla="*/ 767428 h 2369152"/>
              <a:gd name="connsiteX18-759" fmla="*/ 11167 w 2305244"/>
              <a:gd name="connsiteY18-760" fmla="*/ 5505 h 2369152"/>
              <a:gd name="connsiteX0-761" fmla="*/ 11167 w 2305244"/>
              <a:gd name="connsiteY0-762" fmla="*/ 5505 h 2369152"/>
              <a:gd name="connsiteX1-763" fmla="*/ 771719 w 2305244"/>
              <a:gd name="connsiteY1-764" fmla="*/ 578452 h 2369152"/>
              <a:gd name="connsiteX2-765" fmla="*/ 2041440 w 2305244"/>
              <a:gd name="connsiteY2-766" fmla="*/ 514597 h 2369152"/>
              <a:gd name="connsiteX3-767" fmla="*/ 2296406 w 2305244"/>
              <a:gd name="connsiteY3-768" fmla="*/ 662729 h 2369152"/>
              <a:gd name="connsiteX4-769" fmla="*/ 1143194 w 2305244"/>
              <a:gd name="connsiteY4-770" fmla="*/ 1026127 h 2369152"/>
              <a:gd name="connsiteX5-771" fmla="*/ 1628969 w 2305244"/>
              <a:gd name="connsiteY5-772" fmla="*/ 1550002 h 2369152"/>
              <a:gd name="connsiteX6-773" fmla="*/ 2076644 w 2305244"/>
              <a:gd name="connsiteY6-774" fmla="*/ 1550002 h 2369152"/>
              <a:gd name="connsiteX7-775" fmla="*/ 2305244 w 2305244"/>
              <a:gd name="connsiteY7-776" fmla="*/ 1740502 h 2369152"/>
              <a:gd name="connsiteX8-777" fmla="*/ 1838519 w 2305244"/>
              <a:gd name="connsiteY8-778" fmla="*/ 1873852 h 2369152"/>
              <a:gd name="connsiteX9-779" fmla="*/ 2009969 w 2305244"/>
              <a:gd name="connsiteY9-780" fmla="*/ 2121502 h 2369152"/>
              <a:gd name="connsiteX10-781" fmla="*/ 1733744 w 2305244"/>
              <a:gd name="connsiteY10-782" fmla="*/ 1988152 h 2369152"/>
              <a:gd name="connsiteX11-783" fmla="*/ 1543244 w 2305244"/>
              <a:gd name="connsiteY11-784" fmla="*/ 2369152 h 2369152"/>
              <a:gd name="connsiteX12-785" fmla="*/ 1314644 w 2305244"/>
              <a:gd name="connsiteY12-786" fmla="*/ 2150077 h 2369152"/>
              <a:gd name="connsiteX13-787" fmla="*/ 1447994 w 2305244"/>
              <a:gd name="connsiteY13-788" fmla="*/ 1788127 h 2369152"/>
              <a:gd name="connsiteX14-789" fmla="*/ 909489 w 2305244"/>
              <a:gd name="connsiteY14-790" fmla="*/ 1185156 h 2369152"/>
              <a:gd name="connsiteX15-791" fmla="*/ 414951 w 2305244"/>
              <a:gd name="connsiteY15-792" fmla="*/ 2322212 h 2369152"/>
              <a:gd name="connsiteX16-793" fmla="*/ 293184 w 2305244"/>
              <a:gd name="connsiteY16-794" fmla="*/ 2052845 h 2369152"/>
              <a:gd name="connsiteX17-795" fmla="*/ 520411 w 2305244"/>
              <a:gd name="connsiteY17-796" fmla="*/ 767428 h 2369152"/>
              <a:gd name="connsiteX18-797" fmla="*/ 11167 w 2305244"/>
              <a:gd name="connsiteY18-798" fmla="*/ 5505 h 2369152"/>
              <a:gd name="connsiteX0-799" fmla="*/ 11167 w 2305244"/>
              <a:gd name="connsiteY0-800" fmla="*/ 5505 h 2369152"/>
              <a:gd name="connsiteX1-801" fmla="*/ 771719 w 2305244"/>
              <a:gd name="connsiteY1-802" fmla="*/ 578452 h 2369152"/>
              <a:gd name="connsiteX2-803" fmla="*/ 2041440 w 2305244"/>
              <a:gd name="connsiteY2-804" fmla="*/ 514597 h 2369152"/>
              <a:gd name="connsiteX3-805" fmla="*/ 2296406 w 2305244"/>
              <a:gd name="connsiteY3-806" fmla="*/ 662729 h 2369152"/>
              <a:gd name="connsiteX4-807" fmla="*/ 1106618 w 2305244"/>
              <a:gd name="connsiteY4-808" fmla="*/ 1004182 h 2369152"/>
              <a:gd name="connsiteX5-809" fmla="*/ 1628969 w 2305244"/>
              <a:gd name="connsiteY5-810" fmla="*/ 1550002 h 2369152"/>
              <a:gd name="connsiteX6-811" fmla="*/ 2076644 w 2305244"/>
              <a:gd name="connsiteY6-812" fmla="*/ 1550002 h 2369152"/>
              <a:gd name="connsiteX7-813" fmla="*/ 2305244 w 2305244"/>
              <a:gd name="connsiteY7-814" fmla="*/ 1740502 h 2369152"/>
              <a:gd name="connsiteX8-815" fmla="*/ 1838519 w 2305244"/>
              <a:gd name="connsiteY8-816" fmla="*/ 1873852 h 2369152"/>
              <a:gd name="connsiteX9-817" fmla="*/ 2009969 w 2305244"/>
              <a:gd name="connsiteY9-818" fmla="*/ 2121502 h 2369152"/>
              <a:gd name="connsiteX10-819" fmla="*/ 1733744 w 2305244"/>
              <a:gd name="connsiteY10-820" fmla="*/ 1988152 h 2369152"/>
              <a:gd name="connsiteX11-821" fmla="*/ 1543244 w 2305244"/>
              <a:gd name="connsiteY11-822" fmla="*/ 2369152 h 2369152"/>
              <a:gd name="connsiteX12-823" fmla="*/ 1314644 w 2305244"/>
              <a:gd name="connsiteY12-824" fmla="*/ 2150077 h 2369152"/>
              <a:gd name="connsiteX13-825" fmla="*/ 1447994 w 2305244"/>
              <a:gd name="connsiteY13-826" fmla="*/ 1788127 h 2369152"/>
              <a:gd name="connsiteX14-827" fmla="*/ 909489 w 2305244"/>
              <a:gd name="connsiteY14-828" fmla="*/ 1185156 h 2369152"/>
              <a:gd name="connsiteX15-829" fmla="*/ 414951 w 2305244"/>
              <a:gd name="connsiteY15-830" fmla="*/ 2322212 h 2369152"/>
              <a:gd name="connsiteX16-831" fmla="*/ 293184 w 2305244"/>
              <a:gd name="connsiteY16-832" fmla="*/ 2052845 h 2369152"/>
              <a:gd name="connsiteX17-833" fmla="*/ 520411 w 2305244"/>
              <a:gd name="connsiteY17-834" fmla="*/ 767428 h 2369152"/>
              <a:gd name="connsiteX18-835" fmla="*/ 11167 w 2305244"/>
              <a:gd name="connsiteY18-836" fmla="*/ 5505 h 2369152"/>
              <a:gd name="connsiteX0-837" fmla="*/ 11167 w 2305244"/>
              <a:gd name="connsiteY0-838" fmla="*/ 5505 h 2369152"/>
              <a:gd name="connsiteX1-839" fmla="*/ 771719 w 2305244"/>
              <a:gd name="connsiteY1-840" fmla="*/ 578452 h 2369152"/>
              <a:gd name="connsiteX2-841" fmla="*/ 2041440 w 2305244"/>
              <a:gd name="connsiteY2-842" fmla="*/ 514597 h 2369152"/>
              <a:gd name="connsiteX3-843" fmla="*/ 2296406 w 2305244"/>
              <a:gd name="connsiteY3-844" fmla="*/ 662729 h 2369152"/>
              <a:gd name="connsiteX4-845" fmla="*/ 1106618 w 2305244"/>
              <a:gd name="connsiteY4-846" fmla="*/ 1004182 h 2369152"/>
              <a:gd name="connsiteX5-847" fmla="*/ 1628969 w 2305244"/>
              <a:gd name="connsiteY5-848" fmla="*/ 1550002 h 2369152"/>
              <a:gd name="connsiteX6-849" fmla="*/ 2076644 w 2305244"/>
              <a:gd name="connsiteY6-850" fmla="*/ 1550002 h 2369152"/>
              <a:gd name="connsiteX7-851" fmla="*/ 2305244 w 2305244"/>
              <a:gd name="connsiteY7-852" fmla="*/ 1740502 h 2369152"/>
              <a:gd name="connsiteX8-853" fmla="*/ 1838519 w 2305244"/>
              <a:gd name="connsiteY8-854" fmla="*/ 1873852 h 2369152"/>
              <a:gd name="connsiteX9-855" fmla="*/ 2009969 w 2305244"/>
              <a:gd name="connsiteY9-856" fmla="*/ 2121502 h 2369152"/>
              <a:gd name="connsiteX10-857" fmla="*/ 1733744 w 2305244"/>
              <a:gd name="connsiteY10-858" fmla="*/ 1988152 h 2369152"/>
              <a:gd name="connsiteX11-859" fmla="*/ 1543244 w 2305244"/>
              <a:gd name="connsiteY11-860" fmla="*/ 2369152 h 2369152"/>
              <a:gd name="connsiteX12-861" fmla="*/ 1314644 w 2305244"/>
              <a:gd name="connsiteY12-862" fmla="*/ 2150077 h 2369152"/>
              <a:gd name="connsiteX13-863" fmla="*/ 1447994 w 2305244"/>
              <a:gd name="connsiteY13-864" fmla="*/ 1788127 h 2369152"/>
              <a:gd name="connsiteX14-865" fmla="*/ 898516 w 2305244"/>
              <a:gd name="connsiteY14-866" fmla="*/ 1196129 h 2369152"/>
              <a:gd name="connsiteX15-867" fmla="*/ 414951 w 2305244"/>
              <a:gd name="connsiteY15-868" fmla="*/ 2322212 h 2369152"/>
              <a:gd name="connsiteX16-869" fmla="*/ 293184 w 2305244"/>
              <a:gd name="connsiteY16-870" fmla="*/ 2052845 h 2369152"/>
              <a:gd name="connsiteX17-871" fmla="*/ 520411 w 2305244"/>
              <a:gd name="connsiteY17-872" fmla="*/ 767428 h 2369152"/>
              <a:gd name="connsiteX18-873" fmla="*/ 11167 w 2305244"/>
              <a:gd name="connsiteY18-874" fmla="*/ 5505 h 2369152"/>
              <a:gd name="connsiteX0-875" fmla="*/ 11167 w 2305244"/>
              <a:gd name="connsiteY0-876" fmla="*/ 5505 h 2369152"/>
              <a:gd name="connsiteX1-877" fmla="*/ 771719 w 2305244"/>
              <a:gd name="connsiteY1-878" fmla="*/ 578452 h 2369152"/>
              <a:gd name="connsiteX2-879" fmla="*/ 2041440 w 2305244"/>
              <a:gd name="connsiteY2-880" fmla="*/ 514597 h 2369152"/>
              <a:gd name="connsiteX3-881" fmla="*/ 2296406 w 2305244"/>
              <a:gd name="connsiteY3-882" fmla="*/ 662729 h 2369152"/>
              <a:gd name="connsiteX4-883" fmla="*/ 1124906 w 2305244"/>
              <a:gd name="connsiteY4-884" fmla="*/ 1004182 h 2369152"/>
              <a:gd name="connsiteX5-885" fmla="*/ 1628969 w 2305244"/>
              <a:gd name="connsiteY5-886" fmla="*/ 1550002 h 2369152"/>
              <a:gd name="connsiteX6-887" fmla="*/ 2076644 w 2305244"/>
              <a:gd name="connsiteY6-888" fmla="*/ 1550002 h 2369152"/>
              <a:gd name="connsiteX7-889" fmla="*/ 2305244 w 2305244"/>
              <a:gd name="connsiteY7-890" fmla="*/ 1740502 h 2369152"/>
              <a:gd name="connsiteX8-891" fmla="*/ 1838519 w 2305244"/>
              <a:gd name="connsiteY8-892" fmla="*/ 1873852 h 2369152"/>
              <a:gd name="connsiteX9-893" fmla="*/ 2009969 w 2305244"/>
              <a:gd name="connsiteY9-894" fmla="*/ 2121502 h 2369152"/>
              <a:gd name="connsiteX10-895" fmla="*/ 1733744 w 2305244"/>
              <a:gd name="connsiteY10-896" fmla="*/ 1988152 h 2369152"/>
              <a:gd name="connsiteX11-897" fmla="*/ 1543244 w 2305244"/>
              <a:gd name="connsiteY11-898" fmla="*/ 2369152 h 2369152"/>
              <a:gd name="connsiteX12-899" fmla="*/ 1314644 w 2305244"/>
              <a:gd name="connsiteY12-900" fmla="*/ 2150077 h 2369152"/>
              <a:gd name="connsiteX13-901" fmla="*/ 1447994 w 2305244"/>
              <a:gd name="connsiteY13-902" fmla="*/ 1788127 h 2369152"/>
              <a:gd name="connsiteX14-903" fmla="*/ 898516 w 2305244"/>
              <a:gd name="connsiteY14-904" fmla="*/ 1196129 h 2369152"/>
              <a:gd name="connsiteX15-905" fmla="*/ 414951 w 2305244"/>
              <a:gd name="connsiteY15-906" fmla="*/ 2322212 h 2369152"/>
              <a:gd name="connsiteX16-907" fmla="*/ 293184 w 2305244"/>
              <a:gd name="connsiteY16-908" fmla="*/ 2052845 h 2369152"/>
              <a:gd name="connsiteX17-909" fmla="*/ 520411 w 2305244"/>
              <a:gd name="connsiteY17-910" fmla="*/ 767428 h 2369152"/>
              <a:gd name="connsiteX18-911" fmla="*/ 11167 w 2305244"/>
              <a:gd name="connsiteY18-912" fmla="*/ 5505 h 2369152"/>
              <a:gd name="connsiteX0-913" fmla="*/ 11167 w 2305244"/>
              <a:gd name="connsiteY0-914" fmla="*/ 5505 h 2369152"/>
              <a:gd name="connsiteX1-915" fmla="*/ 771719 w 2305244"/>
              <a:gd name="connsiteY1-916" fmla="*/ 578452 h 2369152"/>
              <a:gd name="connsiteX2-917" fmla="*/ 2041440 w 2305244"/>
              <a:gd name="connsiteY2-918" fmla="*/ 514597 h 2369152"/>
              <a:gd name="connsiteX3-919" fmla="*/ 2296406 w 2305244"/>
              <a:gd name="connsiteY3-920" fmla="*/ 662729 h 2369152"/>
              <a:gd name="connsiteX4-921" fmla="*/ 1124906 w 2305244"/>
              <a:gd name="connsiteY4-922" fmla="*/ 1004182 h 2369152"/>
              <a:gd name="connsiteX5-923" fmla="*/ 1628969 w 2305244"/>
              <a:gd name="connsiteY5-924" fmla="*/ 1550002 h 2369152"/>
              <a:gd name="connsiteX6-925" fmla="*/ 2076644 w 2305244"/>
              <a:gd name="connsiteY6-926" fmla="*/ 1550002 h 2369152"/>
              <a:gd name="connsiteX7-927" fmla="*/ 2305244 w 2305244"/>
              <a:gd name="connsiteY7-928" fmla="*/ 1740502 h 2369152"/>
              <a:gd name="connsiteX8-929" fmla="*/ 1838519 w 2305244"/>
              <a:gd name="connsiteY8-930" fmla="*/ 1873852 h 2369152"/>
              <a:gd name="connsiteX9-931" fmla="*/ 2009969 w 2305244"/>
              <a:gd name="connsiteY9-932" fmla="*/ 2121502 h 2369152"/>
              <a:gd name="connsiteX10-933" fmla="*/ 1733744 w 2305244"/>
              <a:gd name="connsiteY10-934" fmla="*/ 1988152 h 2369152"/>
              <a:gd name="connsiteX11-935" fmla="*/ 1543244 w 2305244"/>
              <a:gd name="connsiteY11-936" fmla="*/ 2369152 h 2369152"/>
              <a:gd name="connsiteX12-937" fmla="*/ 1314644 w 2305244"/>
              <a:gd name="connsiteY12-938" fmla="*/ 2150077 h 2369152"/>
              <a:gd name="connsiteX13-939" fmla="*/ 1447994 w 2305244"/>
              <a:gd name="connsiteY13-940" fmla="*/ 1788127 h 2369152"/>
              <a:gd name="connsiteX14-941" fmla="*/ 909489 w 2305244"/>
              <a:gd name="connsiteY14-942" fmla="*/ 1225390 h 2369152"/>
              <a:gd name="connsiteX15-943" fmla="*/ 414951 w 2305244"/>
              <a:gd name="connsiteY15-944" fmla="*/ 2322212 h 2369152"/>
              <a:gd name="connsiteX16-945" fmla="*/ 293184 w 2305244"/>
              <a:gd name="connsiteY16-946" fmla="*/ 2052845 h 2369152"/>
              <a:gd name="connsiteX17-947" fmla="*/ 520411 w 2305244"/>
              <a:gd name="connsiteY17-948" fmla="*/ 767428 h 2369152"/>
              <a:gd name="connsiteX18-949" fmla="*/ 11167 w 2305244"/>
              <a:gd name="connsiteY18-950" fmla="*/ 5505 h 2369152"/>
              <a:gd name="connsiteX0-951" fmla="*/ 11167 w 2305244"/>
              <a:gd name="connsiteY0-952" fmla="*/ 5505 h 2369152"/>
              <a:gd name="connsiteX1-953" fmla="*/ 771719 w 2305244"/>
              <a:gd name="connsiteY1-954" fmla="*/ 578452 h 2369152"/>
              <a:gd name="connsiteX2-955" fmla="*/ 2041440 w 2305244"/>
              <a:gd name="connsiteY2-956" fmla="*/ 514597 h 2369152"/>
              <a:gd name="connsiteX3-957" fmla="*/ 2296406 w 2305244"/>
              <a:gd name="connsiteY3-958" fmla="*/ 662729 h 2369152"/>
              <a:gd name="connsiteX4-959" fmla="*/ 1124906 w 2305244"/>
              <a:gd name="connsiteY4-960" fmla="*/ 1004182 h 2369152"/>
              <a:gd name="connsiteX5-961" fmla="*/ 1628969 w 2305244"/>
              <a:gd name="connsiteY5-962" fmla="*/ 1550002 h 2369152"/>
              <a:gd name="connsiteX6-963" fmla="*/ 2076644 w 2305244"/>
              <a:gd name="connsiteY6-964" fmla="*/ 1550002 h 2369152"/>
              <a:gd name="connsiteX7-965" fmla="*/ 2305244 w 2305244"/>
              <a:gd name="connsiteY7-966" fmla="*/ 1740502 h 2369152"/>
              <a:gd name="connsiteX8-967" fmla="*/ 1838519 w 2305244"/>
              <a:gd name="connsiteY8-968" fmla="*/ 1873852 h 2369152"/>
              <a:gd name="connsiteX9-969" fmla="*/ 2009969 w 2305244"/>
              <a:gd name="connsiteY9-970" fmla="*/ 2121502 h 2369152"/>
              <a:gd name="connsiteX10-971" fmla="*/ 1733744 w 2305244"/>
              <a:gd name="connsiteY10-972" fmla="*/ 1988152 h 2369152"/>
              <a:gd name="connsiteX11-973" fmla="*/ 1543244 w 2305244"/>
              <a:gd name="connsiteY11-974" fmla="*/ 2369152 h 2369152"/>
              <a:gd name="connsiteX12-975" fmla="*/ 1314644 w 2305244"/>
              <a:gd name="connsiteY12-976" fmla="*/ 2150077 h 2369152"/>
              <a:gd name="connsiteX13-977" fmla="*/ 1473597 w 2305244"/>
              <a:gd name="connsiteY13-978" fmla="*/ 1788127 h 2369152"/>
              <a:gd name="connsiteX14-979" fmla="*/ 909489 w 2305244"/>
              <a:gd name="connsiteY14-980" fmla="*/ 1225390 h 2369152"/>
              <a:gd name="connsiteX15-981" fmla="*/ 414951 w 2305244"/>
              <a:gd name="connsiteY15-982" fmla="*/ 2322212 h 2369152"/>
              <a:gd name="connsiteX16-983" fmla="*/ 293184 w 2305244"/>
              <a:gd name="connsiteY16-984" fmla="*/ 2052845 h 2369152"/>
              <a:gd name="connsiteX17-985" fmla="*/ 520411 w 2305244"/>
              <a:gd name="connsiteY17-986" fmla="*/ 767428 h 2369152"/>
              <a:gd name="connsiteX18-987" fmla="*/ 11167 w 2305244"/>
              <a:gd name="connsiteY18-988" fmla="*/ 5505 h 2369152"/>
              <a:gd name="connsiteX0-989" fmla="*/ 11167 w 2305244"/>
              <a:gd name="connsiteY0-990" fmla="*/ 5505 h 2369152"/>
              <a:gd name="connsiteX1-991" fmla="*/ 771719 w 2305244"/>
              <a:gd name="connsiteY1-992" fmla="*/ 578452 h 2369152"/>
              <a:gd name="connsiteX2-993" fmla="*/ 2041440 w 2305244"/>
              <a:gd name="connsiteY2-994" fmla="*/ 514597 h 2369152"/>
              <a:gd name="connsiteX3-995" fmla="*/ 2296406 w 2305244"/>
              <a:gd name="connsiteY3-996" fmla="*/ 662729 h 2369152"/>
              <a:gd name="connsiteX4-997" fmla="*/ 1124906 w 2305244"/>
              <a:gd name="connsiteY4-998" fmla="*/ 1004182 h 2369152"/>
              <a:gd name="connsiteX5-999" fmla="*/ 1628969 w 2305244"/>
              <a:gd name="connsiteY5-1000" fmla="*/ 1550002 h 2369152"/>
              <a:gd name="connsiteX6-1001" fmla="*/ 2076644 w 2305244"/>
              <a:gd name="connsiteY6-1002" fmla="*/ 1550002 h 2369152"/>
              <a:gd name="connsiteX7-1003" fmla="*/ 2305244 w 2305244"/>
              <a:gd name="connsiteY7-1004" fmla="*/ 1740502 h 2369152"/>
              <a:gd name="connsiteX8-1005" fmla="*/ 1838519 w 2305244"/>
              <a:gd name="connsiteY8-1006" fmla="*/ 1873852 h 2369152"/>
              <a:gd name="connsiteX9-1007" fmla="*/ 2009969 w 2305244"/>
              <a:gd name="connsiteY9-1008" fmla="*/ 2121502 h 2369152"/>
              <a:gd name="connsiteX10-1009" fmla="*/ 1733744 w 2305244"/>
              <a:gd name="connsiteY10-1010" fmla="*/ 1988152 h 2369152"/>
              <a:gd name="connsiteX11-1011" fmla="*/ 1543244 w 2305244"/>
              <a:gd name="connsiteY11-1012" fmla="*/ 2369152 h 2369152"/>
              <a:gd name="connsiteX12-1013" fmla="*/ 1314644 w 2305244"/>
              <a:gd name="connsiteY12-1014" fmla="*/ 2150077 h 2369152"/>
              <a:gd name="connsiteX13-1015" fmla="*/ 1513830 w 2305244"/>
              <a:gd name="connsiteY13-1016" fmla="*/ 1784469 h 2369152"/>
              <a:gd name="connsiteX14-1017" fmla="*/ 909489 w 2305244"/>
              <a:gd name="connsiteY14-1018" fmla="*/ 1225390 h 2369152"/>
              <a:gd name="connsiteX15-1019" fmla="*/ 414951 w 2305244"/>
              <a:gd name="connsiteY15-1020" fmla="*/ 2322212 h 2369152"/>
              <a:gd name="connsiteX16-1021" fmla="*/ 293184 w 2305244"/>
              <a:gd name="connsiteY16-1022" fmla="*/ 2052845 h 2369152"/>
              <a:gd name="connsiteX17-1023" fmla="*/ 520411 w 2305244"/>
              <a:gd name="connsiteY17-1024" fmla="*/ 767428 h 2369152"/>
              <a:gd name="connsiteX18-1025" fmla="*/ 11167 w 2305244"/>
              <a:gd name="connsiteY18-1026" fmla="*/ 5505 h 2369152"/>
              <a:gd name="connsiteX0-1027" fmla="*/ 11167 w 2305244"/>
              <a:gd name="connsiteY0-1028" fmla="*/ 5505 h 2369152"/>
              <a:gd name="connsiteX1-1029" fmla="*/ 771719 w 2305244"/>
              <a:gd name="connsiteY1-1030" fmla="*/ 578452 h 2369152"/>
              <a:gd name="connsiteX2-1031" fmla="*/ 2041440 w 2305244"/>
              <a:gd name="connsiteY2-1032" fmla="*/ 514597 h 2369152"/>
              <a:gd name="connsiteX3-1033" fmla="*/ 2296406 w 2305244"/>
              <a:gd name="connsiteY3-1034" fmla="*/ 662729 h 2369152"/>
              <a:gd name="connsiteX4-1035" fmla="*/ 1124906 w 2305244"/>
              <a:gd name="connsiteY4-1036" fmla="*/ 1004182 h 2369152"/>
              <a:gd name="connsiteX5-1037" fmla="*/ 1628969 w 2305244"/>
              <a:gd name="connsiteY5-1038" fmla="*/ 1550002 h 2369152"/>
              <a:gd name="connsiteX6-1039" fmla="*/ 2076644 w 2305244"/>
              <a:gd name="connsiteY6-1040" fmla="*/ 1550002 h 2369152"/>
              <a:gd name="connsiteX7-1041" fmla="*/ 2305244 w 2305244"/>
              <a:gd name="connsiteY7-1042" fmla="*/ 1740502 h 2369152"/>
              <a:gd name="connsiteX8-1043" fmla="*/ 1838519 w 2305244"/>
              <a:gd name="connsiteY8-1044" fmla="*/ 1873852 h 2369152"/>
              <a:gd name="connsiteX9-1045" fmla="*/ 2009969 w 2305244"/>
              <a:gd name="connsiteY9-1046" fmla="*/ 2121502 h 2369152"/>
              <a:gd name="connsiteX10-1047" fmla="*/ 1733744 w 2305244"/>
              <a:gd name="connsiteY10-1048" fmla="*/ 1988152 h 2369152"/>
              <a:gd name="connsiteX11-1049" fmla="*/ 1543244 w 2305244"/>
              <a:gd name="connsiteY11-1050" fmla="*/ 2369152 h 2369152"/>
              <a:gd name="connsiteX12-1051" fmla="*/ 1314644 w 2305244"/>
              <a:gd name="connsiteY12-1052" fmla="*/ 2150077 h 2369152"/>
              <a:gd name="connsiteX13-1053" fmla="*/ 1495542 w 2305244"/>
              <a:gd name="connsiteY13-1054" fmla="*/ 1788127 h 2369152"/>
              <a:gd name="connsiteX14-1055" fmla="*/ 909489 w 2305244"/>
              <a:gd name="connsiteY14-1056" fmla="*/ 1225390 h 2369152"/>
              <a:gd name="connsiteX15-1057" fmla="*/ 414951 w 2305244"/>
              <a:gd name="connsiteY15-1058" fmla="*/ 2322212 h 2369152"/>
              <a:gd name="connsiteX16-1059" fmla="*/ 293184 w 2305244"/>
              <a:gd name="connsiteY16-1060" fmla="*/ 2052845 h 2369152"/>
              <a:gd name="connsiteX17-1061" fmla="*/ 520411 w 2305244"/>
              <a:gd name="connsiteY17-1062" fmla="*/ 767428 h 2369152"/>
              <a:gd name="connsiteX18-1063" fmla="*/ 11167 w 2305244"/>
              <a:gd name="connsiteY18-1064" fmla="*/ 5505 h 2369152"/>
              <a:gd name="connsiteX0-1065" fmla="*/ 11167 w 2305244"/>
              <a:gd name="connsiteY0-1066" fmla="*/ 5505 h 2369152"/>
              <a:gd name="connsiteX1-1067" fmla="*/ 771719 w 2305244"/>
              <a:gd name="connsiteY1-1068" fmla="*/ 578452 h 2369152"/>
              <a:gd name="connsiteX2-1069" fmla="*/ 2041440 w 2305244"/>
              <a:gd name="connsiteY2-1070" fmla="*/ 514597 h 2369152"/>
              <a:gd name="connsiteX3-1071" fmla="*/ 2296406 w 2305244"/>
              <a:gd name="connsiteY3-1072" fmla="*/ 662729 h 2369152"/>
              <a:gd name="connsiteX4-1073" fmla="*/ 1124906 w 2305244"/>
              <a:gd name="connsiteY4-1074" fmla="*/ 1004182 h 2369152"/>
              <a:gd name="connsiteX5-1075" fmla="*/ 1650914 w 2305244"/>
              <a:gd name="connsiteY5-1076" fmla="*/ 1597551 h 2369152"/>
              <a:gd name="connsiteX6-1077" fmla="*/ 2076644 w 2305244"/>
              <a:gd name="connsiteY6-1078" fmla="*/ 1550002 h 2369152"/>
              <a:gd name="connsiteX7-1079" fmla="*/ 2305244 w 2305244"/>
              <a:gd name="connsiteY7-1080" fmla="*/ 1740502 h 2369152"/>
              <a:gd name="connsiteX8-1081" fmla="*/ 1838519 w 2305244"/>
              <a:gd name="connsiteY8-1082" fmla="*/ 1873852 h 2369152"/>
              <a:gd name="connsiteX9-1083" fmla="*/ 2009969 w 2305244"/>
              <a:gd name="connsiteY9-1084" fmla="*/ 2121502 h 2369152"/>
              <a:gd name="connsiteX10-1085" fmla="*/ 1733744 w 2305244"/>
              <a:gd name="connsiteY10-1086" fmla="*/ 1988152 h 2369152"/>
              <a:gd name="connsiteX11-1087" fmla="*/ 1543244 w 2305244"/>
              <a:gd name="connsiteY11-1088" fmla="*/ 2369152 h 2369152"/>
              <a:gd name="connsiteX12-1089" fmla="*/ 1314644 w 2305244"/>
              <a:gd name="connsiteY12-1090" fmla="*/ 2150077 h 2369152"/>
              <a:gd name="connsiteX13-1091" fmla="*/ 1495542 w 2305244"/>
              <a:gd name="connsiteY13-1092" fmla="*/ 1788127 h 2369152"/>
              <a:gd name="connsiteX14-1093" fmla="*/ 909489 w 2305244"/>
              <a:gd name="connsiteY14-1094" fmla="*/ 1225390 h 2369152"/>
              <a:gd name="connsiteX15-1095" fmla="*/ 414951 w 2305244"/>
              <a:gd name="connsiteY15-1096" fmla="*/ 2322212 h 2369152"/>
              <a:gd name="connsiteX16-1097" fmla="*/ 293184 w 2305244"/>
              <a:gd name="connsiteY16-1098" fmla="*/ 2052845 h 2369152"/>
              <a:gd name="connsiteX17-1099" fmla="*/ 520411 w 2305244"/>
              <a:gd name="connsiteY17-1100" fmla="*/ 767428 h 2369152"/>
              <a:gd name="connsiteX18-1101" fmla="*/ 11167 w 2305244"/>
              <a:gd name="connsiteY18-1102" fmla="*/ 5505 h 2369152"/>
              <a:gd name="connsiteX0-1103" fmla="*/ 11167 w 2305244"/>
              <a:gd name="connsiteY0-1104" fmla="*/ 5505 h 2369152"/>
              <a:gd name="connsiteX1-1105" fmla="*/ 771719 w 2305244"/>
              <a:gd name="connsiteY1-1106" fmla="*/ 578452 h 2369152"/>
              <a:gd name="connsiteX2-1107" fmla="*/ 2041440 w 2305244"/>
              <a:gd name="connsiteY2-1108" fmla="*/ 514597 h 2369152"/>
              <a:gd name="connsiteX3-1109" fmla="*/ 2296406 w 2305244"/>
              <a:gd name="connsiteY3-1110" fmla="*/ 662729 h 2369152"/>
              <a:gd name="connsiteX4-1111" fmla="*/ 1124906 w 2305244"/>
              <a:gd name="connsiteY4-1112" fmla="*/ 1004182 h 2369152"/>
              <a:gd name="connsiteX5-1113" fmla="*/ 1676517 w 2305244"/>
              <a:gd name="connsiteY5-1114" fmla="*/ 1608523 h 2369152"/>
              <a:gd name="connsiteX6-1115" fmla="*/ 2076644 w 2305244"/>
              <a:gd name="connsiteY6-1116" fmla="*/ 1550002 h 2369152"/>
              <a:gd name="connsiteX7-1117" fmla="*/ 2305244 w 2305244"/>
              <a:gd name="connsiteY7-1118" fmla="*/ 1740502 h 2369152"/>
              <a:gd name="connsiteX8-1119" fmla="*/ 1838519 w 2305244"/>
              <a:gd name="connsiteY8-1120" fmla="*/ 1873852 h 2369152"/>
              <a:gd name="connsiteX9-1121" fmla="*/ 2009969 w 2305244"/>
              <a:gd name="connsiteY9-1122" fmla="*/ 2121502 h 2369152"/>
              <a:gd name="connsiteX10-1123" fmla="*/ 1733744 w 2305244"/>
              <a:gd name="connsiteY10-1124" fmla="*/ 1988152 h 2369152"/>
              <a:gd name="connsiteX11-1125" fmla="*/ 1543244 w 2305244"/>
              <a:gd name="connsiteY11-1126" fmla="*/ 2369152 h 2369152"/>
              <a:gd name="connsiteX12-1127" fmla="*/ 1314644 w 2305244"/>
              <a:gd name="connsiteY12-1128" fmla="*/ 2150077 h 2369152"/>
              <a:gd name="connsiteX13-1129" fmla="*/ 1495542 w 2305244"/>
              <a:gd name="connsiteY13-1130" fmla="*/ 1788127 h 2369152"/>
              <a:gd name="connsiteX14-1131" fmla="*/ 909489 w 2305244"/>
              <a:gd name="connsiteY14-1132" fmla="*/ 1225390 h 2369152"/>
              <a:gd name="connsiteX15-1133" fmla="*/ 414951 w 2305244"/>
              <a:gd name="connsiteY15-1134" fmla="*/ 2322212 h 2369152"/>
              <a:gd name="connsiteX16-1135" fmla="*/ 293184 w 2305244"/>
              <a:gd name="connsiteY16-1136" fmla="*/ 2052845 h 2369152"/>
              <a:gd name="connsiteX17-1137" fmla="*/ 520411 w 2305244"/>
              <a:gd name="connsiteY17-1138" fmla="*/ 767428 h 2369152"/>
              <a:gd name="connsiteX18-1139" fmla="*/ 11167 w 2305244"/>
              <a:gd name="connsiteY18-1140" fmla="*/ 5505 h 2369152"/>
              <a:gd name="connsiteX0-1141" fmla="*/ 11167 w 2305244"/>
              <a:gd name="connsiteY0-1142" fmla="*/ 5505 h 2369152"/>
              <a:gd name="connsiteX1-1143" fmla="*/ 771719 w 2305244"/>
              <a:gd name="connsiteY1-1144" fmla="*/ 578452 h 2369152"/>
              <a:gd name="connsiteX2-1145" fmla="*/ 2041440 w 2305244"/>
              <a:gd name="connsiteY2-1146" fmla="*/ 514597 h 2369152"/>
              <a:gd name="connsiteX3-1147" fmla="*/ 2296406 w 2305244"/>
              <a:gd name="connsiteY3-1148" fmla="*/ 662729 h 2369152"/>
              <a:gd name="connsiteX4-1149" fmla="*/ 1124906 w 2305244"/>
              <a:gd name="connsiteY4-1150" fmla="*/ 1004182 h 2369152"/>
              <a:gd name="connsiteX5-1151" fmla="*/ 1676517 w 2305244"/>
              <a:gd name="connsiteY5-1152" fmla="*/ 1608523 h 2369152"/>
              <a:gd name="connsiteX6-1153" fmla="*/ 2032752 w 2305244"/>
              <a:gd name="connsiteY6-1154" fmla="*/ 1550002 h 2369152"/>
              <a:gd name="connsiteX7-1155" fmla="*/ 2305244 w 2305244"/>
              <a:gd name="connsiteY7-1156" fmla="*/ 1740502 h 2369152"/>
              <a:gd name="connsiteX8-1157" fmla="*/ 1838519 w 2305244"/>
              <a:gd name="connsiteY8-1158" fmla="*/ 1873852 h 2369152"/>
              <a:gd name="connsiteX9-1159" fmla="*/ 2009969 w 2305244"/>
              <a:gd name="connsiteY9-1160" fmla="*/ 2121502 h 2369152"/>
              <a:gd name="connsiteX10-1161" fmla="*/ 1733744 w 2305244"/>
              <a:gd name="connsiteY10-1162" fmla="*/ 1988152 h 2369152"/>
              <a:gd name="connsiteX11-1163" fmla="*/ 1543244 w 2305244"/>
              <a:gd name="connsiteY11-1164" fmla="*/ 2369152 h 2369152"/>
              <a:gd name="connsiteX12-1165" fmla="*/ 1314644 w 2305244"/>
              <a:gd name="connsiteY12-1166" fmla="*/ 2150077 h 2369152"/>
              <a:gd name="connsiteX13-1167" fmla="*/ 1495542 w 2305244"/>
              <a:gd name="connsiteY13-1168" fmla="*/ 1788127 h 2369152"/>
              <a:gd name="connsiteX14-1169" fmla="*/ 909489 w 2305244"/>
              <a:gd name="connsiteY14-1170" fmla="*/ 1225390 h 2369152"/>
              <a:gd name="connsiteX15-1171" fmla="*/ 414951 w 2305244"/>
              <a:gd name="connsiteY15-1172" fmla="*/ 2322212 h 2369152"/>
              <a:gd name="connsiteX16-1173" fmla="*/ 293184 w 2305244"/>
              <a:gd name="connsiteY16-1174" fmla="*/ 2052845 h 2369152"/>
              <a:gd name="connsiteX17-1175" fmla="*/ 520411 w 2305244"/>
              <a:gd name="connsiteY17-1176" fmla="*/ 767428 h 2369152"/>
              <a:gd name="connsiteX18-1177" fmla="*/ 11167 w 2305244"/>
              <a:gd name="connsiteY18-1178" fmla="*/ 5505 h 2369152"/>
              <a:gd name="connsiteX0-1179" fmla="*/ 2305244 w 2305244"/>
              <a:gd name="connsiteY0-1180" fmla="*/ 1740502 h 2369152"/>
              <a:gd name="connsiteX1-1181" fmla="*/ 1838519 w 2305244"/>
              <a:gd name="connsiteY1-1182" fmla="*/ 1873852 h 2369152"/>
              <a:gd name="connsiteX2-1183" fmla="*/ 2009969 w 2305244"/>
              <a:gd name="connsiteY2-1184" fmla="*/ 2121502 h 2369152"/>
              <a:gd name="connsiteX3-1185" fmla="*/ 1733744 w 2305244"/>
              <a:gd name="connsiteY3-1186" fmla="*/ 1988152 h 2369152"/>
              <a:gd name="connsiteX4-1187" fmla="*/ 1543244 w 2305244"/>
              <a:gd name="connsiteY4-1188" fmla="*/ 2369152 h 2369152"/>
              <a:gd name="connsiteX5-1189" fmla="*/ 1314644 w 2305244"/>
              <a:gd name="connsiteY5-1190" fmla="*/ 2150077 h 2369152"/>
              <a:gd name="connsiteX6-1191" fmla="*/ 1495542 w 2305244"/>
              <a:gd name="connsiteY6-1192" fmla="*/ 1788127 h 2369152"/>
              <a:gd name="connsiteX7-1193" fmla="*/ 909489 w 2305244"/>
              <a:gd name="connsiteY7-1194" fmla="*/ 1225390 h 2369152"/>
              <a:gd name="connsiteX8-1195" fmla="*/ 414951 w 2305244"/>
              <a:gd name="connsiteY8-1196" fmla="*/ 2322212 h 2369152"/>
              <a:gd name="connsiteX9-1197" fmla="*/ 293184 w 2305244"/>
              <a:gd name="connsiteY9-1198" fmla="*/ 2052845 h 2369152"/>
              <a:gd name="connsiteX10-1199" fmla="*/ 520411 w 2305244"/>
              <a:gd name="connsiteY10-1200" fmla="*/ 767428 h 2369152"/>
              <a:gd name="connsiteX11-1201" fmla="*/ 11167 w 2305244"/>
              <a:gd name="connsiteY11-1202" fmla="*/ 5505 h 2369152"/>
              <a:gd name="connsiteX12-1203" fmla="*/ 771719 w 2305244"/>
              <a:gd name="connsiteY12-1204" fmla="*/ 578452 h 2369152"/>
              <a:gd name="connsiteX13-1205" fmla="*/ 2041440 w 2305244"/>
              <a:gd name="connsiteY13-1206" fmla="*/ 514597 h 2369152"/>
              <a:gd name="connsiteX14-1207" fmla="*/ 2296406 w 2305244"/>
              <a:gd name="connsiteY14-1208" fmla="*/ 662729 h 2369152"/>
              <a:gd name="connsiteX15-1209" fmla="*/ 1124906 w 2305244"/>
              <a:gd name="connsiteY15-1210" fmla="*/ 1004182 h 2369152"/>
              <a:gd name="connsiteX16-1211" fmla="*/ 1676517 w 2305244"/>
              <a:gd name="connsiteY16-1212" fmla="*/ 1608523 h 2369152"/>
              <a:gd name="connsiteX17-1213" fmla="*/ 2124192 w 2305244"/>
              <a:gd name="connsiteY17-1214" fmla="*/ 1641442 h 2369152"/>
              <a:gd name="connsiteX0-1215" fmla="*/ 2305244 w 2305244"/>
              <a:gd name="connsiteY0-1216" fmla="*/ 1740502 h 2369152"/>
              <a:gd name="connsiteX1-1217" fmla="*/ 1838519 w 2305244"/>
              <a:gd name="connsiteY1-1218" fmla="*/ 1873852 h 2369152"/>
              <a:gd name="connsiteX2-1219" fmla="*/ 2009969 w 2305244"/>
              <a:gd name="connsiteY2-1220" fmla="*/ 2121502 h 2369152"/>
              <a:gd name="connsiteX3-1221" fmla="*/ 1733744 w 2305244"/>
              <a:gd name="connsiteY3-1222" fmla="*/ 1988152 h 2369152"/>
              <a:gd name="connsiteX4-1223" fmla="*/ 1543244 w 2305244"/>
              <a:gd name="connsiteY4-1224" fmla="*/ 2369152 h 2369152"/>
              <a:gd name="connsiteX5-1225" fmla="*/ 1314644 w 2305244"/>
              <a:gd name="connsiteY5-1226" fmla="*/ 2150077 h 2369152"/>
              <a:gd name="connsiteX6-1227" fmla="*/ 1495542 w 2305244"/>
              <a:gd name="connsiteY6-1228" fmla="*/ 1788127 h 2369152"/>
              <a:gd name="connsiteX7-1229" fmla="*/ 909489 w 2305244"/>
              <a:gd name="connsiteY7-1230" fmla="*/ 1225390 h 2369152"/>
              <a:gd name="connsiteX8-1231" fmla="*/ 414951 w 2305244"/>
              <a:gd name="connsiteY8-1232" fmla="*/ 2322212 h 2369152"/>
              <a:gd name="connsiteX9-1233" fmla="*/ 293184 w 2305244"/>
              <a:gd name="connsiteY9-1234" fmla="*/ 2052845 h 2369152"/>
              <a:gd name="connsiteX10-1235" fmla="*/ 520411 w 2305244"/>
              <a:gd name="connsiteY10-1236" fmla="*/ 767428 h 2369152"/>
              <a:gd name="connsiteX11-1237" fmla="*/ 11167 w 2305244"/>
              <a:gd name="connsiteY11-1238" fmla="*/ 5505 h 2369152"/>
              <a:gd name="connsiteX12-1239" fmla="*/ 771719 w 2305244"/>
              <a:gd name="connsiteY12-1240" fmla="*/ 578452 h 2369152"/>
              <a:gd name="connsiteX13-1241" fmla="*/ 2041440 w 2305244"/>
              <a:gd name="connsiteY13-1242" fmla="*/ 514597 h 2369152"/>
              <a:gd name="connsiteX14-1243" fmla="*/ 2296406 w 2305244"/>
              <a:gd name="connsiteY14-1244" fmla="*/ 662729 h 2369152"/>
              <a:gd name="connsiteX15-1245" fmla="*/ 1124906 w 2305244"/>
              <a:gd name="connsiteY15-1246" fmla="*/ 1004182 h 2369152"/>
              <a:gd name="connsiteX16-1247" fmla="*/ 1676517 w 2305244"/>
              <a:gd name="connsiteY16-1248" fmla="*/ 1608523 h 2369152"/>
              <a:gd name="connsiteX17-1249" fmla="*/ 2102246 w 2305244"/>
              <a:gd name="connsiteY17-1250" fmla="*/ 1579262 h 2369152"/>
              <a:gd name="connsiteX0-1251" fmla="*/ 2275983 w 2296406"/>
              <a:gd name="connsiteY0-1252" fmla="*/ 1747817 h 2369152"/>
              <a:gd name="connsiteX1-1253" fmla="*/ 1838519 w 2296406"/>
              <a:gd name="connsiteY1-1254" fmla="*/ 1873852 h 2369152"/>
              <a:gd name="connsiteX2-1255" fmla="*/ 2009969 w 2296406"/>
              <a:gd name="connsiteY2-1256" fmla="*/ 2121502 h 2369152"/>
              <a:gd name="connsiteX3-1257" fmla="*/ 1733744 w 2296406"/>
              <a:gd name="connsiteY3-1258" fmla="*/ 1988152 h 2369152"/>
              <a:gd name="connsiteX4-1259" fmla="*/ 1543244 w 2296406"/>
              <a:gd name="connsiteY4-1260" fmla="*/ 2369152 h 2369152"/>
              <a:gd name="connsiteX5-1261" fmla="*/ 1314644 w 2296406"/>
              <a:gd name="connsiteY5-1262" fmla="*/ 2150077 h 2369152"/>
              <a:gd name="connsiteX6-1263" fmla="*/ 1495542 w 2296406"/>
              <a:gd name="connsiteY6-1264" fmla="*/ 1788127 h 2369152"/>
              <a:gd name="connsiteX7-1265" fmla="*/ 909489 w 2296406"/>
              <a:gd name="connsiteY7-1266" fmla="*/ 1225390 h 2369152"/>
              <a:gd name="connsiteX8-1267" fmla="*/ 414951 w 2296406"/>
              <a:gd name="connsiteY8-1268" fmla="*/ 2322212 h 2369152"/>
              <a:gd name="connsiteX9-1269" fmla="*/ 293184 w 2296406"/>
              <a:gd name="connsiteY9-1270" fmla="*/ 2052845 h 2369152"/>
              <a:gd name="connsiteX10-1271" fmla="*/ 520411 w 2296406"/>
              <a:gd name="connsiteY10-1272" fmla="*/ 767428 h 2369152"/>
              <a:gd name="connsiteX11-1273" fmla="*/ 11167 w 2296406"/>
              <a:gd name="connsiteY11-1274" fmla="*/ 5505 h 2369152"/>
              <a:gd name="connsiteX12-1275" fmla="*/ 771719 w 2296406"/>
              <a:gd name="connsiteY12-1276" fmla="*/ 578452 h 2369152"/>
              <a:gd name="connsiteX13-1277" fmla="*/ 2041440 w 2296406"/>
              <a:gd name="connsiteY13-1278" fmla="*/ 514597 h 2369152"/>
              <a:gd name="connsiteX14-1279" fmla="*/ 2296406 w 2296406"/>
              <a:gd name="connsiteY14-1280" fmla="*/ 662729 h 2369152"/>
              <a:gd name="connsiteX15-1281" fmla="*/ 1124906 w 2296406"/>
              <a:gd name="connsiteY15-1282" fmla="*/ 1004182 h 2369152"/>
              <a:gd name="connsiteX16-1283" fmla="*/ 1676517 w 2296406"/>
              <a:gd name="connsiteY16-1284" fmla="*/ 1608523 h 2369152"/>
              <a:gd name="connsiteX17-1285" fmla="*/ 2102246 w 2296406"/>
              <a:gd name="connsiteY17-1286" fmla="*/ 1579262 h 2369152"/>
              <a:gd name="connsiteX0-1287" fmla="*/ 2290614 w 2296406"/>
              <a:gd name="connsiteY0-1288" fmla="*/ 1777078 h 2369152"/>
              <a:gd name="connsiteX1-1289" fmla="*/ 1838519 w 2296406"/>
              <a:gd name="connsiteY1-1290" fmla="*/ 1873852 h 2369152"/>
              <a:gd name="connsiteX2-1291" fmla="*/ 2009969 w 2296406"/>
              <a:gd name="connsiteY2-1292" fmla="*/ 2121502 h 2369152"/>
              <a:gd name="connsiteX3-1293" fmla="*/ 1733744 w 2296406"/>
              <a:gd name="connsiteY3-1294" fmla="*/ 1988152 h 2369152"/>
              <a:gd name="connsiteX4-1295" fmla="*/ 1543244 w 2296406"/>
              <a:gd name="connsiteY4-1296" fmla="*/ 2369152 h 2369152"/>
              <a:gd name="connsiteX5-1297" fmla="*/ 1314644 w 2296406"/>
              <a:gd name="connsiteY5-1298" fmla="*/ 2150077 h 2369152"/>
              <a:gd name="connsiteX6-1299" fmla="*/ 1495542 w 2296406"/>
              <a:gd name="connsiteY6-1300" fmla="*/ 1788127 h 2369152"/>
              <a:gd name="connsiteX7-1301" fmla="*/ 909489 w 2296406"/>
              <a:gd name="connsiteY7-1302" fmla="*/ 1225390 h 2369152"/>
              <a:gd name="connsiteX8-1303" fmla="*/ 414951 w 2296406"/>
              <a:gd name="connsiteY8-1304" fmla="*/ 2322212 h 2369152"/>
              <a:gd name="connsiteX9-1305" fmla="*/ 293184 w 2296406"/>
              <a:gd name="connsiteY9-1306" fmla="*/ 2052845 h 2369152"/>
              <a:gd name="connsiteX10-1307" fmla="*/ 520411 w 2296406"/>
              <a:gd name="connsiteY10-1308" fmla="*/ 767428 h 2369152"/>
              <a:gd name="connsiteX11-1309" fmla="*/ 11167 w 2296406"/>
              <a:gd name="connsiteY11-1310" fmla="*/ 5505 h 2369152"/>
              <a:gd name="connsiteX12-1311" fmla="*/ 771719 w 2296406"/>
              <a:gd name="connsiteY12-1312" fmla="*/ 578452 h 2369152"/>
              <a:gd name="connsiteX13-1313" fmla="*/ 2041440 w 2296406"/>
              <a:gd name="connsiteY13-1314" fmla="*/ 514597 h 2369152"/>
              <a:gd name="connsiteX14-1315" fmla="*/ 2296406 w 2296406"/>
              <a:gd name="connsiteY14-1316" fmla="*/ 662729 h 2369152"/>
              <a:gd name="connsiteX15-1317" fmla="*/ 1124906 w 2296406"/>
              <a:gd name="connsiteY15-1318" fmla="*/ 1004182 h 2369152"/>
              <a:gd name="connsiteX16-1319" fmla="*/ 1676517 w 2296406"/>
              <a:gd name="connsiteY16-1320" fmla="*/ 1608523 h 2369152"/>
              <a:gd name="connsiteX17-1321" fmla="*/ 2102246 w 2296406"/>
              <a:gd name="connsiteY17-1322" fmla="*/ 1579262 h 2369152"/>
              <a:gd name="connsiteX0-1323" fmla="*/ 2290614 w 2296406"/>
              <a:gd name="connsiteY0-1324" fmla="*/ 1740502 h 2369152"/>
              <a:gd name="connsiteX1-1325" fmla="*/ 1838519 w 2296406"/>
              <a:gd name="connsiteY1-1326" fmla="*/ 1873852 h 2369152"/>
              <a:gd name="connsiteX2-1327" fmla="*/ 2009969 w 2296406"/>
              <a:gd name="connsiteY2-1328" fmla="*/ 2121502 h 2369152"/>
              <a:gd name="connsiteX3-1329" fmla="*/ 1733744 w 2296406"/>
              <a:gd name="connsiteY3-1330" fmla="*/ 1988152 h 2369152"/>
              <a:gd name="connsiteX4-1331" fmla="*/ 1543244 w 2296406"/>
              <a:gd name="connsiteY4-1332" fmla="*/ 2369152 h 2369152"/>
              <a:gd name="connsiteX5-1333" fmla="*/ 1314644 w 2296406"/>
              <a:gd name="connsiteY5-1334" fmla="*/ 2150077 h 2369152"/>
              <a:gd name="connsiteX6-1335" fmla="*/ 1495542 w 2296406"/>
              <a:gd name="connsiteY6-1336" fmla="*/ 1788127 h 2369152"/>
              <a:gd name="connsiteX7-1337" fmla="*/ 909489 w 2296406"/>
              <a:gd name="connsiteY7-1338" fmla="*/ 1225390 h 2369152"/>
              <a:gd name="connsiteX8-1339" fmla="*/ 414951 w 2296406"/>
              <a:gd name="connsiteY8-1340" fmla="*/ 2322212 h 2369152"/>
              <a:gd name="connsiteX9-1341" fmla="*/ 293184 w 2296406"/>
              <a:gd name="connsiteY9-1342" fmla="*/ 2052845 h 2369152"/>
              <a:gd name="connsiteX10-1343" fmla="*/ 520411 w 2296406"/>
              <a:gd name="connsiteY10-1344" fmla="*/ 767428 h 2369152"/>
              <a:gd name="connsiteX11-1345" fmla="*/ 11167 w 2296406"/>
              <a:gd name="connsiteY11-1346" fmla="*/ 5505 h 2369152"/>
              <a:gd name="connsiteX12-1347" fmla="*/ 771719 w 2296406"/>
              <a:gd name="connsiteY12-1348" fmla="*/ 578452 h 2369152"/>
              <a:gd name="connsiteX13-1349" fmla="*/ 2041440 w 2296406"/>
              <a:gd name="connsiteY13-1350" fmla="*/ 514597 h 2369152"/>
              <a:gd name="connsiteX14-1351" fmla="*/ 2296406 w 2296406"/>
              <a:gd name="connsiteY14-1352" fmla="*/ 662729 h 2369152"/>
              <a:gd name="connsiteX15-1353" fmla="*/ 1124906 w 2296406"/>
              <a:gd name="connsiteY15-1354" fmla="*/ 1004182 h 2369152"/>
              <a:gd name="connsiteX16-1355" fmla="*/ 1676517 w 2296406"/>
              <a:gd name="connsiteY16-1356" fmla="*/ 1608523 h 2369152"/>
              <a:gd name="connsiteX17-1357" fmla="*/ 2102246 w 2296406"/>
              <a:gd name="connsiteY17-1358" fmla="*/ 1579262 h 2369152"/>
              <a:gd name="connsiteX0-1359" fmla="*/ 2290614 w 2296406"/>
              <a:gd name="connsiteY0-1360" fmla="*/ 1740502 h 2369152"/>
              <a:gd name="connsiteX1-1361" fmla="*/ 1838519 w 2296406"/>
              <a:gd name="connsiteY1-1362" fmla="*/ 1873852 h 2369152"/>
              <a:gd name="connsiteX2-1363" fmla="*/ 2009969 w 2296406"/>
              <a:gd name="connsiteY2-1364" fmla="*/ 2121502 h 2369152"/>
              <a:gd name="connsiteX3-1365" fmla="*/ 1733744 w 2296406"/>
              <a:gd name="connsiteY3-1366" fmla="*/ 1988152 h 2369152"/>
              <a:gd name="connsiteX4-1367" fmla="*/ 1543244 w 2296406"/>
              <a:gd name="connsiteY4-1368" fmla="*/ 2369152 h 2369152"/>
              <a:gd name="connsiteX5-1369" fmla="*/ 1314644 w 2296406"/>
              <a:gd name="connsiteY5-1370" fmla="*/ 2150077 h 2369152"/>
              <a:gd name="connsiteX6-1371" fmla="*/ 1495542 w 2296406"/>
              <a:gd name="connsiteY6-1372" fmla="*/ 1788127 h 2369152"/>
              <a:gd name="connsiteX7-1373" fmla="*/ 909489 w 2296406"/>
              <a:gd name="connsiteY7-1374" fmla="*/ 1225390 h 2369152"/>
              <a:gd name="connsiteX8-1375" fmla="*/ 414951 w 2296406"/>
              <a:gd name="connsiteY8-1376" fmla="*/ 2322212 h 2369152"/>
              <a:gd name="connsiteX9-1377" fmla="*/ 293184 w 2296406"/>
              <a:gd name="connsiteY9-1378" fmla="*/ 2052845 h 2369152"/>
              <a:gd name="connsiteX10-1379" fmla="*/ 520411 w 2296406"/>
              <a:gd name="connsiteY10-1380" fmla="*/ 767428 h 2369152"/>
              <a:gd name="connsiteX11-1381" fmla="*/ 11167 w 2296406"/>
              <a:gd name="connsiteY11-1382" fmla="*/ 5505 h 2369152"/>
              <a:gd name="connsiteX12-1383" fmla="*/ 771719 w 2296406"/>
              <a:gd name="connsiteY12-1384" fmla="*/ 578452 h 2369152"/>
              <a:gd name="connsiteX13-1385" fmla="*/ 2041440 w 2296406"/>
              <a:gd name="connsiteY13-1386" fmla="*/ 514597 h 2369152"/>
              <a:gd name="connsiteX14-1387" fmla="*/ 2296406 w 2296406"/>
              <a:gd name="connsiteY14-1388" fmla="*/ 662729 h 2369152"/>
              <a:gd name="connsiteX15-1389" fmla="*/ 1124906 w 2296406"/>
              <a:gd name="connsiteY15-1390" fmla="*/ 1004182 h 2369152"/>
              <a:gd name="connsiteX16-1391" fmla="*/ 1676517 w 2296406"/>
              <a:gd name="connsiteY16-1392" fmla="*/ 1608523 h 2369152"/>
              <a:gd name="connsiteX17-1393" fmla="*/ 2062012 w 2296406"/>
              <a:gd name="connsiteY17-1394" fmla="*/ 1560974 h 2369152"/>
              <a:gd name="connsiteX0-1395" fmla="*/ 2257695 w 2296406"/>
              <a:gd name="connsiteY0-1396" fmla="*/ 1755133 h 2369152"/>
              <a:gd name="connsiteX1-1397" fmla="*/ 1838519 w 2296406"/>
              <a:gd name="connsiteY1-1398" fmla="*/ 1873852 h 2369152"/>
              <a:gd name="connsiteX2-1399" fmla="*/ 2009969 w 2296406"/>
              <a:gd name="connsiteY2-1400" fmla="*/ 2121502 h 2369152"/>
              <a:gd name="connsiteX3-1401" fmla="*/ 1733744 w 2296406"/>
              <a:gd name="connsiteY3-1402" fmla="*/ 1988152 h 2369152"/>
              <a:gd name="connsiteX4-1403" fmla="*/ 1543244 w 2296406"/>
              <a:gd name="connsiteY4-1404" fmla="*/ 2369152 h 2369152"/>
              <a:gd name="connsiteX5-1405" fmla="*/ 1314644 w 2296406"/>
              <a:gd name="connsiteY5-1406" fmla="*/ 2150077 h 2369152"/>
              <a:gd name="connsiteX6-1407" fmla="*/ 1495542 w 2296406"/>
              <a:gd name="connsiteY6-1408" fmla="*/ 1788127 h 2369152"/>
              <a:gd name="connsiteX7-1409" fmla="*/ 909489 w 2296406"/>
              <a:gd name="connsiteY7-1410" fmla="*/ 1225390 h 2369152"/>
              <a:gd name="connsiteX8-1411" fmla="*/ 414951 w 2296406"/>
              <a:gd name="connsiteY8-1412" fmla="*/ 2322212 h 2369152"/>
              <a:gd name="connsiteX9-1413" fmla="*/ 293184 w 2296406"/>
              <a:gd name="connsiteY9-1414" fmla="*/ 2052845 h 2369152"/>
              <a:gd name="connsiteX10-1415" fmla="*/ 520411 w 2296406"/>
              <a:gd name="connsiteY10-1416" fmla="*/ 767428 h 2369152"/>
              <a:gd name="connsiteX11-1417" fmla="*/ 11167 w 2296406"/>
              <a:gd name="connsiteY11-1418" fmla="*/ 5505 h 2369152"/>
              <a:gd name="connsiteX12-1419" fmla="*/ 771719 w 2296406"/>
              <a:gd name="connsiteY12-1420" fmla="*/ 578452 h 2369152"/>
              <a:gd name="connsiteX13-1421" fmla="*/ 2041440 w 2296406"/>
              <a:gd name="connsiteY13-1422" fmla="*/ 514597 h 2369152"/>
              <a:gd name="connsiteX14-1423" fmla="*/ 2296406 w 2296406"/>
              <a:gd name="connsiteY14-1424" fmla="*/ 662729 h 2369152"/>
              <a:gd name="connsiteX15-1425" fmla="*/ 1124906 w 2296406"/>
              <a:gd name="connsiteY15-1426" fmla="*/ 1004182 h 2369152"/>
              <a:gd name="connsiteX16-1427" fmla="*/ 1676517 w 2296406"/>
              <a:gd name="connsiteY16-1428" fmla="*/ 1608523 h 2369152"/>
              <a:gd name="connsiteX17-1429" fmla="*/ 2062012 w 2296406"/>
              <a:gd name="connsiteY17-1430" fmla="*/ 1560974 h 2369152"/>
              <a:gd name="connsiteX0-1431" fmla="*/ 2279640 w 2296406"/>
              <a:gd name="connsiteY0-1432" fmla="*/ 1747818 h 2369152"/>
              <a:gd name="connsiteX1-1433" fmla="*/ 1838519 w 2296406"/>
              <a:gd name="connsiteY1-1434" fmla="*/ 1873852 h 2369152"/>
              <a:gd name="connsiteX2-1435" fmla="*/ 2009969 w 2296406"/>
              <a:gd name="connsiteY2-1436" fmla="*/ 2121502 h 2369152"/>
              <a:gd name="connsiteX3-1437" fmla="*/ 1733744 w 2296406"/>
              <a:gd name="connsiteY3-1438" fmla="*/ 1988152 h 2369152"/>
              <a:gd name="connsiteX4-1439" fmla="*/ 1543244 w 2296406"/>
              <a:gd name="connsiteY4-1440" fmla="*/ 2369152 h 2369152"/>
              <a:gd name="connsiteX5-1441" fmla="*/ 1314644 w 2296406"/>
              <a:gd name="connsiteY5-1442" fmla="*/ 2150077 h 2369152"/>
              <a:gd name="connsiteX6-1443" fmla="*/ 1495542 w 2296406"/>
              <a:gd name="connsiteY6-1444" fmla="*/ 1788127 h 2369152"/>
              <a:gd name="connsiteX7-1445" fmla="*/ 909489 w 2296406"/>
              <a:gd name="connsiteY7-1446" fmla="*/ 1225390 h 2369152"/>
              <a:gd name="connsiteX8-1447" fmla="*/ 414951 w 2296406"/>
              <a:gd name="connsiteY8-1448" fmla="*/ 2322212 h 2369152"/>
              <a:gd name="connsiteX9-1449" fmla="*/ 293184 w 2296406"/>
              <a:gd name="connsiteY9-1450" fmla="*/ 2052845 h 2369152"/>
              <a:gd name="connsiteX10-1451" fmla="*/ 520411 w 2296406"/>
              <a:gd name="connsiteY10-1452" fmla="*/ 767428 h 2369152"/>
              <a:gd name="connsiteX11-1453" fmla="*/ 11167 w 2296406"/>
              <a:gd name="connsiteY11-1454" fmla="*/ 5505 h 2369152"/>
              <a:gd name="connsiteX12-1455" fmla="*/ 771719 w 2296406"/>
              <a:gd name="connsiteY12-1456" fmla="*/ 578452 h 2369152"/>
              <a:gd name="connsiteX13-1457" fmla="*/ 2041440 w 2296406"/>
              <a:gd name="connsiteY13-1458" fmla="*/ 514597 h 2369152"/>
              <a:gd name="connsiteX14-1459" fmla="*/ 2296406 w 2296406"/>
              <a:gd name="connsiteY14-1460" fmla="*/ 662729 h 2369152"/>
              <a:gd name="connsiteX15-1461" fmla="*/ 1124906 w 2296406"/>
              <a:gd name="connsiteY15-1462" fmla="*/ 1004182 h 2369152"/>
              <a:gd name="connsiteX16-1463" fmla="*/ 1676517 w 2296406"/>
              <a:gd name="connsiteY16-1464" fmla="*/ 1608523 h 2369152"/>
              <a:gd name="connsiteX17-1465" fmla="*/ 2062012 w 2296406"/>
              <a:gd name="connsiteY17-1466" fmla="*/ 1560974 h 2369152"/>
              <a:gd name="connsiteX0-1467" fmla="*/ 2279640 w 2296406"/>
              <a:gd name="connsiteY0-1468" fmla="*/ 1747818 h 2369152"/>
              <a:gd name="connsiteX1-1469" fmla="*/ 1838519 w 2296406"/>
              <a:gd name="connsiteY1-1470" fmla="*/ 1873852 h 2369152"/>
              <a:gd name="connsiteX2-1471" fmla="*/ 2009969 w 2296406"/>
              <a:gd name="connsiteY2-1472" fmla="*/ 2121502 h 2369152"/>
              <a:gd name="connsiteX3-1473" fmla="*/ 1733744 w 2296406"/>
              <a:gd name="connsiteY3-1474" fmla="*/ 1988152 h 2369152"/>
              <a:gd name="connsiteX4-1475" fmla="*/ 1543244 w 2296406"/>
              <a:gd name="connsiteY4-1476" fmla="*/ 2369152 h 2369152"/>
              <a:gd name="connsiteX5-1477" fmla="*/ 1314644 w 2296406"/>
              <a:gd name="connsiteY5-1478" fmla="*/ 2150077 h 2369152"/>
              <a:gd name="connsiteX6-1479" fmla="*/ 1495542 w 2296406"/>
              <a:gd name="connsiteY6-1480" fmla="*/ 1788127 h 2369152"/>
              <a:gd name="connsiteX7-1481" fmla="*/ 909489 w 2296406"/>
              <a:gd name="connsiteY7-1482" fmla="*/ 1225390 h 2369152"/>
              <a:gd name="connsiteX8-1483" fmla="*/ 414951 w 2296406"/>
              <a:gd name="connsiteY8-1484" fmla="*/ 2322212 h 2369152"/>
              <a:gd name="connsiteX9-1485" fmla="*/ 293184 w 2296406"/>
              <a:gd name="connsiteY9-1486" fmla="*/ 2052845 h 2369152"/>
              <a:gd name="connsiteX10-1487" fmla="*/ 520411 w 2296406"/>
              <a:gd name="connsiteY10-1488" fmla="*/ 767428 h 2369152"/>
              <a:gd name="connsiteX11-1489" fmla="*/ 11167 w 2296406"/>
              <a:gd name="connsiteY11-1490" fmla="*/ 5505 h 2369152"/>
              <a:gd name="connsiteX12-1491" fmla="*/ 771719 w 2296406"/>
              <a:gd name="connsiteY12-1492" fmla="*/ 578452 h 2369152"/>
              <a:gd name="connsiteX13-1493" fmla="*/ 2041440 w 2296406"/>
              <a:gd name="connsiteY13-1494" fmla="*/ 514597 h 2369152"/>
              <a:gd name="connsiteX14-1495" fmla="*/ 2296406 w 2296406"/>
              <a:gd name="connsiteY14-1496" fmla="*/ 662729 h 2369152"/>
              <a:gd name="connsiteX15-1497" fmla="*/ 1124906 w 2296406"/>
              <a:gd name="connsiteY15-1498" fmla="*/ 1004182 h 2369152"/>
              <a:gd name="connsiteX16-1499" fmla="*/ 1676517 w 2296406"/>
              <a:gd name="connsiteY16-1500" fmla="*/ 1608523 h 2369152"/>
              <a:gd name="connsiteX17-1501" fmla="*/ 2094931 w 2296406"/>
              <a:gd name="connsiteY17-1502" fmla="*/ 1557316 h 2369152"/>
              <a:gd name="connsiteX0-1503" fmla="*/ 2279640 w 2296406"/>
              <a:gd name="connsiteY0-1504" fmla="*/ 1747818 h 2369152"/>
              <a:gd name="connsiteX1-1505" fmla="*/ 1838519 w 2296406"/>
              <a:gd name="connsiteY1-1506" fmla="*/ 1873852 h 2369152"/>
              <a:gd name="connsiteX2-1507" fmla="*/ 2009969 w 2296406"/>
              <a:gd name="connsiteY2-1508" fmla="*/ 2121502 h 2369152"/>
              <a:gd name="connsiteX3-1509" fmla="*/ 1733744 w 2296406"/>
              <a:gd name="connsiteY3-1510" fmla="*/ 1988152 h 2369152"/>
              <a:gd name="connsiteX4-1511" fmla="*/ 1543244 w 2296406"/>
              <a:gd name="connsiteY4-1512" fmla="*/ 2369152 h 2369152"/>
              <a:gd name="connsiteX5-1513" fmla="*/ 1391454 w 2296406"/>
              <a:gd name="connsiteY5-1514" fmla="*/ 2150077 h 2369152"/>
              <a:gd name="connsiteX6-1515" fmla="*/ 1495542 w 2296406"/>
              <a:gd name="connsiteY6-1516" fmla="*/ 1788127 h 2369152"/>
              <a:gd name="connsiteX7-1517" fmla="*/ 909489 w 2296406"/>
              <a:gd name="connsiteY7-1518" fmla="*/ 1225390 h 2369152"/>
              <a:gd name="connsiteX8-1519" fmla="*/ 414951 w 2296406"/>
              <a:gd name="connsiteY8-1520" fmla="*/ 2322212 h 2369152"/>
              <a:gd name="connsiteX9-1521" fmla="*/ 293184 w 2296406"/>
              <a:gd name="connsiteY9-1522" fmla="*/ 2052845 h 2369152"/>
              <a:gd name="connsiteX10-1523" fmla="*/ 520411 w 2296406"/>
              <a:gd name="connsiteY10-1524" fmla="*/ 767428 h 2369152"/>
              <a:gd name="connsiteX11-1525" fmla="*/ 11167 w 2296406"/>
              <a:gd name="connsiteY11-1526" fmla="*/ 5505 h 2369152"/>
              <a:gd name="connsiteX12-1527" fmla="*/ 771719 w 2296406"/>
              <a:gd name="connsiteY12-1528" fmla="*/ 578452 h 2369152"/>
              <a:gd name="connsiteX13-1529" fmla="*/ 2041440 w 2296406"/>
              <a:gd name="connsiteY13-1530" fmla="*/ 514597 h 2369152"/>
              <a:gd name="connsiteX14-1531" fmla="*/ 2296406 w 2296406"/>
              <a:gd name="connsiteY14-1532" fmla="*/ 662729 h 2369152"/>
              <a:gd name="connsiteX15-1533" fmla="*/ 1124906 w 2296406"/>
              <a:gd name="connsiteY15-1534" fmla="*/ 1004182 h 2369152"/>
              <a:gd name="connsiteX16-1535" fmla="*/ 1676517 w 2296406"/>
              <a:gd name="connsiteY16-1536" fmla="*/ 1608523 h 2369152"/>
              <a:gd name="connsiteX17-1537" fmla="*/ 2094931 w 2296406"/>
              <a:gd name="connsiteY17-1538" fmla="*/ 1557316 h 2369152"/>
              <a:gd name="connsiteX0-1539" fmla="*/ 2279640 w 2296406"/>
              <a:gd name="connsiteY0-1540" fmla="*/ 1747818 h 2369152"/>
              <a:gd name="connsiteX1-1541" fmla="*/ 1838519 w 2296406"/>
              <a:gd name="connsiteY1-1542" fmla="*/ 1873852 h 2369152"/>
              <a:gd name="connsiteX2-1543" fmla="*/ 2009969 w 2296406"/>
              <a:gd name="connsiteY2-1544" fmla="*/ 2121502 h 2369152"/>
              <a:gd name="connsiteX3-1545" fmla="*/ 1733744 w 2296406"/>
              <a:gd name="connsiteY3-1546" fmla="*/ 1988152 h 2369152"/>
              <a:gd name="connsiteX4-1547" fmla="*/ 1543244 w 2296406"/>
              <a:gd name="connsiteY4-1548" fmla="*/ 2369152 h 2369152"/>
              <a:gd name="connsiteX5-1549" fmla="*/ 1380482 w 2296406"/>
              <a:gd name="connsiteY5-1550" fmla="*/ 2120816 h 2369152"/>
              <a:gd name="connsiteX6-1551" fmla="*/ 1495542 w 2296406"/>
              <a:gd name="connsiteY6-1552" fmla="*/ 1788127 h 2369152"/>
              <a:gd name="connsiteX7-1553" fmla="*/ 909489 w 2296406"/>
              <a:gd name="connsiteY7-1554" fmla="*/ 1225390 h 2369152"/>
              <a:gd name="connsiteX8-1555" fmla="*/ 414951 w 2296406"/>
              <a:gd name="connsiteY8-1556" fmla="*/ 2322212 h 2369152"/>
              <a:gd name="connsiteX9-1557" fmla="*/ 293184 w 2296406"/>
              <a:gd name="connsiteY9-1558" fmla="*/ 2052845 h 2369152"/>
              <a:gd name="connsiteX10-1559" fmla="*/ 520411 w 2296406"/>
              <a:gd name="connsiteY10-1560" fmla="*/ 767428 h 2369152"/>
              <a:gd name="connsiteX11-1561" fmla="*/ 11167 w 2296406"/>
              <a:gd name="connsiteY11-1562" fmla="*/ 5505 h 2369152"/>
              <a:gd name="connsiteX12-1563" fmla="*/ 771719 w 2296406"/>
              <a:gd name="connsiteY12-1564" fmla="*/ 578452 h 2369152"/>
              <a:gd name="connsiteX13-1565" fmla="*/ 2041440 w 2296406"/>
              <a:gd name="connsiteY13-1566" fmla="*/ 514597 h 2369152"/>
              <a:gd name="connsiteX14-1567" fmla="*/ 2296406 w 2296406"/>
              <a:gd name="connsiteY14-1568" fmla="*/ 662729 h 2369152"/>
              <a:gd name="connsiteX15-1569" fmla="*/ 1124906 w 2296406"/>
              <a:gd name="connsiteY15-1570" fmla="*/ 1004182 h 2369152"/>
              <a:gd name="connsiteX16-1571" fmla="*/ 1676517 w 2296406"/>
              <a:gd name="connsiteY16-1572" fmla="*/ 1608523 h 2369152"/>
              <a:gd name="connsiteX17-1573" fmla="*/ 2094931 w 2296406"/>
              <a:gd name="connsiteY17-1574" fmla="*/ 1557316 h 2369152"/>
              <a:gd name="connsiteX0-1575" fmla="*/ 2279640 w 2296406"/>
              <a:gd name="connsiteY0-1576" fmla="*/ 1747818 h 2354521"/>
              <a:gd name="connsiteX1-1577" fmla="*/ 1838519 w 2296406"/>
              <a:gd name="connsiteY1-1578" fmla="*/ 1873852 h 2354521"/>
              <a:gd name="connsiteX2-1579" fmla="*/ 2009969 w 2296406"/>
              <a:gd name="connsiteY2-1580" fmla="*/ 2121502 h 2354521"/>
              <a:gd name="connsiteX3-1581" fmla="*/ 1733744 w 2296406"/>
              <a:gd name="connsiteY3-1582" fmla="*/ 1988152 h 2354521"/>
              <a:gd name="connsiteX4-1583" fmla="*/ 1528613 w 2296406"/>
              <a:gd name="connsiteY4-1584" fmla="*/ 2354521 h 2354521"/>
              <a:gd name="connsiteX5-1585" fmla="*/ 1380482 w 2296406"/>
              <a:gd name="connsiteY5-1586" fmla="*/ 2120816 h 2354521"/>
              <a:gd name="connsiteX6-1587" fmla="*/ 1495542 w 2296406"/>
              <a:gd name="connsiteY6-1588" fmla="*/ 1788127 h 2354521"/>
              <a:gd name="connsiteX7-1589" fmla="*/ 909489 w 2296406"/>
              <a:gd name="connsiteY7-1590" fmla="*/ 1225390 h 2354521"/>
              <a:gd name="connsiteX8-1591" fmla="*/ 414951 w 2296406"/>
              <a:gd name="connsiteY8-1592" fmla="*/ 2322212 h 2354521"/>
              <a:gd name="connsiteX9-1593" fmla="*/ 293184 w 2296406"/>
              <a:gd name="connsiteY9-1594" fmla="*/ 2052845 h 2354521"/>
              <a:gd name="connsiteX10-1595" fmla="*/ 520411 w 2296406"/>
              <a:gd name="connsiteY10-1596" fmla="*/ 767428 h 2354521"/>
              <a:gd name="connsiteX11-1597" fmla="*/ 11167 w 2296406"/>
              <a:gd name="connsiteY11-1598" fmla="*/ 5505 h 2354521"/>
              <a:gd name="connsiteX12-1599" fmla="*/ 771719 w 2296406"/>
              <a:gd name="connsiteY12-1600" fmla="*/ 578452 h 2354521"/>
              <a:gd name="connsiteX13-1601" fmla="*/ 2041440 w 2296406"/>
              <a:gd name="connsiteY13-1602" fmla="*/ 514597 h 2354521"/>
              <a:gd name="connsiteX14-1603" fmla="*/ 2296406 w 2296406"/>
              <a:gd name="connsiteY14-1604" fmla="*/ 662729 h 2354521"/>
              <a:gd name="connsiteX15-1605" fmla="*/ 1124906 w 2296406"/>
              <a:gd name="connsiteY15-1606" fmla="*/ 1004182 h 2354521"/>
              <a:gd name="connsiteX16-1607" fmla="*/ 1676517 w 2296406"/>
              <a:gd name="connsiteY16-1608" fmla="*/ 1608523 h 2354521"/>
              <a:gd name="connsiteX17-1609" fmla="*/ 2094931 w 2296406"/>
              <a:gd name="connsiteY17-1610" fmla="*/ 1557316 h 2354521"/>
              <a:gd name="connsiteX0-1611" fmla="*/ 2279640 w 2296406"/>
              <a:gd name="connsiteY0-1612" fmla="*/ 1747818 h 2354521"/>
              <a:gd name="connsiteX1-1613" fmla="*/ 1838519 w 2296406"/>
              <a:gd name="connsiteY1-1614" fmla="*/ 1873852 h 2354521"/>
              <a:gd name="connsiteX2-1615" fmla="*/ 2009969 w 2296406"/>
              <a:gd name="connsiteY2-1616" fmla="*/ 2121502 h 2354521"/>
              <a:gd name="connsiteX3-1617" fmla="*/ 1682537 w 2296406"/>
              <a:gd name="connsiteY3-1618" fmla="*/ 1962549 h 2354521"/>
              <a:gd name="connsiteX4-1619" fmla="*/ 1528613 w 2296406"/>
              <a:gd name="connsiteY4-1620" fmla="*/ 2354521 h 2354521"/>
              <a:gd name="connsiteX5-1621" fmla="*/ 1380482 w 2296406"/>
              <a:gd name="connsiteY5-1622" fmla="*/ 2120816 h 2354521"/>
              <a:gd name="connsiteX6-1623" fmla="*/ 1495542 w 2296406"/>
              <a:gd name="connsiteY6-1624" fmla="*/ 1788127 h 2354521"/>
              <a:gd name="connsiteX7-1625" fmla="*/ 909489 w 2296406"/>
              <a:gd name="connsiteY7-1626" fmla="*/ 1225390 h 2354521"/>
              <a:gd name="connsiteX8-1627" fmla="*/ 414951 w 2296406"/>
              <a:gd name="connsiteY8-1628" fmla="*/ 2322212 h 2354521"/>
              <a:gd name="connsiteX9-1629" fmla="*/ 293184 w 2296406"/>
              <a:gd name="connsiteY9-1630" fmla="*/ 2052845 h 2354521"/>
              <a:gd name="connsiteX10-1631" fmla="*/ 520411 w 2296406"/>
              <a:gd name="connsiteY10-1632" fmla="*/ 767428 h 2354521"/>
              <a:gd name="connsiteX11-1633" fmla="*/ 11167 w 2296406"/>
              <a:gd name="connsiteY11-1634" fmla="*/ 5505 h 2354521"/>
              <a:gd name="connsiteX12-1635" fmla="*/ 771719 w 2296406"/>
              <a:gd name="connsiteY12-1636" fmla="*/ 578452 h 2354521"/>
              <a:gd name="connsiteX13-1637" fmla="*/ 2041440 w 2296406"/>
              <a:gd name="connsiteY13-1638" fmla="*/ 514597 h 2354521"/>
              <a:gd name="connsiteX14-1639" fmla="*/ 2296406 w 2296406"/>
              <a:gd name="connsiteY14-1640" fmla="*/ 662729 h 2354521"/>
              <a:gd name="connsiteX15-1641" fmla="*/ 1124906 w 2296406"/>
              <a:gd name="connsiteY15-1642" fmla="*/ 1004182 h 2354521"/>
              <a:gd name="connsiteX16-1643" fmla="*/ 1676517 w 2296406"/>
              <a:gd name="connsiteY16-1644" fmla="*/ 1608523 h 2354521"/>
              <a:gd name="connsiteX17-1645" fmla="*/ 2094931 w 2296406"/>
              <a:gd name="connsiteY17-1646" fmla="*/ 1557316 h 2354521"/>
              <a:gd name="connsiteX0-1647" fmla="*/ 2279640 w 2296406"/>
              <a:gd name="connsiteY0-1648" fmla="*/ 1747818 h 2354521"/>
              <a:gd name="connsiteX1-1649" fmla="*/ 1816574 w 2296406"/>
              <a:gd name="connsiteY1-1650" fmla="*/ 1851907 h 2354521"/>
              <a:gd name="connsiteX2-1651" fmla="*/ 2009969 w 2296406"/>
              <a:gd name="connsiteY2-1652" fmla="*/ 2121502 h 2354521"/>
              <a:gd name="connsiteX3-1653" fmla="*/ 1682537 w 2296406"/>
              <a:gd name="connsiteY3-1654" fmla="*/ 1962549 h 2354521"/>
              <a:gd name="connsiteX4-1655" fmla="*/ 1528613 w 2296406"/>
              <a:gd name="connsiteY4-1656" fmla="*/ 2354521 h 2354521"/>
              <a:gd name="connsiteX5-1657" fmla="*/ 1380482 w 2296406"/>
              <a:gd name="connsiteY5-1658" fmla="*/ 2120816 h 2354521"/>
              <a:gd name="connsiteX6-1659" fmla="*/ 1495542 w 2296406"/>
              <a:gd name="connsiteY6-1660" fmla="*/ 1788127 h 2354521"/>
              <a:gd name="connsiteX7-1661" fmla="*/ 909489 w 2296406"/>
              <a:gd name="connsiteY7-1662" fmla="*/ 1225390 h 2354521"/>
              <a:gd name="connsiteX8-1663" fmla="*/ 414951 w 2296406"/>
              <a:gd name="connsiteY8-1664" fmla="*/ 2322212 h 2354521"/>
              <a:gd name="connsiteX9-1665" fmla="*/ 293184 w 2296406"/>
              <a:gd name="connsiteY9-1666" fmla="*/ 2052845 h 2354521"/>
              <a:gd name="connsiteX10-1667" fmla="*/ 520411 w 2296406"/>
              <a:gd name="connsiteY10-1668" fmla="*/ 767428 h 2354521"/>
              <a:gd name="connsiteX11-1669" fmla="*/ 11167 w 2296406"/>
              <a:gd name="connsiteY11-1670" fmla="*/ 5505 h 2354521"/>
              <a:gd name="connsiteX12-1671" fmla="*/ 771719 w 2296406"/>
              <a:gd name="connsiteY12-1672" fmla="*/ 578452 h 2354521"/>
              <a:gd name="connsiteX13-1673" fmla="*/ 2041440 w 2296406"/>
              <a:gd name="connsiteY13-1674" fmla="*/ 514597 h 2354521"/>
              <a:gd name="connsiteX14-1675" fmla="*/ 2296406 w 2296406"/>
              <a:gd name="connsiteY14-1676" fmla="*/ 662729 h 2354521"/>
              <a:gd name="connsiteX15-1677" fmla="*/ 1124906 w 2296406"/>
              <a:gd name="connsiteY15-1678" fmla="*/ 1004182 h 2354521"/>
              <a:gd name="connsiteX16-1679" fmla="*/ 1676517 w 2296406"/>
              <a:gd name="connsiteY16-1680" fmla="*/ 1608523 h 2354521"/>
              <a:gd name="connsiteX17-1681" fmla="*/ 2094931 w 2296406"/>
              <a:gd name="connsiteY17-1682" fmla="*/ 1557316 h 2354521"/>
              <a:gd name="connsiteX0-1683" fmla="*/ 2279640 w 2296406"/>
              <a:gd name="connsiteY0-1684" fmla="*/ 1747818 h 2354521"/>
              <a:gd name="connsiteX1-1685" fmla="*/ 1816574 w 2296406"/>
              <a:gd name="connsiteY1-1686" fmla="*/ 1851907 h 2354521"/>
              <a:gd name="connsiteX2-1687" fmla="*/ 1991681 w 2296406"/>
              <a:gd name="connsiteY2-1688" fmla="*/ 2136133 h 2354521"/>
              <a:gd name="connsiteX3-1689" fmla="*/ 1682537 w 2296406"/>
              <a:gd name="connsiteY3-1690" fmla="*/ 1962549 h 2354521"/>
              <a:gd name="connsiteX4-1691" fmla="*/ 1528613 w 2296406"/>
              <a:gd name="connsiteY4-1692" fmla="*/ 2354521 h 2354521"/>
              <a:gd name="connsiteX5-1693" fmla="*/ 1380482 w 2296406"/>
              <a:gd name="connsiteY5-1694" fmla="*/ 2120816 h 2354521"/>
              <a:gd name="connsiteX6-1695" fmla="*/ 1495542 w 2296406"/>
              <a:gd name="connsiteY6-1696" fmla="*/ 1788127 h 2354521"/>
              <a:gd name="connsiteX7-1697" fmla="*/ 909489 w 2296406"/>
              <a:gd name="connsiteY7-1698" fmla="*/ 1225390 h 2354521"/>
              <a:gd name="connsiteX8-1699" fmla="*/ 414951 w 2296406"/>
              <a:gd name="connsiteY8-1700" fmla="*/ 2322212 h 2354521"/>
              <a:gd name="connsiteX9-1701" fmla="*/ 293184 w 2296406"/>
              <a:gd name="connsiteY9-1702" fmla="*/ 2052845 h 2354521"/>
              <a:gd name="connsiteX10-1703" fmla="*/ 520411 w 2296406"/>
              <a:gd name="connsiteY10-1704" fmla="*/ 767428 h 2354521"/>
              <a:gd name="connsiteX11-1705" fmla="*/ 11167 w 2296406"/>
              <a:gd name="connsiteY11-1706" fmla="*/ 5505 h 2354521"/>
              <a:gd name="connsiteX12-1707" fmla="*/ 771719 w 2296406"/>
              <a:gd name="connsiteY12-1708" fmla="*/ 578452 h 2354521"/>
              <a:gd name="connsiteX13-1709" fmla="*/ 2041440 w 2296406"/>
              <a:gd name="connsiteY13-1710" fmla="*/ 514597 h 2354521"/>
              <a:gd name="connsiteX14-1711" fmla="*/ 2296406 w 2296406"/>
              <a:gd name="connsiteY14-1712" fmla="*/ 662729 h 2354521"/>
              <a:gd name="connsiteX15-1713" fmla="*/ 1124906 w 2296406"/>
              <a:gd name="connsiteY15-1714" fmla="*/ 1004182 h 2354521"/>
              <a:gd name="connsiteX16-1715" fmla="*/ 1676517 w 2296406"/>
              <a:gd name="connsiteY16-1716" fmla="*/ 1608523 h 2354521"/>
              <a:gd name="connsiteX17-1717" fmla="*/ 2094931 w 2296406"/>
              <a:gd name="connsiteY17-1718" fmla="*/ 1557316 h 2354521"/>
              <a:gd name="connsiteX0-1719" fmla="*/ 2279640 w 2296406"/>
              <a:gd name="connsiteY0-1720" fmla="*/ 1747818 h 2354521"/>
              <a:gd name="connsiteX1-1721" fmla="*/ 1816574 w 2296406"/>
              <a:gd name="connsiteY1-1722" fmla="*/ 1851907 h 2354521"/>
              <a:gd name="connsiteX2-1723" fmla="*/ 2042887 w 2296406"/>
              <a:gd name="connsiteY2-1724" fmla="*/ 2194655 h 2354521"/>
              <a:gd name="connsiteX3-1725" fmla="*/ 1682537 w 2296406"/>
              <a:gd name="connsiteY3-1726" fmla="*/ 1962549 h 2354521"/>
              <a:gd name="connsiteX4-1727" fmla="*/ 1528613 w 2296406"/>
              <a:gd name="connsiteY4-1728" fmla="*/ 2354521 h 2354521"/>
              <a:gd name="connsiteX5-1729" fmla="*/ 1380482 w 2296406"/>
              <a:gd name="connsiteY5-1730" fmla="*/ 2120816 h 2354521"/>
              <a:gd name="connsiteX6-1731" fmla="*/ 1495542 w 2296406"/>
              <a:gd name="connsiteY6-1732" fmla="*/ 1788127 h 2354521"/>
              <a:gd name="connsiteX7-1733" fmla="*/ 909489 w 2296406"/>
              <a:gd name="connsiteY7-1734" fmla="*/ 1225390 h 2354521"/>
              <a:gd name="connsiteX8-1735" fmla="*/ 414951 w 2296406"/>
              <a:gd name="connsiteY8-1736" fmla="*/ 2322212 h 2354521"/>
              <a:gd name="connsiteX9-1737" fmla="*/ 293184 w 2296406"/>
              <a:gd name="connsiteY9-1738" fmla="*/ 2052845 h 2354521"/>
              <a:gd name="connsiteX10-1739" fmla="*/ 520411 w 2296406"/>
              <a:gd name="connsiteY10-1740" fmla="*/ 767428 h 2354521"/>
              <a:gd name="connsiteX11-1741" fmla="*/ 11167 w 2296406"/>
              <a:gd name="connsiteY11-1742" fmla="*/ 5505 h 2354521"/>
              <a:gd name="connsiteX12-1743" fmla="*/ 771719 w 2296406"/>
              <a:gd name="connsiteY12-1744" fmla="*/ 578452 h 2354521"/>
              <a:gd name="connsiteX13-1745" fmla="*/ 2041440 w 2296406"/>
              <a:gd name="connsiteY13-1746" fmla="*/ 514597 h 2354521"/>
              <a:gd name="connsiteX14-1747" fmla="*/ 2296406 w 2296406"/>
              <a:gd name="connsiteY14-1748" fmla="*/ 662729 h 2354521"/>
              <a:gd name="connsiteX15-1749" fmla="*/ 1124906 w 2296406"/>
              <a:gd name="connsiteY15-1750" fmla="*/ 1004182 h 2354521"/>
              <a:gd name="connsiteX16-1751" fmla="*/ 1676517 w 2296406"/>
              <a:gd name="connsiteY16-1752" fmla="*/ 1608523 h 2354521"/>
              <a:gd name="connsiteX17-1753" fmla="*/ 2094931 w 2296406"/>
              <a:gd name="connsiteY17-1754" fmla="*/ 1557316 h 2354521"/>
              <a:gd name="connsiteX0-1755" fmla="*/ 2279640 w 2296406"/>
              <a:gd name="connsiteY0-1756" fmla="*/ 1747818 h 2354521"/>
              <a:gd name="connsiteX1-1757" fmla="*/ 1816574 w 2296406"/>
              <a:gd name="connsiteY1-1758" fmla="*/ 1851907 h 2354521"/>
              <a:gd name="connsiteX2-1759" fmla="*/ 1955104 w 2296406"/>
              <a:gd name="connsiteY2-1760" fmla="*/ 2095900 h 2354521"/>
              <a:gd name="connsiteX3-1761" fmla="*/ 1682537 w 2296406"/>
              <a:gd name="connsiteY3-1762" fmla="*/ 1962549 h 2354521"/>
              <a:gd name="connsiteX4-1763" fmla="*/ 1528613 w 2296406"/>
              <a:gd name="connsiteY4-1764" fmla="*/ 2354521 h 2354521"/>
              <a:gd name="connsiteX5-1765" fmla="*/ 1380482 w 2296406"/>
              <a:gd name="connsiteY5-1766" fmla="*/ 2120816 h 2354521"/>
              <a:gd name="connsiteX6-1767" fmla="*/ 1495542 w 2296406"/>
              <a:gd name="connsiteY6-1768" fmla="*/ 1788127 h 2354521"/>
              <a:gd name="connsiteX7-1769" fmla="*/ 909489 w 2296406"/>
              <a:gd name="connsiteY7-1770" fmla="*/ 1225390 h 2354521"/>
              <a:gd name="connsiteX8-1771" fmla="*/ 414951 w 2296406"/>
              <a:gd name="connsiteY8-1772" fmla="*/ 2322212 h 2354521"/>
              <a:gd name="connsiteX9-1773" fmla="*/ 293184 w 2296406"/>
              <a:gd name="connsiteY9-1774" fmla="*/ 2052845 h 2354521"/>
              <a:gd name="connsiteX10-1775" fmla="*/ 520411 w 2296406"/>
              <a:gd name="connsiteY10-1776" fmla="*/ 767428 h 2354521"/>
              <a:gd name="connsiteX11-1777" fmla="*/ 11167 w 2296406"/>
              <a:gd name="connsiteY11-1778" fmla="*/ 5505 h 2354521"/>
              <a:gd name="connsiteX12-1779" fmla="*/ 771719 w 2296406"/>
              <a:gd name="connsiteY12-1780" fmla="*/ 578452 h 2354521"/>
              <a:gd name="connsiteX13-1781" fmla="*/ 2041440 w 2296406"/>
              <a:gd name="connsiteY13-1782" fmla="*/ 514597 h 2354521"/>
              <a:gd name="connsiteX14-1783" fmla="*/ 2296406 w 2296406"/>
              <a:gd name="connsiteY14-1784" fmla="*/ 662729 h 2354521"/>
              <a:gd name="connsiteX15-1785" fmla="*/ 1124906 w 2296406"/>
              <a:gd name="connsiteY15-1786" fmla="*/ 1004182 h 2354521"/>
              <a:gd name="connsiteX16-1787" fmla="*/ 1676517 w 2296406"/>
              <a:gd name="connsiteY16-1788" fmla="*/ 1608523 h 2354521"/>
              <a:gd name="connsiteX17-1789" fmla="*/ 2094931 w 2296406"/>
              <a:gd name="connsiteY17-1790" fmla="*/ 1557316 h 2354521"/>
              <a:gd name="connsiteX0-1791" fmla="*/ 2279640 w 2296406"/>
              <a:gd name="connsiteY0-1792" fmla="*/ 1747818 h 2354521"/>
              <a:gd name="connsiteX1-1793" fmla="*/ 1816574 w 2296406"/>
              <a:gd name="connsiteY1-1794" fmla="*/ 1851907 h 2354521"/>
              <a:gd name="connsiteX2-1795" fmla="*/ 1955104 w 2296406"/>
              <a:gd name="connsiteY2-1796" fmla="*/ 2095900 h 2354521"/>
              <a:gd name="connsiteX3-1797" fmla="*/ 1682537 w 2296406"/>
              <a:gd name="connsiteY3-1798" fmla="*/ 1962549 h 2354521"/>
              <a:gd name="connsiteX4-1799" fmla="*/ 1528613 w 2296406"/>
              <a:gd name="connsiteY4-1800" fmla="*/ 2354521 h 2354521"/>
              <a:gd name="connsiteX5-1801" fmla="*/ 1380482 w 2296406"/>
              <a:gd name="connsiteY5-1802" fmla="*/ 2120816 h 2354521"/>
              <a:gd name="connsiteX6-1803" fmla="*/ 1495542 w 2296406"/>
              <a:gd name="connsiteY6-1804" fmla="*/ 1788127 h 2354521"/>
              <a:gd name="connsiteX7-1805" fmla="*/ 909489 w 2296406"/>
              <a:gd name="connsiteY7-1806" fmla="*/ 1225390 h 2354521"/>
              <a:gd name="connsiteX8-1807" fmla="*/ 414951 w 2296406"/>
              <a:gd name="connsiteY8-1808" fmla="*/ 2322212 h 2354521"/>
              <a:gd name="connsiteX9-1809" fmla="*/ 293184 w 2296406"/>
              <a:gd name="connsiteY9-1810" fmla="*/ 2052845 h 2354521"/>
              <a:gd name="connsiteX10-1811" fmla="*/ 520411 w 2296406"/>
              <a:gd name="connsiteY10-1812" fmla="*/ 767428 h 2354521"/>
              <a:gd name="connsiteX11-1813" fmla="*/ 11167 w 2296406"/>
              <a:gd name="connsiteY11-1814" fmla="*/ 5505 h 2354521"/>
              <a:gd name="connsiteX12-1815" fmla="*/ 771719 w 2296406"/>
              <a:gd name="connsiteY12-1816" fmla="*/ 578452 h 2354521"/>
              <a:gd name="connsiteX13-1817" fmla="*/ 2041440 w 2296406"/>
              <a:gd name="connsiteY13-1818" fmla="*/ 514597 h 2354521"/>
              <a:gd name="connsiteX14-1819" fmla="*/ 2296406 w 2296406"/>
              <a:gd name="connsiteY14-1820" fmla="*/ 662729 h 2354521"/>
              <a:gd name="connsiteX15-1821" fmla="*/ 1124906 w 2296406"/>
              <a:gd name="connsiteY15-1822" fmla="*/ 1004182 h 2354521"/>
              <a:gd name="connsiteX16-1823" fmla="*/ 1676517 w 2296406"/>
              <a:gd name="connsiteY16-1824" fmla="*/ 1608523 h 2354521"/>
              <a:gd name="connsiteX17-1825" fmla="*/ 2094931 w 2296406"/>
              <a:gd name="connsiteY17-1826" fmla="*/ 1557316 h 2354521"/>
              <a:gd name="connsiteX0-1827" fmla="*/ 2279640 w 2296406"/>
              <a:gd name="connsiteY0-1828" fmla="*/ 1747818 h 2354521"/>
              <a:gd name="connsiteX1-1829" fmla="*/ 1816574 w 2296406"/>
              <a:gd name="connsiteY1-1830" fmla="*/ 1851907 h 2354521"/>
              <a:gd name="connsiteX2-1831" fmla="*/ 1955104 w 2296406"/>
              <a:gd name="connsiteY2-1832" fmla="*/ 2095900 h 2354521"/>
              <a:gd name="connsiteX3-1833" fmla="*/ 1682537 w 2296406"/>
              <a:gd name="connsiteY3-1834" fmla="*/ 1962549 h 2354521"/>
              <a:gd name="connsiteX4-1835" fmla="*/ 1528613 w 2296406"/>
              <a:gd name="connsiteY4-1836" fmla="*/ 2354521 h 2354521"/>
              <a:gd name="connsiteX5-1837" fmla="*/ 1380482 w 2296406"/>
              <a:gd name="connsiteY5-1838" fmla="*/ 2120816 h 2354521"/>
              <a:gd name="connsiteX6-1839" fmla="*/ 1495542 w 2296406"/>
              <a:gd name="connsiteY6-1840" fmla="*/ 1788127 h 2354521"/>
              <a:gd name="connsiteX7-1841" fmla="*/ 909489 w 2296406"/>
              <a:gd name="connsiteY7-1842" fmla="*/ 1225390 h 2354521"/>
              <a:gd name="connsiteX8-1843" fmla="*/ 414951 w 2296406"/>
              <a:gd name="connsiteY8-1844" fmla="*/ 2322212 h 2354521"/>
              <a:gd name="connsiteX9-1845" fmla="*/ 293184 w 2296406"/>
              <a:gd name="connsiteY9-1846" fmla="*/ 2052845 h 2354521"/>
              <a:gd name="connsiteX10-1847" fmla="*/ 520411 w 2296406"/>
              <a:gd name="connsiteY10-1848" fmla="*/ 767428 h 2354521"/>
              <a:gd name="connsiteX11-1849" fmla="*/ 11167 w 2296406"/>
              <a:gd name="connsiteY11-1850" fmla="*/ 5505 h 2354521"/>
              <a:gd name="connsiteX12-1851" fmla="*/ 771719 w 2296406"/>
              <a:gd name="connsiteY12-1852" fmla="*/ 578452 h 2354521"/>
              <a:gd name="connsiteX13-1853" fmla="*/ 2041440 w 2296406"/>
              <a:gd name="connsiteY13-1854" fmla="*/ 514597 h 2354521"/>
              <a:gd name="connsiteX14-1855" fmla="*/ 2296406 w 2296406"/>
              <a:gd name="connsiteY14-1856" fmla="*/ 662729 h 2354521"/>
              <a:gd name="connsiteX15-1857" fmla="*/ 1124906 w 2296406"/>
              <a:gd name="connsiteY15-1858" fmla="*/ 1004182 h 2354521"/>
              <a:gd name="connsiteX16-1859" fmla="*/ 1676517 w 2296406"/>
              <a:gd name="connsiteY16-1860" fmla="*/ 1608523 h 2354521"/>
              <a:gd name="connsiteX17-1861" fmla="*/ 2094931 w 2296406"/>
              <a:gd name="connsiteY17-1862" fmla="*/ 1557316 h 2354521"/>
              <a:gd name="connsiteX0-1863" fmla="*/ 2279640 w 2296406"/>
              <a:gd name="connsiteY0-1864" fmla="*/ 1747818 h 2354521"/>
              <a:gd name="connsiteX1-1865" fmla="*/ 1823889 w 2296406"/>
              <a:gd name="connsiteY1-1866" fmla="*/ 1837277 h 2354521"/>
              <a:gd name="connsiteX2-1867" fmla="*/ 1955104 w 2296406"/>
              <a:gd name="connsiteY2-1868" fmla="*/ 2095900 h 2354521"/>
              <a:gd name="connsiteX3-1869" fmla="*/ 1682537 w 2296406"/>
              <a:gd name="connsiteY3-1870" fmla="*/ 1962549 h 2354521"/>
              <a:gd name="connsiteX4-1871" fmla="*/ 1528613 w 2296406"/>
              <a:gd name="connsiteY4-1872" fmla="*/ 2354521 h 2354521"/>
              <a:gd name="connsiteX5-1873" fmla="*/ 1380482 w 2296406"/>
              <a:gd name="connsiteY5-1874" fmla="*/ 2120816 h 2354521"/>
              <a:gd name="connsiteX6-1875" fmla="*/ 1495542 w 2296406"/>
              <a:gd name="connsiteY6-1876" fmla="*/ 1788127 h 2354521"/>
              <a:gd name="connsiteX7-1877" fmla="*/ 909489 w 2296406"/>
              <a:gd name="connsiteY7-1878" fmla="*/ 1225390 h 2354521"/>
              <a:gd name="connsiteX8-1879" fmla="*/ 414951 w 2296406"/>
              <a:gd name="connsiteY8-1880" fmla="*/ 2322212 h 2354521"/>
              <a:gd name="connsiteX9-1881" fmla="*/ 293184 w 2296406"/>
              <a:gd name="connsiteY9-1882" fmla="*/ 2052845 h 2354521"/>
              <a:gd name="connsiteX10-1883" fmla="*/ 520411 w 2296406"/>
              <a:gd name="connsiteY10-1884" fmla="*/ 767428 h 2354521"/>
              <a:gd name="connsiteX11-1885" fmla="*/ 11167 w 2296406"/>
              <a:gd name="connsiteY11-1886" fmla="*/ 5505 h 2354521"/>
              <a:gd name="connsiteX12-1887" fmla="*/ 771719 w 2296406"/>
              <a:gd name="connsiteY12-1888" fmla="*/ 578452 h 2354521"/>
              <a:gd name="connsiteX13-1889" fmla="*/ 2041440 w 2296406"/>
              <a:gd name="connsiteY13-1890" fmla="*/ 514597 h 2354521"/>
              <a:gd name="connsiteX14-1891" fmla="*/ 2296406 w 2296406"/>
              <a:gd name="connsiteY14-1892" fmla="*/ 662729 h 2354521"/>
              <a:gd name="connsiteX15-1893" fmla="*/ 1124906 w 2296406"/>
              <a:gd name="connsiteY15-1894" fmla="*/ 1004182 h 2354521"/>
              <a:gd name="connsiteX16-1895" fmla="*/ 1676517 w 2296406"/>
              <a:gd name="connsiteY16-1896" fmla="*/ 1608523 h 2354521"/>
              <a:gd name="connsiteX17-1897" fmla="*/ 2094931 w 2296406"/>
              <a:gd name="connsiteY17-1898" fmla="*/ 1557316 h 2354521"/>
              <a:gd name="connsiteX0-1899" fmla="*/ 2279640 w 2296406"/>
              <a:gd name="connsiteY0-1900" fmla="*/ 1747818 h 2354521"/>
              <a:gd name="connsiteX1-1901" fmla="*/ 1827546 w 2296406"/>
              <a:gd name="connsiteY1-1902" fmla="*/ 1826304 h 2354521"/>
              <a:gd name="connsiteX2-1903" fmla="*/ 1955104 w 2296406"/>
              <a:gd name="connsiteY2-1904" fmla="*/ 2095900 h 2354521"/>
              <a:gd name="connsiteX3-1905" fmla="*/ 1682537 w 2296406"/>
              <a:gd name="connsiteY3-1906" fmla="*/ 1962549 h 2354521"/>
              <a:gd name="connsiteX4-1907" fmla="*/ 1528613 w 2296406"/>
              <a:gd name="connsiteY4-1908" fmla="*/ 2354521 h 2354521"/>
              <a:gd name="connsiteX5-1909" fmla="*/ 1380482 w 2296406"/>
              <a:gd name="connsiteY5-1910" fmla="*/ 2120816 h 2354521"/>
              <a:gd name="connsiteX6-1911" fmla="*/ 1495542 w 2296406"/>
              <a:gd name="connsiteY6-1912" fmla="*/ 1788127 h 2354521"/>
              <a:gd name="connsiteX7-1913" fmla="*/ 909489 w 2296406"/>
              <a:gd name="connsiteY7-1914" fmla="*/ 1225390 h 2354521"/>
              <a:gd name="connsiteX8-1915" fmla="*/ 414951 w 2296406"/>
              <a:gd name="connsiteY8-1916" fmla="*/ 2322212 h 2354521"/>
              <a:gd name="connsiteX9-1917" fmla="*/ 293184 w 2296406"/>
              <a:gd name="connsiteY9-1918" fmla="*/ 2052845 h 2354521"/>
              <a:gd name="connsiteX10-1919" fmla="*/ 520411 w 2296406"/>
              <a:gd name="connsiteY10-1920" fmla="*/ 767428 h 2354521"/>
              <a:gd name="connsiteX11-1921" fmla="*/ 11167 w 2296406"/>
              <a:gd name="connsiteY11-1922" fmla="*/ 5505 h 2354521"/>
              <a:gd name="connsiteX12-1923" fmla="*/ 771719 w 2296406"/>
              <a:gd name="connsiteY12-1924" fmla="*/ 578452 h 2354521"/>
              <a:gd name="connsiteX13-1925" fmla="*/ 2041440 w 2296406"/>
              <a:gd name="connsiteY13-1926" fmla="*/ 514597 h 2354521"/>
              <a:gd name="connsiteX14-1927" fmla="*/ 2296406 w 2296406"/>
              <a:gd name="connsiteY14-1928" fmla="*/ 662729 h 2354521"/>
              <a:gd name="connsiteX15-1929" fmla="*/ 1124906 w 2296406"/>
              <a:gd name="connsiteY15-1930" fmla="*/ 1004182 h 2354521"/>
              <a:gd name="connsiteX16-1931" fmla="*/ 1676517 w 2296406"/>
              <a:gd name="connsiteY16-1932" fmla="*/ 1608523 h 2354521"/>
              <a:gd name="connsiteX17-1933" fmla="*/ 2094931 w 2296406"/>
              <a:gd name="connsiteY17-1934" fmla="*/ 1557316 h 23545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/>
          <p:cNvSpPr/>
          <p:nvPr/>
        </p:nvSpPr>
        <p:spPr>
          <a:xfrm>
            <a:off x="10959168" y="4745774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/>
          <p:cNvSpPr/>
          <p:nvPr/>
        </p:nvSpPr>
        <p:spPr>
          <a:xfrm>
            <a:off x="4423300" y="2468550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/>
          <p:cNvSpPr/>
          <p:nvPr/>
        </p:nvSpPr>
        <p:spPr>
          <a:xfrm>
            <a:off x="9209300" y="2626898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/>
          <p:cNvSpPr>
            <a:spLocks noChangeAspect="1"/>
          </p:cNvSpPr>
          <p:nvPr/>
        </p:nvSpPr>
        <p:spPr>
          <a:xfrm>
            <a:off x="7052100" y="4713438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/>
          <p:cNvSpPr/>
          <p:nvPr/>
        </p:nvSpPr>
        <p:spPr>
          <a:xfrm>
            <a:off x="9307908" y="4680733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66419" y="0"/>
            <a:ext cx="603563" cy="1347537"/>
            <a:chOff x="5518484" y="850232"/>
            <a:chExt cx="1155032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B564EB8-BE0C-4DCE-82E2-C45B8472EDBE}"/>
              </a:ext>
            </a:extLst>
          </p:cNvPr>
          <p:cNvSpPr txBox="1"/>
          <p:nvPr/>
        </p:nvSpPr>
        <p:spPr>
          <a:xfrm>
            <a:off x="6949214" y="499688"/>
            <a:ext cx="2781531" cy="1069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4800" kern="0" spc="50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4800" kern="0" spc="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EC3E03-4E23-4B4D-82B3-75B711D824C5}"/>
              </a:ext>
            </a:extLst>
          </p:cNvPr>
          <p:cNvGrpSpPr/>
          <p:nvPr/>
        </p:nvGrpSpPr>
        <p:grpSpPr>
          <a:xfrm>
            <a:off x="6651887" y="2635580"/>
            <a:ext cx="2025174" cy="1918027"/>
            <a:chOff x="1269157" y="1347614"/>
            <a:chExt cx="2383532" cy="225742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41A75F9-28B8-4CCD-9B4B-255BBD16F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664" y="1347614"/>
              <a:ext cx="2105025" cy="225742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5C71B07-FD97-4A0F-8AF3-B3FB110C4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9157" y="1561605"/>
              <a:ext cx="1057275" cy="1028700"/>
            </a:xfrm>
            <a:prstGeom prst="rect">
              <a:avLst/>
            </a:prstGeom>
          </p:spPr>
        </p:pic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A69AC1F5-F59D-41B9-B6A1-82A090BEC471}"/>
                </a:ext>
              </a:extLst>
            </p:cNvPr>
            <p:cNvSpPr txBox="1"/>
            <p:nvPr/>
          </p:nvSpPr>
          <p:spPr>
            <a:xfrm>
              <a:off x="1509762" y="1814345"/>
              <a:ext cx="576064" cy="54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D8B1112-FDD8-4D46-9FA7-D4FB9DDAAE5D}"/>
              </a:ext>
            </a:extLst>
          </p:cNvPr>
          <p:cNvGrpSpPr/>
          <p:nvPr/>
        </p:nvGrpSpPr>
        <p:grpSpPr>
          <a:xfrm>
            <a:off x="9194858" y="2628654"/>
            <a:ext cx="2025174" cy="1918027"/>
            <a:chOff x="3779523" y="1339462"/>
            <a:chExt cx="2383532" cy="225742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EB43090-C3B4-4E0B-91EE-D34CA7E08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8030" y="1339462"/>
              <a:ext cx="2105025" cy="225742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B37233-0E82-4E69-B523-3E8690AC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523" y="1553453"/>
              <a:ext cx="1057275" cy="1028700"/>
            </a:xfrm>
            <a:prstGeom prst="rect">
              <a:avLst/>
            </a:prstGeom>
          </p:spPr>
        </p:pic>
        <p:sp>
          <p:nvSpPr>
            <p:cNvPr id="16" name="TextBox 31">
              <a:extLst>
                <a:ext uri="{FF2B5EF4-FFF2-40B4-BE49-F238E27FC236}">
                  <a16:creationId xmlns:a16="http://schemas.microsoft.com/office/drawing/2014/main" id="{8BE9569F-CF6C-4F83-83E5-04102D9EB5E6}"/>
                </a:ext>
              </a:extLst>
            </p:cNvPr>
            <p:cNvSpPr txBox="1"/>
            <p:nvPr/>
          </p:nvSpPr>
          <p:spPr>
            <a:xfrm>
              <a:off x="4020128" y="1806193"/>
              <a:ext cx="576064" cy="54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TextBox 36">
            <a:extLst>
              <a:ext uri="{FF2B5EF4-FFF2-40B4-BE49-F238E27FC236}">
                <a16:creationId xmlns:a16="http://schemas.microsoft.com/office/drawing/2014/main" id="{6F17BD9F-6FBF-46B2-9A0C-AD509499730A}"/>
              </a:ext>
            </a:extLst>
          </p:cNvPr>
          <p:cNvSpPr txBox="1"/>
          <p:nvPr/>
        </p:nvSpPr>
        <p:spPr>
          <a:xfrm>
            <a:off x="7333819" y="3176582"/>
            <a:ext cx="95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E091E887-FA9A-45A9-A6C3-C9EDE342E1B1}"/>
              </a:ext>
            </a:extLst>
          </p:cNvPr>
          <p:cNvSpPr txBox="1"/>
          <p:nvPr/>
        </p:nvSpPr>
        <p:spPr>
          <a:xfrm>
            <a:off x="9876790" y="3176582"/>
            <a:ext cx="95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257C55D9-0219-45D3-9A51-5D4C554D94D6}"/>
              </a:ext>
            </a:extLst>
          </p:cNvPr>
          <p:cNvSpPr txBox="1"/>
          <p:nvPr/>
        </p:nvSpPr>
        <p:spPr>
          <a:xfrm>
            <a:off x="6460645" y="4835875"/>
            <a:ext cx="2504417" cy="77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1200" kern="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TextBox 40">
            <a:extLst>
              <a:ext uri="{FF2B5EF4-FFF2-40B4-BE49-F238E27FC236}">
                <a16:creationId xmlns:a16="http://schemas.microsoft.com/office/drawing/2014/main" id="{2FF4EFDE-B3AE-4604-90F8-37C6A5DCA3DF}"/>
              </a:ext>
            </a:extLst>
          </p:cNvPr>
          <p:cNvSpPr txBox="1"/>
          <p:nvPr/>
        </p:nvSpPr>
        <p:spPr>
          <a:xfrm>
            <a:off x="9167673" y="4835875"/>
            <a:ext cx="2504417" cy="77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1200" kern="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601304F-DC28-4FB9-B54B-9C7C7FB55A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143"/>
            <a:ext cx="5735928" cy="667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3708F928-23F6-4418-9CDA-9ED8871304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93" y="860569"/>
            <a:ext cx="1411251" cy="40118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1F2293A-EF2D-4C2E-90E7-CD362817DEE8}"/>
              </a:ext>
            </a:extLst>
          </p:cNvPr>
          <p:cNvSpPr txBox="1"/>
          <p:nvPr/>
        </p:nvSpPr>
        <p:spPr>
          <a:xfrm>
            <a:off x="9537244" y="1349780"/>
            <a:ext cx="830997" cy="16296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800" kern="0" spc="50" dirty="0">
                <a:solidFill>
                  <a:schemeClr val="bg1"/>
                </a:solidFill>
                <a:cs typeface="+mn-ea"/>
                <a:sym typeface="+mn-lt"/>
              </a:rPr>
              <a:t>Add title</a:t>
            </a:r>
            <a:endParaRPr lang="zh-CN" altLang="en-US" sz="2800" kern="0" spc="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D54173E-37E3-4E23-9719-9D8845462BED}"/>
              </a:ext>
            </a:extLst>
          </p:cNvPr>
          <p:cNvGrpSpPr/>
          <p:nvPr/>
        </p:nvGrpSpPr>
        <p:grpSpPr>
          <a:xfrm>
            <a:off x="2308763" y="2060943"/>
            <a:ext cx="6613097" cy="3906704"/>
            <a:chOff x="2901612" y="1256002"/>
            <a:chExt cx="6613097" cy="3915122"/>
          </a:xfrm>
        </p:grpSpPr>
        <p:sp>
          <p:nvSpPr>
            <p:cNvPr id="24" name="文本框 7">
              <a:extLst>
                <a:ext uri="{FF2B5EF4-FFF2-40B4-BE49-F238E27FC236}">
                  <a16:creationId xmlns:a16="http://schemas.microsoft.com/office/drawing/2014/main" id="{C9961589-3982-449B-879B-7D255EB6E6B6}"/>
                </a:ext>
              </a:extLst>
            </p:cNvPr>
            <p:cNvSpPr txBox="1"/>
            <p:nvPr/>
          </p:nvSpPr>
          <p:spPr>
            <a:xfrm>
              <a:off x="7652228" y="1256002"/>
              <a:ext cx="1154162" cy="39151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kern="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ADD493F9-96F6-4904-AE7C-1FBD2E116E4D}"/>
                </a:ext>
              </a:extLst>
            </p:cNvPr>
            <p:cNvSpPr txBox="1"/>
            <p:nvPr/>
          </p:nvSpPr>
          <p:spPr>
            <a:xfrm>
              <a:off x="5333384" y="1256002"/>
              <a:ext cx="1154162" cy="39151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kern="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9">
              <a:extLst>
                <a:ext uri="{FF2B5EF4-FFF2-40B4-BE49-F238E27FC236}">
                  <a16:creationId xmlns:a16="http://schemas.microsoft.com/office/drawing/2014/main" id="{1CF06E1B-404D-4442-B43C-F641036B1E84}"/>
                </a:ext>
              </a:extLst>
            </p:cNvPr>
            <p:cNvSpPr txBox="1"/>
            <p:nvPr/>
          </p:nvSpPr>
          <p:spPr>
            <a:xfrm>
              <a:off x="2901612" y="1256002"/>
              <a:ext cx="1154162" cy="391512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kern="0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69022356-1086-4F25-B69C-08C8C882C2B0}"/>
                </a:ext>
              </a:extLst>
            </p:cNvPr>
            <p:cNvCxnSpPr/>
            <p:nvPr/>
          </p:nvCxnSpPr>
          <p:spPr>
            <a:xfrm>
              <a:off x="4293996" y="1350930"/>
              <a:ext cx="0" cy="33925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6D0C4E3-4589-4538-856F-D5C42779D9B8}"/>
                </a:ext>
              </a:extLst>
            </p:cNvPr>
            <p:cNvCxnSpPr/>
            <p:nvPr/>
          </p:nvCxnSpPr>
          <p:spPr>
            <a:xfrm>
              <a:off x="6686017" y="1350929"/>
              <a:ext cx="0" cy="33925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12">
              <a:extLst>
                <a:ext uri="{FF2B5EF4-FFF2-40B4-BE49-F238E27FC236}">
                  <a16:creationId xmlns:a16="http://schemas.microsoft.com/office/drawing/2014/main" id="{375FC048-1BFA-4ECB-8725-6FD6C432EC37}"/>
                </a:ext>
              </a:extLst>
            </p:cNvPr>
            <p:cNvSpPr txBox="1"/>
            <p:nvPr/>
          </p:nvSpPr>
          <p:spPr>
            <a:xfrm>
              <a:off x="9022266" y="1270099"/>
              <a:ext cx="492443" cy="326003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 err="1">
                  <a:solidFill>
                    <a:schemeClr val="bg1"/>
                  </a:solidFill>
                  <a:cs typeface="+mn-ea"/>
                  <a:sym typeface="+mn-lt"/>
                </a:rPr>
                <a:t>Titleone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25F7169-C06D-4265-B201-3AF05E2B2B13}"/>
                </a:ext>
              </a:extLst>
            </p:cNvPr>
            <p:cNvCxnSpPr/>
            <p:nvPr/>
          </p:nvCxnSpPr>
          <p:spPr>
            <a:xfrm>
              <a:off x="8872626" y="1350928"/>
              <a:ext cx="0" cy="33925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14">
              <a:extLst>
                <a:ext uri="{FF2B5EF4-FFF2-40B4-BE49-F238E27FC236}">
                  <a16:creationId xmlns:a16="http://schemas.microsoft.com/office/drawing/2014/main" id="{E46C4319-14B7-417B-ADBA-0D8E5D82703E}"/>
                </a:ext>
              </a:extLst>
            </p:cNvPr>
            <p:cNvSpPr txBox="1"/>
            <p:nvPr/>
          </p:nvSpPr>
          <p:spPr>
            <a:xfrm>
              <a:off x="6821160" y="1285519"/>
              <a:ext cx="492443" cy="326003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Title  two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EC705520-9824-4784-8FB0-18C4B142352A}"/>
                </a:ext>
              </a:extLst>
            </p:cNvPr>
            <p:cNvSpPr txBox="1"/>
            <p:nvPr/>
          </p:nvSpPr>
          <p:spPr>
            <a:xfrm>
              <a:off x="4431737" y="1325184"/>
              <a:ext cx="492443" cy="326003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Title  three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7A04A8A-AFB0-4927-8D74-6599101D74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777" y="1361768"/>
            <a:ext cx="4268154" cy="574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PA_库_文本框 1">
            <a:extLst>
              <a:ext uri="{FF2B5EF4-FFF2-40B4-BE49-F238E27FC236}">
                <a16:creationId xmlns:a16="http://schemas.microsoft.com/office/drawing/2014/main" id="{CC4BA6DD-B69C-454D-9FA1-C4540E6954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76401" y="1821845"/>
            <a:ext cx="338554" cy="27356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cs typeface="+mn-ea"/>
                <a:sym typeface="+mn-lt"/>
              </a:rPr>
              <a:t>CHOICE IS THE BEGINNING OF HAPPINESS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PA_库_图片 2">
            <a:extLst>
              <a:ext uri="{FF2B5EF4-FFF2-40B4-BE49-F238E27FC236}">
                <a16:creationId xmlns:a16="http://schemas.microsoft.com/office/drawing/2014/main" id="{24C86537-F3E0-4A5C-B6B5-E929B57BE8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2" b="92982" l="0" r="91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337" y="3147209"/>
            <a:ext cx="485726" cy="675278"/>
          </a:xfrm>
          <a:prstGeom prst="rect">
            <a:avLst/>
          </a:prstGeom>
        </p:spPr>
      </p:pic>
      <p:sp>
        <p:nvSpPr>
          <p:cNvPr id="9" name="PA_库_矩形 3">
            <a:extLst>
              <a:ext uri="{FF2B5EF4-FFF2-40B4-BE49-F238E27FC236}">
                <a16:creationId xmlns:a16="http://schemas.microsoft.com/office/drawing/2014/main" id="{F3356B1B-DB2C-4E45-B99A-C8AA32A2E2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68116" y="1817716"/>
            <a:ext cx="946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Early in the day it was whispered that we should sail in a boat, only thou and I, and never a soul in the world would know of this our pilgrimage to no country and to no end.</a:t>
            </a:r>
            <a:endParaRPr lang="zh-CN" altLang="en-US" sz="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PA_库_矩形 4">
            <a:extLst>
              <a:ext uri="{FF2B5EF4-FFF2-40B4-BE49-F238E27FC236}">
                <a16:creationId xmlns:a16="http://schemas.microsoft.com/office/drawing/2014/main" id="{1A2AEDFD-8025-4486-8917-D957EE81B1D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96095" y="1817716"/>
            <a:ext cx="615553" cy="371684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1" name="PA_库_矩形 5">
            <a:extLst>
              <a:ext uri="{FF2B5EF4-FFF2-40B4-BE49-F238E27FC236}">
                <a16:creationId xmlns:a16="http://schemas.microsoft.com/office/drawing/2014/main" id="{50F2253F-D18E-4BA5-A967-710528CD706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25271" y="1817716"/>
            <a:ext cx="1154162" cy="299625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0" i="0" dirty="0">
                <a:solidFill>
                  <a:schemeClr val="bg1"/>
                </a:solidFill>
                <a:effectLst/>
                <a:cs typeface="+mn-ea"/>
                <a:sym typeface="+mn-lt"/>
              </a:rPr>
              <a:t>Title text</a:t>
            </a:r>
          </a:p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F059DF4-71E8-4931-B65C-84E64EBC0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4000" y="201031"/>
            <a:ext cx="6858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5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B189CFBB-2B50-4D7B-BDE5-049D6B701A14}"/>
              </a:ext>
            </a:extLst>
          </p:cNvPr>
          <p:cNvSpPr/>
          <p:nvPr/>
        </p:nvSpPr>
        <p:spPr>
          <a:xfrm>
            <a:off x="1421239" y="1547966"/>
            <a:ext cx="1376136" cy="13761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6823AB-AE61-49AA-BEA2-5135A80D18E0}"/>
              </a:ext>
            </a:extLst>
          </p:cNvPr>
          <p:cNvSpPr/>
          <p:nvPr/>
        </p:nvSpPr>
        <p:spPr>
          <a:xfrm>
            <a:off x="6419007" y="2242211"/>
            <a:ext cx="2044963" cy="3508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B3CF45-639A-4855-ACBF-75BCCC1EF554}"/>
              </a:ext>
            </a:extLst>
          </p:cNvPr>
          <p:cNvSpPr/>
          <p:nvPr/>
        </p:nvSpPr>
        <p:spPr>
          <a:xfrm>
            <a:off x="3748144" y="2247250"/>
            <a:ext cx="2044963" cy="3508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74A7D5-D6FD-4CE3-BF5B-2B9291315BE2}"/>
              </a:ext>
            </a:extLst>
          </p:cNvPr>
          <p:cNvSpPr/>
          <p:nvPr/>
        </p:nvSpPr>
        <p:spPr>
          <a:xfrm>
            <a:off x="9103718" y="2242211"/>
            <a:ext cx="2044963" cy="3508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8BD5B9A-D2F0-450A-BE4B-368BD9450D3D}"/>
              </a:ext>
            </a:extLst>
          </p:cNvPr>
          <p:cNvSpPr/>
          <p:nvPr/>
        </p:nvSpPr>
        <p:spPr>
          <a:xfrm>
            <a:off x="1055647" y="2242211"/>
            <a:ext cx="2044963" cy="3508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01600"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120451-8D91-4227-A01D-FF75E5F605D7}"/>
              </a:ext>
            </a:extLst>
          </p:cNvPr>
          <p:cNvSpPr txBox="1"/>
          <p:nvPr/>
        </p:nvSpPr>
        <p:spPr>
          <a:xfrm>
            <a:off x="1830939" y="2985083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4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BD8738-F1E5-4792-B1B9-4B4A8D69E77B}"/>
              </a:ext>
            </a:extLst>
          </p:cNvPr>
          <p:cNvSpPr txBox="1"/>
          <p:nvPr/>
        </p:nvSpPr>
        <p:spPr>
          <a:xfrm>
            <a:off x="4503926" y="297712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4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8A16F4-88FE-4B03-825F-4B990975ACA9}"/>
              </a:ext>
            </a:extLst>
          </p:cNvPr>
          <p:cNvSpPr txBox="1"/>
          <p:nvPr/>
        </p:nvSpPr>
        <p:spPr>
          <a:xfrm>
            <a:off x="7209352" y="3010852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4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50C268E-81F2-4E6B-A6BF-6727F07DC4B3}"/>
              </a:ext>
            </a:extLst>
          </p:cNvPr>
          <p:cNvSpPr txBox="1"/>
          <p:nvPr/>
        </p:nvSpPr>
        <p:spPr>
          <a:xfrm>
            <a:off x="9880215" y="304769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4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1FB72E5-5AD1-4F6A-BCEA-31832468BCE9}"/>
              </a:ext>
            </a:extLst>
          </p:cNvPr>
          <p:cNvSpPr txBox="1"/>
          <p:nvPr/>
        </p:nvSpPr>
        <p:spPr>
          <a:xfrm>
            <a:off x="1316003" y="3656231"/>
            <a:ext cx="154692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C8EB90E-2FF5-48B6-AB9E-8FAEF51595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22" y="1717626"/>
            <a:ext cx="1127222" cy="11272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792B519C-C338-41BF-A9AA-3C9CD2B9E335}"/>
              </a:ext>
            </a:extLst>
          </p:cNvPr>
          <p:cNvGrpSpPr/>
          <p:nvPr/>
        </p:nvGrpSpPr>
        <p:grpSpPr>
          <a:xfrm>
            <a:off x="4115805" y="1158819"/>
            <a:ext cx="1376136" cy="1765283"/>
            <a:chOff x="4115805" y="1158819"/>
            <a:chExt cx="1376136" cy="1765283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A1A35E2-A8D8-4032-B329-679E7AC0102C}"/>
                </a:ext>
              </a:extLst>
            </p:cNvPr>
            <p:cNvSpPr/>
            <p:nvPr/>
          </p:nvSpPr>
          <p:spPr>
            <a:xfrm>
              <a:off x="4115805" y="1547966"/>
              <a:ext cx="1376136" cy="1376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62E5C04-3FEB-49F1-929B-05B3F70A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716" y="1158819"/>
              <a:ext cx="1158858" cy="1560473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C645EB8-BD95-4DFE-A928-DB6929E63D0F}"/>
              </a:ext>
            </a:extLst>
          </p:cNvPr>
          <p:cNvGrpSpPr/>
          <p:nvPr/>
        </p:nvGrpSpPr>
        <p:grpSpPr>
          <a:xfrm>
            <a:off x="9449590" y="1406249"/>
            <a:ext cx="1579957" cy="1542972"/>
            <a:chOff x="9449590" y="1406249"/>
            <a:chExt cx="1579957" cy="1542972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408FAEE-308D-4B89-9788-79CAFD633CE3}"/>
                </a:ext>
              </a:extLst>
            </p:cNvPr>
            <p:cNvSpPr/>
            <p:nvPr/>
          </p:nvSpPr>
          <p:spPr>
            <a:xfrm>
              <a:off x="9449590" y="1573085"/>
              <a:ext cx="1376136" cy="1376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85AB7BE-BACD-49EE-B96C-652B8732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9590" y="1406249"/>
              <a:ext cx="1579957" cy="1404405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C700164-6434-40A4-8BEB-43E941CC441C}"/>
              </a:ext>
            </a:extLst>
          </p:cNvPr>
          <p:cNvGrpSpPr/>
          <p:nvPr/>
        </p:nvGrpSpPr>
        <p:grpSpPr>
          <a:xfrm>
            <a:off x="6778727" y="1573085"/>
            <a:ext cx="1376136" cy="1376136"/>
            <a:chOff x="6778727" y="1573085"/>
            <a:chExt cx="1376136" cy="1376136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2AC797D-21D4-4A51-A76D-FC1F40E2F3B9}"/>
                </a:ext>
              </a:extLst>
            </p:cNvPr>
            <p:cNvSpPr/>
            <p:nvPr/>
          </p:nvSpPr>
          <p:spPr>
            <a:xfrm>
              <a:off x="6778727" y="1573085"/>
              <a:ext cx="1376136" cy="1376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F468E89-BA09-47D9-825E-9B044376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534" y="1668610"/>
              <a:ext cx="1117038" cy="1019953"/>
            </a:xfrm>
            <a:prstGeom prst="rect">
              <a:avLst/>
            </a:prstGeom>
          </p:spPr>
        </p:pic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C83E1B60-E8AD-4CB3-9DCD-2AFCD04C5F5D}"/>
              </a:ext>
            </a:extLst>
          </p:cNvPr>
          <p:cNvSpPr txBox="1"/>
          <p:nvPr/>
        </p:nvSpPr>
        <p:spPr>
          <a:xfrm>
            <a:off x="4027676" y="3590410"/>
            <a:ext cx="154692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DCF14BC-0319-4182-B921-8C122DE57A7B}"/>
              </a:ext>
            </a:extLst>
          </p:cNvPr>
          <p:cNvSpPr txBox="1"/>
          <p:nvPr/>
        </p:nvSpPr>
        <p:spPr>
          <a:xfrm>
            <a:off x="6693329" y="3608518"/>
            <a:ext cx="154692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F9A487D-ACAD-4601-9A64-8BB689AD92EB}"/>
              </a:ext>
            </a:extLst>
          </p:cNvPr>
          <p:cNvSpPr txBox="1"/>
          <p:nvPr/>
        </p:nvSpPr>
        <p:spPr>
          <a:xfrm>
            <a:off x="9391036" y="3636787"/>
            <a:ext cx="154692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</p:spTree>
    <p:extLst>
      <p:ext uri="{BB962C8B-B14F-4D97-AF65-F5344CB8AC3E}">
        <p14:creationId xmlns:p14="http://schemas.microsoft.com/office/powerpoint/2010/main" val="23073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2EB792C-0242-4030-95B2-EC294D67BA22}"/>
              </a:ext>
            </a:extLst>
          </p:cNvPr>
          <p:cNvGrpSpPr/>
          <p:nvPr/>
        </p:nvGrpSpPr>
        <p:grpSpPr>
          <a:xfrm>
            <a:off x="2672896" y="1440318"/>
            <a:ext cx="7639261" cy="2296549"/>
            <a:chOff x="627620" y="1107833"/>
            <a:chExt cx="7639261" cy="229654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0E776BB-FDAE-44D2-A8C9-E46CC109531A}"/>
                </a:ext>
              </a:extLst>
            </p:cNvPr>
            <p:cNvSpPr txBox="1"/>
            <p:nvPr/>
          </p:nvSpPr>
          <p:spPr>
            <a:xfrm>
              <a:off x="627620" y="1288886"/>
              <a:ext cx="6832640" cy="211549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  <a:p>
              <a:pPr>
                <a:lnSpc>
                  <a:spcPct val="150000"/>
                </a:lnSpc>
              </a:pPr>
              <a:endParaRPr lang="en-US" altLang="zh-CN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Click here to add content, content to match the title, you can copy and paste directly, to select useful keyword entry.</a:t>
              </a:r>
            </a:p>
            <a:p>
              <a:pPr>
                <a:lnSpc>
                  <a:spcPct val="150000"/>
                </a:lnSpc>
              </a:pPr>
              <a:endParaRPr lang="en-US" altLang="zh-CN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C5E393F-DDB5-4E64-B9D6-6585E707AA44}"/>
                </a:ext>
              </a:extLst>
            </p:cNvPr>
            <p:cNvSpPr txBox="1"/>
            <p:nvPr/>
          </p:nvSpPr>
          <p:spPr>
            <a:xfrm>
              <a:off x="7651328" y="1107833"/>
              <a:ext cx="615553" cy="1918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800" spc="300" dirty="0">
                  <a:solidFill>
                    <a:schemeClr val="bg1"/>
                  </a:solidFill>
                  <a:cs typeface="+mn-ea"/>
                  <a:sym typeface="+mn-lt"/>
                </a:rPr>
                <a:t>Add title</a:t>
              </a:r>
              <a:endParaRPr lang="zh-CN" altLang="en-US" sz="28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E908593-64BA-43DE-BF9A-2A752A017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7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082" y="4429895"/>
            <a:ext cx="2640118" cy="9442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FDFD7B-EB37-4BC0-85E0-C759F81E4A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838" y="3780340"/>
            <a:ext cx="3852755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5EAA7B0-E518-4A76-B1D8-C26C34D083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858" y="212381"/>
            <a:ext cx="4174785" cy="5141754"/>
          </a:xfrm>
          <a:prstGeom prst="rect">
            <a:avLst/>
          </a:prstGeom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EF2BBAB6-4B56-46B1-BEDC-36F6A4674A29}"/>
              </a:ext>
            </a:extLst>
          </p:cNvPr>
          <p:cNvSpPr/>
          <p:nvPr/>
        </p:nvSpPr>
        <p:spPr>
          <a:xfrm>
            <a:off x="84221" y="108284"/>
            <a:ext cx="11959390" cy="6617369"/>
          </a:xfrm>
          <a:prstGeom prst="frame">
            <a:avLst>
              <a:gd name="adj1" fmla="val 15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7577B-DDCE-406E-93F7-5EA4B6615DC1}"/>
              </a:ext>
            </a:extLst>
          </p:cNvPr>
          <p:cNvGrpSpPr/>
          <p:nvPr/>
        </p:nvGrpSpPr>
        <p:grpSpPr>
          <a:xfrm>
            <a:off x="5757851" y="0"/>
            <a:ext cx="612130" cy="1347537"/>
            <a:chOff x="5502089" y="850232"/>
            <a:chExt cx="1171427" cy="257876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956E7CB-F2AC-4F6D-8B2A-CAA4C5FE514A}"/>
                </a:ext>
              </a:extLst>
            </p:cNvPr>
            <p:cNvSpPr/>
            <p:nvPr/>
          </p:nvSpPr>
          <p:spPr>
            <a:xfrm>
              <a:off x="5518484" y="850232"/>
              <a:ext cx="1155032" cy="2578768"/>
            </a:xfrm>
            <a:prstGeom prst="rect">
              <a:avLst/>
            </a:prstGeom>
            <a:solidFill>
              <a:srgbClr val="EC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A73F2FD-8AC9-4F40-8C8E-F4F4F8AB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736" y="2284969"/>
              <a:ext cx="1069927" cy="102761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3C43A6E-51D9-4852-B650-91D74E736E4D}"/>
                </a:ext>
              </a:extLst>
            </p:cNvPr>
            <p:cNvSpPr txBox="1"/>
            <p:nvPr/>
          </p:nvSpPr>
          <p:spPr>
            <a:xfrm>
              <a:off x="5502089" y="924571"/>
              <a:ext cx="1060180" cy="17682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B03A4BDC-9820-4CAC-8684-CC990524F6F9}"/>
              </a:ext>
            </a:extLst>
          </p:cNvPr>
          <p:cNvSpPr/>
          <p:nvPr/>
        </p:nvSpPr>
        <p:spPr>
          <a:xfrm>
            <a:off x="3387508" y="5739115"/>
            <a:ext cx="6081395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grpSp>
        <p:nvGrpSpPr>
          <p:cNvPr id="8" name="组合 21">
            <a:extLst>
              <a:ext uri="{FF2B5EF4-FFF2-40B4-BE49-F238E27FC236}">
                <a16:creationId xmlns:a16="http://schemas.microsoft.com/office/drawing/2014/main" id="{7DC1847D-8818-471C-8379-034E786BDEA9}"/>
              </a:ext>
            </a:extLst>
          </p:cNvPr>
          <p:cNvGrpSpPr/>
          <p:nvPr/>
        </p:nvGrpSpPr>
        <p:grpSpPr>
          <a:xfrm>
            <a:off x="1158629" y="1673189"/>
            <a:ext cx="492443" cy="1745354"/>
            <a:chOff x="8556309" y="2095554"/>
            <a:chExt cx="492595" cy="1712963"/>
          </a:xfrm>
        </p:grpSpPr>
        <p:sp>
          <p:nvSpPr>
            <p:cNvPr id="9" name="Freeform 668">
              <a:extLst>
                <a:ext uri="{FF2B5EF4-FFF2-40B4-BE49-F238E27FC236}">
                  <a16:creationId xmlns:a16="http://schemas.microsoft.com/office/drawing/2014/main" id="{8308424A-1D5E-478B-A2D0-82AF193D93B8}"/>
                </a:ext>
              </a:extLst>
            </p:cNvPr>
            <p:cNvSpPr/>
            <p:nvPr/>
          </p:nvSpPr>
          <p:spPr bwMode="auto">
            <a:xfrm rot="5400000">
              <a:off x="7926215" y="2743467"/>
              <a:ext cx="1712963" cy="417137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EC6B72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804"/>
              <a:endParaRPr lang="zh-CN" altLang="en-US" sz="2399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11EDE-EF41-45AE-8AE5-2B53824618C3}"/>
                </a:ext>
              </a:extLst>
            </p:cNvPr>
            <p:cNvSpPr txBox="1"/>
            <p:nvPr/>
          </p:nvSpPr>
          <p:spPr>
            <a:xfrm>
              <a:off x="8556309" y="2421338"/>
              <a:ext cx="492595" cy="846805"/>
            </a:xfrm>
            <a:prstGeom prst="rect">
              <a:avLst/>
            </a:prstGeom>
            <a:noFill/>
            <a:effectLst/>
          </p:spPr>
          <p:txBody>
            <a:bodyPr vert="eaVert"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804">
                <a:spcBef>
                  <a:spcPct val="5000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54749439-7A8A-42F6-A136-CF063AE52797}"/>
              </a:ext>
            </a:extLst>
          </p:cNvPr>
          <p:cNvSpPr txBox="1"/>
          <p:nvPr/>
        </p:nvSpPr>
        <p:spPr>
          <a:xfrm>
            <a:off x="2125270" y="1673189"/>
            <a:ext cx="1292662" cy="4070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2" name="组合 21">
            <a:extLst>
              <a:ext uri="{FF2B5EF4-FFF2-40B4-BE49-F238E27FC236}">
                <a16:creationId xmlns:a16="http://schemas.microsoft.com/office/drawing/2014/main" id="{0FAE6A25-5615-4563-9BDB-3A356DAA5779}"/>
              </a:ext>
            </a:extLst>
          </p:cNvPr>
          <p:cNvGrpSpPr/>
          <p:nvPr/>
        </p:nvGrpSpPr>
        <p:grpSpPr>
          <a:xfrm>
            <a:off x="8624378" y="1661659"/>
            <a:ext cx="492443" cy="1745354"/>
            <a:chOff x="8550133" y="2095554"/>
            <a:chExt cx="492595" cy="1712963"/>
          </a:xfrm>
        </p:grpSpPr>
        <p:sp>
          <p:nvSpPr>
            <p:cNvPr id="13" name="Freeform 668">
              <a:extLst>
                <a:ext uri="{FF2B5EF4-FFF2-40B4-BE49-F238E27FC236}">
                  <a16:creationId xmlns:a16="http://schemas.microsoft.com/office/drawing/2014/main" id="{1F0C53C5-46E5-4558-882E-017305C07159}"/>
                </a:ext>
              </a:extLst>
            </p:cNvPr>
            <p:cNvSpPr/>
            <p:nvPr/>
          </p:nvSpPr>
          <p:spPr bwMode="auto">
            <a:xfrm rot="5400000">
              <a:off x="7926215" y="2743467"/>
              <a:ext cx="1712963" cy="417137"/>
            </a:xfrm>
            <a:custGeom>
              <a:avLst/>
              <a:gdLst>
                <a:gd name="T0" fmla="*/ 384 w 398"/>
                <a:gd name="T1" fmla="*/ 77 h 111"/>
                <a:gd name="T2" fmla="*/ 388 w 398"/>
                <a:gd name="T3" fmla="*/ 74 h 111"/>
                <a:gd name="T4" fmla="*/ 388 w 398"/>
                <a:gd name="T5" fmla="*/ 71 h 111"/>
                <a:gd name="T6" fmla="*/ 397 w 398"/>
                <a:gd name="T7" fmla="*/ 67 h 111"/>
                <a:gd name="T8" fmla="*/ 390 w 398"/>
                <a:gd name="T9" fmla="*/ 62 h 111"/>
                <a:gd name="T10" fmla="*/ 388 w 398"/>
                <a:gd name="T11" fmla="*/ 59 h 111"/>
                <a:gd name="T12" fmla="*/ 388 w 398"/>
                <a:gd name="T13" fmla="*/ 56 h 111"/>
                <a:gd name="T14" fmla="*/ 385 w 398"/>
                <a:gd name="T15" fmla="*/ 54 h 111"/>
                <a:gd name="T16" fmla="*/ 387 w 398"/>
                <a:gd name="T17" fmla="*/ 51 h 111"/>
                <a:gd name="T18" fmla="*/ 389 w 398"/>
                <a:gd name="T19" fmla="*/ 48 h 111"/>
                <a:gd name="T20" fmla="*/ 384 w 398"/>
                <a:gd name="T21" fmla="*/ 46 h 111"/>
                <a:gd name="T22" fmla="*/ 378 w 398"/>
                <a:gd name="T23" fmla="*/ 42 h 111"/>
                <a:gd name="T24" fmla="*/ 385 w 398"/>
                <a:gd name="T25" fmla="*/ 40 h 111"/>
                <a:gd name="T26" fmla="*/ 378 w 398"/>
                <a:gd name="T27" fmla="*/ 37 h 111"/>
                <a:gd name="T28" fmla="*/ 378 w 398"/>
                <a:gd name="T29" fmla="*/ 34 h 111"/>
                <a:gd name="T30" fmla="*/ 373 w 398"/>
                <a:gd name="T31" fmla="*/ 32 h 111"/>
                <a:gd name="T32" fmla="*/ 369 w 398"/>
                <a:gd name="T33" fmla="*/ 28 h 111"/>
                <a:gd name="T34" fmla="*/ 350 w 398"/>
                <a:gd name="T35" fmla="*/ 23 h 111"/>
                <a:gd name="T36" fmla="*/ 358 w 398"/>
                <a:gd name="T37" fmla="*/ 19 h 111"/>
                <a:gd name="T38" fmla="*/ 260 w 398"/>
                <a:gd name="T39" fmla="*/ 11 h 111"/>
                <a:gd name="T40" fmla="*/ 324 w 398"/>
                <a:gd name="T41" fmla="*/ 10 h 111"/>
                <a:gd name="T42" fmla="*/ 304 w 398"/>
                <a:gd name="T43" fmla="*/ 6 h 111"/>
                <a:gd name="T44" fmla="*/ 177 w 398"/>
                <a:gd name="T45" fmla="*/ 1 h 111"/>
                <a:gd name="T46" fmla="*/ 18 w 398"/>
                <a:gd name="T47" fmla="*/ 11 h 111"/>
                <a:gd name="T48" fmla="*/ 16 w 398"/>
                <a:gd name="T49" fmla="*/ 17 h 111"/>
                <a:gd name="T50" fmla="*/ 21 w 398"/>
                <a:gd name="T51" fmla="*/ 20 h 111"/>
                <a:gd name="T52" fmla="*/ 15 w 398"/>
                <a:gd name="T53" fmla="*/ 26 h 111"/>
                <a:gd name="T54" fmla="*/ 12 w 398"/>
                <a:gd name="T55" fmla="*/ 52 h 111"/>
                <a:gd name="T56" fmla="*/ 8 w 398"/>
                <a:gd name="T57" fmla="*/ 82 h 111"/>
                <a:gd name="T58" fmla="*/ 113 w 398"/>
                <a:gd name="T59" fmla="*/ 111 h 111"/>
                <a:gd name="T60" fmla="*/ 331 w 398"/>
                <a:gd name="T61" fmla="*/ 104 h 111"/>
                <a:gd name="T62" fmla="*/ 369 w 398"/>
                <a:gd name="T63" fmla="*/ 91 h 111"/>
                <a:gd name="T64" fmla="*/ 385 w 398"/>
                <a:gd name="T65" fmla="*/ 86 h 111"/>
                <a:gd name="T66" fmla="*/ 389 w 398"/>
                <a:gd name="T67" fmla="*/ 8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8" h="111">
                  <a:moveTo>
                    <a:pt x="397" y="80"/>
                  </a:moveTo>
                  <a:cubicBezTo>
                    <a:pt x="394" y="77"/>
                    <a:pt x="387" y="79"/>
                    <a:pt x="384" y="77"/>
                  </a:cubicBezTo>
                  <a:cubicBezTo>
                    <a:pt x="387" y="75"/>
                    <a:pt x="394" y="76"/>
                    <a:pt x="396" y="76"/>
                  </a:cubicBezTo>
                  <a:cubicBezTo>
                    <a:pt x="388" y="74"/>
                    <a:pt x="388" y="74"/>
                    <a:pt x="388" y="74"/>
                  </a:cubicBezTo>
                  <a:cubicBezTo>
                    <a:pt x="397" y="72"/>
                    <a:pt x="397" y="72"/>
                    <a:pt x="397" y="72"/>
                  </a:cubicBezTo>
                  <a:cubicBezTo>
                    <a:pt x="395" y="71"/>
                    <a:pt x="390" y="73"/>
                    <a:pt x="388" y="71"/>
                  </a:cubicBezTo>
                  <a:cubicBezTo>
                    <a:pt x="388" y="69"/>
                    <a:pt x="390" y="70"/>
                    <a:pt x="391" y="70"/>
                  </a:cubicBezTo>
                  <a:cubicBezTo>
                    <a:pt x="394" y="70"/>
                    <a:pt x="398" y="69"/>
                    <a:pt x="397" y="67"/>
                  </a:cubicBezTo>
                  <a:cubicBezTo>
                    <a:pt x="397" y="63"/>
                    <a:pt x="391" y="64"/>
                    <a:pt x="388" y="63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8" y="62"/>
                    <a:pt x="386" y="62"/>
                    <a:pt x="385" y="60"/>
                  </a:cubicBezTo>
                  <a:cubicBezTo>
                    <a:pt x="386" y="60"/>
                    <a:pt x="387" y="59"/>
                    <a:pt x="388" y="59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6" y="56"/>
                    <a:pt x="386" y="56"/>
                    <a:pt x="386" y="56"/>
                  </a:cubicBezTo>
                  <a:cubicBezTo>
                    <a:pt x="384" y="55"/>
                    <a:pt x="386" y="54"/>
                    <a:pt x="385" y="54"/>
                  </a:cubicBezTo>
                  <a:cubicBezTo>
                    <a:pt x="383" y="52"/>
                    <a:pt x="379" y="54"/>
                    <a:pt x="377" y="52"/>
                  </a:cubicBezTo>
                  <a:cubicBezTo>
                    <a:pt x="380" y="51"/>
                    <a:pt x="384" y="51"/>
                    <a:pt x="387" y="51"/>
                  </a:cubicBezTo>
                  <a:cubicBezTo>
                    <a:pt x="385" y="51"/>
                    <a:pt x="382" y="51"/>
                    <a:pt x="381" y="49"/>
                  </a:cubicBezTo>
                  <a:cubicBezTo>
                    <a:pt x="389" y="48"/>
                    <a:pt x="389" y="48"/>
                    <a:pt x="389" y="48"/>
                  </a:cubicBezTo>
                  <a:cubicBezTo>
                    <a:pt x="387" y="47"/>
                    <a:pt x="384" y="48"/>
                    <a:pt x="382" y="47"/>
                  </a:cubicBezTo>
                  <a:cubicBezTo>
                    <a:pt x="384" y="46"/>
                    <a:pt x="384" y="46"/>
                    <a:pt x="384" y="46"/>
                  </a:cubicBezTo>
                  <a:cubicBezTo>
                    <a:pt x="381" y="45"/>
                    <a:pt x="378" y="46"/>
                    <a:pt x="376" y="44"/>
                  </a:cubicBezTo>
                  <a:cubicBezTo>
                    <a:pt x="377" y="43"/>
                    <a:pt x="378" y="43"/>
                    <a:pt x="378" y="42"/>
                  </a:cubicBezTo>
                  <a:cubicBezTo>
                    <a:pt x="377" y="42"/>
                    <a:pt x="375" y="42"/>
                    <a:pt x="374" y="41"/>
                  </a:cubicBezTo>
                  <a:cubicBezTo>
                    <a:pt x="377" y="40"/>
                    <a:pt x="382" y="41"/>
                    <a:pt x="385" y="40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77" y="37"/>
                    <a:pt x="377" y="37"/>
                    <a:pt x="378" y="37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5" y="34"/>
                    <a:pt x="377" y="35"/>
                    <a:pt x="378" y="34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1"/>
                    <a:pt x="372" y="32"/>
                    <a:pt x="373" y="32"/>
                  </a:cubicBezTo>
                  <a:cubicBezTo>
                    <a:pt x="358" y="29"/>
                    <a:pt x="358" y="29"/>
                    <a:pt x="358" y="29"/>
                  </a:cubicBezTo>
                  <a:cubicBezTo>
                    <a:pt x="362" y="28"/>
                    <a:pt x="365" y="30"/>
                    <a:pt x="369" y="28"/>
                  </a:cubicBezTo>
                  <a:cubicBezTo>
                    <a:pt x="362" y="26"/>
                    <a:pt x="351" y="28"/>
                    <a:pt x="345" y="24"/>
                  </a:cubicBezTo>
                  <a:cubicBezTo>
                    <a:pt x="346" y="23"/>
                    <a:pt x="348" y="23"/>
                    <a:pt x="350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9" y="20"/>
                    <a:pt x="356" y="21"/>
                    <a:pt x="358" y="19"/>
                  </a:cubicBezTo>
                  <a:cubicBezTo>
                    <a:pt x="354" y="19"/>
                    <a:pt x="350" y="19"/>
                    <a:pt x="347" y="17"/>
                  </a:cubicBezTo>
                  <a:cubicBezTo>
                    <a:pt x="319" y="14"/>
                    <a:pt x="290" y="11"/>
                    <a:pt x="260" y="11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81" y="9"/>
                    <a:pt x="301" y="11"/>
                    <a:pt x="324" y="10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19" y="6"/>
                    <a:pt x="311" y="8"/>
                    <a:pt x="304" y="6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264" y="1"/>
                    <a:pt x="219" y="0"/>
                    <a:pt x="177" y="1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2" y="7"/>
                    <a:pt x="18" y="11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0"/>
                    <a:pt x="19" y="19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2"/>
                    <a:pt x="16" y="22"/>
                    <a:pt x="19" y="24"/>
                  </a:cubicBezTo>
                  <a:cubicBezTo>
                    <a:pt x="19" y="25"/>
                    <a:pt x="16" y="25"/>
                    <a:pt x="15" y="26"/>
                  </a:cubicBezTo>
                  <a:cubicBezTo>
                    <a:pt x="15" y="29"/>
                    <a:pt x="8" y="33"/>
                    <a:pt x="11" y="37"/>
                  </a:cubicBezTo>
                  <a:cubicBezTo>
                    <a:pt x="8" y="42"/>
                    <a:pt x="13" y="47"/>
                    <a:pt x="12" y="52"/>
                  </a:cubicBezTo>
                  <a:cubicBezTo>
                    <a:pt x="8" y="56"/>
                    <a:pt x="10" y="63"/>
                    <a:pt x="7" y="68"/>
                  </a:cubicBezTo>
                  <a:cubicBezTo>
                    <a:pt x="15" y="73"/>
                    <a:pt x="0" y="77"/>
                    <a:pt x="8" y="82"/>
                  </a:cubicBezTo>
                  <a:cubicBezTo>
                    <a:pt x="9" y="88"/>
                    <a:pt x="16" y="93"/>
                    <a:pt x="24" y="97"/>
                  </a:cubicBezTo>
                  <a:cubicBezTo>
                    <a:pt x="50" y="109"/>
                    <a:pt x="82" y="110"/>
                    <a:pt x="113" y="111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95" y="106"/>
                    <a:pt x="314" y="107"/>
                    <a:pt x="331" y="104"/>
                  </a:cubicBezTo>
                  <a:cubicBezTo>
                    <a:pt x="350" y="103"/>
                    <a:pt x="364" y="95"/>
                    <a:pt x="382" y="93"/>
                  </a:cubicBezTo>
                  <a:cubicBezTo>
                    <a:pt x="379" y="91"/>
                    <a:pt x="374" y="92"/>
                    <a:pt x="369" y="91"/>
                  </a:cubicBezTo>
                  <a:cubicBezTo>
                    <a:pt x="375" y="88"/>
                    <a:pt x="382" y="87"/>
                    <a:pt x="388" y="86"/>
                  </a:cubicBezTo>
                  <a:cubicBezTo>
                    <a:pt x="387" y="86"/>
                    <a:pt x="385" y="87"/>
                    <a:pt x="385" y="86"/>
                  </a:cubicBezTo>
                  <a:cubicBezTo>
                    <a:pt x="387" y="84"/>
                    <a:pt x="391" y="86"/>
                    <a:pt x="392" y="84"/>
                  </a:cubicBezTo>
                  <a:cubicBezTo>
                    <a:pt x="389" y="82"/>
                    <a:pt x="389" y="82"/>
                    <a:pt x="389" y="82"/>
                  </a:cubicBezTo>
                  <a:cubicBezTo>
                    <a:pt x="391" y="80"/>
                    <a:pt x="395" y="81"/>
                    <a:pt x="397" y="80"/>
                  </a:cubicBezTo>
                  <a:close/>
                </a:path>
              </a:pathLst>
            </a:custGeom>
            <a:solidFill>
              <a:srgbClr val="EC6B72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804"/>
              <a:endParaRPr lang="zh-CN" altLang="en-US" sz="2399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715F205-7B09-4B5E-A922-9FFA73DF133D}"/>
                </a:ext>
              </a:extLst>
            </p:cNvPr>
            <p:cNvSpPr txBox="1"/>
            <p:nvPr/>
          </p:nvSpPr>
          <p:spPr>
            <a:xfrm>
              <a:off x="8550133" y="2551947"/>
              <a:ext cx="492595" cy="608220"/>
            </a:xfrm>
            <a:prstGeom prst="rect">
              <a:avLst/>
            </a:prstGeom>
            <a:noFill/>
            <a:effectLst/>
          </p:spPr>
          <p:txBody>
            <a:bodyPr vert="eaVert" wrap="none" rtlCol="0" anchor="ctr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004DA1"/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defRPr>
              </a:lvl1pPr>
            </a:lstStyle>
            <a:p>
              <a:pPr defTabSz="1218804">
                <a:spcBef>
                  <a:spcPct val="5000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Title</a:t>
              </a:r>
              <a:endPara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BCC94D4-A181-4D65-AB55-766F69F7D55E}"/>
              </a:ext>
            </a:extLst>
          </p:cNvPr>
          <p:cNvSpPr txBox="1"/>
          <p:nvPr/>
        </p:nvSpPr>
        <p:spPr>
          <a:xfrm>
            <a:off x="9468903" y="1673188"/>
            <a:ext cx="1292662" cy="4070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069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视频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4ecvlgd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1442</Words>
  <Application>Microsoft Office PowerPoint</Application>
  <PresentationFormat>宽屏</PresentationFormat>
  <Paragraphs>180</Paragraphs>
  <Slides>30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Gill Sans</vt:lpstr>
      <vt:lpstr>等线</vt:lpstr>
      <vt:lpstr>微软雅黑</vt:lpstr>
      <vt:lpstr>Arial</vt:lpstr>
      <vt:lpstr>Calibri</vt:lpstr>
      <vt:lpstr>Lato Light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Please follow us for more information:</vt:lpstr>
      <vt:lpstr>PowerPoint 演示文稿</vt:lpstr>
      <vt:lpstr>PowerPoint 演示文稿</vt:lpstr>
      <vt:lpstr>PowerPoint 演示文稿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之灵</cp:lastModifiedBy>
  <cp:revision>57</cp:revision>
  <dcterms:created xsi:type="dcterms:W3CDTF">2019-01-08T10:42:23Z</dcterms:created>
  <dcterms:modified xsi:type="dcterms:W3CDTF">2021-12-26T11:50:35Z</dcterms:modified>
</cp:coreProperties>
</file>