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3.xml" ContentType="application/vnd.openxmlformats-officedocument.presentationml.notesSlide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186" r:id="rId3"/>
    <p:sldId id="312" r:id="rId4"/>
    <p:sldId id="2187" r:id="rId5"/>
    <p:sldId id="397" r:id="rId6"/>
    <p:sldId id="1647" r:id="rId7"/>
    <p:sldId id="1319" r:id="rId8"/>
    <p:sldId id="1510" r:id="rId9"/>
    <p:sldId id="354" r:id="rId10"/>
    <p:sldId id="2188" r:id="rId11"/>
    <p:sldId id="712" r:id="rId12"/>
    <p:sldId id="1457" r:id="rId13"/>
    <p:sldId id="1211" r:id="rId14"/>
    <p:sldId id="1759" r:id="rId15"/>
    <p:sldId id="2185" r:id="rId16"/>
    <p:sldId id="2189" r:id="rId17"/>
    <p:sldId id="1870" r:id="rId18"/>
    <p:sldId id="597" r:id="rId19"/>
    <p:sldId id="2190" r:id="rId20"/>
    <p:sldId id="2128" r:id="rId21"/>
    <p:sldId id="1476" r:id="rId22"/>
    <p:sldId id="1640" r:id="rId23"/>
    <p:sldId id="373" r:id="rId24"/>
    <p:sldId id="1976" r:id="rId25"/>
    <p:sldId id="2191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9"/>
    <p:restoredTop sz="96176"/>
  </p:normalViewPr>
  <p:slideViewPr>
    <p:cSldViewPr snapToGrid="0">
      <p:cViewPr varScale="1">
        <p:scale>
          <a:sx n="70" d="100"/>
          <a:sy n="70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30</c:v>
                </c:pt>
                <c:pt idx="2">
                  <c:v>37</c:v>
                </c:pt>
                <c:pt idx="3">
                  <c:v>42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9-4A7E-B703-D76CF8A2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0230144"/>
        <c:axId val="430457216"/>
      </c:barChart>
      <c:catAx>
        <c:axId val="4302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0457216"/>
        <c:crosses val="autoZero"/>
        <c:auto val="1"/>
        <c:lblAlgn val="ctr"/>
        <c:lblOffset val="100"/>
        <c:noMultiLvlLbl val="0"/>
      </c:catAx>
      <c:valAx>
        <c:axId val="430457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023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8676-D412-4E76-8466-F5B9875AD4E9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896A-26C4-4A8D-AD84-7E3D4B95E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31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92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4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1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8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9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39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8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567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17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441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12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2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8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7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4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3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1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5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9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2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E3D91-9CF7-4D4D-8E0F-C3072EE81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906484-C03C-4FB6-8C78-3B075EBD7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8764F-E921-4627-B31C-3C4D387E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364BAB-C48D-43DD-AADA-4ADD6148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1DA49B-D399-4B69-8E92-F19E508D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7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CB44A-E91A-40C6-B60D-3D8B7A3C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228EE0-3607-44AE-8EFB-F8EB661D3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1A4EEA-10AB-4F3B-9065-00E60E5E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9322B9-2100-424E-BFA6-32712335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AD1E1-2CBC-4551-8168-8473C61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ACB612-B624-4109-9869-60559ED1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4414E-F381-4E4A-8F8D-5B335B1A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43BC29-212D-45CD-930B-FEDC1FF9B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F17A06-BE81-4B66-BA22-2D690FBF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F7E36-C94B-40E3-8461-7CC2515A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8E0BC7-88C3-42C9-AEBD-5492DFB8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4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832CE-1359-4EDC-B1A9-0642D855F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621F86-FC52-47A2-9646-4ACC3DB2F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54DC3-20BA-44BC-944B-997546B1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C9BF07-7E76-4FAB-96C4-8069FCF2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9A8A8-774F-4E55-A0C9-3D9221EE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6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07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5033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9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5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D49B1-8D14-4679-8826-329A3A09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0D6F0C-BD00-45B6-9737-E770E79E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6A2F2A-0F66-4DD6-A0FC-636926D6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A2C2DC-901C-4B53-8537-865D9584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FE2F1-825F-4E56-801F-0690B2C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1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EDB52-4CA8-447D-9CD5-D4E2C80D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B0070E-C3A3-4EDA-9D6C-FE989595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AE107B-F637-467E-B43A-9A3F053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7FA7B2-4233-48D2-9195-B46CBEB9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75D22E-0F9C-47D5-AF9F-292AC779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23B84-C663-4B0E-B901-F4FE547A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FE877-6502-479D-AD7A-59A8C3A69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546610-B546-49CB-A314-494A61EE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3D4F43-AE1A-41BF-A1E3-10A7C4D2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F3BE76-AFED-46F5-B0AF-BF58CDB8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ED052C-5DA5-41DC-88DC-4F3D81D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D5FC2-8BDD-4D0B-A70F-E5772A03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3328D-2A68-4049-8215-EF69B70C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43D314-7359-4D71-98BF-BC4198F9D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6C3402-F82B-4BB4-A19C-1844439DF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5AAA17-FBE7-4B62-A749-B1483B1F9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B111FB-2A0A-4AB4-9074-6E3F28E0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735CCD-6FEF-4B0F-A076-091EBB2E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826919-E9DC-45A9-BA99-B3FF120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1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D5FC2-8BDD-4D0B-A70F-E5772A03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3328D-2A68-4049-8215-EF69B70C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43D314-7359-4D71-98BF-BC4198F9D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6C3402-F82B-4BB4-A19C-1844439DF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5AAA17-FBE7-4B62-A749-B1483B1F9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B111FB-2A0A-4AB4-9074-6E3F28E0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735CCD-6FEF-4B0F-A076-091EBB2E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826919-E9DC-45A9-BA99-B3FF120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96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74D57-2997-4625-A7B3-2AE14F06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BBAF7A-558C-481E-BA8C-CD3517D5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EC9AAC-7703-4180-9910-EB32DD36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3E68AC-EE84-46C7-B514-6F31ADF2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8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42D91E-CCE1-4B40-BE28-9EB62EDA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308A1C-0E37-4376-911A-993F01B0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06F5BD-5D6D-4A7F-AA5C-55562A3C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86485-883F-4F80-8F08-FF56B70A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86DEF-46C1-4105-A4FB-CDA78444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31B3CB-1FDB-4D80-A798-3513042FF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807741-3F40-4ED2-8CA9-714522AC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13079E-DEA6-44C0-93AF-614B06EE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4BC54-5040-4792-A094-5E51DA8E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A674C2-BBF8-452A-872E-27E0A619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1DEFF-062F-4A8E-B45B-3DA47166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076D5-178A-4D48-BD18-3F73E94B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C8BC-F422-48EF-9D61-7B83A2F2E600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96E66-83CD-4F3E-9702-C65603DD5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CDF18-C3C5-455D-8C77-83079F9B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6A1B-64AD-4839-9CED-1019D10FC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5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notesSlide" Target="../notesSlides/notesSlide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-矩形 3">
            <a:extLst>
              <a:ext uri="{FF2B5EF4-FFF2-40B4-BE49-F238E27FC236}">
                <a16:creationId xmlns:a16="http://schemas.microsoft.com/office/drawing/2014/main" id="{122A1C7B-AB6F-8A47-A41E-1EA341A45D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7674644" y="1915145"/>
            <a:ext cx="726363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9900" i="1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9900" i="1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898A2F6-CC80-B147-A1B1-E83CDC452856}"/>
              </a:ext>
            </a:extLst>
          </p:cNvPr>
          <p:cNvGrpSpPr/>
          <p:nvPr/>
        </p:nvGrpSpPr>
        <p:grpSpPr>
          <a:xfrm>
            <a:off x="-1273175" y="73025"/>
            <a:ext cx="6713220" cy="6713220"/>
            <a:chOff x="-1273175" y="73025"/>
            <a:chExt cx="6713220" cy="6713220"/>
          </a:xfrm>
        </p:grpSpPr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081BFB0E-CA4D-9041-BF6D-CF9A3F9B33D5}"/>
                </a:ext>
              </a:extLst>
            </p:cNvPr>
            <p:cNvSpPr/>
            <p:nvPr/>
          </p:nvSpPr>
          <p:spPr>
            <a:xfrm>
              <a:off x="553085" y="1899285"/>
              <a:ext cx="3060700" cy="306070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77087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95C6505D-E2A5-ED43-AE0D-E7ABD4E020D6}"/>
                </a:ext>
              </a:extLst>
            </p:cNvPr>
            <p:cNvSpPr/>
            <p:nvPr/>
          </p:nvSpPr>
          <p:spPr>
            <a:xfrm>
              <a:off x="-1273175" y="73025"/>
              <a:ext cx="6713220" cy="671322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23297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7" name="Circle">
              <a:extLst>
                <a:ext uri="{FF2B5EF4-FFF2-40B4-BE49-F238E27FC236}">
                  <a16:creationId xmlns:a16="http://schemas.microsoft.com/office/drawing/2014/main" id="{301C9B25-8EA1-2A46-B5A9-D2446F7A1517}"/>
                </a:ext>
              </a:extLst>
            </p:cNvPr>
            <p:cNvSpPr/>
            <p:nvPr/>
          </p:nvSpPr>
          <p:spPr>
            <a:xfrm>
              <a:off x="-572135" y="774065"/>
              <a:ext cx="5310505" cy="5310505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41969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1E08EFB7-24DF-E044-955C-DC248E06CAC1}"/>
                </a:ext>
              </a:extLst>
            </p:cNvPr>
            <p:cNvSpPr/>
            <p:nvPr/>
          </p:nvSpPr>
          <p:spPr>
            <a:xfrm>
              <a:off x="40640" y="1386840"/>
              <a:ext cx="4085590" cy="408559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55840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2ABF967C-9CC5-0443-8BF4-5ED11EFA5CDB}"/>
              </a:ext>
            </a:extLst>
          </p:cNvPr>
          <p:cNvSpPr txBox="1"/>
          <p:nvPr/>
        </p:nvSpPr>
        <p:spPr>
          <a:xfrm>
            <a:off x="1862488" y="2529988"/>
            <a:ext cx="84670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lvl="0" algn="l">
              <a:defRPr/>
            </a:pPr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Volunteer activity planning</a:t>
            </a:r>
            <a:endParaRPr kumimoji="0" lang="zh-CN" altLang="en-US" sz="48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6" name="îṣ1íḑé">
            <a:extLst>
              <a:ext uri="{FF2B5EF4-FFF2-40B4-BE49-F238E27FC236}">
                <a16:creationId xmlns:a16="http://schemas.microsoft.com/office/drawing/2014/main" id="{0E7C544F-ED4C-414F-9506-E54802A29599}"/>
              </a:ext>
            </a:extLst>
          </p:cNvPr>
          <p:cNvSpPr/>
          <p:nvPr/>
        </p:nvSpPr>
        <p:spPr bwMode="auto">
          <a:xfrm rot="10800000" flipV="1">
            <a:off x="1945522" y="3741561"/>
            <a:ext cx="6666454" cy="528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77">
              <a:defRPr/>
            </a:pPr>
            <a:endParaRPr lang="en-US" sz="2000" b="1" dirty="0">
              <a:solidFill>
                <a:srgbClr val="444444"/>
              </a:solidFill>
              <a:cs typeface="+mn-ea"/>
              <a:sym typeface="+mn-lt"/>
            </a:endParaRPr>
          </a:p>
        </p:txBody>
      </p:sp>
      <p:sp>
        <p:nvSpPr>
          <p:cNvPr id="45" name="Circle">
            <a:extLst>
              <a:ext uri="{FF2B5EF4-FFF2-40B4-BE49-F238E27FC236}">
                <a16:creationId xmlns:a16="http://schemas.microsoft.com/office/drawing/2014/main" id="{E0E5C99B-FADA-934A-B4D6-3646C785809D}"/>
              </a:ext>
            </a:extLst>
          </p:cNvPr>
          <p:cNvSpPr/>
          <p:nvPr/>
        </p:nvSpPr>
        <p:spPr>
          <a:xfrm>
            <a:off x="-2119630" y="-773430"/>
            <a:ext cx="8406130" cy="84061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0" name="Circle">
            <a:extLst>
              <a:ext uri="{FF2B5EF4-FFF2-40B4-BE49-F238E27FC236}">
                <a16:creationId xmlns:a16="http://schemas.microsoft.com/office/drawing/2014/main" id="{03182354-F5EE-D346-84E2-E9CAFE6673AF}"/>
              </a:ext>
            </a:extLst>
          </p:cNvPr>
          <p:cNvSpPr/>
          <p:nvPr/>
        </p:nvSpPr>
        <p:spPr>
          <a:xfrm>
            <a:off x="1134745" y="1495425"/>
            <a:ext cx="179070" cy="17907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65394C90-0448-9A45-BF1A-8DEE56A0CE41}"/>
              </a:ext>
            </a:extLst>
          </p:cNvPr>
          <p:cNvSpPr/>
          <p:nvPr/>
        </p:nvSpPr>
        <p:spPr>
          <a:xfrm>
            <a:off x="4205605" y="1861185"/>
            <a:ext cx="125095" cy="12509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2" name="Circle">
            <a:extLst>
              <a:ext uri="{FF2B5EF4-FFF2-40B4-BE49-F238E27FC236}">
                <a16:creationId xmlns:a16="http://schemas.microsoft.com/office/drawing/2014/main" id="{A73B6A0F-7C0C-3049-B46D-53D39CAF1E2F}"/>
              </a:ext>
            </a:extLst>
          </p:cNvPr>
          <p:cNvSpPr/>
          <p:nvPr/>
        </p:nvSpPr>
        <p:spPr>
          <a:xfrm>
            <a:off x="4488815" y="5545455"/>
            <a:ext cx="224155" cy="224155"/>
          </a:xfrm>
          <a:prstGeom prst="ellipse">
            <a:avLst/>
          </a:prstGeom>
          <a:solidFill>
            <a:srgbClr val="0C103F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56C4C979-188E-3F44-BE21-E8532796A88F}"/>
              </a:ext>
            </a:extLst>
          </p:cNvPr>
          <p:cNvSpPr/>
          <p:nvPr/>
        </p:nvSpPr>
        <p:spPr>
          <a:xfrm>
            <a:off x="4846419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4EE51423-C20B-7042-9953-35DD83B0BF87}"/>
              </a:ext>
            </a:extLst>
          </p:cNvPr>
          <p:cNvSpPr/>
          <p:nvPr/>
        </p:nvSpPr>
        <p:spPr>
          <a:xfrm>
            <a:off x="2005965" y="706120"/>
            <a:ext cx="153035" cy="1530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7" name="Circle">
            <a:extLst>
              <a:ext uri="{FF2B5EF4-FFF2-40B4-BE49-F238E27FC236}">
                <a16:creationId xmlns:a16="http://schemas.microsoft.com/office/drawing/2014/main" id="{89136F66-058B-2A47-9560-63C405FC6896}"/>
              </a:ext>
            </a:extLst>
          </p:cNvPr>
          <p:cNvSpPr/>
          <p:nvPr/>
        </p:nvSpPr>
        <p:spPr>
          <a:xfrm>
            <a:off x="2651760" y="6541770"/>
            <a:ext cx="244475" cy="244475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8" name="Circle">
            <a:extLst>
              <a:ext uri="{FF2B5EF4-FFF2-40B4-BE49-F238E27FC236}">
                <a16:creationId xmlns:a16="http://schemas.microsoft.com/office/drawing/2014/main" id="{0795054C-1897-EE4F-A2DA-A9C986733DBB}"/>
              </a:ext>
            </a:extLst>
          </p:cNvPr>
          <p:cNvSpPr/>
          <p:nvPr/>
        </p:nvSpPr>
        <p:spPr>
          <a:xfrm>
            <a:off x="3035218" y="5019809"/>
            <a:ext cx="255468" cy="255468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152561E1-5761-7E40-AC3A-CA264CE0CA96}"/>
              </a:ext>
            </a:extLst>
          </p:cNvPr>
          <p:cNvSpPr/>
          <p:nvPr/>
        </p:nvSpPr>
        <p:spPr>
          <a:xfrm>
            <a:off x="219704" y="1264899"/>
            <a:ext cx="255467" cy="25546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1" name="Circle">
            <a:extLst>
              <a:ext uri="{FF2B5EF4-FFF2-40B4-BE49-F238E27FC236}">
                <a16:creationId xmlns:a16="http://schemas.microsoft.com/office/drawing/2014/main" id="{ADC6C043-0C6B-644A-98E5-C30997612AE5}"/>
              </a:ext>
            </a:extLst>
          </p:cNvPr>
          <p:cNvSpPr/>
          <p:nvPr/>
        </p:nvSpPr>
        <p:spPr>
          <a:xfrm>
            <a:off x="5055870" y="4744085"/>
            <a:ext cx="215900" cy="2159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2" name="Circle">
            <a:extLst>
              <a:ext uri="{FF2B5EF4-FFF2-40B4-BE49-F238E27FC236}">
                <a16:creationId xmlns:a16="http://schemas.microsoft.com/office/drawing/2014/main" id="{E98E8418-2996-A34D-8E25-00877AD29271}"/>
              </a:ext>
            </a:extLst>
          </p:cNvPr>
          <p:cNvSpPr/>
          <p:nvPr/>
        </p:nvSpPr>
        <p:spPr>
          <a:xfrm>
            <a:off x="3962400" y="520065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A234C9A2-F8A5-C345-9357-F9C7CC2BCB7F}"/>
              </a:ext>
            </a:extLst>
          </p:cNvPr>
          <p:cNvSpPr/>
          <p:nvPr/>
        </p:nvSpPr>
        <p:spPr>
          <a:xfrm>
            <a:off x="890270" y="5054600"/>
            <a:ext cx="244475" cy="24447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F861CD4-0A62-0740-B70C-7AF8E5D7F715}"/>
              </a:ext>
            </a:extLst>
          </p:cNvPr>
          <p:cNvSpPr txBox="1"/>
          <p:nvPr/>
        </p:nvSpPr>
        <p:spPr>
          <a:xfrm>
            <a:off x="2096501" y="3721920"/>
            <a:ext cx="630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i="1" dirty="0">
                <a:solidFill>
                  <a:schemeClr val="bg1"/>
                </a:solidFill>
                <a:cs typeface="+mn-ea"/>
                <a:sym typeface="+mn-lt"/>
              </a:rPr>
              <a:t>POWERPOINT TEMPLATE</a:t>
            </a:r>
            <a:endParaRPr lang="zh-CN" altLang="en-US" sz="2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6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4" grpId="0"/>
      <p:bldP spid="45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982C40-3696-4A43-A933-FCC1FE32490E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3379C0B-46E1-4BB3-AB16-F4FA80DAB7C0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0A473E1-9A6E-461A-9E5D-3494F538B925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5E768C0E-7EA1-4110-BCC0-FCE773CFCC3D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DF7E42B-C92A-46A2-B14B-8C038E9AE872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5332C798-7DF6-4288-A974-F1087B0B335B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30" name="Circle">
                  <a:extLst>
                    <a:ext uri="{FF2B5EF4-FFF2-40B4-BE49-F238E27FC236}">
                      <a16:creationId xmlns:a16="http://schemas.microsoft.com/office/drawing/2014/main" id="{B0D8CAD6-75FA-443B-811E-4D5A543E27DA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Circle">
                  <a:extLst>
                    <a:ext uri="{FF2B5EF4-FFF2-40B4-BE49-F238E27FC236}">
                      <a16:creationId xmlns:a16="http://schemas.microsoft.com/office/drawing/2014/main" id="{C7450129-5284-4EBB-86D6-122CCF687277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Circle">
                  <a:extLst>
                    <a:ext uri="{FF2B5EF4-FFF2-40B4-BE49-F238E27FC236}">
                      <a16:creationId xmlns:a16="http://schemas.microsoft.com/office/drawing/2014/main" id="{37AAFDAD-7AD7-4284-A188-10BD1F8F9B6B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Circle">
                  <a:extLst>
                    <a:ext uri="{FF2B5EF4-FFF2-40B4-BE49-F238E27FC236}">
                      <a16:creationId xmlns:a16="http://schemas.microsoft.com/office/drawing/2014/main" id="{9B3EBC9F-CC00-4901-8695-0D79ED8A1151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A1B9AC0-C778-452F-AB07-94FEC893AF03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1C1633-596A-4215-A8FD-3225DB405134}"/>
              </a:ext>
            </a:extLst>
          </p:cNvPr>
          <p:cNvGrpSpPr/>
          <p:nvPr/>
        </p:nvGrpSpPr>
        <p:grpSpPr>
          <a:xfrm>
            <a:off x="3941957" y="1819623"/>
            <a:ext cx="4324579" cy="3939480"/>
            <a:chOff x="3941957" y="1819623"/>
            <a:chExt cx="4324579" cy="3939480"/>
          </a:xfrm>
        </p:grpSpPr>
        <p:sp>
          <p:nvSpPr>
            <p:cNvPr id="3" name="iSḻíďè">
              <a:extLst>
                <a:ext uri="{FF2B5EF4-FFF2-40B4-BE49-F238E27FC236}">
                  <a16:creationId xmlns:a16="http://schemas.microsoft.com/office/drawing/2014/main" id="{44DFBE86-6377-49C0-8AEC-050A7D63393D}"/>
                </a:ext>
              </a:extLst>
            </p:cNvPr>
            <p:cNvSpPr/>
            <p:nvPr/>
          </p:nvSpPr>
          <p:spPr bwMode="auto">
            <a:xfrm>
              <a:off x="5228558" y="2912560"/>
              <a:ext cx="1751376" cy="1753606"/>
            </a:xfrm>
            <a:prstGeom prst="ellipse">
              <a:avLst/>
            </a:prstGeom>
            <a:blipFill>
              <a:blip r:embed="rId3"/>
              <a:srcRect/>
              <a:stretch>
                <a:fillRect l="-24940" r="-24940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C21434E-F2F2-4440-96C9-20793DD3E954}"/>
                </a:ext>
              </a:extLst>
            </p:cNvPr>
            <p:cNvGrpSpPr/>
            <p:nvPr/>
          </p:nvGrpSpPr>
          <p:grpSpPr>
            <a:xfrm>
              <a:off x="4545711" y="3620991"/>
              <a:ext cx="3100578" cy="336744"/>
              <a:chOff x="4566726" y="3484638"/>
              <a:chExt cx="3100578" cy="336744"/>
            </a:xfrm>
            <a:solidFill>
              <a:schemeClr val="bg1">
                <a:lumMod val="75000"/>
              </a:schemeClr>
            </a:solidFill>
          </p:grpSpPr>
          <p:sp>
            <p:nvSpPr>
              <p:cNvPr id="15" name="íŝ1ïḋè">
                <a:extLst>
                  <a:ext uri="{FF2B5EF4-FFF2-40B4-BE49-F238E27FC236}">
                    <a16:creationId xmlns:a16="http://schemas.microsoft.com/office/drawing/2014/main" id="{BDAC5E47-FFDD-4589-816F-2649AA91858A}"/>
                  </a:ext>
                </a:extLst>
              </p:cNvPr>
              <p:cNvSpPr/>
              <p:nvPr/>
            </p:nvSpPr>
            <p:spPr bwMode="auto">
              <a:xfrm>
                <a:off x="7389861" y="3484638"/>
                <a:ext cx="277443" cy="336744"/>
              </a:xfrm>
              <a:prstGeom prst="chevron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iŝľïdé">
                <a:extLst>
                  <a:ext uri="{FF2B5EF4-FFF2-40B4-BE49-F238E27FC236}">
                    <a16:creationId xmlns:a16="http://schemas.microsoft.com/office/drawing/2014/main" id="{36601A82-2E90-4A7C-8EF8-7CFE1AABFAD8}"/>
                  </a:ext>
                </a:extLst>
              </p:cNvPr>
              <p:cNvSpPr/>
              <p:nvPr/>
            </p:nvSpPr>
            <p:spPr bwMode="auto">
              <a:xfrm flipH="1">
                <a:off x="4566726" y="3484638"/>
                <a:ext cx="279560" cy="336744"/>
              </a:xfrm>
              <a:prstGeom prst="chevron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íṧ1íḋè">
              <a:extLst>
                <a:ext uri="{FF2B5EF4-FFF2-40B4-BE49-F238E27FC236}">
                  <a16:creationId xmlns:a16="http://schemas.microsoft.com/office/drawing/2014/main" id="{8DCD1F7D-13E5-4ABB-9646-3AE3899E0C29}"/>
                </a:ext>
              </a:extLst>
            </p:cNvPr>
            <p:cNvSpPr/>
            <p:nvPr/>
          </p:nvSpPr>
          <p:spPr bwMode="auto">
            <a:xfrm>
              <a:off x="4963767" y="1819623"/>
              <a:ext cx="2280959" cy="783616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35" y="343"/>
                </a:cxn>
                <a:cxn ang="0">
                  <a:pos x="965" y="343"/>
                </a:cxn>
                <a:cxn ang="0">
                  <a:pos x="1000" y="317"/>
                </a:cxn>
                <a:cxn ang="0">
                  <a:pos x="0" y="317"/>
                </a:cxn>
              </a:cxnLst>
              <a:rect l="0" t="0" r="r" b="b"/>
              <a:pathLst>
                <a:path w="1000" h="343">
                  <a:moveTo>
                    <a:pt x="0" y="317"/>
                  </a:moveTo>
                  <a:cubicBezTo>
                    <a:pt x="10" y="325"/>
                    <a:pt x="21" y="333"/>
                    <a:pt x="35" y="343"/>
                  </a:cubicBezTo>
                  <a:cubicBezTo>
                    <a:pt x="285" y="40"/>
                    <a:pt x="716" y="40"/>
                    <a:pt x="965" y="343"/>
                  </a:cubicBezTo>
                  <a:cubicBezTo>
                    <a:pt x="979" y="333"/>
                    <a:pt x="990" y="325"/>
                    <a:pt x="1000" y="317"/>
                  </a:cubicBezTo>
                  <a:cubicBezTo>
                    <a:pt x="725" y="0"/>
                    <a:pt x="275" y="0"/>
                    <a:pt x="0" y="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šļídé">
              <a:extLst>
                <a:ext uri="{FF2B5EF4-FFF2-40B4-BE49-F238E27FC236}">
                  <a16:creationId xmlns:a16="http://schemas.microsoft.com/office/drawing/2014/main" id="{FBA9E4BE-C398-4CC9-BB16-3664B0E7A77D}"/>
                </a:ext>
              </a:extLst>
            </p:cNvPr>
            <p:cNvSpPr/>
            <p:nvPr/>
          </p:nvSpPr>
          <p:spPr bwMode="auto">
            <a:xfrm>
              <a:off x="4963767" y="4973368"/>
              <a:ext cx="2280959" cy="785735"/>
            </a:xfrm>
            <a:custGeom>
              <a:avLst/>
              <a:gdLst/>
              <a:ahLst/>
              <a:cxnLst>
                <a:cxn ang="0">
                  <a:pos x="1000" y="27"/>
                </a:cxn>
                <a:cxn ang="0">
                  <a:pos x="965" y="0"/>
                </a:cxn>
                <a:cxn ang="0">
                  <a:pos x="35" y="0"/>
                </a:cxn>
                <a:cxn ang="0">
                  <a:pos x="0" y="27"/>
                </a:cxn>
                <a:cxn ang="0">
                  <a:pos x="1000" y="27"/>
                </a:cxn>
              </a:cxnLst>
              <a:rect l="0" t="0" r="r" b="b"/>
              <a:pathLst>
                <a:path w="1000" h="344">
                  <a:moveTo>
                    <a:pt x="1000" y="27"/>
                  </a:moveTo>
                  <a:cubicBezTo>
                    <a:pt x="990" y="19"/>
                    <a:pt x="979" y="11"/>
                    <a:pt x="965" y="0"/>
                  </a:cubicBezTo>
                  <a:cubicBezTo>
                    <a:pt x="715" y="304"/>
                    <a:pt x="285" y="304"/>
                    <a:pt x="35" y="0"/>
                  </a:cubicBezTo>
                  <a:cubicBezTo>
                    <a:pt x="21" y="11"/>
                    <a:pt x="10" y="19"/>
                    <a:pt x="0" y="27"/>
                  </a:cubicBezTo>
                  <a:cubicBezTo>
                    <a:pt x="275" y="344"/>
                    <a:pt x="725" y="344"/>
                    <a:pt x="1000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ṡ1íḑe">
              <a:extLst>
                <a:ext uri="{FF2B5EF4-FFF2-40B4-BE49-F238E27FC236}">
                  <a16:creationId xmlns:a16="http://schemas.microsoft.com/office/drawing/2014/main" id="{475DB811-60AC-4ED0-8AF4-27B86FADA1C7}"/>
                </a:ext>
              </a:extLst>
            </p:cNvPr>
            <p:cNvSpPr/>
            <p:nvPr/>
          </p:nvSpPr>
          <p:spPr bwMode="auto">
            <a:xfrm>
              <a:off x="3941957" y="2209313"/>
              <a:ext cx="1224000" cy="12241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śļïdè">
              <a:extLst>
                <a:ext uri="{FF2B5EF4-FFF2-40B4-BE49-F238E27FC236}">
                  <a16:creationId xmlns:a16="http://schemas.microsoft.com/office/drawing/2014/main" id="{9B9622D4-38D7-4549-BE77-78906F41B9EE}"/>
                </a:ext>
              </a:extLst>
            </p:cNvPr>
            <p:cNvSpPr/>
            <p:nvPr/>
          </p:nvSpPr>
          <p:spPr bwMode="auto">
            <a:xfrm>
              <a:off x="7042536" y="2209313"/>
              <a:ext cx="1224000" cy="12241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šļïḋe">
              <a:extLst>
                <a:ext uri="{FF2B5EF4-FFF2-40B4-BE49-F238E27FC236}">
                  <a16:creationId xmlns:a16="http://schemas.microsoft.com/office/drawing/2014/main" id="{70F9FA9E-4B65-4500-AB77-D0F90065E43E}"/>
                </a:ext>
              </a:extLst>
            </p:cNvPr>
            <p:cNvSpPr/>
            <p:nvPr/>
          </p:nvSpPr>
          <p:spPr bwMode="auto">
            <a:xfrm>
              <a:off x="3941957" y="4186574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ŝlïďe">
              <a:extLst>
                <a:ext uri="{FF2B5EF4-FFF2-40B4-BE49-F238E27FC236}">
                  <a16:creationId xmlns:a16="http://schemas.microsoft.com/office/drawing/2014/main" id="{43B285DC-DFF4-4C80-A6B7-098C09931A0D}"/>
                </a:ext>
              </a:extLst>
            </p:cNvPr>
            <p:cNvSpPr/>
            <p:nvPr/>
          </p:nvSpPr>
          <p:spPr bwMode="auto">
            <a:xfrm>
              <a:off x="7042536" y="4186574"/>
              <a:ext cx="1224000" cy="122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椭圆 45">
              <a:extLst>
                <a:ext uri="{FF2B5EF4-FFF2-40B4-BE49-F238E27FC236}">
                  <a16:creationId xmlns:a16="http://schemas.microsoft.com/office/drawing/2014/main" id="{4DDDD768-C703-4701-A7B3-264EAF962B05}"/>
                </a:ext>
              </a:extLst>
            </p:cNvPr>
            <p:cNvSpPr/>
            <p:nvPr/>
          </p:nvSpPr>
          <p:spPr>
            <a:xfrm>
              <a:off x="4284495" y="2525917"/>
              <a:ext cx="538924" cy="590928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46">
              <a:extLst>
                <a:ext uri="{FF2B5EF4-FFF2-40B4-BE49-F238E27FC236}">
                  <a16:creationId xmlns:a16="http://schemas.microsoft.com/office/drawing/2014/main" id="{5EDA4C1D-5BEF-421C-B373-8830FC1B68C8}"/>
                </a:ext>
              </a:extLst>
            </p:cNvPr>
            <p:cNvSpPr/>
            <p:nvPr/>
          </p:nvSpPr>
          <p:spPr>
            <a:xfrm>
              <a:off x="7359072" y="2550965"/>
              <a:ext cx="590928" cy="540831"/>
            </a:xfrm>
            <a:custGeom>
              <a:avLst/>
              <a:gdLst>
                <a:gd name="connsiteX0" fmla="*/ 531631 w 607639"/>
                <a:gd name="connsiteY0" fmla="*/ 404551 h 556126"/>
                <a:gd name="connsiteX1" fmla="*/ 556997 w 607639"/>
                <a:gd name="connsiteY1" fmla="*/ 429784 h 556126"/>
                <a:gd name="connsiteX2" fmla="*/ 556997 w 607639"/>
                <a:gd name="connsiteY2" fmla="*/ 455017 h 556126"/>
                <a:gd name="connsiteX3" fmla="*/ 582273 w 607639"/>
                <a:gd name="connsiteY3" fmla="*/ 455017 h 556126"/>
                <a:gd name="connsiteX4" fmla="*/ 607639 w 607639"/>
                <a:gd name="connsiteY4" fmla="*/ 480339 h 556126"/>
                <a:gd name="connsiteX5" fmla="*/ 582273 w 607639"/>
                <a:gd name="connsiteY5" fmla="*/ 505572 h 556126"/>
                <a:gd name="connsiteX6" fmla="*/ 556997 w 607639"/>
                <a:gd name="connsiteY6" fmla="*/ 505572 h 556126"/>
                <a:gd name="connsiteX7" fmla="*/ 556997 w 607639"/>
                <a:gd name="connsiteY7" fmla="*/ 530893 h 556126"/>
                <a:gd name="connsiteX8" fmla="*/ 531631 w 607639"/>
                <a:gd name="connsiteY8" fmla="*/ 556126 h 556126"/>
                <a:gd name="connsiteX9" fmla="*/ 506354 w 607639"/>
                <a:gd name="connsiteY9" fmla="*/ 530893 h 556126"/>
                <a:gd name="connsiteX10" fmla="*/ 506354 w 607639"/>
                <a:gd name="connsiteY10" fmla="*/ 505572 h 556126"/>
                <a:gd name="connsiteX11" fmla="*/ 480989 w 607639"/>
                <a:gd name="connsiteY11" fmla="*/ 505572 h 556126"/>
                <a:gd name="connsiteX12" fmla="*/ 455712 w 607639"/>
                <a:gd name="connsiteY12" fmla="*/ 480339 h 556126"/>
                <a:gd name="connsiteX13" fmla="*/ 480989 w 607639"/>
                <a:gd name="connsiteY13" fmla="*/ 455017 h 556126"/>
                <a:gd name="connsiteX14" fmla="*/ 506354 w 607639"/>
                <a:gd name="connsiteY14" fmla="*/ 455017 h 556126"/>
                <a:gd name="connsiteX15" fmla="*/ 506354 w 607639"/>
                <a:gd name="connsiteY15" fmla="*/ 429784 h 556126"/>
                <a:gd name="connsiteX16" fmla="*/ 531631 w 607639"/>
                <a:gd name="connsiteY16" fmla="*/ 404551 h 556126"/>
                <a:gd name="connsiteX17" fmla="*/ 126541 w 607639"/>
                <a:gd name="connsiteY17" fmla="*/ 353956 h 556126"/>
                <a:gd name="connsiteX18" fmla="*/ 430431 w 607639"/>
                <a:gd name="connsiteY18" fmla="*/ 353956 h 556126"/>
                <a:gd name="connsiteX19" fmla="*/ 455711 w 607639"/>
                <a:gd name="connsiteY19" fmla="*/ 379209 h 556126"/>
                <a:gd name="connsiteX20" fmla="*/ 430431 w 607639"/>
                <a:gd name="connsiteY20" fmla="*/ 404551 h 556126"/>
                <a:gd name="connsiteX21" fmla="*/ 126541 w 607639"/>
                <a:gd name="connsiteY21" fmla="*/ 404551 h 556126"/>
                <a:gd name="connsiteX22" fmla="*/ 101261 w 607639"/>
                <a:gd name="connsiteY22" fmla="*/ 379209 h 556126"/>
                <a:gd name="connsiteX23" fmla="*/ 126541 w 607639"/>
                <a:gd name="connsiteY23" fmla="*/ 353956 h 556126"/>
                <a:gd name="connsiteX24" fmla="*/ 177203 w 607639"/>
                <a:gd name="connsiteY24" fmla="*/ 252836 h 556126"/>
                <a:gd name="connsiteX25" fmla="*/ 379769 w 607639"/>
                <a:gd name="connsiteY25" fmla="*/ 252836 h 556126"/>
                <a:gd name="connsiteX26" fmla="*/ 405045 w 607639"/>
                <a:gd name="connsiteY26" fmla="*/ 278054 h 556126"/>
                <a:gd name="connsiteX27" fmla="*/ 379769 w 607639"/>
                <a:gd name="connsiteY27" fmla="*/ 303361 h 556126"/>
                <a:gd name="connsiteX28" fmla="*/ 177203 w 607639"/>
                <a:gd name="connsiteY28" fmla="*/ 303361 h 556126"/>
                <a:gd name="connsiteX29" fmla="*/ 151927 w 607639"/>
                <a:gd name="connsiteY29" fmla="*/ 278054 h 556126"/>
                <a:gd name="connsiteX30" fmla="*/ 177203 w 607639"/>
                <a:gd name="connsiteY30" fmla="*/ 252836 h 556126"/>
                <a:gd name="connsiteX31" fmla="*/ 430424 w 607639"/>
                <a:gd name="connsiteY31" fmla="*/ 101120 h 556126"/>
                <a:gd name="connsiteX32" fmla="*/ 455712 w 607639"/>
                <a:gd name="connsiteY32" fmla="*/ 126373 h 556126"/>
                <a:gd name="connsiteX33" fmla="*/ 455712 w 607639"/>
                <a:gd name="connsiteY33" fmla="*/ 126462 h 556126"/>
                <a:gd name="connsiteX34" fmla="*/ 430424 w 607639"/>
                <a:gd name="connsiteY34" fmla="*/ 151715 h 556126"/>
                <a:gd name="connsiteX35" fmla="*/ 405046 w 607639"/>
                <a:gd name="connsiteY35" fmla="*/ 126462 h 556126"/>
                <a:gd name="connsiteX36" fmla="*/ 430424 w 607639"/>
                <a:gd name="connsiteY36" fmla="*/ 101120 h 556126"/>
                <a:gd name="connsiteX37" fmla="*/ 329126 w 607639"/>
                <a:gd name="connsiteY37" fmla="*/ 101120 h 556126"/>
                <a:gd name="connsiteX38" fmla="*/ 354379 w 607639"/>
                <a:gd name="connsiteY38" fmla="*/ 126373 h 556126"/>
                <a:gd name="connsiteX39" fmla="*/ 354379 w 607639"/>
                <a:gd name="connsiteY39" fmla="*/ 126462 h 556126"/>
                <a:gd name="connsiteX40" fmla="*/ 329126 w 607639"/>
                <a:gd name="connsiteY40" fmla="*/ 151715 h 556126"/>
                <a:gd name="connsiteX41" fmla="*/ 303784 w 607639"/>
                <a:gd name="connsiteY41" fmla="*/ 126462 h 556126"/>
                <a:gd name="connsiteX42" fmla="*/ 329126 w 607639"/>
                <a:gd name="connsiteY42" fmla="*/ 101120 h 556126"/>
                <a:gd name="connsiteX43" fmla="*/ 227856 w 607639"/>
                <a:gd name="connsiteY43" fmla="*/ 101120 h 556126"/>
                <a:gd name="connsiteX44" fmla="*/ 253118 w 607639"/>
                <a:gd name="connsiteY44" fmla="*/ 126373 h 556126"/>
                <a:gd name="connsiteX45" fmla="*/ 253118 w 607639"/>
                <a:gd name="connsiteY45" fmla="*/ 126462 h 556126"/>
                <a:gd name="connsiteX46" fmla="*/ 227856 w 607639"/>
                <a:gd name="connsiteY46" fmla="*/ 151715 h 556126"/>
                <a:gd name="connsiteX47" fmla="*/ 202593 w 607639"/>
                <a:gd name="connsiteY47" fmla="*/ 126462 h 556126"/>
                <a:gd name="connsiteX48" fmla="*/ 227856 w 607639"/>
                <a:gd name="connsiteY48" fmla="*/ 101120 h 556126"/>
                <a:gd name="connsiteX49" fmla="*/ 25276 w 607639"/>
                <a:gd name="connsiteY49" fmla="*/ 0 h 556126"/>
                <a:gd name="connsiteX50" fmla="*/ 531608 w 607639"/>
                <a:gd name="connsiteY50" fmla="*/ 0 h 556126"/>
                <a:gd name="connsiteX51" fmla="*/ 556973 w 607639"/>
                <a:gd name="connsiteY51" fmla="*/ 25329 h 556126"/>
                <a:gd name="connsiteX52" fmla="*/ 556973 w 607639"/>
                <a:gd name="connsiteY52" fmla="*/ 328654 h 556126"/>
                <a:gd name="connsiteX53" fmla="*/ 531608 w 607639"/>
                <a:gd name="connsiteY53" fmla="*/ 353983 h 556126"/>
                <a:gd name="connsiteX54" fmla="*/ 506331 w 607639"/>
                <a:gd name="connsiteY54" fmla="*/ 328654 h 556126"/>
                <a:gd name="connsiteX55" fmla="*/ 506331 w 607639"/>
                <a:gd name="connsiteY55" fmla="*/ 50569 h 556126"/>
                <a:gd name="connsiteX56" fmla="*/ 50642 w 607639"/>
                <a:gd name="connsiteY56" fmla="*/ 50569 h 556126"/>
                <a:gd name="connsiteX57" fmla="*/ 50642 w 607639"/>
                <a:gd name="connsiteY57" fmla="*/ 455032 h 556126"/>
                <a:gd name="connsiteX58" fmla="*/ 379770 w 607639"/>
                <a:gd name="connsiteY58" fmla="*/ 455032 h 556126"/>
                <a:gd name="connsiteX59" fmla="*/ 405047 w 607639"/>
                <a:gd name="connsiteY59" fmla="*/ 480361 h 556126"/>
                <a:gd name="connsiteX60" fmla="*/ 379770 w 607639"/>
                <a:gd name="connsiteY60" fmla="*/ 505601 h 556126"/>
                <a:gd name="connsiteX61" fmla="*/ 25276 w 607639"/>
                <a:gd name="connsiteY61" fmla="*/ 505601 h 556126"/>
                <a:gd name="connsiteX62" fmla="*/ 0 w 607639"/>
                <a:gd name="connsiteY62" fmla="*/ 480361 h 556126"/>
                <a:gd name="connsiteX63" fmla="*/ 0 w 607639"/>
                <a:gd name="connsiteY63" fmla="*/ 25329 h 556126"/>
                <a:gd name="connsiteX64" fmla="*/ 25276 w 607639"/>
                <a:gd name="connsiteY64" fmla="*/ 0 h 5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7639" h="556126">
                  <a:moveTo>
                    <a:pt x="531631" y="404551"/>
                  </a:moveTo>
                  <a:cubicBezTo>
                    <a:pt x="545604" y="404551"/>
                    <a:pt x="556997" y="415835"/>
                    <a:pt x="556997" y="429784"/>
                  </a:cubicBezTo>
                  <a:lnTo>
                    <a:pt x="556997" y="455017"/>
                  </a:lnTo>
                  <a:lnTo>
                    <a:pt x="582273" y="455017"/>
                  </a:lnTo>
                  <a:cubicBezTo>
                    <a:pt x="596247" y="455017"/>
                    <a:pt x="607639" y="466390"/>
                    <a:pt x="607639" y="480339"/>
                  </a:cubicBezTo>
                  <a:cubicBezTo>
                    <a:pt x="607639" y="494288"/>
                    <a:pt x="596247" y="505572"/>
                    <a:pt x="582273" y="505572"/>
                  </a:cubicBezTo>
                  <a:lnTo>
                    <a:pt x="556997" y="505572"/>
                  </a:lnTo>
                  <a:lnTo>
                    <a:pt x="556997" y="530893"/>
                  </a:lnTo>
                  <a:cubicBezTo>
                    <a:pt x="556997" y="544843"/>
                    <a:pt x="545604" y="556126"/>
                    <a:pt x="531631" y="556126"/>
                  </a:cubicBezTo>
                  <a:cubicBezTo>
                    <a:pt x="517658" y="556126"/>
                    <a:pt x="506354" y="544843"/>
                    <a:pt x="506354" y="530893"/>
                  </a:cubicBezTo>
                  <a:lnTo>
                    <a:pt x="506354" y="505572"/>
                  </a:lnTo>
                  <a:lnTo>
                    <a:pt x="480989" y="505572"/>
                  </a:lnTo>
                  <a:cubicBezTo>
                    <a:pt x="467015" y="505572"/>
                    <a:pt x="455712" y="494288"/>
                    <a:pt x="455712" y="480339"/>
                  </a:cubicBezTo>
                  <a:cubicBezTo>
                    <a:pt x="455712" y="466390"/>
                    <a:pt x="467015" y="455017"/>
                    <a:pt x="480989" y="455017"/>
                  </a:cubicBezTo>
                  <a:lnTo>
                    <a:pt x="506354" y="455017"/>
                  </a:lnTo>
                  <a:lnTo>
                    <a:pt x="506354" y="429784"/>
                  </a:lnTo>
                  <a:cubicBezTo>
                    <a:pt x="506354" y="415835"/>
                    <a:pt x="517658" y="404551"/>
                    <a:pt x="531631" y="404551"/>
                  </a:cubicBezTo>
                  <a:close/>
                  <a:moveTo>
                    <a:pt x="126541" y="353956"/>
                  </a:moveTo>
                  <a:lnTo>
                    <a:pt x="430431" y="353956"/>
                  </a:lnTo>
                  <a:cubicBezTo>
                    <a:pt x="444406" y="353956"/>
                    <a:pt x="455711" y="365248"/>
                    <a:pt x="455711" y="379209"/>
                  </a:cubicBezTo>
                  <a:cubicBezTo>
                    <a:pt x="455711" y="393169"/>
                    <a:pt x="444406" y="404551"/>
                    <a:pt x="430431" y="404551"/>
                  </a:cubicBezTo>
                  <a:lnTo>
                    <a:pt x="126541" y="404551"/>
                  </a:lnTo>
                  <a:cubicBezTo>
                    <a:pt x="112566" y="404551"/>
                    <a:pt x="101261" y="393169"/>
                    <a:pt x="101261" y="379209"/>
                  </a:cubicBezTo>
                  <a:cubicBezTo>
                    <a:pt x="101261" y="365248"/>
                    <a:pt x="112566" y="353956"/>
                    <a:pt x="126541" y="353956"/>
                  </a:cubicBezTo>
                  <a:close/>
                  <a:moveTo>
                    <a:pt x="177203" y="252836"/>
                  </a:moveTo>
                  <a:lnTo>
                    <a:pt x="379769" y="252836"/>
                  </a:lnTo>
                  <a:cubicBezTo>
                    <a:pt x="393742" y="252836"/>
                    <a:pt x="405045" y="264113"/>
                    <a:pt x="405045" y="278054"/>
                  </a:cubicBezTo>
                  <a:cubicBezTo>
                    <a:pt x="405045" y="291995"/>
                    <a:pt x="393742" y="303361"/>
                    <a:pt x="379769" y="303361"/>
                  </a:cubicBezTo>
                  <a:lnTo>
                    <a:pt x="177203" y="303361"/>
                  </a:lnTo>
                  <a:cubicBezTo>
                    <a:pt x="163230" y="303361"/>
                    <a:pt x="151927" y="291995"/>
                    <a:pt x="151927" y="278054"/>
                  </a:cubicBezTo>
                  <a:cubicBezTo>
                    <a:pt x="151927" y="264113"/>
                    <a:pt x="163230" y="252836"/>
                    <a:pt x="177203" y="252836"/>
                  </a:cubicBezTo>
                  <a:close/>
                  <a:moveTo>
                    <a:pt x="430424" y="101120"/>
                  </a:moveTo>
                  <a:cubicBezTo>
                    <a:pt x="444403" y="101120"/>
                    <a:pt x="455712" y="112412"/>
                    <a:pt x="455712" y="126373"/>
                  </a:cubicBezTo>
                  <a:lnTo>
                    <a:pt x="455712" y="126462"/>
                  </a:lnTo>
                  <a:cubicBezTo>
                    <a:pt x="455712" y="140422"/>
                    <a:pt x="444403" y="151715"/>
                    <a:pt x="430424" y="151715"/>
                  </a:cubicBezTo>
                  <a:cubicBezTo>
                    <a:pt x="416355" y="151715"/>
                    <a:pt x="405046" y="140422"/>
                    <a:pt x="405046" y="126462"/>
                  </a:cubicBezTo>
                  <a:cubicBezTo>
                    <a:pt x="405046" y="112501"/>
                    <a:pt x="416355" y="101120"/>
                    <a:pt x="430424" y="101120"/>
                  </a:cubicBezTo>
                  <a:close/>
                  <a:moveTo>
                    <a:pt x="329126" y="101120"/>
                  </a:moveTo>
                  <a:cubicBezTo>
                    <a:pt x="343086" y="101120"/>
                    <a:pt x="354379" y="112412"/>
                    <a:pt x="354379" y="126373"/>
                  </a:cubicBezTo>
                  <a:lnTo>
                    <a:pt x="354379" y="126462"/>
                  </a:lnTo>
                  <a:cubicBezTo>
                    <a:pt x="354379" y="140422"/>
                    <a:pt x="343086" y="151715"/>
                    <a:pt x="329126" y="151715"/>
                  </a:cubicBezTo>
                  <a:cubicBezTo>
                    <a:pt x="315166" y="151715"/>
                    <a:pt x="303784" y="140422"/>
                    <a:pt x="303784" y="126462"/>
                  </a:cubicBezTo>
                  <a:cubicBezTo>
                    <a:pt x="303784" y="112501"/>
                    <a:pt x="315166" y="101120"/>
                    <a:pt x="329126" y="101120"/>
                  </a:cubicBezTo>
                  <a:close/>
                  <a:moveTo>
                    <a:pt x="227856" y="101120"/>
                  </a:moveTo>
                  <a:cubicBezTo>
                    <a:pt x="241821" y="101120"/>
                    <a:pt x="253118" y="112412"/>
                    <a:pt x="253118" y="126373"/>
                  </a:cubicBezTo>
                  <a:lnTo>
                    <a:pt x="253118" y="126462"/>
                  </a:lnTo>
                  <a:cubicBezTo>
                    <a:pt x="253118" y="140422"/>
                    <a:pt x="241821" y="151715"/>
                    <a:pt x="227856" y="151715"/>
                  </a:cubicBezTo>
                  <a:cubicBezTo>
                    <a:pt x="213890" y="151715"/>
                    <a:pt x="202593" y="140422"/>
                    <a:pt x="202593" y="126462"/>
                  </a:cubicBezTo>
                  <a:cubicBezTo>
                    <a:pt x="202593" y="112501"/>
                    <a:pt x="213890" y="101120"/>
                    <a:pt x="227856" y="101120"/>
                  </a:cubicBezTo>
                  <a:close/>
                  <a:moveTo>
                    <a:pt x="25276" y="0"/>
                  </a:moveTo>
                  <a:lnTo>
                    <a:pt x="531608" y="0"/>
                  </a:lnTo>
                  <a:cubicBezTo>
                    <a:pt x="545581" y="0"/>
                    <a:pt x="556973" y="11376"/>
                    <a:pt x="556973" y="25329"/>
                  </a:cubicBezTo>
                  <a:lnTo>
                    <a:pt x="556973" y="328654"/>
                  </a:lnTo>
                  <a:cubicBezTo>
                    <a:pt x="556973" y="342607"/>
                    <a:pt x="545581" y="353983"/>
                    <a:pt x="531608" y="353983"/>
                  </a:cubicBezTo>
                  <a:cubicBezTo>
                    <a:pt x="517634" y="353983"/>
                    <a:pt x="506331" y="342607"/>
                    <a:pt x="506331" y="328654"/>
                  </a:cubicBezTo>
                  <a:lnTo>
                    <a:pt x="506331" y="50569"/>
                  </a:lnTo>
                  <a:lnTo>
                    <a:pt x="50642" y="50569"/>
                  </a:lnTo>
                  <a:lnTo>
                    <a:pt x="50642" y="455032"/>
                  </a:lnTo>
                  <a:lnTo>
                    <a:pt x="379770" y="455032"/>
                  </a:lnTo>
                  <a:cubicBezTo>
                    <a:pt x="393744" y="455032"/>
                    <a:pt x="405047" y="466408"/>
                    <a:pt x="405047" y="480361"/>
                  </a:cubicBezTo>
                  <a:cubicBezTo>
                    <a:pt x="405047" y="494314"/>
                    <a:pt x="393744" y="505601"/>
                    <a:pt x="379770" y="505601"/>
                  </a:cubicBezTo>
                  <a:lnTo>
                    <a:pt x="25276" y="505601"/>
                  </a:lnTo>
                  <a:cubicBezTo>
                    <a:pt x="11303" y="505601"/>
                    <a:pt x="0" y="494314"/>
                    <a:pt x="0" y="480361"/>
                  </a:cubicBezTo>
                  <a:lnTo>
                    <a:pt x="0" y="25329"/>
                  </a:lnTo>
                  <a:cubicBezTo>
                    <a:pt x="0" y="11376"/>
                    <a:pt x="11303" y="0"/>
                    <a:pt x="25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47">
              <a:extLst>
                <a:ext uri="{FF2B5EF4-FFF2-40B4-BE49-F238E27FC236}">
                  <a16:creationId xmlns:a16="http://schemas.microsoft.com/office/drawing/2014/main" id="{D220CAF8-28EB-4F8F-BF8D-C2B80B9FF7B0}"/>
                </a:ext>
              </a:extLst>
            </p:cNvPr>
            <p:cNvSpPr/>
            <p:nvPr/>
          </p:nvSpPr>
          <p:spPr>
            <a:xfrm>
              <a:off x="7359072" y="4508872"/>
              <a:ext cx="590928" cy="579405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48">
              <a:extLst>
                <a:ext uri="{FF2B5EF4-FFF2-40B4-BE49-F238E27FC236}">
                  <a16:creationId xmlns:a16="http://schemas.microsoft.com/office/drawing/2014/main" id="{37AC6459-276A-4366-85F8-E20FDF5317FA}"/>
                </a:ext>
              </a:extLst>
            </p:cNvPr>
            <p:cNvSpPr/>
            <p:nvPr/>
          </p:nvSpPr>
          <p:spPr>
            <a:xfrm>
              <a:off x="4258493" y="4503556"/>
              <a:ext cx="590928" cy="590037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A46D5830-E9F2-4F34-943F-F255E30FDA37}"/>
              </a:ext>
            </a:extLst>
          </p:cNvPr>
          <p:cNvSpPr txBox="1"/>
          <p:nvPr/>
        </p:nvSpPr>
        <p:spPr>
          <a:xfrm>
            <a:off x="8656657" y="2178306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CED7599-7E39-45DB-B6EB-A6205A6EE378}"/>
              </a:ext>
            </a:extLst>
          </p:cNvPr>
          <p:cNvSpPr txBox="1"/>
          <p:nvPr/>
        </p:nvSpPr>
        <p:spPr>
          <a:xfrm>
            <a:off x="8656658" y="2468367"/>
            <a:ext cx="23008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E5B0D6D-ED48-4577-9C2F-1EEAD1D8CF38}"/>
              </a:ext>
            </a:extLst>
          </p:cNvPr>
          <p:cNvSpPr txBox="1"/>
          <p:nvPr/>
        </p:nvSpPr>
        <p:spPr>
          <a:xfrm>
            <a:off x="8656657" y="4239114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5725AF1-9C67-413C-85C6-39AEF5BA6884}"/>
              </a:ext>
            </a:extLst>
          </p:cNvPr>
          <p:cNvSpPr txBox="1"/>
          <p:nvPr/>
        </p:nvSpPr>
        <p:spPr>
          <a:xfrm>
            <a:off x="8656658" y="4529175"/>
            <a:ext cx="23008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42D73E3-C806-4CC9-BA2B-0F1DD2368D77}"/>
              </a:ext>
            </a:extLst>
          </p:cNvPr>
          <p:cNvSpPr txBox="1"/>
          <p:nvPr/>
        </p:nvSpPr>
        <p:spPr>
          <a:xfrm>
            <a:off x="1430312" y="2178306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85BA2EA-A334-46C6-B7CE-895D22CE0F26}"/>
              </a:ext>
            </a:extLst>
          </p:cNvPr>
          <p:cNvSpPr txBox="1"/>
          <p:nvPr/>
        </p:nvSpPr>
        <p:spPr>
          <a:xfrm>
            <a:off x="1248551" y="2468367"/>
            <a:ext cx="23008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AC746EB1-A725-4C48-A954-DA8E0BFC5680}"/>
              </a:ext>
            </a:extLst>
          </p:cNvPr>
          <p:cNvSpPr txBox="1"/>
          <p:nvPr/>
        </p:nvSpPr>
        <p:spPr>
          <a:xfrm>
            <a:off x="1430312" y="4239114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402A39BB-0816-431F-97B4-6AFA3ABF2B6E}"/>
              </a:ext>
            </a:extLst>
          </p:cNvPr>
          <p:cNvSpPr txBox="1"/>
          <p:nvPr/>
        </p:nvSpPr>
        <p:spPr>
          <a:xfrm>
            <a:off x="1248551" y="4529175"/>
            <a:ext cx="23008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2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98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48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97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47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95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45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D54171C-D3AA-4353-B296-5FAA97CB6424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947774C-65B0-43CE-94A7-E7CF1090E0A0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4000936-44B6-4CE1-8742-34220E11618B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9EF056E-1A29-48DD-9D56-517C86281899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9B08019-6F66-49F6-A98B-47DC03E3F963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19B3E4AC-3BEE-4287-99AC-A29B08728FD8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28" name="Circle">
                  <a:extLst>
                    <a:ext uri="{FF2B5EF4-FFF2-40B4-BE49-F238E27FC236}">
                      <a16:creationId xmlns:a16="http://schemas.microsoft.com/office/drawing/2014/main" id="{AC14E34A-D13B-4FEE-B306-252573BC4ED1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Circle">
                  <a:extLst>
                    <a:ext uri="{FF2B5EF4-FFF2-40B4-BE49-F238E27FC236}">
                      <a16:creationId xmlns:a16="http://schemas.microsoft.com/office/drawing/2014/main" id="{E91F3A9B-5F49-406A-8F3A-68BE63172624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Circle">
                  <a:extLst>
                    <a:ext uri="{FF2B5EF4-FFF2-40B4-BE49-F238E27FC236}">
                      <a16:creationId xmlns:a16="http://schemas.microsoft.com/office/drawing/2014/main" id="{B791A837-FC24-4E96-8C8F-CA6CA4E57D4E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Circle">
                  <a:extLst>
                    <a:ext uri="{FF2B5EF4-FFF2-40B4-BE49-F238E27FC236}">
                      <a16:creationId xmlns:a16="http://schemas.microsoft.com/office/drawing/2014/main" id="{FF2B21B6-0D12-4C1B-B221-089D53B101F4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8362C3C-69E4-4886-833E-5E6A6207C711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67A47A69-BAAF-4A2C-BCDF-B4003DC84CC8}"/>
              </a:ext>
            </a:extLst>
          </p:cNvPr>
          <p:cNvSpPr/>
          <p:nvPr/>
        </p:nvSpPr>
        <p:spPr>
          <a:xfrm>
            <a:off x="1165954" y="1603830"/>
            <a:ext cx="6398860" cy="3650342"/>
          </a:xfrm>
          <a:prstGeom prst="roundRect">
            <a:avLst>
              <a:gd name="adj" fmla="val 4365"/>
            </a:avLst>
          </a:prstGeom>
          <a:solidFill>
            <a:schemeClr val="accent1"/>
          </a:solidFill>
          <a:ln>
            <a:noFill/>
          </a:ln>
          <a:effectLst>
            <a:outerShdw blurRad="1270000" dist="635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A3279D9E-C765-4E01-BE95-D094F269871C}"/>
              </a:ext>
            </a:extLst>
          </p:cNvPr>
          <p:cNvSpPr/>
          <p:nvPr/>
        </p:nvSpPr>
        <p:spPr>
          <a:xfrm>
            <a:off x="1930042" y="2455599"/>
            <a:ext cx="6398860" cy="3650342"/>
          </a:xfrm>
          <a:prstGeom prst="roundRect">
            <a:avLst>
              <a:gd name="adj" fmla="val 4365"/>
            </a:avLst>
          </a:prstGeom>
          <a:blipFill>
            <a:blip r:embed="rId12"/>
            <a:srcRect/>
            <a:stretch>
              <a:fillRect t="-8189" b="-8189"/>
            </a:stretch>
          </a:blipFill>
          <a:ln>
            <a:noFill/>
          </a:ln>
          <a:effectLst>
            <a:outerShdw blurRad="1270000" dist="635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E7ECC2-4986-4BAD-92CB-7BAFBAED8DB3}"/>
              </a:ext>
            </a:extLst>
          </p:cNvPr>
          <p:cNvSpPr/>
          <p:nvPr/>
        </p:nvSpPr>
        <p:spPr>
          <a:xfrm>
            <a:off x="1930042" y="1829660"/>
            <a:ext cx="2786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GREAT CREATIVE</a:t>
            </a:r>
            <a:endParaRPr lang="zh-CN" altLang="en-US" sz="2000" spc="3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A77648-CE08-471C-99D3-7728F2F964AB}"/>
              </a:ext>
            </a:extLst>
          </p:cNvPr>
          <p:cNvGrpSpPr/>
          <p:nvPr/>
        </p:nvGrpSpPr>
        <p:grpSpPr>
          <a:xfrm>
            <a:off x="9092990" y="2021354"/>
            <a:ext cx="639287" cy="639287"/>
            <a:chOff x="2959100" y="1866900"/>
            <a:chExt cx="1536700" cy="15367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D4901A0-FED4-4D72-ACFC-75BDED7890F2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2">
              <a:extLst>
                <a:ext uri="{FF2B5EF4-FFF2-40B4-BE49-F238E27FC236}">
                  <a16:creationId xmlns:a16="http://schemas.microsoft.com/office/drawing/2014/main" id="{21CFA068-3472-453B-A320-2CE65F5F5601}"/>
                </a:ext>
              </a:extLst>
            </p:cNvPr>
            <p:cNvSpPr/>
            <p:nvPr/>
          </p:nvSpPr>
          <p:spPr>
            <a:xfrm>
              <a:off x="3361590" y="2294246"/>
              <a:ext cx="731720" cy="682008"/>
            </a:xfrm>
            <a:custGeom>
              <a:avLst/>
              <a:gdLst>
                <a:gd name="T0" fmla="*/ 2356 w 6533"/>
                <a:gd name="T1" fmla="*/ 1983 h 6099"/>
                <a:gd name="T2" fmla="*/ 1269 w 6533"/>
                <a:gd name="T3" fmla="*/ 3356 h 6099"/>
                <a:gd name="T4" fmla="*/ 905 w 6533"/>
                <a:gd name="T5" fmla="*/ 3279 h 6099"/>
                <a:gd name="T6" fmla="*/ 0 w 6533"/>
                <a:gd name="T7" fmla="*/ 4184 h 6099"/>
                <a:gd name="T8" fmla="*/ 905 w 6533"/>
                <a:gd name="T9" fmla="*/ 5090 h 6099"/>
                <a:gd name="T10" fmla="*/ 1811 w 6533"/>
                <a:gd name="T11" fmla="*/ 4184 h 6099"/>
                <a:gd name="T12" fmla="*/ 1628 w 6533"/>
                <a:gd name="T13" fmla="*/ 3639 h 6099"/>
                <a:gd name="T14" fmla="*/ 2715 w 6533"/>
                <a:gd name="T15" fmla="*/ 2266 h 6099"/>
                <a:gd name="T16" fmla="*/ 3037 w 6533"/>
                <a:gd name="T17" fmla="*/ 2378 h 6099"/>
                <a:gd name="T18" fmla="*/ 3037 w 6533"/>
                <a:gd name="T19" fmla="*/ 4318 h 6099"/>
                <a:gd name="T20" fmla="*/ 2360 w 6533"/>
                <a:gd name="T21" fmla="*/ 5194 h 6099"/>
                <a:gd name="T22" fmla="*/ 3265 w 6533"/>
                <a:gd name="T23" fmla="*/ 6099 h 6099"/>
                <a:gd name="T24" fmla="*/ 4171 w 6533"/>
                <a:gd name="T25" fmla="*/ 5194 h 6099"/>
                <a:gd name="T26" fmla="*/ 3493 w 6533"/>
                <a:gd name="T27" fmla="*/ 4318 h 6099"/>
                <a:gd name="T28" fmla="*/ 3493 w 6533"/>
                <a:gd name="T29" fmla="*/ 2379 h 6099"/>
                <a:gd name="T30" fmla="*/ 3805 w 6533"/>
                <a:gd name="T31" fmla="*/ 2272 h 6099"/>
                <a:gd name="T32" fmla="*/ 4893 w 6533"/>
                <a:gd name="T33" fmla="*/ 3652 h 6099"/>
                <a:gd name="T34" fmla="*/ 4719 w 6533"/>
                <a:gd name="T35" fmla="*/ 4186 h 6099"/>
                <a:gd name="T36" fmla="*/ 5624 w 6533"/>
                <a:gd name="T37" fmla="*/ 5091 h 6099"/>
                <a:gd name="T38" fmla="*/ 6533 w 6533"/>
                <a:gd name="T39" fmla="*/ 4184 h 6099"/>
                <a:gd name="T40" fmla="*/ 5628 w 6533"/>
                <a:gd name="T41" fmla="*/ 3279 h 6099"/>
                <a:gd name="T42" fmla="*/ 5251 w 6533"/>
                <a:gd name="T43" fmla="*/ 3362 h 6099"/>
                <a:gd name="T44" fmla="*/ 4169 w 6533"/>
                <a:gd name="T45" fmla="*/ 1991 h 6099"/>
                <a:gd name="T46" fmla="*/ 4468 w 6533"/>
                <a:gd name="T47" fmla="*/ 1200 h 6099"/>
                <a:gd name="T48" fmla="*/ 3268 w 6533"/>
                <a:gd name="T49" fmla="*/ 0 h 6099"/>
                <a:gd name="T50" fmla="*/ 2068 w 6533"/>
                <a:gd name="T51" fmla="*/ 1200 h 6099"/>
                <a:gd name="T52" fmla="*/ 2356 w 6533"/>
                <a:gd name="T53" fmla="*/ 1983 h 6099"/>
                <a:gd name="T54" fmla="*/ 905 w 6533"/>
                <a:gd name="T55" fmla="*/ 4634 h 6099"/>
                <a:gd name="T56" fmla="*/ 457 w 6533"/>
                <a:gd name="T57" fmla="*/ 4186 h 6099"/>
                <a:gd name="T58" fmla="*/ 905 w 6533"/>
                <a:gd name="T59" fmla="*/ 3738 h 6099"/>
                <a:gd name="T60" fmla="*/ 1353 w 6533"/>
                <a:gd name="T61" fmla="*/ 4186 h 6099"/>
                <a:gd name="T62" fmla="*/ 905 w 6533"/>
                <a:gd name="T63" fmla="*/ 4634 h 6099"/>
                <a:gd name="T64" fmla="*/ 3715 w 6533"/>
                <a:gd name="T65" fmla="*/ 5196 h 6099"/>
                <a:gd name="T66" fmla="*/ 3267 w 6533"/>
                <a:gd name="T67" fmla="*/ 5644 h 6099"/>
                <a:gd name="T68" fmla="*/ 2819 w 6533"/>
                <a:gd name="T69" fmla="*/ 5196 h 6099"/>
                <a:gd name="T70" fmla="*/ 3259 w 6533"/>
                <a:gd name="T71" fmla="*/ 4748 h 6099"/>
                <a:gd name="T72" fmla="*/ 3268 w 6533"/>
                <a:gd name="T73" fmla="*/ 4748 h 6099"/>
                <a:gd name="T74" fmla="*/ 3277 w 6533"/>
                <a:gd name="T75" fmla="*/ 4748 h 6099"/>
                <a:gd name="T76" fmla="*/ 3715 w 6533"/>
                <a:gd name="T77" fmla="*/ 5196 h 6099"/>
                <a:gd name="T78" fmla="*/ 6076 w 6533"/>
                <a:gd name="T79" fmla="*/ 4184 h 6099"/>
                <a:gd name="T80" fmla="*/ 5628 w 6533"/>
                <a:gd name="T81" fmla="*/ 4632 h 6099"/>
                <a:gd name="T82" fmla="*/ 5180 w 6533"/>
                <a:gd name="T83" fmla="*/ 4184 h 6099"/>
                <a:gd name="T84" fmla="*/ 5628 w 6533"/>
                <a:gd name="T85" fmla="*/ 3736 h 6099"/>
                <a:gd name="T86" fmla="*/ 6076 w 6533"/>
                <a:gd name="T87" fmla="*/ 4184 h 6099"/>
                <a:gd name="T88" fmla="*/ 3267 w 6533"/>
                <a:gd name="T89" fmla="*/ 458 h 6099"/>
                <a:gd name="T90" fmla="*/ 4009 w 6533"/>
                <a:gd name="T91" fmla="*/ 1200 h 6099"/>
                <a:gd name="T92" fmla="*/ 3267 w 6533"/>
                <a:gd name="T93" fmla="*/ 1943 h 6099"/>
                <a:gd name="T94" fmla="*/ 2524 w 6533"/>
                <a:gd name="T95" fmla="*/ 1200 h 6099"/>
                <a:gd name="T96" fmla="*/ 3267 w 6533"/>
                <a:gd name="T97" fmla="*/ 458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3" h="6099">
                  <a:moveTo>
                    <a:pt x="2356" y="1983"/>
                  </a:moveTo>
                  <a:lnTo>
                    <a:pt x="1269" y="3356"/>
                  </a:lnTo>
                  <a:cubicBezTo>
                    <a:pt x="1157" y="3307"/>
                    <a:pt x="1035" y="3279"/>
                    <a:pt x="905" y="3279"/>
                  </a:cubicBezTo>
                  <a:cubicBezTo>
                    <a:pt x="407" y="3279"/>
                    <a:pt x="0" y="3686"/>
                    <a:pt x="0" y="4184"/>
                  </a:cubicBezTo>
                  <a:cubicBezTo>
                    <a:pt x="0" y="4683"/>
                    <a:pt x="407" y="5090"/>
                    <a:pt x="905" y="5090"/>
                  </a:cubicBezTo>
                  <a:cubicBezTo>
                    <a:pt x="1404" y="5090"/>
                    <a:pt x="1811" y="4683"/>
                    <a:pt x="1811" y="4184"/>
                  </a:cubicBezTo>
                  <a:cubicBezTo>
                    <a:pt x="1811" y="3980"/>
                    <a:pt x="1743" y="3791"/>
                    <a:pt x="1628" y="3639"/>
                  </a:cubicBezTo>
                  <a:lnTo>
                    <a:pt x="2715" y="2266"/>
                  </a:lnTo>
                  <a:cubicBezTo>
                    <a:pt x="2815" y="2318"/>
                    <a:pt x="2924" y="2356"/>
                    <a:pt x="3037" y="2378"/>
                  </a:cubicBezTo>
                  <a:lnTo>
                    <a:pt x="3037" y="4318"/>
                  </a:lnTo>
                  <a:cubicBezTo>
                    <a:pt x="2648" y="4419"/>
                    <a:pt x="2360" y="4774"/>
                    <a:pt x="2360" y="5194"/>
                  </a:cubicBezTo>
                  <a:cubicBezTo>
                    <a:pt x="2360" y="5694"/>
                    <a:pt x="2767" y="6099"/>
                    <a:pt x="3265" y="6099"/>
                  </a:cubicBezTo>
                  <a:cubicBezTo>
                    <a:pt x="3764" y="6099"/>
                    <a:pt x="4171" y="5692"/>
                    <a:pt x="4171" y="5194"/>
                  </a:cubicBezTo>
                  <a:cubicBezTo>
                    <a:pt x="4171" y="4774"/>
                    <a:pt x="3883" y="4419"/>
                    <a:pt x="3493" y="4318"/>
                  </a:cubicBezTo>
                  <a:lnTo>
                    <a:pt x="3493" y="2379"/>
                  </a:lnTo>
                  <a:cubicBezTo>
                    <a:pt x="3604" y="2358"/>
                    <a:pt x="3708" y="2322"/>
                    <a:pt x="3805" y="2272"/>
                  </a:cubicBezTo>
                  <a:lnTo>
                    <a:pt x="4893" y="3652"/>
                  </a:lnTo>
                  <a:cubicBezTo>
                    <a:pt x="4784" y="3802"/>
                    <a:pt x="4719" y="3986"/>
                    <a:pt x="4719" y="4186"/>
                  </a:cubicBezTo>
                  <a:cubicBezTo>
                    <a:pt x="4719" y="4684"/>
                    <a:pt x="5125" y="5091"/>
                    <a:pt x="5624" y="5091"/>
                  </a:cubicBezTo>
                  <a:cubicBezTo>
                    <a:pt x="6123" y="5091"/>
                    <a:pt x="6533" y="4684"/>
                    <a:pt x="6533" y="4184"/>
                  </a:cubicBezTo>
                  <a:cubicBezTo>
                    <a:pt x="6533" y="3686"/>
                    <a:pt x="6127" y="3279"/>
                    <a:pt x="5628" y="3279"/>
                  </a:cubicBezTo>
                  <a:cubicBezTo>
                    <a:pt x="5493" y="3279"/>
                    <a:pt x="5365" y="3308"/>
                    <a:pt x="5251" y="3362"/>
                  </a:cubicBezTo>
                  <a:lnTo>
                    <a:pt x="4169" y="1991"/>
                  </a:lnTo>
                  <a:cubicBezTo>
                    <a:pt x="4355" y="1779"/>
                    <a:pt x="4468" y="1503"/>
                    <a:pt x="4468" y="1200"/>
                  </a:cubicBezTo>
                  <a:cubicBezTo>
                    <a:pt x="4468" y="539"/>
                    <a:pt x="3929" y="0"/>
                    <a:pt x="3268" y="0"/>
                  </a:cubicBezTo>
                  <a:cubicBezTo>
                    <a:pt x="2607" y="0"/>
                    <a:pt x="2068" y="539"/>
                    <a:pt x="2068" y="1200"/>
                  </a:cubicBezTo>
                  <a:cubicBezTo>
                    <a:pt x="2067" y="1499"/>
                    <a:pt x="2176" y="1772"/>
                    <a:pt x="2356" y="1983"/>
                  </a:cubicBezTo>
                  <a:close/>
                  <a:moveTo>
                    <a:pt x="905" y="4634"/>
                  </a:moveTo>
                  <a:cubicBezTo>
                    <a:pt x="659" y="4634"/>
                    <a:pt x="457" y="4432"/>
                    <a:pt x="457" y="4186"/>
                  </a:cubicBezTo>
                  <a:cubicBezTo>
                    <a:pt x="457" y="3939"/>
                    <a:pt x="659" y="3738"/>
                    <a:pt x="905" y="3738"/>
                  </a:cubicBezTo>
                  <a:cubicBezTo>
                    <a:pt x="1152" y="3738"/>
                    <a:pt x="1353" y="3939"/>
                    <a:pt x="1353" y="4186"/>
                  </a:cubicBezTo>
                  <a:cubicBezTo>
                    <a:pt x="1353" y="4432"/>
                    <a:pt x="1153" y="4634"/>
                    <a:pt x="905" y="4634"/>
                  </a:cubicBezTo>
                  <a:close/>
                  <a:moveTo>
                    <a:pt x="3715" y="5196"/>
                  </a:moveTo>
                  <a:cubicBezTo>
                    <a:pt x="3715" y="5443"/>
                    <a:pt x="3513" y="5644"/>
                    <a:pt x="3267" y="5644"/>
                  </a:cubicBezTo>
                  <a:cubicBezTo>
                    <a:pt x="3020" y="5644"/>
                    <a:pt x="2819" y="5443"/>
                    <a:pt x="2819" y="5196"/>
                  </a:cubicBezTo>
                  <a:cubicBezTo>
                    <a:pt x="2819" y="4952"/>
                    <a:pt x="3015" y="4754"/>
                    <a:pt x="3259" y="4748"/>
                  </a:cubicBezTo>
                  <a:lnTo>
                    <a:pt x="3268" y="4748"/>
                  </a:lnTo>
                  <a:lnTo>
                    <a:pt x="3277" y="4748"/>
                  </a:lnTo>
                  <a:cubicBezTo>
                    <a:pt x="3519" y="4752"/>
                    <a:pt x="3715" y="4952"/>
                    <a:pt x="3715" y="5196"/>
                  </a:cubicBezTo>
                  <a:close/>
                  <a:moveTo>
                    <a:pt x="6076" y="4184"/>
                  </a:moveTo>
                  <a:cubicBezTo>
                    <a:pt x="6076" y="4431"/>
                    <a:pt x="5875" y="4632"/>
                    <a:pt x="5628" y="4632"/>
                  </a:cubicBezTo>
                  <a:cubicBezTo>
                    <a:pt x="5381" y="4632"/>
                    <a:pt x="5180" y="4431"/>
                    <a:pt x="5180" y="4184"/>
                  </a:cubicBezTo>
                  <a:cubicBezTo>
                    <a:pt x="5180" y="3938"/>
                    <a:pt x="5381" y="3736"/>
                    <a:pt x="5628" y="3736"/>
                  </a:cubicBezTo>
                  <a:cubicBezTo>
                    <a:pt x="5875" y="3736"/>
                    <a:pt x="6076" y="3938"/>
                    <a:pt x="6076" y="4184"/>
                  </a:cubicBezTo>
                  <a:close/>
                  <a:moveTo>
                    <a:pt x="3267" y="458"/>
                  </a:moveTo>
                  <a:cubicBezTo>
                    <a:pt x="3676" y="458"/>
                    <a:pt x="4009" y="791"/>
                    <a:pt x="4009" y="1200"/>
                  </a:cubicBezTo>
                  <a:cubicBezTo>
                    <a:pt x="4009" y="1610"/>
                    <a:pt x="3676" y="1943"/>
                    <a:pt x="3267" y="1943"/>
                  </a:cubicBezTo>
                  <a:cubicBezTo>
                    <a:pt x="2857" y="1943"/>
                    <a:pt x="2524" y="1610"/>
                    <a:pt x="2524" y="1200"/>
                  </a:cubicBezTo>
                  <a:cubicBezTo>
                    <a:pt x="2524" y="791"/>
                    <a:pt x="2857" y="458"/>
                    <a:pt x="3267" y="4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63AB649-F5E5-4324-A7C0-A4BCEDDF9019}"/>
              </a:ext>
            </a:extLst>
          </p:cNvPr>
          <p:cNvGrpSpPr/>
          <p:nvPr/>
        </p:nvGrpSpPr>
        <p:grpSpPr>
          <a:xfrm>
            <a:off x="9092990" y="3523040"/>
            <a:ext cx="639287" cy="639287"/>
            <a:chOff x="2959100" y="1866900"/>
            <a:chExt cx="1536700" cy="15367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7CC6BA9-216E-4FDE-93BA-91BD3CF4FE5E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2">
              <a:extLst>
                <a:ext uri="{FF2B5EF4-FFF2-40B4-BE49-F238E27FC236}">
                  <a16:creationId xmlns:a16="http://schemas.microsoft.com/office/drawing/2014/main" id="{5BAC0964-F899-4D75-8397-43B570BC6783}"/>
                </a:ext>
              </a:extLst>
            </p:cNvPr>
            <p:cNvSpPr/>
            <p:nvPr/>
          </p:nvSpPr>
          <p:spPr>
            <a:xfrm>
              <a:off x="3361590" y="2407475"/>
              <a:ext cx="731720" cy="455550"/>
            </a:xfrm>
            <a:custGeom>
              <a:avLst/>
              <a:gdLst>
                <a:gd name="connsiteX0" fmla="*/ 284157 w 607639"/>
                <a:gd name="connsiteY0" fmla="*/ 258998 h 378301"/>
                <a:gd name="connsiteX1" fmla="*/ 274010 w 607639"/>
                <a:gd name="connsiteY1" fmla="*/ 269127 h 378301"/>
                <a:gd name="connsiteX2" fmla="*/ 284157 w 607639"/>
                <a:gd name="connsiteY2" fmla="*/ 279345 h 378301"/>
                <a:gd name="connsiteX3" fmla="*/ 429684 w 607639"/>
                <a:gd name="connsiteY3" fmla="*/ 279345 h 378301"/>
                <a:gd name="connsiteX4" fmla="*/ 439831 w 607639"/>
                <a:gd name="connsiteY4" fmla="*/ 269127 h 378301"/>
                <a:gd name="connsiteX5" fmla="*/ 429684 w 607639"/>
                <a:gd name="connsiteY5" fmla="*/ 258998 h 378301"/>
                <a:gd name="connsiteX6" fmla="*/ 284157 w 607639"/>
                <a:gd name="connsiteY6" fmla="*/ 241051 h 378301"/>
                <a:gd name="connsiteX7" fmla="*/ 429684 w 607639"/>
                <a:gd name="connsiteY7" fmla="*/ 241051 h 378301"/>
                <a:gd name="connsiteX8" fmla="*/ 457899 w 607639"/>
                <a:gd name="connsiteY8" fmla="*/ 269127 h 378301"/>
                <a:gd name="connsiteX9" fmla="*/ 429684 w 607639"/>
                <a:gd name="connsiteY9" fmla="*/ 297292 h 378301"/>
                <a:gd name="connsiteX10" fmla="*/ 284157 w 607639"/>
                <a:gd name="connsiteY10" fmla="*/ 297292 h 378301"/>
                <a:gd name="connsiteX11" fmla="*/ 255941 w 607639"/>
                <a:gd name="connsiteY11" fmla="*/ 269127 h 378301"/>
                <a:gd name="connsiteX12" fmla="*/ 284157 w 607639"/>
                <a:gd name="connsiteY12" fmla="*/ 241051 h 378301"/>
                <a:gd name="connsiteX13" fmla="*/ 131013 w 607639"/>
                <a:gd name="connsiteY13" fmla="*/ 231093 h 378301"/>
                <a:gd name="connsiteX14" fmla="*/ 122556 w 607639"/>
                <a:gd name="connsiteY14" fmla="*/ 233759 h 378301"/>
                <a:gd name="connsiteX15" fmla="*/ 122556 w 607639"/>
                <a:gd name="connsiteY15" fmla="*/ 301298 h 378301"/>
                <a:gd name="connsiteX16" fmla="*/ 134217 w 607639"/>
                <a:gd name="connsiteY16" fmla="*/ 297655 h 378301"/>
                <a:gd name="connsiteX17" fmla="*/ 139558 w 607639"/>
                <a:gd name="connsiteY17" fmla="*/ 297655 h 378301"/>
                <a:gd name="connsiteX18" fmla="*/ 151575 w 607639"/>
                <a:gd name="connsiteY18" fmla="*/ 301387 h 378301"/>
                <a:gd name="connsiteX19" fmla="*/ 151575 w 607639"/>
                <a:gd name="connsiteY19" fmla="*/ 233759 h 378301"/>
                <a:gd name="connsiteX20" fmla="*/ 142763 w 607639"/>
                <a:gd name="connsiteY20" fmla="*/ 231093 h 378301"/>
                <a:gd name="connsiteX21" fmla="*/ 131013 w 607639"/>
                <a:gd name="connsiteY21" fmla="*/ 231093 h 378301"/>
                <a:gd name="connsiteX22" fmla="*/ 188428 w 607639"/>
                <a:gd name="connsiteY22" fmla="*/ 214475 h 378301"/>
                <a:gd name="connsiteX23" fmla="*/ 183354 w 607639"/>
                <a:gd name="connsiteY23" fmla="*/ 219185 h 378301"/>
                <a:gd name="connsiteX24" fmla="*/ 169646 w 607639"/>
                <a:gd name="connsiteY24" fmla="*/ 231182 h 378301"/>
                <a:gd name="connsiteX25" fmla="*/ 169646 w 607639"/>
                <a:gd name="connsiteY25" fmla="*/ 306897 h 378301"/>
                <a:gd name="connsiteX26" fmla="*/ 188428 w 607639"/>
                <a:gd name="connsiteY26" fmla="*/ 312584 h 378301"/>
                <a:gd name="connsiteX27" fmla="*/ 85348 w 607639"/>
                <a:gd name="connsiteY27" fmla="*/ 214475 h 378301"/>
                <a:gd name="connsiteX28" fmla="*/ 85348 w 607639"/>
                <a:gd name="connsiteY28" fmla="*/ 312584 h 378301"/>
                <a:gd name="connsiteX29" fmla="*/ 104486 w 607639"/>
                <a:gd name="connsiteY29" fmla="*/ 306719 h 378301"/>
                <a:gd name="connsiteX30" fmla="*/ 104486 w 607639"/>
                <a:gd name="connsiteY30" fmla="*/ 231360 h 378301"/>
                <a:gd name="connsiteX31" fmla="*/ 90421 w 607639"/>
                <a:gd name="connsiteY31" fmla="*/ 219185 h 378301"/>
                <a:gd name="connsiteX32" fmla="*/ 85348 w 607639"/>
                <a:gd name="connsiteY32" fmla="*/ 214475 h 378301"/>
                <a:gd name="connsiteX33" fmla="*/ 284161 w 607639"/>
                <a:gd name="connsiteY33" fmla="*/ 178566 h 378301"/>
                <a:gd name="connsiteX34" fmla="*/ 274013 w 607639"/>
                <a:gd name="connsiteY34" fmla="*/ 188692 h 378301"/>
                <a:gd name="connsiteX35" fmla="*/ 284161 w 607639"/>
                <a:gd name="connsiteY35" fmla="*/ 198817 h 378301"/>
                <a:gd name="connsiteX36" fmla="*/ 514640 w 607639"/>
                <a:gd name="connsiteY36" fmla="*/ 198817 h 378301"/>
                <a:gd name="connsiteX37" fmla="*/ 524789 w 607639"/>
                <a:gd name="connsiteY37" fmla="*/ 188692 h 378301"/>
                <a:gd name="connsiteX38" fmla="*/ 514640 w 607639"/>
                <a:gd name="connsiteY38" fmla="*/ 178566 h 378301"/>
                <a:gd name="connsiteX39" fmla="*/ 284161 w 607639"/>
                <a:gd name="connsiteY39" fmla="*/ 160536 h 378301"/>
                <a:gd name="connsiteX40" fmla="*/ 514640 w 607639"/>
                <a:gd name="connsiteY40" fmla="*/ 160536 h 378301"/>
                <a:gd name="connsiteX41" fmla="*/ 542860 w 607639"/>
                <a:gd name="connsiteY41" fmla="*/ 188692 h 378301"/>
                <a:gd name="connsiteX42" fmla="*/ 514640 w 607639"/>
                <a:gd name="connsiteY42" fmla="*/ 216847 h 378301"/>
                <a:gd name="connsiteX43" fmla="*/ 284161 w 607639"/>
                <a:gd name="connsiteY43" fmla="*/ 216847 h 378301"/>
                <a:gd name="connsiteX44" fmla="*/ 255941 w 607639"/>
                <a:gd name="connsiteY44" fmla="*/ 188692 h 378301"/>
                <a:gd name="connsiteX45" fmla="*/ 284161 w 607639"/>
                <a:gd name="connsiteY45" fmla="*/ 160536 h 378301"/>
                <a:gd name="connsiteX46" fmla="*/ 284161 w 607639"/>
                <a:gd name="connsiteY46" fmla="*/ 96804 h 378301"/>
                <a:gd name="connsiteX47" fmla="*/ 274013 w 607639"/>
                <a:gd name="connsiteY47" fmla="*/ 106942 h 378301"/>
                <a:gd name="connsiteX48" fmla="*/ 284161 w 607639"/>
                <a:gd name="connsiteY48" fmla="*/ 117080 h 378301"/>
                <a:gd name="connsiteX49" fmla="*/ 514640 w 607639"/>
                <a:gd name="connsiteY49" fmla="*/ 117080 h 378301"/>
                <a:gd name="connsiteX50" fmla="*/ 524789 w 607639"/>
                <a:gd name="connsiteY50" fmla="*/ 106942 h 378301"/>
                <a:gd name="connsiteX51" fmla="*/ 514640 w 607639"/>
                <a:gd name="connsiteY51" fmla="*/ 96804 h 378301"/>
                <a:gd name="connsiteX52" fmla="*/ 136898 w 607639"/>
                <a:gd name="connsiteY52" fmla="*/ 85627 h 378301"/>
                <a:gd name="connsiteX53" fmla="*/ 87782 w 607639"/>
                <a:gd name="connsiteY53" fmla="*/ 134780 h 378301"/>
                <a:gd name="connsiteX54" fmla="*/ 136898 w 607639"/>
                <a:gd name="connsiteY54" fmla="*/ 183844 h 378301"/>
                <a:gd name="connsiteX55" fmla="*/ 186103 w 607639"/>
                <a:gd name="connsiteY55" fmla="*/ 134780 h 378301"/>
                <a:gd name="connsiteX56" fmla="*/ 136898 w 607639"/>
                <a:gd name="connsiteY56" fmla="*/ 85627 h 378301"/>
                <a:gd name="connsiteX57" fmla="*/ 284161 w 607639"/>
                <a:gd name="connsiteY57" fmla="*/ 78751 h 378301"/>
                <a:gd name="connsiteX58" fmla="*/ 514640 w 607639"/>
                <a:gd name="connsiteY58" fmla="*/ 78751 h 378301"/>
                <a:gd name="connsiteX59" fmla="*/ 542860 w 607639"/>
                <a:gd name="connsiteY59" fmla="*/ 106942 h 378301"/>
                <a:gd name="connsiteX60" fmla="*/ 514640 w 607639"/>
                <a:gd name="connsiteY60" fmla="*/ 135133 h 378301"/>
                <a:gd name="connsiteX61" fmla="*/ 284161 w 607639"/>
                <a:gd name="connsiteY61" fmla="*/ 135133 h 378301"/>
                <a:gd name="connsiteX62" fmla="*/ 255941 w 607639"/>
                <a:gd name="connsiteY62" fmla="*/ 106942 h 378301"/>
                <a:gd name="connsiteX63" fmla="*/ 284161 w 607639"/>
                <a:gd name="connsiteY63" fmla="*/ 78751 h 378301"/>
                <a:gd name="connsiteX64" fmla="*/ 136898 w 607639"/>
                <a:gd name="connsiteY64" fmla="*/ 67672 h 378301"/>
                <a:gd name="connsiteX65" fmla="*/ 204076 w 607639"/>
                <a:gd name="connsiteY65" fmla="*/ 134780 h 378301"/>
                <a:gd name="connsiteX66" fmla="*/ 136898 w 607639"/>
                <a:gd name="connsiteY66" fmla="*/ 201887 h 378301"/>
                <a:gd name="connsiteX67" fmla="*/ 69719 w 607639"/>
                <a:gd name="connsiteY67" fmla="*/ 134780 h 378301"/>
                <a:gd name="connsiteX68" fmla="*/ 136898 w 607639"/>
                <a:gd name="connsiteY68" fmla="*/ 67672 h 378301"/>
                <a:gd name="connsiteX69" fmla="*/ 127719 w 607639"/>
                <a:gd name="connsiteY69" fmla="*/ 56825 h 378301"/>
                <a:gd name="connsiteX70" fmla="*/ 101726 w 607639"/>
                <a:gd name="connsiteY70" fmla="*/ 64468 h 378301"/>
                <a:gd name="connsiteX71" fmla="*/ 86238 w 607639"/>
                <a:gd name="connsiteY71" fmla="*/ 74421 h 378301"/>
                <a:gd name="connsiteX72" fmla="*/ 68434 w 607639"/>
                <a:gd name="connsiteY72" fmla="*/ 94860 h 378301"/>
                <a:gd name="connsiteX73" fmla="*/ 60868 w 607639"/>
                <a:gd name="connsiteY73" fmla="*/ 111567 h 378301"/>
                <a:gd name="connsiteX74" fmla="*/ 56951 w 607639"/>
                <a:gd name="connsiteY74" fmla="*/ 138316 h 378301"/>
                <a:gd name="connsiteX75" fmla="*/ 59621 w 607639"/>
                <a:gd name="connsiteY75" fmla="*/ 156534 h 378301"/>
                <a:gd name="connsiteX76" fmla="*/ 70838 w 607639"/>
                <a:gd name="connsiteY76" fmla="*/ 181150 h 378301"/>
                <a:gd name="connsiteX77" fmla="*/ 82855 w 607639"/>
                <a:gd name="connsiteY77" fmla="*/ 195013 h 378301"/>
                <a:gd name="connsiteX78" fmla="*/ 105732 w 607639"/>
                <a:gd name="connsiteY78" fmla="*/ 209676 h 378301"/>
                <a:gd name="connsiteX79" fmla="*/ 123357 w 607639"/>
                <a:gd name="connsiteY79" fmla="*/ 214831 h 378301"/>
                <a:gd name="connsiteX80" fmla="*/ 136888 w 607639"/>
                <a:gd name="connsiteY80" fmla="*/ 211809 h 378301"/>
                <a:gd name="connsiteX81" fmla="*/ 150418 w 607639"/>
                <a:gd name="connsiteY81" fmla="*/ 214831 h 378301"/>
                <a:gd name="connsiteX82" fmla="*/ 168132 w 607639"/>
                <a:gd name="connsiteY82" fmla="*/ 209676 h 378301"/>
                <a:gd name="connsiteX83" fmla="*/ 190920 w 607639"/>
                <a:gd name="connsiteY83" fmla="*/ 195013 h 378301"/>
                <a:gd name="connsiteX84" fmla="*/ 202938 w 607639"/>
                <a:gd name="connsiteY84" fmla="*/ 181150 h 378301"/>
                <a:gd name="connsiteX85" fmla="*/ 214243 w 607639"/>
                <a:gd name="connsiteY85" fmla="*/ 156534 h 378301"/>
                <a:gd name="connsiteX86" fmla="*/ 216824 w 607639"/>
                <a:gd name="connsiteY86" fmla="*/ 138316 h 378301"/>
                <a:gd name="connsiteX87" fmla="*/ 212996 w 607639"/>
                <a:gd name="connsiteY87" fmla="*/ 111567 h 378301"/>
                <a:gd name="connsiteX88" fmla="*/ 205341 w 607639"/>
                <a:gd name="connsiteY88" fmla="*/ 94860 h 378301"/>
                <a:gd name="connsiteX89" fmla="*/ 187538 w 607639"/>
                <a:gd name="connsiteY89" fmla="*/ 74421 h 378301"/>
                <a:gd name="connsiteX90" fmla="*/ 172138 w 607639"/>
                <a:gd name="connsiteY90" fmla="*/ 64468 h 378301"/>
                <a:gd name="connsiteX91" fmla="*/ 146056 w 607639"/>
                <a:gd name="connsiteY91" fmla="*/ 56825 h 378301"/>
                <a:gd name="connsiteX92" fmla="*/ 127719 w 607639"/>
                <a:gd name="connsiteY92" fmla="*/ 56825 h 378301"/>
                <a:gd name="connsiteX93" fmla="*/ 136899 w 607639"/>
                <a:gd name="connsiteY93" fmla="*/ 35386 h 378301"/>
                <a:gd name="connsiteX94" fmla="*/ 158074 w 607639"/>
                <a:gd name="connsiteY94" fmla="*/ 43317 h 378301"/>
                <a:gd name="connsiteX95" fmla="*/ 169379 w 607639"/>
                <a:gd name="connsiteY95" fmla="*/ 46694 h 378301"/>
                <a:gd name="connsiteX96" fmla="*/ 204896 w 607639"/>
                <a:gd name="connsiteY96" fmla="*/ 69533 h 378301"/>
                <a:gd name="connsiteX97" fmla="*/ 212640 w 607639"/>
                <a:gd name="connsiteY97" fmla="*/ 78420 h 378301"/>
                <a:gd name="connsiteX98" fmla="*/ 230265 w 607639"/>
                <a:gd name="connsiteY98" fmla="*/ 116810 h 378301"/>
                <a:gd name="connsiteX99" fmla="*/ 231868 w 607639"/>
                <a:gd name="connsiteY99" fmla="*/ 128452 h 378301"/>
                <a:gd name="connsiteX100" fmla="*/ 225904 w 607639"/>
                <a:gd name="connsiteY100" fmla="*/ 170219 h 378301"/>
                <a:gd name="connsiteX101" fmla="*/ 221008 w 607639"/>
                <a:gd name="connsiteY101" fmla="*/ 180972 h 378301"/>
                <a:gd name="connsiteX102" fmla="*/ 206498 w 607639"/>
                <a:gd name="connsiteY102" fmla="*/ 207988 h 378301"/>
                <a:gd name="connsiteX103" fmla="*/ 206498 w 607639"/>
                <a:gd name="connsiteY103" fmla="*/ 324759 h 378301"/>
                <a:gd name="connsiteX104" fmla="*/ 202848 w 607639"/>
                <a:gd name="connsiteY104" fmla="*/ 332046 h 378301"/>
                <a:gd name="connsiteX105" fmla="*/ 197508 w 607639"/>
                <a:gd name="connsiteY105" fmla="*/ 333824 h 378301"/>
                <a:gd name="connsiteX106" fmla="*/ 194837 w 607639"/>
                <a:gd name="connsiteY106" fmla="*/ 333379 h 378301"/>
                <a:gd name="connsiteX107" fmla="*/ 136888 w 607639"/>
                <a:gd name="connsiteY107" fmla="*/ 315695 h 378301"/>
                <a:gd name="connsiteX108" fmla="*/ 116236 w 607639"/>
                <a:gd name="connsiteY108" fmla="*/ 322004 h 378301"/>
                <a:gd name="connsiteX109" fmla="*/ 116147 w 607639"/>
                <a:gd name="connsiteY109" fmla="*/ 322004 h 378301"/>
                <a:gd name="connsiteX110" fmla="*/ 78938 w 607639"/>
                <a:gd name="connsiteY110" fmla="*/ 333379 h 378301"/>
                <a:gd name="connsiteX111" fmla="*/ 70927 w 607639"/>
                <a:gd name="connsiteY111" fmla="*/ 332046 h 378301"/>
                <a:gd name="connsiteX112" fmla="*/ 67277 w 607639"/>
                <a:gd name="connsiteY112" fmla="*/ 324759 h 378301"/>
                <a:gd name="connsiteX113" fmla="*/ 67277 w 607639"/>
                <a:gd name="connsiteY113" fmla="*/ 207899 h 378301"/>
                <a:gd name="connsiteX114" fmla="*/ 52767 w 607639"/>
                <a:gd name="connsiteY114" fmla="*/ 180972 h 378301"/>
                <a:gd name="connsiteX115" fmla="*/ 47871 w 607639"/>
                <a:gd name="connsiteY115" fmla="*/ 170219 h 378301"/>
                <a:gd name="connsiteX116" fmla="*/ 41907 w 607639"/>
                <a:gd name="connsiteY116" fmla="*/ 128452 h 378301"/>
                <a:gd name="connsiteX117" fmla="*/ 43599 w 607639"/>
                <a:gd name="connsiteY117" fmla="*/ 116810 h 378301"/>
                <a:gd name="connsiteX118" fmla="*/ 61135 w 607639"/>
                <a:gd name="connsiteY118" fmla="*/ 78420 h 378301"/>
                <a:gd name="connsiteX119" fmla="*/ 68879 w 607639"/>
                <a:gd name="connsiteY119" fmla="*/ 69533 h 378301"/>
                <a:gd name="connsiteX120" fmla="*/ 104486 w 607639"/>
                <a:gd name="connsiteY120" fmla="*/ 46694 h 378301"/>
                <a:gd name="connsiteX121" fmla="*/ 115791 w 607639"/>
                <a:gd name="connsiteY121" fmla="*/ 43317 h 378301"/>
                <a:gd name="connsiteX122" fmla="*/ 136899 w 607639"/>
                <a:gd name="connsiteY122" fmla="*/ 35386 h 378301"/>
                <a:gd name="connsiteX123" fmla="*/ 28036 w 607639"/>
                <a:gd name="connsiteY123" fmla="*/ 18044 h 378301"/>
                <a:gd name="connsiteX124" fmla="*/ 18068 w 607639"/>
                <a:gd name="connsiteY124" fmla="*/ 27999 h 378301"/>
                <a:gd name="connsiteX125" fmla="*/ 18068 w 607639"/>
                <a:gd name="connsiteY125" fmla="*/ 350391 h 378301"/>
                <a:gd name="connsiteX126" fmla="*/ 28036 w 607639"/>
                <a:gd name="connsiteY126" fmla="*/ 360346 h 378301"/>
                <a:gd name="connsiteX127" fmla="*/ 579603 w 607639"/>
                <a:gd name="connsiteY127" fmla="*/ 360346 h 378301"/>
                <a:gd name="connsiteX128" fmla="*/ 589571 w 607639"/>
                <a:gd name="connsiteY128" fmla="*/ 350391 h 378301"/>
                <a:gd name="connsiteX129" fmla="*/ 589571 w 607639"/>
                <a:gd name="connsiteY129" fmla="*/ 27999 h 378301"/>
                <a:gd name="connsiteX130" fmla="*/ 579603 w 607639"/>
                <a:gd name="connsiteY130" fmla="*/ 18044 h 378301"/>
                <a:gd name="connsiteX131" fmla="*/ 28036 w 607639"/>
                <a:gd name="connsiteY131" fmla="*/ 0 h 378301"/>
                <a:gd name="connsiteX132" fmla="*/ 579603 w 607639"/>
                <a:gd name="connsiteY132" fmla="*/ 0 h 378301"/>
                <a:gd name="connsiteX133" fmla="*/ 607639 w 607639"/>
                <a:gd name="connsiteY133" fmla="*/ 27999 h 378301"/>
                <a:gd name="connsiteX134" fmla="*/ 607639 w 607639"/>
                <a:gd name="connsiteY134" fmla="*/ 350391 h 378301"/>
                <a:gd name="connsiteX135" fmla="*/ 579603 w 607639"/>
                <a:gd name="connsiteY135" fmla="*/ 378301 h 378301"/>
                <a:gd name="connsiteX136" fmla="*/ 28036 w 607639"/>
                <a:gd name="connsiteY136" fmla="*/ 378301 h 378301"/>
                <a:gd name="connsiteX137" fmla="*/ 0 w 607639"/>
                <a:gd name="connsiteY137" fmla="*/ 350391 h 378301"/>
                <a:gd name="connsiteX138" fmla="*/ 0 w 607639"/>
                <a:gd name="connsiteY138" fmla="*/ 27999 h 378301"/>
                <a:gd name="connsiteX139" fmla="*/ 28036 w 607639"/>
                <a:gd name="connsiteY139" fmla="*/ 0 h 37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378301">
                  <a:moveTo>
                    <a:pt x="284157" y="258998"/>
                  </a:moveTo>
                  <a:cubicBezTo>
                    <a:pt x="278549" y="258998"/>
                    <a:pt x="274010" y="263618"/>
                    <a:pt x="274010" y="269127"/>
                  </a:cubicBezTo>
                  <a:cubicBezTo>
                    <a:pt x="274010" y="274725"/>
                    <a:pt x="278549" y="279345"/>
                    <a:pt x="284157" y="279345"/>
                  </a:cubicBezTo>
                  <a:lnTo>
                    <a:pt x="429684" y="279345"/>
                  </a:lnTo>
                  <a:cubicBezTo>
                    <a:pt x="435291" y="279345"/>
                    <a:pt x="439831" y="274725"/>
                    <a:pt x="439831" y="269127"/>
                  </a:cubicBezTo>
                  <a:cubicBezTo>
                    <a:pt x="439831" y="263618"/>
                    <a:pt x="435291" y="258998"/>
                    <a:pt x="429684" y="258998"/>
                  </a:cubicBezTo>
                  <a:close/>
                  <a:moveTo>
                    <a:pt x="284157" y="241051"/>
                  </a:moveTo>
                  <a:lnTo>
                    <a:pt x="429684" y="241051"/>
                  </a:lnTo>
                  <a:cubicBezTo>
                    <a:pt x="445260" y="241051"/>
                    <a:pt x="457899" y="253667"/>
                    <a:pt x="457899" y="269127"/>
                  </a:cubicBezTo>
                  <a:cubicBezTo>
                    <a:pt x="457899" y="284676"/>
                    <a:pt x="445260" y="297292"/>
                    <a:pt x="429684" y="297292"/>
                  </a:cubicBezTo>
                  <a:lnTo>
                    <a:pt x="284157" y="297292"/>
                  </a:lnTo>
                  <a:cubicBezTo>
                    <a:pt x="268580" y="297292"/>
                    <a:pt x="255941" y="284676"/>
                    <a:pt x="255941" y="269127"/>
                  </a:cubicBezTo>
                  <a:cubicBezTo>
                    <a:pt x="255941" y="253667"/>
                    <a:pt x="268580" y="241051"/>
                    <a:pt x="284157" y="241051"/>
                  </a:cubicBezTo>
                  <a:close/>
                  <a:moveTo>
                    <a:pt x="131013" y="231093"/>
                  </a:moveTo>
                  <a:cubicBezTo>
                    <a:pt x="128253" y="232426"/>
                    <a:pt x="125405" y="233226"/>
                    <a:pt x="122556" y="233759"/>
                  </a:cubicBezTo>
                  <a:lnTo>
                    <a:pt x="122556" y="301298"/>
                  </a:lnTo>
                  <a:lnTo>
                    <a:pt x="134217" y="297655"/>
                  </a:lnTo>
                  <a:cubicBezTo>
                    <a:pt x="135998" y="297210"/>
                    <a:pt x="137778" y="297210"/>
                    <a:pt x="139558" y="297655"/>
                  </a:cubicBezTo>
                  <a:lnTo>
                    <a:pt x="151575" y="301387"/>
                  </a:lnTo>
                  <a:lnTo>
                    <a:pt x="151575" y="233759"/>
                  </a:lnTo>
                  <a:cubicBezTo>
                    <a:pt x="148638" y="233315"/>
                    <a:pt x="145611" y="232426"/>
                    <a:pt x="142763" y="231093"/>
                  </a:cubicBezTo>
                  <a:cubicBezTo>
                    <a:pt x="139024" y="229405"/>
                    <a:pt x="134751" y="229405"/>
                    <a:pt x="131013" y="231093"/>
                  </a:cubicBezTo>
                  <a:close/>
                  <a:moveTo>
                    <a:pt x="188428" y="214475"/>
                  </a:moveTo>
                  <a:cubicBezTo>
                    <a:pt x="186381" y="215542"/>
                    <a:pt x="184689" y="217230"/>
                    <a:pt x="183354" y="219185"/>
                  </a:cubicBezTo>
                  <a:cubicBezTo>
                    <a:pt x="179971" y="224606"/>
                    <a:pt x="175165" y="228694"/>
                    <a:pt x="169646" y="231182"/>
                  </a:cubicBezTo>
                  <a:lnTo>
                    <a:pt x="169646" y="306897"/>
                  </a:lnTo>
                  <a:lnTo>
                    <a:pt x="188428" y="312584"/>
                  </a:lnTo>
                  <a:close/>
                  <a:moveTo>
                    <a:pt x="85348" y="214475"/>
                  </a:moveTo>
                  <a:lnTo>
                    <a:pt x="85348" y="312584"/>
                  </a:lnTo>
                  <a:lnTo>
                    <a:pt x="104486" y="306719"/>
                  </a:lnTo>
                  <a:lnTo>
                    <a:pt x="104486" y="231360"/>
                  </a:lnTo>
                  <a:cubicBezTo>
                    <a:pt x="98878" y="228872"/>
                    <a:pt x="93893" y="224784"/>
                    <a:pt x="90421" y="219185"/>
                  </a:cubicBezTo>
                  <a:cubicBezTo>
                    <a:pt x="89175" y="217230"/>
                    <a:pt x="87395" y="215542"/>
                    <a:pt x="85348" y="214475"/>
                  </a:cubicBezTo>
                  <a:close/>
                  <a:moveTo>
                    <a:pt x="284161" y="178566"/>
                  </a:moveTo>
                  <a:cubicBezTo>
                    <a:pt x="278553" y="178566"/>
                    <a:pt x="274013" y="183096"/>
                    <a:pt x="274013" y="188692"/>
                  </a:cubicBezTo>
                  <a:cubicBezTo>
                    <a:pt x="274013" y="194287"/>
                    <a:pt x="278553" y="198817"/>
                    <a:pt x="284161" y="198817"/>
                  </a:cubicBezTo>
                  <a:lnTo>
                    <a:pt x="514640" y="198817"/>
                  </a:lnTo>
                  <a:cubicBezTo>
                    <a:pt x="520249" y="198817"/>
                    <a:pt x="524789" y="194287"/>
                    <a:pt x="524789" y="188692"/>
                  </a:cubicBezTo>
                  <a:cubicBezTo>
                    <a:pt x="524789" y="183096"/>
                    <a:pt x="520249" y="178566"/>
                    <a:pt x="514640" y="178566"/>
                  </a:cubicBezTo>
                  <a:close/>
                  <a:moveTo>
                    <a:pt x="284161" y="160536"/>
                  </a:moveTo>
                  <a:lnTo>
                    <a:pt x="514640" y="160536"/>
                  </a:lnTo>
                  <a:cubicBezTo>
                    <a:pt x="530219" y="160536"/>
                    <a:pt x="542860" y="173237"/>
                    <a:pt x="542860" y="188692"/>
                  </a:cubicBezTo>
                  <a:cubicBezTo>
                    <a:pt x="542860" y="204235"/>
                    <a:pt x="530219" y="216847"/>
                    <a:pt x="514640" y="216847"/>
                  </a:cubicBezTo>
                  <a:lnTo>
                    <a:pt x="284161" y="216847"/>
                  </a:lnTo>
                  <a:cubicBezTo>
                    <a:pt x="268582" y="216847"/>
                    <a:pt x="255941" y="204235"/>
                    <a:pt x="255941" y="188692"/>
                  </a:cubicBezTo>
                  <a:cubicBezTo>
                    <a:pt x="255941" y="173237"/>
                    <a:pt x="268582" y="160536"/>
                    <a:pt x="284161" y="160536"/>
                  </a:cubicBezTo>
                  <a:close/>
                  <a:moveTo>
                    <a:pt x="284161" y="96804"/>
                  </a:moveTo>
                  <a:cubicBezTo>
                    <a:pt x="278553" y="96804"/>
                    <a:pt x="274013" y="101339"/>
                    <a:pt x="274013" y="106942"/>
                  </a:cubicBezTo>
                  <a:cubicBezTo>
                    <a:pt x="274013" y="112545"/>
                    <a:pt x="278553" y="117080"/>
                    <a:pt x="284161" y="117080"/>
                  </a:cubicBezTo>
                  <a:lnTo>
                    <a:pt x="514640" y="117080"/>
                  </a:lnTo>
                  <a:cubicBezTo>
                    <a:pt x="520249" y="117080"/>
                    <a:pt x="524789" y="112545"/>
                    <a:pt x="524789" y="106942"/>
                  </a:cubicBezTo>
                  <a:cubicBezTo>
                    <a:pt x="524789" y="101339"/>
                    <a:pt x="520249" y="96804"/>
                    <a:pt x="514640" y="96804"/>
                  </a:cubicBezTo>
                  <a:close/>
                  <a:moveTo>
                    <a:pt x="136898" y="85627"/>
                  </a:moveTo>
                  <a:cubicBezTo>
                    <a:pt x="109759" y="85627"/>
                    <a:pt x="87782" y="107670"/>
                    <a:pt x="87782" y="134780"/>
                  </a:cubicBezTo>
                  <a:cubicBezTo>
                    <a:pt x="87782" y="161889"/>
                    <a:pt x="109759" y="183844"/>
                    <a:pt x="136898" y="183844"/>
                  </a:cubicBezTo>
                  <a:cubicBezTo>
                    <a:pt x="164036" y="183844"/>
                    <a:pt x="186103" y="161889"/>
                    <a:pt x="186103" y="134780"/>
                  </a:cubicBezTo>
                  <a:cubicBezTo>
                    <a:pt x="186103" y="107670"/>
                    <a:pt x="164036" y="85627"/>
                    <a:pt x="136898" y="85627"/>
                  </a:cubicBezTo>
                  <a:close/>
                  <a:moveTo>
                    <a:pt x="284161" y="78751"/>
                  </a:moveTo>
                  <a:lnTo>
                    <a:pt x="514640" y="78751"/>
                  </a:lnTo>
                  <a:cubicBezTo>
                    <a:pt x="530219" y="78751"/>
                    <a:pt x="542860" y="91379"/>
                    <a:pt x="542860" y="106942"/>
                  </a:cubicBezTo>
                  <a:cubicBezTo>
                    <a:pt x="542860" y="122505"/>
                    <a:pt x="530219" y="135133"/>
                    <a:pt x="514640" y="135133"/>
                  </a:cubicBezTo>
                  <a:lnTo>
                    <a:pt x="284161" y="135133"/>
                  </a:lnTo>
                  <a:cubicBezTo>
                    <a:pt x="268582" y="135133"/>
                    <a:pt x="255941" y="122505"/>
                    <a:pt x="255941" y="106942"/>
                  </a:cubicBezTo>
                  <a:cubicBezTo>
                    <a:pt x="255941" y="91379"/>
                    <a:pt x="268582" y="78751"/>
                    <a:pt x="284161" y="78751"/>
                  </a:cubicBezTo>
                  <a:close/>
                  <a:moveTo>
                    <a:pt x="136898" y="67672"/>
                  </a:moveTo>
                  <a:cubicBezTo>
                    <a:pt x="174002" y="67672"/>
                    <a:pt x="204076" y="97715"/>
                    <a:pt x="204076" y="134780"/>
                  </a:cubicBezTo>
                  <a:cubicBezTo>
                    <a:pt x="204076" y="171755"/>
                    <a:pt x="174002" y="201887"/>
                    <a:pt x="136898" y="201887"/>
                  </a:cubicBezTo>
                  <a:cubicBezTo>
                    <a:pt x="99883" y="201887"/>
                    <a:pt x="69719" y="171755"/>
                    <a:pt x="69719" y="134780"/>
                  </a:cubicBezTo>
                  <a:cubicBezTo>
                    <a:pt x="69719" y="97715"/>
                    <a:pt x="99883" y="67672"/>
                    <a:pt x="136898" y="67672"/>
                  </a:cubicBezTo>
                  <a:close/>
                  <a:moveTo>
                    <a:pt x="127719" y="56825"/>
                  </a:moveTo>
                  <a:cubicBezTo>
                    <a:pt x="120598" y="63135"/>
                    <a:pt x="111073" y="65889"/>
                    <a:pt x="101726" y="64468"/>
                  </a:cubicBezTo>
                  <a:cubicBezTo>
                    <a:pt x="94783" y="63401"/>
                    <a:pt x="88107" y="67667"/>
                    <a:pt x="86238" y="74421"/>
                  </a:cubicBezTo>
                  <a:cubicBezTo>
                    <a:pt x="83656" y="83574"/>
                    <a:pt x="77158" y="91039"/>
                    <a:pt x="68434" y="94860"/>
                  </a:cubicBezTo>
                  <a:cubicBezTo>
                    <a:pt x="62114" y="97704"/>
                    <a:pt x="58820" y="104902"/>
                    <a:pt x="60868" y="111567"/>
                  </a:cubicBezTo>
                  <a:cubicBezTo>
                    <a:pt x="63627" y="120632"/>
                    <a:pt x="62203" y="130407"/>
                    <a:pt x="56951" y="138316"/>
                  </a:cubicBezTo>
                  <a:cubicBezTo>
                    <a:pt x="53123" y="144181"/>
                    <a:pt x="54281" y="152002"/>
                    <a:pt x="59621" y="156534"/>
                  </a:cubicBezTo>
                  <a:cubicBezTo>
                    <a:pt x="66832" y="162666"/>
                    <a:pt x="70927" y="171641"/>
                    <a:pt x="70838" y="181150"/>
                  </a:cubicBezTo>
                  <a:cubicBezTo>
                    <a:pt x="70749" y="188082"/>
                    <a:pt x="76001" y="194125"/>
                    <a:pt x="82855" y="195013"/>
                  </a:cubicBezTo>
                  <a:cubicBezTo>
                    <a:pt x="92291" y="196257"/>
                    <a:pt x="100658" y="201589"/>
                    <a:pt x="105732" y="209676"/>
                  </a:cubicBezTo>
                  <a:cubicBezTo>
                    <a:pt x="109382" y="215542"/>
                    <a:pt x="117037" y="217763"/>
                    <a:pt x="123357" y="214831"/>
                  </a:cubicBezTo>
                  <a:cubicBezTo>
                    <a:pt x="127630" y="212787"/>
                    <a:pt x="132259" y="211809"/>
                    <a:pt x="136888" y="211809"/>
                  </a:cubicBezTo>
                  <a:cubicBezTo>
                    <a:pt x="141517" y="211809"/>
                    <a:pt x="146145" y="212787"/>
                    <a:pt x="150418" y="214831"/>
                  </a:cubicBezTo>
                  <a:cubicBezTo>
                    <a:pt x="156827" y="217763"/>
                    <a:pt x="164394" y="215542"/>
                    <a:pt x="168132" y="209676"/>
                  </a:cubicBezTo>
                  <a:cubicBezTo>
                    <a:pt x="173117" y="201589"/>
                    <a:pt x="181485" y="196257"/>
                    <a:pt x="190920" y="195013"/>
                  </a:cubicBezTo>
                  <a:cubicBezTo>
                    <a:pt x="197864" y="194125"/>
                    <a:pt x="203027" y="188082"/>
                    <a:pt x="202938" y="181150"/>
                  </a:cubicBezTo>
                  <a:cubicBezTo>
                    <a:pt x="202848" y="171641"/>
                    <a:pt x="206943" y="162666"/>
                    <a:pt x="214243" y="156534"/>
                  </a:cubicBezTo>
                  <a:cubicBezTo>
                    <a:pt x="219494" y="152002"/>
                    <a:pt x="220652" y="144181"/>
                    <a:pt x="216824" y="138316"/>
                  </a:cubicBezTo>
                  <a:cubicBezTo>
                    <a:pt x="211572" y="130407"/>
                    <a:pt x="210148" y="120632"/>
                    <a:pt x="212996" y="111567"/>
                  </a:cubicBezTo>
                  <a:cubicBezTo>
                    <a:pt x="214955" y="104902"/>
                    <a:pt x="211750" y="97704"/>
                    <a:pt x="205341" y="94860"/>
                  </a:cubicBezTo>
                  <a:cubicBezTo>
                    <a:pt x="196617" y="91039"/>
                    <a:pt x="190119" y="83574"/>
                    <a:pt x="187538" y="74421"/>
                  </a:cubicBezTo>
                  <a:cubicBezTo>
                    <a:pt x="185668" y="67667"/>
                    <a:pt x="178992" y="63401"/>
                    <a:pt x="172138" y="64468"/>
                  </a:cubicBezTo>
                  <a:cubicBezTo>
                    <a:pt x="162702" y="65889"/>
                    <a:pt x="153178" y="63135"/>
                    <a:pt x="146056" y="56825"/>
                  </a:cubicBezTo>
                  <a:cubicBezTo>
                    <a:pt x="140804" y="52204"/>
                    <a:pt x="132971" y="52204"/>
                    <a:pt x="127719" y="56825"/>
                  </a:cubicBezTo>
                  <a:close/>
                  <a:moveTo>
                    <a:pt x="136899" y="35386"/>
                  </a:moveTo>
                  <a:cubicBezTo>
                    <a:pt x="144454" y="35386"/>
                    <a:pt x="152020" y="38030"/>
                    <a:pt x="158074" y="43317"/>
                  </a:cubicBezTo>
                  <a:cubicBezTo>
                    <a:pt x="161189" y="46072"/>
                    <a:pt x="165284" y="47316"/>
                    <a:pt x="169379" y="46694"/>
                  </a:cubicBezTo>
                  <a:cubicBezTo>
                    <a:pt x="185312" y="44206"/>
                    <a:pt x="200534" y="54070"/>
                    <a:pt x="204896" y="69533"/>
                  </a:cubicBezTo>
                  <a:cubicBezTo>
                    <a:pt x="206053" y="73443"/>
                    <a:pt x="208902" y="76731"/>
                    <a:pt x="212640" y="78420"/>
                  </a:cubicBezTo>
                  <a:cubicBezTo>
                    <a:pt x="227328" y="84907"/>
                    <a:pt x="234894" y="101436"/>
                    <a:pt x="230265" y="116810"/>
                  </a:cubicBezTo>
                  <a:cubicBezTo>
                    <a:pt x="229019" y="120720"/>
                    <a:pt x="229642" y="124986"/>
                    <a:pt x="231868" y="128452"/>
                  </a:cubicBezTo>
                  <a:cubicBezTo>
                    <a:pt x="240769" y="141871"/>
                    <a:pt x="238188" y="159822"/>
                    <a:pt x="225904" y="170219"/>
                  </a:cubicBezTo>
                  <a:cubicBezTo>
                    <a:pt x="222699" y="172885"/>
                    <a:pt x="220919" y="176796"/>
                    <a:pt x="221008" y="180972"/>
                  </a:cubicBezTo>
                  <a:cubicBezTo>
                    <a:pt x="221097" y="192081"/>
                    <a:pt x="215400" y="202123"/>
                    <a:pt x="206498" y="207988"/>
                  </a:cubicBezTo>
                  <a:lnTo>
                    <a:pt x="206498" y="324759"/>
                  </a:lnTo>
                  <a:cubicBezTo>
                    <a:pt x="206498" y="327603"/>
                    <a:pt x="205163" y="330358"/>
                    <a:pt x="202848" y="332046"/>
                  </a:cubicBezTo>
                  <a:cubicBezTo>
                    <a:pt x="201335" y="333202"/>
                    <a:pt x="199377" y="333824"/>
                    <a:pt x="197508" y="333824"/>
                  </a:cubicBezTo>
                  <a:cubicBezTo>
                    <a:pt x="196617" y="333824"/>
                    <a:pt x="195727" y="333646"/>
                    <a:pt x="194837" y="333379"/>
                  </a:cubicBezTo>
                  <a:lnTo>
                    <a:pt x="136888" y="315695"/>
                  </a:lnTo>
                  <a:lnTo>
                    <a:pt x="116236" y="322004"/>
                  </a:lnTo>
                  <a:cubicBezTo>
                    <a:pt x="116236" y="322004"/>
                    <a:pt x="116236" y="322004"/>
                    <a:pt x="116147" y="322004"/>
                  </a:cubicBezTo>
                  <a:lnTo>
                    <a:pt x="78938" y="333379"/>
                  </a:lnTo>
                  <a:cubicBezTo>
                    <a:pt x="76179" y="334268"/>
                    <a:pt x="73241" y="333735"/>
                    <a:pt x="70927" y="332046"/>
                  </a:cubicBezTo>
                  <a:cubicBezTo>
                    <a:pt x="68612" y="330358"/>
                    <a:pt x="67277" y="327603"/>
                    <a:pt x="67277" y="324759"/>
                  </a:cubicBezTo>
                  <a:lnTo>
                    <a:pt x="67277" y="207899"/>
                  </a:lnTo>
                  <a:cubicBezTo>
                    <a:pt x="58375" y="202123"/>
                    <a:pt x="52678" y="192081"/>
                    <a:pt x="52767" y="180972"/>
                  </a:cubicBezTo>
                  <a:cubicBezTo>
                    <a:pt x="52856" y="176796"/>
                    <a:pt x="51076" y="172885"/>
                    <a:pt x="47871" y="170219"/>
                  </a:cubicBezTo>
                  <a:cubicBezTo>
                    <a:pt x="35676" y="159822"/>
                    <a:pt x="33095" y="141871"/>
                    <a:pt x="41907" y="128452"/>
                  </a:cubicBezTo>
                  <a:cubicBezTo>
                    <a:pt x="44133" y="124986"/>
                    <a:pt x="44756" y="120720"/>
                    <a:pt x="43599" y="116810"/>
                  </a:cubicBezTo>
                  <a:cubicBezTo>
                    <a:pt x="38881" y="101436"/>
                    <a:pt x="46447" y="84907"/>
                    <a:pt x="61135" y="78420"/>
                  </a:cubicBezTo>
                  <a:cubicBezTo>
                    <a:pt x="64962" y="76731"/>
                    <a:pt x="67722" y="73443"/>
                    <a:pt x="68879" y="69533"/>
                  </a:cubicBezTo>
                  <a:cubicBezTo>
                    <a:pt x="73241" y="54070"/>
                    <a:pt x="88552" y="44206"/>
                    <a:pt x="104486" y="46694"/>
                  </a:cubicBezTo>
                  <a:cubicBezTo>
                    <a:pt x="108492" y="47316"/>
                    <a:pt x="112675" y="46072"/>
                    <a:pt x="115791" y="43317"/>
                  </a:cubicBezTo>
                  <a:cubicBezTo>
                    <a:pt x="121800" y="38030"/>
                    <a:pt x="129344" y="35386"/>
                    <a:pt x="136899" y="35386"/>
                  </a:cubicBezTo>
                  <a:close/>
                  <a:moveTo>
                    <a:pt x="28036" y="18044"/>
                  </a:moveTo>
                  <a:cubicBezTo>
                    <a:pt x="22518" y="18044"/>
                    <a:pt x="18068" y="22488"/>
                    <a:pt x="18068" y="27999"/>
                  </a:cubicBezTo>
                  <a:lnTo>
                    <a:pt x="18068" y="350391"/>
                  </a:lnTo>
                  <a:cubicBezTo>
                    <a:pt x="18068" y="355902"/>
                    <a:pt x="22518" y="360346"/>
                    <a:pt x="28036" y="360346"/>
                  </a:cubicBezTo>
                  <a:lnTo>
                    <a:pt x="579603" y="360346"/>
                  </a:lnTo>
                  <a:cubicBezTo>
                    <a:pt x="585121" y="360346"/>
                    <a:pt x="589571" y="355813"/>
                    <a:pt x="589571" y="350391"/>
                  </a:cubicBezTo>
                  <a:lnTo>
                    <a:pt x="589571" y="27999"/>
                  </a:lnTo>
                  <a:cubicBezTo>
                    <a:pt x="589571" y="22488"/>
                    <a:pt x="585121" y="18044"/>
                    <a:pt x="579603" y="18044"/>
                  </a:cubicBezTo>
                  <a:close/>
                  <a:moveTo>
                    <a:pt x="28036" y="0"/>
                  </a:moveTo>
                  <a:lnTo>
                    <a:pt x="579603" y="0"/>
                  </a:lnTo>
                  <a:cubicBezTo>
                    <a:pt x="595089" y="0"/>
                    <a:pt x="607639" y="12533"/>
                    <a:pt x="607639" y="27999"/>
                  </a:cubicBezTo>
                  <a:lnTo>
                    <a:pt x="607639" y="350391"/>
                  </a:lnTo>
                  <a:cubicBezTo>
                    <a:pt x="607639" y="365768"/>
                    <a:pt x="595089" y="378301"/>
                    <a:pt x="579603" y="378301"/>
                  </a:cubicBezTo>
                  <a:lnTo>
                    <a:pt x="28036" y="378301"/>
                  </a:lnTo>
                  <a:cubicBezTo>
                    <a:pt x="12549" y="378301"/>
                    <a:pt x="0" y="365768"/>
                    <a:pt x="0" y="350391"/>
                  </a:cubicBezTo>
                  <a:lnTo>
                    <a:pt x="0" y="27999"/>
                  </a:lnTo>
                  <a:cubicBezTo>
                    <a:pt x="0" y="12533"/>
                    <a:pt x="12549" y="0"/>
                    <a:pt x="28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29BF2FB-4185-4897-A6D4-F2661FE0A773}"/>
              </a:ext>
            </a:extLst>
          </p:cNvPr>
          <p:cNvGrpSpPr/>
          <p:nvPr/>
        </p:nvGrpSpPr>
        <p:grpSpPr>
          <a:xfrm>
            <a:off x="9092990" y="5024725"/>
            <a:ext cx="639287" cy="639287"/>
            <a:chOff x="2959100" y="1866900"/>
            <a:chExt cx="1536700" cy="15367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424ED94-5B41-4C4F-9A89-9D0D97911E8A}"/>
                </a:ext>
              </a:extLst>
            </p:cNvPr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椭圆 2">
              <a:extLst>
                <a:ext uri="{FF2B5EF4-FFF2-40B4-BE49-F238E27FC236}">
                  <a16:creationId xmlns:a16="http://schemas.microsoft.com/office/drawing/2014/main" id="{6B95F8EF-0BA6-4CBC-B4A2-778890455A04}"/>
                </a:ext>
              </a:extLst>
            </p:cNvPr>
            <p:cNvSpPr/>
            <p:nvPr/>
          </p:nvSpPr>
          <p:spPr>
            <a:xfrm>
              <a:off x="3361590" y="2291067"/>
              <a:ext cx="731720" cy="688366"/>
            </a:xfrm>
            <a:custGeom>
              <a:avLst/>
              <a:gdLst>
                <a:gd name="connsiteX0" fmla="*/ 407966 w 605028"/>
                <a:gd name="connsiteY0" fmla="*/ 148964 h 569181"/>
                <a:gd name="connsiteX1" fmla="*/ 449124 w 605028"/>
                <a:gd name="connsiteY1" fmla="*/ 148964 h 569181"/>
                <a:gd name="connsiteX2" fmla="*/ 450128 w 605028"/>
                <a:gd name="connsiteY2" fmla="*/ 148964 h 569181"/>
                <a:gd name="connsiteX3" fmla="*/ 450702 w 605028"/>
                <a:gd name="connsiteY3" fmla="*/ 149107 h 569181"/>
                <a:gd name="connsiteX4" fmla="*/ 451132 w 605028"/>
                <a:gd name="connsiteY4" fmla="*/ 149107 h 569181"/>
                <a:gd name="connsiteX5" fmla="*/ 451706 w 605028"/>
                <a:gd name="connsiteY5" fmla="*/ 149251 h 569181"/>
                <a:gd name="connsiteX6" fmla="*/ 452136 w 605028"/>
                <a:gd name="connsiteY6" fmla="*/ 149394 h 569181"/>
                <a:gd name="connsiteX7" fmla="*/ 452710 w 605028"/>
                <a:gd name="connsiteY7" fmla="*/ 149537 h 569181"/>
                <a:gd name="connsiteX8" fmla="*/ 453140 w 605028"/>
                <a:gd name="connsiteY8" fmla="*/ 149680 h 569181"/>
                <a:gd name="connsiteX9" fmla="*/ 453570 w 605028"/>
                <a:gd name="connsiteY9" fmla="*/ 149967 h 569181"/>
                <a:gd name="connsiteX10" fmla="*/ 454144 w 605028"/>
                <a:gd name="connsiteY10" fmla="*/ 150110 h 569181"/>
                <a:gd name="connsiteX11" fmla="*/ 454574 w 605028"/>
                <a:gd name="connsiteY11" fmla="*/ 150396 h 569181"/>
                <a:gd name="connsiteX12" fmla="*/ 455004 w 605028"/>
                <a:gd name="connsiteY12" fmla="*/ 150682 h 569181"/>
                <a:gd name="connsiteX13" fmla="*/ 455434 w 605028"/>
                <a:gd name="connsiteY13" fmla="*/ 150969 h 569181"/>
                <a:gd name="connsiteX14" fmla="*/ 455865 w 605028"/>
                <a:gd name="connsiteY14" fmla="*/ 151255 h 569181"/>
                <a:gd name="connsiteX15" fmla="*/ 456582 w 605028"/>
                <a:gd name="connsiteY15" fmla="*/ 151971 h 569181"/>
                <a:gd name="connsiteX16" fmla="*/ 457299 w 605028"/>
                <a:gd name="connsiteY16" fmla="*/ 152830 h 569181"/>
                <a:gd name="connsiteX17" fmla="*/ 457585 w 605028"/>
                <a:gd name="connsiteY17" fmla="*/ 153117 h 569181"/>
                <a:gd name="connsiteX18" fmla="*/ 457872 w 605028"/>
                <a:gd name="connsiteY18" fmla="*/ 153546 h 569181"/>
                <a:gd name="connsiteX19" fmla="*/ 458159 w 605028"/>
                <a:gd name="connsiteY19" fmla="*/ 153976 h 569181"/>
                <a:gd name="connsiteX20" fmla="*/ 458446 w 605028"/>
                <a:gd name="connsiteY20" fmla="*/ 154549 h 569181"/>
                <a:gd name="connsiteX21" fmla="*/ 458589 w 605028"/>
                <a:gd name="connsiteY21" fmla="*/ 154978 h 569181"/>
                <a:gd name="connsiteX22" fmla="*/ 458876 w 605028"/>
                <a:gd name="connsiteY22" fmla="*/ 155408 h 569181"/>
                <a:gd name="connsiteX23" fmla="*/ 459020 w 605028"/>
                <a:gd name="connsiteY23" fmla="*/ 155837 h 569181"/>
                <a:gd name="connsiteX24" fmla="*/ 459163 w 605028"/>
                <a:gd name="connsiteY24" fmla="*/ 156410 h 569181"/>
                <a:gd name="connsiteX25" fmla="*/ 459306 w 605028"/>
                <a:gd name="connsiteY25" fmla="*/ 156840 h 569181"/>
                <a:gd name="connsiteX26" fmla="*/ 459450 w 605028"/>
                <a:gd name="connsiteY26" fmla="*/ 157412 h 569181"/>
                <a:gd name="connsiteX27" fmla="*/ 459593 w 605028"/>
                <a:gd name="connsiteY27" fmla="*/ 157985 h 569181"/>
                <a:gd name="connsiteX28" fmla="*/ 459593 w 605028"/>
                <a:gd name="connsiteY28" fmla="*/ 158415 h 569181"/>
                <a:gd name="connsiteX29" fmla="*/ 459593 w 605028"/>
                <a:gd name="connsiteY29" fmla="*/ 159417 h 569181"/>
                <a:gd name="connsiteX30" fmla="*/ 459593 w 605028"/>
                <a:gd name="connsiteY30" fmla="*/ 200511 h 569181"/>
                <a:gd name="connsiteX31" fmla="*/ 449124 w 605028"/>
                <a:gd name="connsiteY31" fmla="*/ 210964 h 569181"/>
                <a:gd name="connsiteX32" fmla="*/ 438655 w 605028"/>
                <a:gd name="connsiteY32" fmla="*/ 200511 h 569181"/>
                <a:gd name="connsiteX33" fmla="*/ 438655 w 605028"/>
                <a:gd name="connsiteY33" fmla="*/ 184761 h 569181"/>
                <a:gd name="connsiteX34" fmla="*/ 339272 w 605028"/>
                <a:gd name="connsiteY34" fmla="*/ 283989 h 569181"/>
                <a:gd name="connsiteX35" fmla="*/ 331815 w 605028"/>
                <a:gd name="connsiteY35" fmla="*/ 286996 h 569181"/>
                <a:gd name="connsiteX36" fmla="*/ 324357 w 605028"/>
                <a:gd name="connsiteY36" fmla="*/ 283989 h 569181"/>
                <a:gd name="connsiteX37" fmla="*/ 273160 w 605028"/>
                <a:gd name="connsiteY37" fmla="*/ 232872 h 569181"/>
                <a:gd name="connsiteX38" fmla="*/ 163307 w 605028"/>
                <a:gd name="connsiteY38" fmla="*/ 342552 h 569181"/>
                <a:gd name="connsiteX39" fmla="*/ 155850 w 605028"/>
                <a:gd name="connsiteY39" fmla="*/ 345559 h 569181"/>
                <a:gd name="connsiteX40" fmla="*/ 148393 w 605028"/>
                <a:gd name="connsiteY40" fmla="*/ 342552 h 569181"/>
                <a:gd name="connsiteX41" fmla="*/ 148393 w 605028"/>
                <a:gd name="connsiteY41" fmla="*/ 327661 h 569181"/>
                <a:gd name="connsiteX42" fmla="*/ 265702 w 605028"/>
                <a:gd name="connsiteY42" fmla="*/ 210534 h 569181"/>
                <a:gd name="connsiteX43" fmla="*/ 272156 w 605028"/>
                <a:gd name="connsiteY43" fmla="*/ 207528 h 569181"/>
                <a:gd name="connsiteX44" fmla="*/ 273160 w 605028"/>
                <a:gd name="connsiteY44" fmla="*/ 207528 h 569181"/>
                <a:gd name="connsiteX45" fmla="*/ 274164 w 605028"/>
                <a:gd name="connsiteY45" fmla="*/ 207528 h 569181"/>
                <a:gd name="connsiteX46" fmla="*/ 280617 w 605028"/>
                <a:gd name="connsiteY46" fmla="*/ 210534 h 569181"/>
                <a:gd name="connsiteX47" fmla="*/ 331815 w 605028"/>
                <a:gd name="connsiteY47" fmla="*/ 261652 h 569181"/>
                <a:gd name="connsiteX48" fmla="*/ 423741 w 605028"/>
                <a:gd name="connsiteY48" fmla="*/ 169869 h 569181"/>
                <a:gd name="connsiteX49" fmla="*/ 407966 w 605028"/>
                <a:gd name="connsiteY49" fmla="*/ 169869 h 569181"/>
                <a:gd name="connsiteX50" fmla="*/ 397497 w 605028"/>
                <a:gd name="connsiteY50" fmla="*/ 159417 h 569181"/>
                <a:gd name="connsiteX51" fmla="*/ 407966 w 605028"/>
                <a:gd name="connsiteY51" fmla="*/ 148964 h 569181"/>
                <a:gd name="connsiteX52" fmla="*/ 94074 w 605028"/>
                <a:gd name="connsiteY52" fmla="*/ 93909 h 569181"/>
                <a:gd name="connsiteX53" fmla="*/ 94074 w 605028"/>
                <a:gd name="connsiteY53" fmla="*/ 400689 h 569181"/>
                <a:gd name="connsiteX54" fmla="*/ 510954 w 605028"/>
                <a:gd name="connsiteY54" fmla="*/ 400689 h 569181"/>
                <a:gd name="connsiteX55" fmla="*/ 510954 w 605028"/>
                <a:gd name="connsiteY55" fmla="*/ 93909 h 569181"/>
                <a:gd name="connsiteX56" fmla="*/ 302586 w 605028"/>
                <a:gd name="connsiteY56" fmla="*/ 93909 h 569181"/>
                <a:gd name="connsiteX57" fmla="*/ 302586 w 605028"/>
                <a:gd name="connsiteY57" fmla="*/ 0 h 569181"/>
                <a:gd name="connsiteX58" fmla="*/ 313055 w 605028"/>
                <a:gd name="connsiteY58" fmla="*/ 10450 h 569181"/>
                <a:gd name="connsiteX59" fmla="*/ 313055 w 605028"/>
                <a:gd name="connsiteY59" fmla="*/ 72865 h 569181"/>
                <a:gd name="connsiteX60" fmla="*/ 521566 w 605028"/>
                <a:gd name="connsiteY60" fmla="*/ 72865 h 569181"/>
                <a:gd name="connsiteX61" fmla="*/ 594560 w 605028"/>
                <a:gd name="connsiteY61" fmla="*/ 72865 h 569181"/>
                <a:gd name="connsiteX62" fmla="*/ 605028 w 605028"/>
                <a:gd name="connsiteY62" fmla="*/ 83315 h 569181"/>
                <a:gd name="connsiteX63" fmla="*/ 594560 w 605028"/>
                <a:gd name="connsiteY63" fmla="*/ 93909 h 569181"/>
                <a:gd name="connsiteX64" fmla="*/ 532035 w 605028"/>
                <a:gd name="connsiteY64" fmla="*/ 93909 h 569181"/>
                <a:gd name="connsiteX65" fmla="*/ 532035 w 605028"/>
                <a:gd name="connsiteY65" fmla="*/ 411282 h 569181"/>
                <a:gd name="connsiteX66" fmla="*/ 521566 w 605028"/>
                <a:gd name="connsiteY66" fmla="*/ 421732 h 569181"/>
                <a:gd name="connsiteX67" fmla="*/ 327969 w 605028"/>
                <a:gd name="connsiteY67" fmla="*/ 421732 h 569181"/>
                <a:gd name="connsiteX68" fmla="*/ 457607 w 605028"/>
                <a:gd name="connsiteY68" fmla="*/ 551144 h 569181"/>
                <a:gd name="connsiteX69" fmla="*/ 457607 w 605028"/>
                <a:gd name="connsiteY69" fmla="*/ 566032 h 569181"/>
                <a:gd name="connsiteX70" fmla="*/ 450150 w 605028"/>
                <a:gd name="connsiteY70" fmla="*/ 569181 h 569181"/>
                <a:gd name="connsiteX71" fmla="*/ 442693 w 605028"/>
                <a:gd name="connsiteY71" fmla="*/ 566032 h 569181"/>
                <a:gd name="connsiteX72" fmla="*/ 313055 w 605028"/>
                <a:gd name="connsiteY72" fmla="*/ 436620 h 569181"/>
                <a:gd name="connsiteX73" fmla="*/ 313055 w 605028"/>
                <a:gd name="connsiteY73" fmla="*/ 557013 h 569181"/>
                <a:gd name="connsiteX74" fmla="*/ 302586 w 605028"/>
                <a:gd name="connsiteY74" fmla="*/ 567463 h 569181"/>
                <a:gd name="connsiteX75" fmla="*/ 291974 w 605028"/>
                <a:gd name="connsiteY75" fmla="*/ 557013 h 569181"/>
                <a:gd name="connsiteX76" fmla="*/ 291974 w 605028"/>
                <a:gd name="connsiteY76" fmla="*/ 436620 h 569181"/>
                <a:gd name="connsiteX77" fmla="*/ 163913 w 605028"/>
                <a:gd name="connsiteY77" fmla="*/ 564600 h 569181"/>
                <a:gd name="connsiteX78" fmla="*/ 156456 w 605028"/>
                <a:gd name="connsiteY78" fmla="*/ 567607 h 569181"/>
                <a:gd name="connsiteX79" fmla="*/ 148999 w 605028"/>
                <a:gd name="connsiteY79" fmla="*/ 564600 h 569181"/>
                <a:gd name="connsiteX80" fmla="*/ 148999 w 605028"/>
                <a:gd name="connsiteY80" fmla="*/ 549712 h 569181"/>
                <a:gd name="connsiteX81" fmla="*/ 277203 w 605028"/>
                <a:gd name="connsiteY81" fmla="*/ 421732 h 569181"/>
                <a:gd name="connsiteX82" fmla="*/ 83462 w 605028"/>
                <a:gd name="connsiteY82" fmla="*/ 421732 h 569181"/>
                <a:gd name="connsiteX83" fmla="*/ 72993 w 605028"/>
                <a:gd name="connsiteY83" fmla="*/ 411282 h 569181"/>
                <a:gd name="connsiteX84" fmla="*/ 72993 w 605028"/>
                <a:gd name="connsiteY84" fmla="*/ 93909 h 569181"/>
                <a:gd name="connsiteX85" fmla="*/ 10468 w 605028"/>
                <a:gd name="connsiteY85" fmla="*/ 93909 h 569181"/>
                <a:gd name="connsiteX86" fmla="*/ 0 w 605028"/>
                <a:gd name="connsiteY86" fmla="*/ 83315 h 569181"/>
                <a:gd name="connsiteX87" fmla="*/ 10468 w 605028"/>
                <a:gd name="connsiteY87" fmla="*/ 72865 h 569181"/>
                <a:gd name="connsiteX88" fmla="*/ 83462 w 605028"/>
                <a:gd name="connsiteY88" fmla="*/ 72865 h 569181"/>
                <a:gd name="connsiteX89" fmla="*/ 291974 w 605028"/>
                <a:gd name="connsiteY89" fmla="*/ 72865 h 569181"/>
                <a:gd name="connsiteX90" fmla="*/ 291974 w 605028"/>
                <a:gd name="connsiteY90" fmla="*/ 10450 h 569181"/>
                <a:gd name="connsiteX91" fmla="*/ 302586 w 605028"/>
                <a:gd name="connsiteY91" fmla="*/ 0 h 56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5028" h="569181">
                  <a:moveTo>
                    <a:pt x="407966" y="148964"/>
                  </a:moveTo>
                  <a:lnTo>
                    <a:pt x="449124" y="148964"/>
                  </a:lnTo>
                  <a:cubicBezTo>
                    <a:pt x="449555" y="148964"/>
                    <a:pt x="449841" y="148964"/>
                    <a:pt x="450128" y="148964"/>
                  </a:cubicBezTo>
                  <a:cubicBezTo>
                    <a:pt x="450272" y="148964"/>
                    <a:pt x="450415" y="148964"/>
                    <a:pt x="450702" y="149107"/>
                  </a:cubicBezTo>
                  <a:cubicBezTo>
                    <a:pt x="450845" y="149107"/>
                    <a:pt x="450989" y="149107"/>
                    <a:pt x="451132" y="149107"/>
                  </a:cubicBezTo>
                  <a:cubicBezTo>
                    <a:pt x="451419" y="149107"/>
                    <a:pt x="451562" y="149251"/>
                    <a:pt x="451706" y="149251"/>
                  </a:cubicBezTo>
                  <a:cubicBezTo>
                    <a:pt x="451849" y="149251"/>
                    <a:pt x="451992" y="149394"/>
                    <a:pt x="452136" y="149394"/>
                  </a:cubicBezTo>
                  <a:cubicBezTo>
                    <a:pt x="452423" y="149394"/>
                    <a:pt x="452566" y="149537"/>
                    <a:pt x="452710" y="149537"/>
                  </a:cubicBezTo>
                  <a:cubicBezTo>
                    <a:pt x="452853" y="149537"/>
                    <a:pt x="452996" y="149680"/>
                    <a:pt x="453140" y="149680"/>
                  </a:cubicBezTo>
                  <a:cubicBezTo>
                    <a:pt x="453283" y="149823"/>
                    <a:pt x="453427" y="149823"/>
                    <a:pt x="453570" y="149967"/>
                  </a:cubicBezTo>
                  <a:cubicBezTo>
                    <a:pt x="453713" y="149967"/>
                    <a:pt x="454000" y="150110"/>
                    <a:pt x="454144" y="150110"/>
                  </a:cubicBezTo>
                  <a:cubicBezTo>
                    <a:pt x="454287" y="150253"/>
                    <a:pt x="454430" y="150396"/>
                    <a:pt x="454574" y="150396"/>
                  </a:cubicBezTo>
                  <a:cubicBezTo>
                    <a:pt x="454717" y="150539"/>
                    <a:pt x="454861" y="150539"/>
                    <a:pt x="455004" y="150682"/>
                  </a:cubicBezTo>
                  <a:cubicBezTo>
                    <a:pt x="455148" y="150826"/>
                    <a:pt x="455291" y="150969"/>
                    <a:pt x="455434" y="150969"/>
                  </a:cubicBezTo>
                  <a:cubicBezTo>
                    <a:pt x="455578" y="151112"/>
                    <a:pt x="455721" y="151255"/>
                    <a:pt x="455865" y="151255"/>
                  </a:cubicBezTo>
                  <a:cubicBezTo>
                    <a:pt x="456008" y="151542"/>
                    <a:pt x="456295" y="151685"/>
                    <a:pt x="456582" y="151971"/>
                  </a:cubicBezTo>
                  <a:cubicBezTo>
                    <a:pt x="456868" y="152258"/>
                    <a:pt x="457012" y="152544"/>
                    <a:pt x="457299" y="152830"/>
                  </a:cubicBezTo>
                  <a:cubicBezTo>
                    <a:pt x="457299" y="152830"/>
                    <a:pt x="457442" y="152973"/>
                    <a:pt x="457585" y="153117"/>
                  </a:cubicBezTo>
                  <a:cubicBezTo>
                    <a:pt x="457585" y="153260"/>
                    <a:pt x="457729" y="153403"/>
                    <a:pt x="457872" y="153546"/>
                  </a:cubicBezTo>
                  <a:cubicBezTo>
                    <a:pt x="458016" y="153689"/>
                    <a:pt x="458016" y="153833"/>
                    <a:pt x="458159" y="153976"/>
                  </a:cubicBezTo>
                  <a:cubicBezTo>
                    <a:pt x="458303" y="154262"/>
                    <a:pt x="458303" y="154262"/>
                    <a:pt x="458446" y="154549"/>
                  </a:cubicBezTo>
                  <a:cubicBezTo>
                    <a:pt x="458446" y="154692"/>
                    <a:pt x="458589" y="154835"/>
                    <a:pt x="458589" y="154978"/>
                  </a:cubicBezTo>
                  <a:cubicBezTo>
                    <a:pt x="458733" y="155121"/>
                    <a:pt x="458733" y="155264"/>
                    <a:pt x="458876" y="155408"/>
                  </a:cubicBezTo>
                  <a:cubicBezTo>
                    <a:pt x="458876" y="155551"/>
                    <a:pt x="459020" y="155694"/>
                    <a:pt x="459020" y="155837"/>
                  </a:cubicBezTo>
                  <a:cubicBezTo>
                    <a:pt x="459020" y="155980"/>
                    <a:pt x="459163" y="156267"/>
                    <a:pt x="459163" y="156410"/>
                  </a:cubicBezTo>
                  <a:cubicBezTo>
                    <a:pt x="459306" y="156553"/>
                    <a:pt x="459306" y="156696"/>
                    <a:pt x="459306" y="156840"/>
                  </a:cubicBezTo>
                  <a:cubicBezTo>
                    <a:pt x="459306" y="156983"/>
                    <a:pt x="459450" y="157269"/>
                    <a:pt x="459450" y="157412"/>
                  </a:cubicBezTo>
                  <a:cubicBezTo>
                    <a:pt x="459450" y="157555"/>
                    <a:pt x="459450" y="157699"/>
                    <a:pt x="459593" y="157985"/>
                  </a:cubicBezTo>
                  <a:cubicBezTo>
                    <a:pt x="459593" y="158128"/>
                    <a:pt x="459593" y="158271"/>
                    <a:pt x="459593" y="158415"/>
                  </a:cubicBezTo>
                  <a:cubicBezTo>
                    <a:pt x="459593" y="158701"/>
                    <a:pt x="459593" y="159130"/>
                    <a:pt x="459593" y="159417"/>
                  </a:cubicBezTo>
                  <a:lnTo>
                    <a:pt x="459593" y="200511"/>
                  </a:lnTo>
                  <a:cubicBezTo>
                    <a:pt x="459593" y="206239"/>
                    <a:pt x="455004" y="210964"/>
                    <a:pt x="449124" y="210964"/>
                  </a:cubicBezTo>
                  <a:cubicBezTo>
                    <a:pt x="443244" y="210964"/>
                    <a:pt x="438655" y="206239"/>
                    <a:pt x="438655" y="200511"/>
                  </a:cubicBezTo>
                  <a:lnTo>
                    <a:pt x="438655" y="184761"/>
                  </a:lnTo>
                  <a:lnTo>
                    <a:pt x="339272" y="283989"/>
                  </a:lnTo>
                  <a:cubicBezTo>
                    <a:pt x="337264" y="285994"/>
                    <a:pt x="334539" y="286996"/>
                    <a:pt x="331815" y="286996"/>
                  </a:cubicBezTo>
                  <a:cubicBezTo>
                    <a:pt x="329090" y="286996"/>
                    <a:pt x="326508" y="285994"/>
                    <a:pt x="324357" y="283989"/>
                  </a:cubicBezTo>
                  <a:lnTo>
                    <a:pt x="273160" y="232872"/>
                  </a:lnTo>
                  <a:lnTo>
                    <a:pt x="163307" y="342552"/>
                  </a:lnTo>
                  <a:cubicBezTo>
                    <a:pt x="161300" y="344557"/>
                    <a:pt x="158575" y="345559"/>
                    <a:pt x="155850" y="345559"/>
                  </a:cubicBezTo>
                  <a:cubicBezTo>
                    <a:pt x="153125" y="345559"/>
                    <a:pt x="150544" y="344557"/>
                    <a:pt x="148393" y="342552"/>
                  </a:cubicBezTo>
                  <a:cubicBezTo>
                    <a:pt x="144377" y="338400"/>
                    <a:pt x="144377" y="331813"/>
                    <a:pt x="148393" y="327661"/>
                  </a:cubicBezTo>
                  <a:lnTo>
                    <a:pt x="265702" y="210534"/>
                  </a:lnTo>
                  <a:cubicBezTo>
                    <a:pt x="267567" y="208816"/>
                    <a:pt x="269861" y="207814"/>
                    <a:pt x="272156" y="207528"/>
                  </a:cubicBezTo>
                  <a:cubicBezTo>
                    <a:pt x="272443" y="207528"/>
                    <a:pt x="272873" y="207528"/>
                    <a:pt x="273160" y="207528"/>
                  </a:cubicBezTo>
                  <a:cubicBezTo>
                    <a:pt x="273447" y="207528"/>
                    <a:pt x="273877" y="207528"/>
                    <a:pt x="274164" y="207528"/>
                  </a:cubicBezTo>
                  <a:cubicBezTo>
                    <a:pt x="276602" y="207814"/>
                    <a:pt x="278753" y="208816"/>
                    <a:pt x="280617" y="210534"/>
                  </a:cubicBezTo>
                  <a:lnTo>
                    <a:pt x="331815" y="261652"/>
                  </a:lnTo>
                  <a:lnTo>
                    <a:pt x="423741" y="169869"/>
                  </a:lnTo>
                  <a:lnTo>
                    <a:pt x="407966" y="169869"/>
                  </a:lnTo>
                  <a:cubicBezTo>
                    <a:pt x="402229" y="169869"/>
                    <a:pt x="397497" y="165288"/>
                    <a:pt x="397497" y="159417"/>
                  </a:cubicBezTo>
                  <a:cubicBezTo>
                    <a:pt x="397497" y="153689"/>
                    <a:pt x="402229" y="148964"/>
                    <a:pt x="407966" y="148964"/>
                  </a:cubicBezTo>
                  <a:close/>
                  <a:moveTo>
                    <a:pt x="94074" y="93909"/>
                  </a:moveTo>
                  <a:lnTo>
                    <a:pt x="94074" y="400689"/>
                  </a:lnTo>
                  <a:lnTo>
                    <a:pt x="510954" y="400689"/>
                  </a:lnTo>
                  <a:lnTo>
                    <a:pt x="510954" y="93909"/>
                  </a:lnTo>
                  <a:lnTo>
                    <a:pt x="302586" y="93909"/>
                  </a:lnTo>
                  <a:close/>
                  <a:moveTo>
                    <a:pt x="302586" y="0"/>
                  </a:moveTo>
                  <a:cubicBezTo>
                    <a:pt x="308322" y="0"/>
                    <a:pt x="313055" y="4581"/>
                    <a:pt x="313055" y="10450"/>
                  </a:cubicBezTo>
                  <a:lnTo>
                    <a:pt x="313055" y="72865"/>
                  </a:lnTo>
                  <a:lnTo>
                    <a:pt x="521566" y="72865"/>
                  </a:lnTo>
                  <a:lnTo>
                    <a:pt x="594560" y="72865"/>
                  </a:lnTo>
                  <a:cubicBezTo>
                    <a:pt x="600296" y="72865"/>
                    <a:pt x="605028" y="77589"/>
                    <a:pt x="605028" y="83315"/>
                  </a:cubicBezTo>
                  <a:cubicBezTo>
                    <a:pt x="605028" y="89185"/>
                    <a:pt x="600296" y="93909"/>
                    <a:pt x="594560" y="93909"/>
                  </a:cubicBezTo>
                  <a:lnTo>
                    <a:pt x="532035" y="93909"/>
                  </a:lnTo>
                  <a:lnTo>
                    <a:pt x="532035" y="411282"/>
                  </a:lnTo>
                  <a:cubicBezTo>
                    <a:pt x="532035" y="417008"/>
                    <a:pt x="527302" y="421732"/>
                    <a:pt x="521566" y="421732"/>
                  </a:cubicBezTo>
                  <a:lnTo>
                    <a:pt x="327969" y="421732"/>
                  </a:lnTo>
                  <a:lnTo>
                    <a:pt x="457607" y="551144"/>
                  </a:lnTo>
                  <a:cubicBezTo>
                    <a:pt x="461623" y="555295"/>
                    <a:pt x="461623" y="561880"/>
                    <a:pt x="457607" y="566032"/>
                  </a:cubicBezTo>
                  <a:cubicBezTo>
                    <a:pt x="455456" y="568036"/>
                    <a:pt x="452875" y="569181"/>
                    <a:pt x="450150" y="569181"/>
                  </a:cubicBezTo>
                  <a:cubicBezTo>
                    <a:pt x="447426" y="569181"/>
                    <a:pt x="444701" y="568036"/>
                    <a:pt x="442693" y="566032"/>
                  </a:cubicBezTo>
                  <a:lnTo>
                    <a:pt x="313055" y="436620"/>
                  </a:lnTo>
                  <a:lnTo>
                    <a:pt x="313055" y="557013"/>
                  </a:lnTo>
                  <a:cubicBezTo>
                    <a:pt x="313055" y="562882"/>
                    <a:pt x="308322" y="567463"/>
                    <a:pt x="302586" y="567463"/>
                  </a:cubicBezTo>
                  <a:cubicBezTo>
                    <a:pt x="296706" y="567463"/>
                    <a:pt x="291974" y="562882"/>
                    <a:pt x="291974" y="557013"/>
                  </a:cubicBezTo>
                  <a:lnTo>
                    <a:pt x="291974" y="436620"/>
                  </a:lnTo>
                  <a:lnTo>
                    <a:pt x="163913" y="564600"/>
                  </a:lnTo>
                  <a:cubicBezTo>
                    <a:pt x="161762" y="566604"/>
                    <a:pt x="159180" y="567607"/>
                    <a:pt x="156456" y="567607"/>
                  </a:cubicBezTo>
                  <a:cubicBezTo>
                    <a:pt x="153731" y="567607"/>
                    <a:pt x="151006" y="566604"/>
                    <a:pt x="148999" y="564600"/>
                  </a:cubicBezTo>
                  <a:cubicBezTo>
                    <a:pt x="144840" y="560449"/>
                    <a:pt x="144840" y="553721"/>
                    <a:pt x="148999" y="549712"/>
                  </a:cubicBezTo>
                  <a:lnTo>
                    <a:pt x="277203" y="421732"/>
                  </a:lnTo>
                  <a:lnTo>
                    <a:pt x="83462" y="421732"/>
                  </a:lnTo>
                  <a:cubicBezTo>
                    <a:pt x="77726" y="421732"/>
                    <a:pt x="72993" y="417008"/>
                    <a:pt x="72993" y="411282"/>
                  </a:cubicBezTo>
                  <a:lnTo>
                    <a:pt x="72993" y="93909"/>
                  </a:lnTo>
                  <a:lnTo>
                    <a:pt x="10468" y="93909"/>
                  </a:lnTo>
                  <a:cubicBezTo>
                    <a:pt x="4732" y="93909"/>
                    <a:pt x="0" y="89185"/>
                    <a:pt x="0" y="83315"/>
                  </a:cubicBezTo>
                  <a:cubicBezTo>
                    <a:pt x="0" y="77589"/>
                    <a:pt x="4732" y="72865"/>
                    <a:pt x="10468" y="72865"/>
                  </a:cubicBezTo>
                  <a:lnTo>
                    <a:pt x="83462" y="72865"/>
                  </a:lnTo>
                  <a:lnTo>
                    <a:pt x="291974" y="72865"/>
                  </a:lnTo>
                  <a:lnTo>
                    <a:pt x="291974" y="10450"/>
                  </a:lnTo>
                  <a:cubicBezTo>
                    <a:pt x="291974" y="4581"/>
                    <a:pt x="296706" y="0"/>
                    <a:pt x="3025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07" tIns="45703" rIns="91407" bIns="457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PA-组合 2">
            <a:extLst>
              <a:ext uri="{FF2B5EF4-FFF2-40B4-BE49-F238E27FC236}">
                <a16:creationId xmlns:a16="http://schemas.microsoft.com/office/drawing/2014/main" id="{254E005C-B080-4D87-B97E-5D4BA12355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899718" y="1705235"/>
            <a:ext cx="1686858" cy="1083524"/>
            <a:chOff x="5926136" y="4936776"/>
            <a:chExt cx="2068235" cy="1083524"/>
          </a:xfrm>
        </p:grpSpPr>
        <p:sp>
          <p:nvSpPr>
            <p:cNvPr id="15" name="PA-文本框 6">
              <a:extLst>
                <a:ext uri="{FF2B5EF4-FFF2-40B4-BE49-F238E27FC236}">
                  <a16:creationId xmlns:a16="http://schemas.microsoft.com/office/drawing/2014/main" id="{A4EA7556-A4E8-4F60-8BDA-6B4F9F96C7C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4936776"/>
              <a:ext cx="1926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6" name="PA-文本框 42">
              <a:extLst>
                <a:ext uri="{FF2B5EF4-FFF2-40B4-BE49-F238E27FC236}">
                  <a16:creationId xmlns:a16="http://schemas.microsoft.com/office/drawing/2014/main" id="{42767A84-D3A5-4B54-BE2E-9F5960E6CA3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6138" y="5347295"/>
              <a:ext cx="2068233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PA-组合 2">
            <a:extLst>
              <a:ext uri="{FF2B5EF4-FFF2-40B4-BE49-F238E27FC236}">
                <a16:creationId xmlns:a16="http://schemas.microsoft.com/office/drawing/2014/main" id="{F1F5CCDD-6B69-4A4D-AA71-43FC2B6292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899718" y="3206921"/>
            <a:ext cx="1686858" cy="1083524"/>
            <a:chOff x="5926136" y="4936776"/>
            <a:chExt cx="2068235" cy="1083524"/>
          </a:xfrm>
        </p:grpSpPr>
        <p:sp>
          <p:nvSpPr>
            <p:cNvPr id="18" name="PA-文本框 6">
              <a:extLst>
                <a:ext uri="{FF2B5EF4-FFF2-40B4-BE49-F238E27FC236}">
                  <a16:creationId xmlns:a16="http://schemas.microsoft.com/office/drawing/2014/main" id="{8C4020BE-CFC8-4BD6-9316-9DD164441B6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4936776"/>
              <a:ext cx="1926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9" name="PA-文本框 42">
              <a:extLst>
                <a:ext uri="{FF2B5EF4-FFF2-40B4-BE49-F238E27FC236}">
                  <a16:creationId xmlns:a16="http://schemas.microsoft.com/office/drawing/2014/main" id="{768A1B2A-16E9-42A4-845E-2447E1F79DF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6138" y="5347295"/>
              <a:ext cx="2068233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PA-组合 2">
            <a:extLst>
              <a:ext uri="{FF2B5EF4-FFF2-40B4-BE49-F238E27FC236}">
                <a16:creationId xmlns:a16="http://schemas.microsoft.com/office/drawing/2014/main" id="{DD054261-6651-4F71-9ABC-09306AE28FC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899718" y="4721879"/>
            <a:ext cx="1686858" cy="1083524"/>
            <a:chOff x="5926136" y="4936776"/>
            <a:chExt cx="2068235" cy="1083524"/>
          </a:xfrm>
        </p:grpSpPr>
        <p:sp>
          <p:nvSpPr>
            <p:cNvPr id="21" name="PA-文本框 6">
              <a:extLst>
                <a:ext uri="{FF2B5EF4-FFF2-40B4-BE49-F238E27FC236}">
                  <a16:creationId xmlns:a16="http://schemas.microsoft.com/office/drawing/2014/main" id="{55EC5C20-4CB1-47AE-87AF-980F5CBA44B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926136" y="4936776"/>
              <a:ext cx="19266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2" name="PA-文本框 42">
              <a:extLst>
                <a:ext uri="{FF2B5EF4-FFF2-40B4-BE49-F238E27FC236}">
                  <a16:creationId xmlns:a16="http://schemas.microsoft.com/office/drawing/2014/main" id="{B0405BD5-D96E-4CB9-AA37-7E40A372DC9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8" y="5347295"/>
              <a:ext cx="2068233" cy="6730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0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F0ADAB99-2952-6C48-8BCE-113D4A53BEB8}"/>
              </a:ext>
            </a:extLst>
          </p:cNvPr>
          <p:cNvSpPr/>
          <p:nvPr/>
        </p:nvSpPr>
        <p:spPr>
          <a:xfrm>
            <a:off x="6487887" y="986973"/>
            <a:ext cx="4972277" cy="484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05112A5-0DFA-7246-839E-54C537AA8732}"/>
              </a:ext>
            </a:extLst>
          </p:cNvPr>
          <p:cNvSpPr/>
          <p:nvPr/>
        </p:nvSpPr>
        <p:spPr>
          <a:xfrm>
            <a:off x="731839" y="986973"/>
            <a:ext cx="5073877" cy="4847771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CE381F8-C71A-6344-93B2-8DB449837917}"/>
              </a:ext>
            </a:extLst>
          </p:cNvPr>
          <p:cNvSpPr txBox="1"/>
          <p:nvPr/>
        </p:nvSpPr>
        <p:spPr>
          <a:xfrm>
            <a:off x="7919924" y="2294710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9" name="直接连接符 6">
            <a:extLst>
              <a:ext uri="{FF2B5EF4-FFF2-40B4-BE49-F238E27FC236}">
                <a16:creationId xmlns:a16="http://schemas.microsoft.com/office/drawing/2014/main" id="{4C15F9D9-93DA-5545-9472-42A786D9D857}"/>
              </a:ext>
            </a:extLst>
          </p:cNvPr>
          <p:cNvCxnSpPr/>
          <p:nvPr/>
        </p:nvCxnSpPr>
        <p:spPr>
          <a:xfrm>
            <a:off x="6896611" y="1712685"/>
            <a:ext cx="4154827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7">
            <a:extLst>
              <a:ext uri="{FF2B5EF4-FFF2-40B4-BE49-F238E27FC236}">
                <a16:creationId xmlns:a16="http://schemas.microsoft.com/office/drawing/2014/main" id="{C4E8930D-04F1-B749-AB0B-C1923DDA6892}"/>
              </a:ext>
            </a:extLst>
          </p:cNvPr>
          <p:cNvCxnSpPr/>
          <p:nvPr/>
        </p:nvCxnSpPr>
        <p:spPr>
          <a:xfrm>
            <a:off x="6896611" y="5094515"/>
            <a:ext cx="4154827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4">
            <a:extLst>
              <a:ext uri="{FF2B5EF4-FFF2-40B4-BE49-F238E27FC236}">
                <a16:creationId xmlns:a16="http://schemas.microsoft.com/office/drawing/2014/main" id="{E43A1020-547A-2841-9E3E-FC062BBE0D24}"/>
              </a:ext>
            </a:extLst>
          </p:cNvPr>
          <p:cNvSpPr txBox="1"/>
          <p:nvPr/>
        </p:nvSpPr>
        <p:spPr>
          <a:xfrm>
            <a:off x="7541304" y="2902065"/>
            <a:ext cx="2865440" cy="10968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705" y="6628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60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6D9ED6D2-B992-4413-ADD5-E6985024A9BC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B479672C-3C65-4229-9D80-CE7EE98AC88A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0B3276E-EBFA-4C5B-8322-B1FA0CAF5752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4D723CC4-83E2-4F4A-B671-AAEBBD948239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0E5A38A6-6C72-4D0F-9C85-E92D6D2EE5BA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8A3A615E-A903-45CD-B6C3-0A530997B119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70" name="Circle">
                  <a:extLst>
                    <a:ext uri="{FF2B5EF4-FFF2-40B4-BE49-F238E27FC236}">
                      <a16:creationId xmlns:a16="http://schemas.microsoft.com/office/drawing/2014/main" id="{640FC391-ED8B-4E04-AA12-6A3388E80DB0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Circle">
                  <a:extLst>
                    <a:ext uri="{FF2B5EF4-FFF2-40B4-BE49-F238E27FC236}">
                      <a16:creationId xmlns:a16="http://schemas.microsoft.com/office/drawing/2014/main" id="{78EE37C2-5DD5-4A6C-991D-06307B1D3CB5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Circle">
                  <a:extLst>
                    <a:ext uri="{FF2B5EF4-FFF2-40B4-BE49-F238E27FC236}">
                      <a16:creationId xmlns:a16="http://schemas.microsoft.com/office/drawing/2014/main" id="{98201A51-76F4-463C-9A12-55F69FF3F3A8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Circle">
                  <a:extLst>
                    <a:ext uri="{FF2B5EF4-FFF2-40B4-BE49-F238E27FC236}">
                      <a16:creationId xmlns:a16="http://schemas.microsoft.com/office/drawing/2014/main" id="{BDB6DA6F-8CA1-4888-ADAA-FA3C11B6015D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DCC8CAA5-553D-41A5-8DD4-BC3B8CFB7E39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109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9BA44CB-E811-45EF-947A-F1214E4A407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35460" y="1540156"/>
            <a:ext cx="9721080" cy="3459636"/>
            <a:chOff x="1235460" y="1699183"/>
            <a:chExt cx="9721080" cy="3459636"/>
          </a:xfrm>
        </p:grpSpPr>
        <p:sp>
          <p:nvSpPr>
            <p:cNvPr id="3" name="iṥļiḓè">
              <a:extLst>
                <a:ext uri="{FF2B5EF4-FFF2-40B4-BE49-F238E27FC236}">
                  <a16:creationId xmlns:a16="http://schemas.microsoft.com/office/drawing/2014/main" id="{547A0CDC-699F-47D8-80D3-B37E496794FD}"/>
                </a:ext>
              </a:extLst>
            </p:cNvPr>
            <p:cNvSpPr/>
            <p:nvPr/>
          </p:nvSpPr>
          <p:spPr>
            <a:xfrm>
              <a:off x="5948461" y="3131257"/>
              <a:ext cx="1224639" cy="810443"/>
            </a:xfrm>
            <a:custGeom>
              <a:avLst/>
              <a:gdLst/>
              <a:ahLst/>
              <a:cxnLst/>
              <a:rect l="0" t="0" r="0" b="0"/>
              <a:pathLst>
                <a:path w="934800" h="530100" fill="none">
                  <a:moveTo>
                    <a:pt x="0" y="0"/>
                  </a:moveTo>
                  <a:cubicBezTo>
                    <a:pt x="0" y="-238545"/>
                    <a:pt x="514140" y="-530100"/>
                    <a:pt x="934800" y="-53010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išḻîḓé">
              <a:extLst>
                <a:ext uri="{FF2B5EF4-FFF2-40B4-BE49-F238E27FC236}">
                  <a16:creationId xmlns:a16="http://schemas.microsoft.com/office/drawing/2014/main" id="{9CED9623-0FAC-4163-B71B-ACEA569E74A1}"/>
                </a:ext>
              </a:extLst>
            </p:cNvPr>
            <p:cNvSpPr/>
            <p:nvPr/>
          </p:nvSpPr>
          <p:spPr>
            <a:xfrm>
              <a:off x="5948461" y="3131257"/>
              <a:ext cx="1224639" cy="665203"/>
            </a:xfrm>
            <a:custGeom>
              <a:avLst/>
              <a:gdLst/>
              <a:ahLst/>
              <a:cxnLst/>
              <a:rect l="0" t="0" r="0" b="0"/>
              <a:pathLst>
                <a:path w="934800" h="435100" fill="none">
                  <a:moveTo>
                    <a:pt x="0" y="0"/>
                  </a:moveTo>
                  <a:cubicBezTo>
                    <a:pt x="0" y="195795"/>
                    <a:pt x="514140" y="435100"/>
                    <a:pt x="934800" y="43510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i$ḻïḑe">
              <a:extLst>
                <a:ext uri="{FF2B5EF4-FFF2-40B4-BE49-F238E27FC236}">
                  <a16:creationId xmlns:a16="http://schemas.microsoft.com/office/drawing/2014/main" id="{2112A49D-9A71-4E31-9BC0-1D359A88F519}"/>
                </a:ext>
              </a:extLst>
            </p:cNvPr>
            <p:cNvSpPr/>
            <p:nvPr/>
          </p:nvSpPr>
          <p:spPr>
            <a:xfrm>
              <a:off x="5948461" y="3131257"/>
              <a:ext cx="1224639" cy="1185165"/>
            </a:xfrm>
            <a:custGeom>
              <a:avLst/>
              <a:gdLst/>
              <a:ahLst/>
              <a:cxnLst/>
              <a:rect l="0" t="0" r="0" b="0"/>
              <a:pathLst>
                <a:path w="934800" h="775200" fill="none">
                  <a:moveTo>
                    <a:pt x="0" y="0"/>
                  </a:moveTo>
                  <a:cubicBezTo>
                    <a:pt x="0" y="348840"/>
                    <a:pt x="-514140" y="775200"/>
                    <a:pt x="-934800" y="77520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50000"/>
                </a:schemeClr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iṡlïdê">
              <a:extLst>
                <a:ext uri="{FF2B5EF4-FFF2-40B4-BE49-F238E27FC236}">
                  <a16:creationId xmlns:a16="http://schemas.microsoft.com/office/drawing/2014/main" id="{E550E368-6D02-4D0D-B664-10D0C3CB38BB}"/>
                </a:ext>
              </a:extLst>
            </p:cNvPr>
            <p:cNvSpPr/>
            <p:nvPr/>
          </p:nvSpPr>
          <p:spPr>
            <a:xfrm>
              <a:off x="5948461" y="3131257"/>
              <a:ext cx="1224639" cy="511248"/>
            </a:xfrm>
            <a:custGeom>
              <a:avLst/>
              <a:gdLst/>
              <a:ahLst/>
              <a:cxnLst/>
              <a:rect l="0" t="0" r="0" b="0"/>
              <a:pathLst>
                <a:path w="934800" h="334400" fill="none">
                  <a:moveTo>
                    <a:pt x="0" y="0"/>
                  </a:moveTo>
                  <a:cubicBezTo>
                    <a:pt x="0" y="-150480"/>
                    <a:pt x="-514140" y="-334400"/>
                    <a:pt x="-934800" y="-33440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50000"/>
                </a:schemeClr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íŝḷîde">
              <a:extLst>
                <a:ext uri="{FF2B5EF4-FFF2-40B4-BE49-F238E27FC236}">
                  <a16:creationId xmlns:a16="http://schemas.microsoft.com/office/drawing/2014/main" id="{224284DF-7A81-4575-9AE8-DC8A8C607661}"/>
                </a:ext>
              </a:extLst>
            </p:cNvPr>
            <p:cNvSpPr/>
            <p:nvPr/>
          </p:nvSpPr>
          <p:spPr>
            <a:xfrm>
              <a:off x="5078843" y="2608391"/>
              <a:ext cx="1652765" cy="1045733"/>
            </a:xfrm>
            <a:custGeom>
              <a:avLst/>
              <a:gdLst/>
              <a:ahLst/>
              <a:cxnLst/>
              <a:rect l="0" t="0" r="0" b="0"/>
              <a:pathLst>
                <a:path w="1261600" h="684000">
                  <a:moveTo>
                    <a:pt x="76000" y="0"/>
                  </a:moveTo>
                  <a:lnTo>
                    <a:pt x="1185600" y="0"/>
                  </a:lnTo>
                  <a:cubicBezTo>
                    <a:pt x="1227575" y="0"/>
                    <a:pt x="1261600" y="34025"/>
                    <a:pt x="1261600" y="76000"/>
                  </a:cubicBezTo>
                  <a:lnTo>
                    <a:pt x="1261600" y="608000"/>
                  </a:lnTo>
                  <a:cubicBezTo>
                    <a:pt x="1261600" y="649975"/>
                    <a:pt x="1227575" y="684000"/>
                    <a:pt x="1185600" y="684000"/>
                  </a:cubicBezTo>
                  <a:lnTo>
                    <a:pt x="76000" y="684000"/>
                  </a:lnTo>
                  <a:cubicBezTo>
                    <a:pt x="34025" y="684000"/>
                    <a:pt x="0" y="649975"/>
                    <a:pt x="0" y="608000"/>
                  </a:cubicBezTo>
                  <a:lnTo>
                    <a:pt x="0" y="76000"/>
                  </a:lnTo>
                  <a:cubicBezTo>
                    <a:pt x="0" y="34025"/>
                    <a:pt x="34025" y="0"/>
                    <a:pt x="76000" y="0"/>
                  </a:cubicBezTo>
                  <a:close/>
                </a:path>
              </a:pathLst>
            </a:custGeom>
            <a:solidFill>
              <a:schemeClr val="accent1"/>
            </a:solidFill>
            <a:ln w="7600" cap="flat">
              <a:noFill/>
              <a:bevel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îṥlîḓé">
              <a:extLst>
                <a:ext uri="{FF2B5EF4-FFF2-40B4-BE49-F238E27FC236}">
                  <a16:creationId xmlns:a16="http://schemas.microsoft.com/office/drawing/2014/main" id="{6B1FB581-54A2-4C8F-9191-CB58E6A2777D}"/>
                </a:ext>
              </a:extLst>
            </p:cNvPr>
            <p:cNvSpPr txBox="1"/>
            <p:nvPr/>
          </p:nvSpPr>
          <p:spPr>
            <a:xfrm>
              <a:off x="5158533" y="2727486"/>
              <a:ext cx="1503419" cy="76687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íşľiďê">
              <a:extLst>
                <a:ext uri="{FF2B5EF4-FFF2-40B4-BE49-F238E27FC236}">
                  <a16:creationId xmlns:a16="http://schemas.microsoft.com/office/drawing/2014/main" id="{F4094843-3FB1-4F52-B89B-1F5C010526A0}"/>
                </a:ext>
              </a:extLst>
            </p:cNvPr>
            <p:cNvGrpSpPr/>
            <p:nvPr/>
          </p:nvGrpSpPr>
          <p:grpSpPr>
            <a:xfrm>
              <a:off x="7173100" y="1925758"/>
              <a:ext cx="1373985" cy="790109"/>
              <a:chOff x="7173100" y="1925758"/>
              <a:chExt cx="1373985" cy="790109"/>
            </a:xfrm>
          </p:grpSpPr>
          <p:sp>
            <p:nvSpPr>
              <p:cNvPr id="62" name="íşļiďè">
                <a:extLst>
                  <a:ext uri="{FF2B5EF4-FFF2-40B4-BE49-F238E27FC236}">
                    <a16:creationId xmlns:a16="http://schemas.microsoft.com/office/drawing/2014/main" id="{09E9ED0A-704B-461F-8A44-4F2AA3F1F7DD}"/>
                  </a:ext>
                </a:extLst>
              </p:cNvPr>
              <p:cNvSpPr/>
              <p:nvPr/>
            </p:nvSpPr>
            <p:spPr>
              <a:xfrm>
                <a:off x="7173100" y="1925758"/>
                <a:ext cx="1373985" cy="790109"/>
              </a:xfrm>
              <a:custGeom>
                <a:avLst/>
                <a:gdLst/>
                <a:ahLst/>
                <a:cxnLst/>
                <a:rect l="0" t="0" r="0" b="0"/>
                <a:pathLst>
                  <a:path w="1048800" h="516800">
                    <a:moveTo>
                      <a:pt x="76000" y="0"/>
                    </a:moveTo>
                    <a:lnTo>
                      <a:pt x="972800" y="0"/>
                    </a:lnTo>
                    <a:cubicBezTo>
                      <a:pt x="1014775" y="0"/>
                      <a:pt x="1048800" y="34025"/>
                      <a:pt x="1048800" y="76000"/>
                    </a:cubicBezTo>
                    <a:lnTo>
                      <a:pt x="1048800" y="440800"/>
                    </a:lnTo>
                    <a:cubicBezTo>
                      <a:pt x="1048800" y="482775"/>
                      <a:pt x="1014775" y="516800"/>
                      <a:pt x="972800" y="516800"/>
                    </a:cubicBezTo>
                    <a:lnTo>
                      <a:pt x="76000" y="516800"/>
                    </a:lnTo>
                    <a:cubicBezTo>
                      <a:pt x="34025" y="516800"/>
                      <a:pt x="0" y="482775"/>
                      <a:pt x="0" y="440800"/>
                    </a:cubicBezTo>
                    <a:lnTo>
                      <a:pt x="0" y="76000"/>
                    </a:lnTo>
                    <a:cubicBezTo>
                      <a:pt x="0" y="34025"/>
                      <a:pt x="34025" y="0"/>
                      <a:pt x="76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00" cap="flat">
                <a:noFill/>
                <a:beve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ïśļîḓé">
                <a:extLst>
                  <a:ext uri="{FF2B5EF4-FFF2-40B4-BE49-F238E27FC236}">
                    <a16:creationId xmlns:a16="http://schemas.microsoft.com/office/drawing/2014/main" id="{62F2CA8C-1391-4EED-A6A4-A115289417E7}"/>
                  </a:ext>
                </a:extLst>
              </p:cNvPr>
              <p:cNvSpPr txBox="1"/>
              <p:nvPr/>
            </p:nvSpPr>
            <p:spPr>
              <a:xfrm>
                <a:off x="7217903" y="2030331"/>
                <a:ext cx="1284378" cy="58096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íšḻïdê">
              <a:extLst>
                <a:ext uri="{FF2B5EF4-FFF2-40B4-BE49-F238E27FC236}">
                  <a16:creationId xmlns:a16="http://schemas.microsoft.com/office/drawing/2014/main" id="{6B291057-B9D4-49B2-B046-D9E99539BE85}"/>
                </a:ext>
              </a:extLst>
            </p:cNvPr>
            <p:cNvGrpSpPr/>
            <p:nvPr/>
          </p:nvGrpSpPr>
          <p:grpSpPr>
            <a:xfrm>
              <a:off x="7173100" y="3256165"/>
              <a:ext cx="1423768" cy="1080592"/>
              <a:chOff x="7173100" y="3256165"/>
              <a:chExt cx="1423768" cy="1080592"/>
            </a:xfrm>
          </p:grpSpPr>
          <p:sp>
            <p:nvSpPr>
              <p:cNvPr id="60" name="ísľíḓè">
                <a:extLst>
                  <a:ext uri="{FF2B5EF4-FFF2-40B4-BE49-F238E27FC236}">
                    <a16:creationId xmlns:a16="http://schemas.microsoft.com/office/drawing/2014/main" id="{FD3F0D23-9F93-4C31-8F0D-79510BDB520F}"/>
                  </a:ext>
                </a:extLst>
              </p:cNvPr>
              <p:cNvSpPr/>
              <p:nvPr/>
            </p:nvSpPr>
            <p:spPr>
              <a:xfrm>
                <a:off x="7173100" y="3256165"/>
                <a:ext cx="1423768" cy="1080592"/>
              </a:xfrm>
              <a:custGeom>
                <a:avLst/>
                <a:gdLst/>
                <a:ahLst/>
                <a:cxnLst/>
                <a:rect l="0" t="0" r="0" b="0"/>
                <a:pathLst>
                  <a:path w="1086800" h="706800">
                    <a:moveTo>
                      <a:pt x="76000" y="0"/>
                    </a:moveTo>
                    <a:lnTo>
                      <a:pt x="1010800" y="0"/>
                    </a:lnTo>
                    <a:cubicBezTo>
                      <a:pt x="1052775" y="0"/>
                      <a:pt x="1086800" y="34025"/>
                      <a:pt x="1086800" y="76000"/>
                    </a:cubicBezTo>
                    <a:lnTo>
                      <a:pt x="1086800" y="630800"/>
                    </a:lnTo>
                    <a:cubicBezTo>
                      <a:pt x="1086800" y="672775"/>
                      <a:pt x="1052775" y="706800"/>
                      <a:pt x="1010800" y="706800"/>
                    </a:cubicBezTo>
                    <a:lnTo>
                      <a:pt x="76000" y="706800"/>
                    </a:lnTo>
                    <a:cubicBezTo>
                      <a:pt x="34025" y="706800"/>
                      <a:pt x="0" y="672775"/>
                      <a:pt x="0" y="630800"/>
                    </a:cubicBezTo>
                    <a:lnTo>
                      <a:pt x="0" y="76000"/>
                    </a:lnTo>
                    <a:cubicBezTo>
                      <a:pt x="0" y="34025"/>
                      <a:pt x="34025" y="0"/>
                      <a:pt x="76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00" cap="flat">
                <a:noFill/>
                <a:beve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iśľïḑê">
                <a:extLst>
                  <a:ext uri="{FF2B5EF4-FFF2-40B4-BE49-F238E27FC236}">
                    <a16:creationId xmlns:a16="http://schemas.microsoft.com/office/drawing/2014/main" id="{4BE9004D-C16C-4597-BFBF-75B7558874C7}"/>
                  </a:ext>
                </a:extLst>
              </p:cNvPr>
              <p:cNvSpPr txBox="1"/>
              <p:nvPr/>
            </p:nvSpPr>
            <p:spPr>
              <a:xfrm>
                <a:off x="7217904" y="3360739"/>
                <a:ext cx="1334161" cy="87144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íšḻïḓe">
              <a:extLst>
                <a:ext uri="{FF2B5EF4-FFF2-40B4-BE49-F238E27FC236}">
                  <a16:creationId xmlns:a16="http://schemas.microsoft.com/office/drawing/2014/main" id="{371B4ABF-3942-43B7-B7BC-881364F5D342}"/>
                </a:ext>
              </a:extLst>
            </p:cNvPr>
            <p:cNvGrpSpPr/>
            <p:nvPr/>
          </p:nvGrpSpPr>
          <p:grpSpPr>
            <a:xfrm>
              <a:off x="3386251" y="3921367"/>
              <a:ext cx="1294334" cy="790109"/>
              <a:chOff x="3386251" y="3921367"/>
              <a:chExt cx="1294334" cy="790109"/>
            </a:xfrm>
          </p:grpSpPr>
          <p:sp>
            <p:nvSpPr>
              <p:cNvPr id="58" name="îṥḷïďe">
                <a:extLst>
                  <a:ext uri="{FF2B5EF4-FFF2-40B4-BE49-F238E27FC236}">
                    <a16:creationId xmlns:a16="http://schemas.microsoft.com/office/drawing/2014/main" id="{79B463CC-26B6-432F-AE43-3B93CDA06871}"/>
                  </a:ext>
                </a:extLst>
              </p:cNvPr>
              <p:cNvSpPr/>
              <p:nvPr/>
            </p:nvSpPr>
            <p:spPr>
              <a:xfrm>
                <a:off x="3386251" y="3921367"/>
                <a:ext cx="1294334" cy="790109"/>
              </a:xfrm>
              <a:custGeom>
                <a:avLst/>
                <a:gdLst/>
                <a:ahLst/>
                <a:cxnLst/>
                <a:rect l="0" t="0" r="0" b="0"/>
                <a:pathLst>
                  <a:path w="988000" h="516800">
                    <a:moveTo>
                      <a:pt x="76000" y="0"/>
                    </a:moveTo>
                    <a:lnTo>
                      <a:pt x="912000" y="0"/>
                    </a:lnTo>
                    <a:cubicBezTo>
                      <a:pt x="953975" y="0"/>
                      <a:pt x="988000" y="34025"/>
                      <a:pt x="988000" y="76000"/>
                    </a:cubicBezTo>
                    <a:lnTo>
                      <a:pt x="988000" y="440800"/>
                    </a:lnTo>
                    <a:cubicBezTo>
                      <a:pt x="988000" y="482775"/>
                      <a:pt x="953975" y="516800"/>
                      <a:pt x="912000" y="516800"/>
                    </a:cubicBezTo>
                    <a:lnTo>
                      <a:pt x="76000" y="516800"/>
                    </a:lnTo>
                    <a:cubicBezTo>
                      <a:pt x="34025" y="516800"/>
                      <a:pt x="0" y="482775"/>
                      <a:pt x="0" y="440800"/>
                    </a:cubicBezTo>
                    <a:lnTo>
                      <a:pt x="0" y="76000"/>
                    </a:lnTo>
                    <a:cubicBezTo>
                      <a:pt x="0" y="34025"/>
                      <a:pt x="34025" y="0"/>
                      <a:pt x="76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00" cap="flat">
                <a:noFill/>
                <a:bevel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íṩľiḋé">
                <a:extLst>
                  <a:ext uri="{FF2B5EF4-FFF2-40B4-BE49-F238E27FC236}">
                    <a16:creationId xmlns:a16="http://schemas.microsoft.com/office/drawing/2014/main" id="{C24A41F2-D2CE-4D6B-8275-DD9F448995FB}"/>
                  </a:ext>
                </a:extLst>
              </p:cNvPr>
              <p:cNvSpPr txBox="1"/>
              <p:nvPr/>
            </p:nvSpPr>
            <p:spPr>
              <a:xfrm>
                <a:off x="3431055" y="4025940"/>
                <a:ext cx="1204727" cy="58096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ṣḻiḓé">
              <a:extLst>
                <a:ext uri="{FF2B5EF4-FFF2-40B4-BE49-F238E27FC236}">
                  <a16:creationId xmlns:a16="http://schemas.microsoft.com/office/drawing/2014/main" id="{0471B18D-AE86-48DE-949F-F5937B46D27F}"/>
                </a:ext>
              </a:extLst>
            </p:cNvPr>
            <p:cNvGrpSpPr/>
            <p:nvPr/>
          </p:nvGrpSpPr>
          <p:grpSpPr>
            <a:xfrm>
              <a:off x="3286687" y="2079715"/>
              <a:ext cx="1393898" cy="1080592"/>
              <a:chOff x="3286687" y="2079715"/>
              <a:chExt cx="1393898" cy="1080592"/>
            </a:xfrm>
          </p:grpSpPr>
          <p:sp>
            <p:nvSpPr>
              <p:cNvPr id="56" name="íšľïďê">
                <a:extLst>
                  <a:ext uri="{FF2B5EF4-FFF2-40B4-BE49-F238E27FC236}">
                    <a16:creationId xmlns:a16="http://schemas.microsoft.com/office/drawing/2014/main" id="{7E403DF2-0C45-4886-9DC3-EFEAF6BE92E0}"/>
                  </a:ext>
                </a:extLst>
              </p:cNvPr>
              <p:cNvSpPr/>
              <p:nvPr/>
            </p:nvSpPr>
            <p:spPr>
              <a:xfrm>
                <a:off x="3286687" y="2079715"/>
                <a:ext cx="1393898" cy="1080592"/>
              </a:xfrm>
              <a:custGeom>
                <a:avLst/>
                <a:gdLst/>
                <a:ahLst/>
                <a:cxnLst/>
                <a:rect l="0" t="0" r="0" b="0"/>
                <a:pathLst>
                  <a:path w="1064000" h="706800">
                    <a:moveTo>
                      <a:pt x="76000" y="0"/>
                    </a:moveTo>
                    <a:lnTo>
                      <a:pt x="988000" y="0"/>
                    </a:lnTo>
                    <a:cubicBezTo>
                      <a:pt x="1029975" y="0"/>
                      <a:pt x="1064000" y="34025"/>
                      <a:pt x="1064000" y="76000"/>
                    </a:cubicBezTo>
                    <a:lnTo>
                      <a:pt x="1064000" y="630800"/>
                    </a:lnTo>
                    <a:cubicBezTo>
                      <a:pt x="1064000" y="672775"/>
                      <a:pt x="1029975" y="706800"/>
                      <a:pt x="988000" y="706800"/>
                    </a:cubicBezTo>
                    <a:lnTo>
                      <a:pt x="76000" y="706800"/>
                    </a:lnTo>
                    <a:cubicBezTo>
                      <a:pt x="34025" y="706800"/>
                      <a:pt x="0" y="672775"/>
                      <a:pt x="0" y="630800"/>
                    </a:cubicBezTo>
                    <a:lnTo>
                      <a:pt x="0" y="76000"/>
                    </a:lnTo>
                    <a:cubicBezTo>
                      <a:pt x="0" y="34025"/>
                      <a:pt x="34025" y="0"/>
                      <a:pt x="76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00" cap="flat">
                <a:noFill/>
                <a:bevel/>
              </a:ln>
              <a:effectLst/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iṧḻidê">
                <a:extLst>
                  <a:ext uri="{FF2B5EF4-FFF2-40B4-BE49-F238E27FC236}">
                    <a16:creationId xmlns:a16="http://schemas.microsoft.com/office/drawing/2014/main" id="{40B06655-6A89-4856-91F4-3AE8BE74E8CC}"/>
                  </a:ext>
                </a:extLst>
              </p:cNvPr>
              <p:cNvSpPr txBox="1"/>
              <p:nvPr/>
            </p:nvSpPr>
            <p:spPr>
              <a:xfrm>
                <a:off x="3331491" y="2184289"/>
                <a:ext cx="1304291" cy="87144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Text Here</a:t>
                </a:r>
                <a:endParaRPr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ṡḷíḍe">
              <a:extLst>
                <a:ext uri="{FF2B5EF4-FFF2-40B4-BE49-F238E27FC236}">
                  <a16:creationId xmlns:a16="http://schemas.microsoft.com/office/drawing/2014/main" id="{0A437876-2606-4596-9AA8-CBEF527B2299}"/>
                </a:ext>
              </a:extLst>
            </p:cNvPr>
            <p:cNvGrpSpPr/>
            <p:nvPr/>
          </p:nvGrpSpPr>
          <p:grpSpPr>
            <a:xfrm>
              <a:off x="8547086" y="2320814"/>
              <a:ext cx="199129" cy="621631"/>
              <a:chOff x="9058971" y="3034893"/>
              <a:chExt cx="232386" cy="621631"/>
            </a:xfrm>
          </p:grpSpPr>
          <p:sp>
            <p:nvSpPr>
              <p:cNvPr id="53" name="îṡḷïḍè">
                <a:extLst>
                  <a:ext uri="{FF2B5EF4-FFF2-40B4-BE49-F238E27FC236}">
                    <a16:creationId xmlns:a16="http://schemas.microsoft.com/office/drawing/2014/main" id="{BC26A768-2273-4CC9-879D-822FEA7D561B}"/>
                  </a:ext>
                </a:extLst>
              </p:cNvPr>
              <p:cNvSpPr/>
              <p:nvPr/>
            </p:nvSpPr>
            <p:spPr>
              <a:xfrm>
                <a:off x="9058971" y="3034893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íŝľîḍè">
                <a:extLst>
                  <a:ext uri="{FF2B5EF4-FFF2-40B4-BE49-F238E27FC236}">
                    <a16:creationId xmlns:a16="http://schemas.microsoft.com/office/drawing/2014/main" id="{E8348DC5-4C40-4D37-BF01-B4CECE0B2C71}"/>
                  </a:ext>
                </a:extLst>
              </p:cNvPr>
              <p:cNvSpPr/>
              <p:nvPr/>
            </p:nvSpPr>
            <p:spPr>
              <a:xfrm>
                <a:off x="9058971" y="3034893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îslíḋè">
                <a:extLst>
                  <a:ext uri="{FF2B5EF4-FFF2-40B4-BE49-F238E27FC236}">
                    <a16:creationId xmlns:a16="http://schemas.microsoft.com/office/drawing/2014/main" id="{2113F957-AAF1-43DC-87B9-9A89F07B8BF7}"/>
                  </a:ext>
                </a:extLst>
              </p:cNvPr>
              <p:cNvSpPr/>
              <p:nvPr/>
            </p:nvSpPr>
            <p:spPr>
              <a:xfrm>
                <a:off x="9058971" y="3034893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íšļíḍé">
              <a:extLst>
                <a:ext uri="{FF2B5EF4-FFF2-40B4-BE49-F238E27FC236}">
                  <a16:creationId xmlns:a16="http://schemas.microsoft.com/office/drawing/2014/main" id="{96B6F729-C5FA-49F2-91ED-B5D6BED89EA2}"/>
                </a:ext>
              </a:extLst>
            </p:cNvPr>
            <p:cNvGrpSpPr/>
            <p:nvPr/>
          </p:nvGrpSpPr>
          <p:grpSpPr>
            <a:xfrm>
              <a:off x="8596868" y="3796460"/>
              <a:ext cx="199129" cy="621631"/>
              <a:chOff x="9117067" y="4510540"/>
              <a:chExt cx="232386" cy="621631"/>
            </a:xfrm>
          </p:grpSpPr>
          <p:sp>
            <p:nvSpPr>
              <p:cNvPr id="50" name="i$ḻïďê">
                <a:extLst>
                  <a:ext uri="{FF2B5EF4-FFF2-40B4-BE49-F238E27FC236}">
                    <a16:creationId xmlns:a16="http://schemas.microsoft.com/office/drawing/2014/main" id="{308857A7-120D-4AB0-800D-F4E370C9AE60}"/>
                  </a:ext>
                </a:extLst>
              </p:cNvPr>
              <p:cNvSpPr/>
              <p:nvPr/>
            </p:nvSpPr>
            <p:spPr>
              <a:xfrm>
                <a:off x="9117067" y="4510540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iśľîḑê">
                <a:extLst>
                  <a:ext uri="{FF2B5EF4-FFF2-40B4-BE49-F238E27FC236}">
                    <a16:creationId xmlns:a16="http://schemas.microsoft.com/office/drawing/2014/main" id="{8EEDD5A7-3585-4678-BE65-B4D582697844}"/>
                  </a:ext>
                </a:extLst>
              </p:cNvPr>
              <p:cNvSpPr/>
              <p:nvPr/>
            </p:nvSpPr>
            <p:spPr>
              <a:xfrm>
                <a:off x="9117067" y="4510540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ïṣľïḋé">
                <a:extLst>
                  <a:ext uri="{FF2B5EF4-FFF2-40B4-BE49-F238E27FC236}">
                    <a16:creationId xmlns:a16="http://schemas.microsoft.com/office/drawing/2014/main" id="{5B388FD7-AA09-422D-94E8-24781861DEF9}"/>
                  </a:ext>
                </a:extLst>
              </p:cNvPr>
              <p:cNvSpPr/>
              <p:nvPr/>
            </p:nvSpPr>
            <p:spPr>
              <a:xfrm>
                <a:off x="9117067" y="4510540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íṣ1iďé">
              <a:extLst>
                <a:ext uri="{FF2B5EF4-FFF2-40B4-BE49-F238E27FC236}">
                  <a16:creationId xmlns:a16="http://schemas.microsoft.com/office/drawing/2014/main" id="{F482F96E-EA8B-450B-A861-07B1FF16C0D8}"/>
                </a:ext>
              </a:extLst>
            </p:cNvPr>
            <p:cNvSpPr/>
            <p:nvPr/>
          </p:nvSpPr>
          <p:spPr>
            <a:xfrm>
              <a:off x="8746214" y="1699183"/>
              <a:ext cx="975729" cy="336959"/>
            </a:xfrm>
            <a:custGeom>
              <a:avLst/>
              <a:gdLst/>
              <a:ahLst/>
              <a:cxnLst/>
              <a:rect l="0" t="0" r="0" b="0"/>
              <a:pathLst>
                <a:path w="744800" h="220400" fill="none">
                  <a:moveTo>
                    <a:pt x="0" y="220400"/>
                  </a:moveTo>
                  <a:lnTo>
                    <a:pt x="74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íŝľïḍê">
              <a:extLst>
                <a:ext uri="{FF2B5EF4-FFF2-40B4-BE49-F238E27FC236}">
                  <a16:creationId xmlns:a16="http://schemas.microsoft.com/office/drawing/2014/main" id="{AC12A1A7-11DE-4086-B07D-05427ECED5F9}"/>
                </a:ext>
              </a:extLst>
            </p:cNvPr>
            <p:cNvSpPr txBox="1"/>
            <p:nvPr/>
          </p:nvSpPr>
          <p:spPr>
            <a:xfrm>
              <a:off x="8796000" y="1734041"/>
              <a:ext cx="792000" cy="2904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17" name="îšļîďê">
              <a:extLst>
                <a:ext uri="{FF2B5EF4-FFF2-40B4-BE49-F238E27FC236}">
                  <a16:creationId xmlns:a16="http://schemas.microsoft.com/office/drawing/2014/main" id="{DFAC8C65-326C-4391-AC7E-192FC51544C2}"/>
                </a:ext>
              </a:extLst>
            </p:cNvPr>
            <p:cNvSpPr/>
            <p:nvPr/>
          </p:nvSpPr>
          <p:spPr>
            <a:xfrm>
              <a:off x="8746214" y="2152335"/>
              <a:ext cx="1583070" cy="336959"/>
            </a:xfrm>
            <a:custGeom>
              <a:avLst/>
              <a:gdLst/>
              <a:ahLst/>
              <a:cxnLst/>
              <a:rect l="0" t="0" r="0" b="0"/>
              <a:pathLst>
                <a:path w="1208400" h="220400" fill="none">
                  <a:moveTo>
                    <a:pt x="0" y="220400"/>
                  </a:moveTo>
                  <a:lnTo>
                    <a:pt x="1208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iṧľïḓe">
              <a:extLst>
                <a:ext uri="{FF2B5EF4-FFF2-40B4-BE49-F238E27FC236}">
                  <a16:creationId xmlns:a16="http://schemas.microsoft.com/office/drawing/2014/main" id="{E30C6B35-EFD5-4C16-9625-14FE1A3C6352}"/>
                </a:ext>
              </a:extLst>
            </p:cNvPr>
            <p:cNvSpPr txBox="1"/>
            <p:nvPr/>
          </p:nvSpPr>
          <p:spPr>
            <a:xfrm>
              <a:off x="8796000" y="2187193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19" name="iṣ1îḓê">
              <a:extLst>
                <a:ext uri="{FF2B5EF4-FFF2-40B4-BE49-F238E27FC236}">
                  <a16:creationId xmlns:a16="http://schemas.microsoft.com/office/drawing/2014/main" id="{55211741-7FE8-4927-B51F-93D5F5FB62B7}"/>
                </a:ext>
              </a:extLst>
            </p:cNvPr>
            <p:cNvSpPr/>
            <p:nvPr/>
          </p:nvSpPr>
          <p:spPr>
            <a:xfrm>
              <a:off x="8746214" y="2605486"/>
              <a:ext cx="1453636" cy="336959"/>
            </a:xfrm>
            <a:custGeom>
              <a:avLst/>
              <a:gdLst/>
              <a:ahLst/>
              <a:cxnLst/>
              <a:rect l="0" t="0" r="0" b="0"/>
              <a:pathLst>
                <a:path w="1109600" h="220400" fill="none">
                  <a:moveTo>
                    <a:pt x="0" y="220400"/>
                  </a:moveTo>
                  <a:lnTo>
                    <a:pt x="1109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ïŝḻîdé">
              <a:extLst>
                <a:ext uri="{FF2B5EF4-FFF2-40B4-BE49-F238E27FC236}">
                  <a16:creationId xmlns:a16="http://schemas.microsoft.com/office/drawing/2014/main" id="{9C62CFB3-57EF-4C3E-B3F5-B7CB35C4A7B4}"/>
                </a:ext>
              </a:extLst>
            </p:cNvPr>
            <p:cNvSpPr txBox="1"/>
            <p:nvPr/>
          </p:nvSpPr>
          <p:spPr>
            <a:xfrm>
              <a:off x="8796000" y="2640344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21" name="í$líḑe">
              <a:extLst>
                <a:ext uri="{FF2B5EF4-FFF2-40B4-BE49-F238E27FC236}">
                  <a16:creationId xmlns:a16="http://schemas.microsoft.com/office/drawing/2014/main" id="{5B6219DA-D63D-4C29-AE16-41CECD491907}"/>
                </a:ext>
              </a:extLst>
            </p:cNvPr>
            <p:cNvSpPr/>
            <p:nvPr/>
          </p:nvSpPr>
          <p:spPr>
            <a:xfrm>
              <a:off x="8795997" y="3174829"/>
              <a:ext cx="2097664" cy="336959"/>
            </a:xfrm>
            <a:custGeom>
              <a:avLst/>
              <a:gdLst/>
              <a:ahLst/>
              <a:cxnLst/>
              <a:rect l="0" t="0" r="0" b="0"/>
              <a:pathLst>
                <a:path w="1717600" h="220400" fill="none">
                  <a:moveTo>
                    <a:pt x="0" y="220400"/>
                  </a:moveTo>
                  <a:lnTo>
                    <a:pt x="1717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îsḻîdé">
              <a:extLst>
                <a:ext uri="{FF2B5EF4-FFF2-40B4-BE49-F238E27FC236}">
                  <a16:creationId xmlns:a16="http://schemas.microsoft.com/office/drawing/2014/main" id="{C56EBAC5-7228-4156-A311-B8B6F79908FF}"/>
                </a:ext>
              </a:extLst>
            </p:cNvPr>
            <p:cNvSpPr txBox="1"/>
            <p:nvPr/>
          </p:nvSpPr>
          <p:spPr>
            <a:xfrm>
              <a:off x="8796000" y="3209687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23" name="íśḷîḓè">
              <a:extLst>
                <a:ext uri="{FF2B5EF4-FFF2-40B4-BE49-F238E27FC236}">
                  <a16:creationId xmlns:a16="http://schemas.microsoft.com/office/drawing/2014/main" id="{1B38D2A3-4949-4F11-AE5E-24DDC065E7C7}"/>
                </a:ext>
              </a:extLst>
            </p:cNvPr>
            <p:cNvSpPr/>
            <p:nvPr/>
          </p:nvSpPr>
          <p:spPr>
            <a:xfrm>
              <a:off x="8795997" y="3627980"/>
              <a:ext cx="2160543" cy="336959"/>
            </a:xfrm>
            <a:custGeom>
              <a:avLst/>
              <a:gdLst/>
              <a:ahLst/>
              <a:cxnLst/>
              <a:rect l="0" t="0" r="0" b="0"/>
              <a:pathLst>
                <a:path w="1649200" h="220400" fill="none">
                  <a:moveTo>
                    <a:pt x="0" y="220400"/>
                  </a:moveTo>
                  <a:lnTo>
                    <a:pt x="16492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iṩḻïďè">
              <a:extLst>
                <a:ext uri="{FF2B5EF4-FFF2-40B4-BE49-F238E27FC236}">
                  <a16:creationId xmlns:a16="http://schemas.microsoft.com/office/drawing/2014/main" id="{B928729B-0094-4C12-8257-570FE37BA3CD}"/>
                </a:ext>
              </a:extLst>
            </p:cNvPr>
            <p:cNvSpPr txBox="1"/>
            <p:nvPr/>
          </p:nvSpPr>
          <p:spPr>
            <a:xfrm>
              <a:off x="8796000" y="3662838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25" name="íŝḻîdé">
              <a:extLst>
                <a:ext uri="{FF2B5EF4-FFF2-40B4-BE49-F238E27FC236}">
                  <a16:creationId xmlns:a16="http://schemas.microsoft.com/office/drawing/2014/main" id="{34A73A29-80C3-4A7C-88FB-E710633437EE}"/>
                </a:ext>
              </a:extLst>
            </p:cNvPr>
            <p:cNvSpPr/>
            <p:nvPr/>
          </p:nvSpPr>
          <p:spPr>
            <a:xfrm>
              <a:off x="8795997" y="4081131"/>
              <a:ext cx="1503419" cy="336959"/>
            </a:xfrm>
            <a:custGeom>
              <a:avLst/>
              <a:gdLst/>
              <a:ahLst/>
              <a:cxnLst/>
              <a:rect l="0" t="0" r="0" b="0"/>
              <a:pathLst>
                <a:path w="1147600" h="220400" fill="none">
                  <a:moveTo>
                    <a:pt x="0" y="220400"/>
                  </a:moveTo>
                  <a:lnTo>
                    <a:pt x="1147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tailEnd type="diamon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ïšḻïḍé">
              <a:extLst>
                <a:ext uri="{FF2B5EF4-FFF2-40B4-BE49-F238E27FC236}">
                  <a16:creationId xmlns:a16="http://schemas.microsoft.com/office/drawing/2014/main" id="{729A037F-C20F-49F1-89D0-A5D06821EC6D}"/>
                </a:ext>
              </a:extLst>
            </p:cNvPr>
            <p:cNvSpPr txBox="1"/>
            <p:nvPr/>
          </p:nvSpPr>
          <p:spPr>
            <a:xfrm>
              <a:off x="8796000" y="4115989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grpSp>
          <p:nvGrpSpPr>
            <p:cNvPr id="27" name="îsļïďe">
              <a:extLst>
                <a:ext uri="{FF2B5EF4-FFF2-40B4-BE49-F238E27FC236}">
                  <a16:creationId xmlns:a16="http://schemas.microsoft.com/office/drawing/2014/main" id="{810DD7A8-B295-4541-8EBB-FC9C6D383423}"/>
                </a:ext>
              </a:extLst>
            </p:cNvPr>
            <p:cNvGrpSpPr/>
            <p:nvPr/>
          </p:nvGrpSpPr>
          <p:grpSpPr>
            <a:xfrm>
              <a:off x="3429488" y="4316422"/>
              <a:ext cx="199129" cy="842397"/>
              <a:chOff x="3086669" y="5030502"/>
              <a:chExt cx="232386" cy="842397"/>
            </a:xfrm>
          </p:grpSpPr>
          <p:sp>
            <p:nvSpPr>
              <p:cNvPr id="46" name="îṧliḍé">
                <a:extLst>
                  <a:ext uri="{FF2B5EF4-FFF2-40B4-BE49-F238E27FC236}">
                    <a16:creationId xmlns:a16="http://schemas.microsoft.com/office/drawing/2014/main" id="{0479591E-2F61-47FF-9373-6DDA4414344A}"/>
                  </a:ext>
                </a:extLst>
              </p:cNvPr>
              <p:cNvSpPr/>
              <p:nvPr/>
            </p:nvSpPr>
            <p:spPr>
              <a:xfrm>
                <a:off x="3086669" y="5030502"/>
                <a:ext cx="232386" cy="517057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3382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-292600"/>
                    </a:lnTo>
                    <a:cubicBezTo>
                      <a:pt x="-60800" y="-319960"/>
                      <a:pt x="-79040" y="-338200"/>
                      <a:pt x="-106400" y="-338200"/>
                    </a:cubicBezTo>
                    <a:lnTo>
                      <a:pt x="-152000" y="-338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iṩļíḋé">
                <a:extLst>
                  <a:ext uri="{FF2B5EF4-FFF2-40B4-BE49-F238E27FC236}">
                    <a16:creationId xmlns:a16="http://schemas.microsoft.com/office/drawing/2014/main" id="{CB92CF44-6C54-4AC2-A4CB-BF815A5B7E08}"/>
                  </a:ext>
                </a:extLst>
              </p:cNvPr>
              <p:cNvSpPr/>
              <p:nvPr/>
            </p:nvSpPr>
            <p:spPr>
              <a:xfrm>
                <a:off x="3086669" y="5030502"/>
                <a:ext cx="232386" cy="63906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18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-11400"/>
                    </a:lnTo>
                    <a:cubicBezTo>
                      <a:pt x="-60800" y="-29640"/>
                      <a:pt x="-72960" y="-41800"/>
                      <a:pt x="-91200" y="-41800"/>
                    </a:cubicBezTo>
                    <a:lnTo>
                      <a:pt x="-152000" y="-418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iṡḻîḍé">
                <a:extLst>
                  <a:ext uri="{FF2B5EF4-FFF2-40B4-BE49-F238E27FC236}">
                    <a16:creationId xmlns:a16="http://schemas.microsoft.com/office/drawing/2014/main" id="{62AEEF11-C387-4E1D-98C3-9508AC280D44}"/>
                  </a:ext>
                </a:extLst>
              </p:cNvPr>
              <p:cNvSpPr/>
              <p:nvPr/>
            </p:nvSpPr>
            <p:spPr>
              <a:xfrm>
                <a:off x="3086669" y="5030502"/>
                <a:ext cx="232386" cy="389245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2546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209000"/>
                    </a:lnTo>
                    <a:cubicBezTo>
                      <a:pt x="-60800" y="236360"/>
                      <a:pt x="-79040" y="254600"/>
                      <a:pt x="-106400" y="254600"/>
                    </a:cubicBezTo>
                    <a:lnTo>
                      <a:pt x="-152000" y="2546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îṩlïḓê">
                <a:extLst>
                  <a:ext uri="{FF2B5EF4-FFF2-40B4-BE49-F238E27FC236}">
                    <a16:creationId xmlns:a16="http://schemas.microsoft.com/office/drawing/2014/main" id="{1799FB8A-41DF-4B4E-B469-F7750CEDDEE7}"/>
                  </a:ext>
                </a:extLst>
              </p:cNvPr>
              <p:cNvSpPr/>
              <p:nvPr/>
            </p:nvSpPr>
            <p:spPr>
              <a:xfrm>
                <a:off x="3086669" y="5030502"/>
                <a:ext cx="232386" cy="842397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5510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505400"/>
                    </a:lnTo>
                    <a:cubicBezTo>
                      <a:pt x="-60800" y="532760"/>
                      <a:pt x="-79040" y="551000"/>
                      <a:pt x="-106400" y="551000"/>
                    </a:cubicBezTo>
                    <a:lnTo>
                      <a:pt x="-152000" y="5510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iş1îďé">
              <a:extLst>
                <a:ext uri="{FF2B5EF4-FFF2-40B4-BE49-F238E27FC236}">
                  <a16:creationId xmlns:a16="http://schemas.microsoft.com/office/drawing/2014/main" id="{7193B312-1634-4E10-82B0-8A760FCE928C}"/>
                </a:ext>
              </a:extLst>
            </p:cNvPr>
            <p:cNvGrpSpPr/>
            <p:nvPr/>
          </p:nvGrpSpPr>
          <p:grpSpPr>
            <a:xfrm>
              <a:off x="3329924" y="2620010"/>
              <a:ext cx="199129" cy="621631"/>
              <a:chOff x="2970477" y="3334089"/>
              <a:chExt cx="232386" cy="621631"/>
            </a:xfrm>
          </p:grpSpPr>
          <p:sp>
            <p:nvSpPr>
              <p:cNvPr id="43" name="íş1iḓe">
                <a:extLst>
                  <a:ext uri="{FF2B5EF4-FFF2-40B4-BE49-F238E27FC236}">
                    <a16:creationId xmlns:a16="http://schemas.microsoft.com/office/drawing/2014/main" id="{C773657D-FF20-4C8F-A435-0C2BBF577073}"/>
                  </a:ext>
                </a:extLst>
              </p:cNvPr>
              <p:cNvSpPr/>
              <p:nvPr/>
            </p:nvSpPr>
            <p:spPr>
              <a:xfrm>
                <a:off x="2970477" y="3334089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-140600"/>
                    </a:lnTo>
                    <a:cubicBezTo>
                      <a:pt x="-60800" y="-167960"/>
                      <a:pt x="-79040" y="-186200"/>
                      <a:pt x="-106400" y="-186200"/>
                    </a:cubicBezTo>
                    <a:lnTo>
                      <a:pt x="-152000" y="-186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ïśḻiďê">
                <a:extLst>
                  <a:ext uri="{FF2B5EF4-FFF2-40B4-BE49-F238E27FC236}">
                    <a16:creationId xmlns:a16="http://schemas.microsoft.com/office/drawing/2014/main" id="{AC43BE68-7247-489B-9A03-B7B9D731BFA1}"/>
                  </a:ext>
                </a:extLst>
              </p:cNvPr>
              <p:cNvSpPr/>
              <p:nvPr/>
            </p:nvSpPr>
            <p:spPr>
              <a:xfrm>
                <a:off x="2970477" y="3334089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64600"/>
                    </a:lnTo>
                    <a:cubicBezTo>
                      <a:pt x="-60800" y="91960"/>
                      <a:pt x="-79040" y="110200"/>
                      <a:pt x="-106400" y="110200"/>
                    </a:cubicBezTo>
                    <a:lnTo>
                      <a:pt x="-152000" y="1102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iş1íḓè">
                <a:extLst>
                  <a:ext uri="{FF2B5EF4-FFF2-40B4-BE49-F238E27FC236}">
                    <a16:creationId xmlns:a16="http://schemas.microsoft.com/office/drawing/2014/main" id="{216B2704-E333-4366-9211-105A2936D6EB}"/>
                  </a:ext>
                </a:extLst>
              </p:cNvPr>
              <p:cNvSpPr/>
              <p:nvPr/>
            </p:nvSpPr>
            <p:spPr>
              <a:xfrm>
                <a:off x="2970477" y="3334089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-60800" y="0"/>
                    </a:lnTo>
                    <a:lnTo>
                      <a:pt x="-60800" y="361000"/>
                    </a:lnTo>
                    <a:cubicBezTo>
                      <a:pt x="-60800" y="388360"/>
                      <a:pt x="-79040" y="406600"/>
                      <a:pt x="-106400" y="406600"/>
                    </a:cubicBezTo>
                    <a:lnTo>
                      <a:pt x="-152000" y="406600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beve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îSľíḍé">
              <a:extLst>
                <a:ext uri="{FF2B5EF4-FFF2-40B4-BE49-F238E27FC236}">
                  <a16:creationId xmlns:a16="http://schemas.microsoft.com/office/drawing/2014/main" id="{219EE723-40F3-482F-A4D2-884518329EA8}"/>
                </a:ext>
              </a:extLst>
            </p:cNvPr>
            <p:cNvSpPr/>
            <p:nvPr/>
          </p:nvSpPr>
          <p:spPr>
            <a:xfrm>
              <a:off x="1235460" y="3474026"/>
              <a:ext cx="2005120" cy="325339"/>
            </a:xfrm>
            <a:custGeom>
              <a:avLst/>
              <a:gdLst/>
              <a:ahLst/>
              <a:cxnLst/>
              <a:rect l="0" t="0" r="0" b="0"/>
              <a:pathLst>
                <a:path w="1596000" h="212800" fill="none">
                  <a:moveTo>
                    <a:pt x="0" y="212800"/>
                  </a:moveTo>
                  <a:lnTo>
                    <a:pt x="1596000" y="2128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îśľíḍê">
              <a:extLst>
                <a:ext uri="{FF2B5EF4-FFF2-40B4-BE49-F238E27FC236}">
                  <a16:creationId xmlns:a16="http://schemas.microsoft.com/office/drawing/2014/main" id="{03A3E0D5-CC6E-44C8-8228-7CEE8B84794C}"/>
                </a:ext>
              </a:extLst>
            </p:cNvPr>
            <p:cNvSpPr txBox="1"/>
            <p:nvPr/>
          </p:nvSpPr>
          <p:spPr>
            <a:xfrm>
              <a:off x="2362024" y="3508884"/>
              <a:ext cx="792000" cy="2788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31" name="íṧ1íďè">
              <a:extLst>
                <a:ext uri="{FF2B5EF4-FFF2-40B4-BE49-F238E27FC236}">
                  <a16:creationId xmlns:a16="http://schemas.microsoft.com/office/drawing/2014/main" id="{FAE4C1C8-9E52-460F-A076-C6FC6C3695C0}"/>
                </a:ext>
              </a:extLst>
            </p:cNvPr>
            <p:cNvSpPr/>
            <p:nvPr/>
          </p:nvSpPr>
          <p:spPr>
            <a:xfrm>
              <a:off x="1318728" y="3915556"/>
              <a:ext cx="1911633" cy="336959"/>
            </a:xfrm>
            <a:custGeom>
              <a:avLst/>
              <a:gdLst/>
              <a:ahLst/>
              <a:cxnLst/>
              <a:rect l="0" t="0" r="0" b="0"/>
              <a:pathLst>
                <a:path w="1459200" h="220400" fill="none">
                  <a:moveTo>
                    <a:pt x="0" y="220400"/>
                  </a:moveTo>
                  <a:lnTo>
                    <a:pt x="14592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îşḷíḑê">
              <a:extLst>
                <a:ext uri="{FF2B5EF4-FFF2-40B4-BE49-F238E27FC236}">
                  <a16:creationId xmlns:a16="http://schemas.microsoft.com/office/drawing/2014/main" id="{E2CC52CE-1024-4157-B6F0-1E2F534792BD}"/>
                </a:ext>
              </a:extLst>
            </p:cNvPr>
            <p:cNvSpPr txBox="1"/>
            <p:nvPr/>
          </p:nvSpPr>
          <p:spPr>
            <a:xfrm>
              <a:off x="2362024" y="3950414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33" name="îšľïḍè">
              <a:extLst>
                <a:ext uri="{FF2B5EF4-FFF2-40B4-BE49-F238E27FC236}">
                  <a16:creationId xmlns:a16="http://schemas.microsoft.com/office/drawing/2014/main" id="{37BF35C9-033F-4EE0-9962-51EFDCCB1E0E}"/>
                </a:ext>
              </a:extLst>
            </p:cNvPr>
            <p:cNvSpPr/>
            <p:nvPr/>
          </p:nvSpPr>
          <p:spPr>
            <a:xfrm>
              <a:off x="1756810" y="4368708"/>
              <a:ext cx="1473551" cy="336959"/>
            </a:xfrm>
            <a:custGeom>
              <a:avLst/>
              <a:gdLst/>
              <a:ahLst/>
              <a:cxnLst/>
              <a:rect l="0" t="0" r="0" b="0"/>
              <a:pathLst>
                <a:path w="1124800" h="220400" fill="none">
                  <a:moveTo>
                    <a:pt x="0" y="220400"/>
                  </a:moveTo>
                  <a:lnTo>
                    <a:pt x="112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îśḷîdê">
              <a:extLst>
                <a:ext uri="{FF2B5EF4-FFF2-40B4-BE49-F238E27FC236}">
                  <a16:creationId xmlns:a16="http://schemas.microsoft.com/office/drawing/2014/main" id="{BF428C21-8AFF-4331-804F-9031B57AEAD0}"/>
                </a:ext>
              </a:extLst>
            </p:cNvPr>
            <p:cNvSpPr txBox="1"/>
            <p:nvPr/>
          </p:nvSpPr>
          <p:spPr>
            <a:xfrm>
              <a:off x="2362024" y="4403566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35" name="íšļíḑè">
              <a:extLst>
                <a:ext uri="{FF2B5EF4-FFF2-40B4-BE49-F238E27FC236}">
                  <a16:creationId xmlns:a16="http://schemas.microsoft.com/office/drawing/2014/main" id="{3796DD0F-417B-49AC-A2AB-9DBCCF94A6E5}"/>
                </a:ext>
              </a:extLst>
            </p:cNvPr>
            <p:cNvSpPr/>
            <p:nvPr/>
          </p:nvSpPr>
          <p:spPr>
            <a:xfrm>
              <a:off x="1786679" y="4821859"/>
              <a:ext cx="1443680" cy="336959"/>
            </a:xfrm>
            <a:custGeom>
              <a:avLst/>
              <a:gdLst/>
              <a:ahLst/>
              <a:cxnLst/>
              <a:rect l="0" t="0" r="0" b="0"/>
              <a:pathLst>
                <a:path w="1102000" h="220400" fill="none">
                  <a:moveTo>
                    <a:pt x="0" y="220400"/>
                  </a:moveTo>
                  <a:lnTo>
                    <a:pt x="11020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ïṣḻïḓe">
              <a:extLst>
                <a:ext uri="{FF2B5EF4-FFF2-40B4-BE49-F238E27FC236}">
                  <a16:creationId xmlns:a16="http://schemas.microsoft.com/office/drawing/2014/main" id="{33175DC0-7AD4-4F65-BF09-327717D5778D}"/>
                </a:ext>
              </a:extLst>
            </p:cNvPr>
            <p:cNvSpPr txBox="1"/>
            <p:nvPr/>
          </p:nvSpPr>
          <p:spPr>
            <a:xfrm>
              <a:off x="2362024" y="4856717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37" name="ïṧ1îḓé">
              <a:extLst>
                <a:ext uri="{FF2B5EF4-FFF2-40B4-BE49-F238E27FC236}">
                  <a16:creationId xmlns:a16="http://schemas.microsoft.com/office/drawing/2014/main" id="{7018D9CA-769A-4632-AE34-D49743056FEE}"/>
                </a:ext>
              </a:extLst>
            </p:cNvPr>
            <p:cNvSpPr/>
            <p:nvPr/>
          </p:nvSpPr>
          <p:spPr>
            <a:xfrm>
              <a:off x="2334281" y="1998378"/>
              <a:ext cx="796513" cy="336959"/>
            </a:xfrm>
            <a:custGeom>
              <a:avLst/>
              <a:gdLst/>
              <a:ahLst/>
              <a:cxnLst/>
              <a:rect l="0" t="0" r="0" b="0"/>
              <a:pathLst>
                <a:path w="608000" h="220400" fill="none">
                  <a:moveTo>
                    <a:pt x="0" y="220400"/>
                  </a:moveTo>
                  <a:lnTo>
                    <a:pt x="6080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îṡľíďé">
              <a:extLst>
                <a:ext uri="{FF2B5EF4-FFF2-40B4-BE49-F238E27FC236}">
                  <a16:creationId xmlns:a16="http://schemas.microsoft.com/office/drawing/2014/main" id="{8168E8FC-04BC-47D3-82B4-E68BB493DD41}"/>
                </a:ext>
              </a:extLst>
            </p:cNvPr>
            <p:cNvSpPr txBox="1"/>
            <p:nvPr/>
          </p:nvSpPr>
          <p:spPr>
            <a:xfrm>
              <a:off x="2361000" y="2011808"/>
              <a:ext cx="793024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39" name="íŝḻïḓe">
              <a:extLst>
                <a:ext uri="{FF2B5EF4-FFF2-40B4-BE49-F238E27FC236}">
                  <a16:creationId xmlns:a16="http://schemas.microsoft.com/office/drawing/2014/main" id="{97733E11-D28E-42B8-9525-D54082E32E14}"/>
                </a:ext>
              </a:extLst>
            </p:cNvPr>
            <p:cNvSpPr/>
            <p:nvPr/>
          </p:nvSpPr>
          <p:spPr>
            <a:xfrm>
              <a:off x="1965894" y="2451531"/>
              <a:ext cx="1164901" cy="336959"/>
            </a:xfrm>
            <a:custGeom>
              <a:avLst/>
              <a:gdLst/>
              <a:ahLst/>
              <a:cxnLst/>
              <a:rect l="0" t="0" r="0" b="0"/>
              <a:pathLst>
                <a:path w="889200" h="220400" fill="none">
                  <a:moveTo>
                    <a:pt x="0" y="220400"/>
                  </a:moveTo>
                  <a:lnTo>
                    <a:pt x="8892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iṣḷíďe">
              <a:extLst>
                <a:ext uri="{FF2B5EF4-FFF2-40B4-BE49-F238E27FC236}">
                  <a16:creationId xmlns:a16="http://schemas.microsoft.com/office/drawing/2014/main" id="{AB8B22E5-F765-4D0F-B3E6-8ED5FF778CB0}"/>
                </a:ext>
              </a:extLst>
            </p:cNvPr>
            <p:cNvSpPr txBox="1"/>
            <p:nvPr/>
          </p:nvSpPr>
          <p:spPr>
            <a:xfrm>
              <a:off x="2362024" y="2486389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  <p:sp>
          <p:nvSpPr>
            <p:cNvPr id="41" name="ï$ľíḑê">
              <a:extLst>
                <a:ext uri="{FF2B5EF4-FFF2-40B4-BE49-F238E27FC236}">
                  <a16:creationId xmlns:a16="http://schemas.microsoft.com/office/drawing/2014/main" id="{4B291A2D-0F0D-457D-B9AF-2D68FE528954}"/>
                </a:ext>
              </a:extLst>
            </p:cNvPr>
            <p:cNvSpPr/>
            <p:nvPr/>
          </p:nvSpPr>
          <p:spPr>
            <a:xfrm>
              <a:off x="2194893" y="2904682"/>
              <a:ext cx="935903" cy="336959"/>
            </a:xfrm>
            <a:custGeom>
              <a:avLst/>
              <a:gdLst/>
              <a:ahLst/>
              <a:cxnLst/>
              <a:rect l="0" t="0" r="0" b="0"/>
              <a:pathLst>
                <a:path w="714400" h="220400" fill="none">
                  <a:moveTo>
                    <a:pt x="0" y="220400"/>
                  </a:moveTo>
                  <a:lnTo>
                    <a:pt x="714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25400" cap="flat">
              <a:solidFill>
                <a:schemeClr val="bg1">
                  <a:lumMod val="50000"/>
                </a:schemeClr>
              </a:solidFill>
              <a:bevel/>
              <a:headEnd type="diamond"/>
              <a:tailEnd type="none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ṣ1ídé">
              <a:extLst>
                <a:ext uri="{FF2B5EF4-FFF2-40B4-BE49-F238E27FC236}">
                  <a16:creationId xmlns:a16="http://schemas.microsoft.com/office/drawing/2014/main" id="{6913383D-6EE7-4187-8DDE-25A959BA9A7E}"/>
                </a:ext>
              </a:extLst>
            </p:cNvPr>
            <p:cNvSpPr txBox="1"/>
            <p:nvPr/>
          </p:nvSpPr>
          <p:spPr>
            <a:xfrm>
              <a:off x="2362024" y="2939540"/>
              <a:ext cx="792000" cy="29048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>
              <a:normAutofit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Text Here</a:t>
              </a:r>
              <a:endParaRPr sz="1200" dirty="0">
                <a:cs typeface="+mn-ea"/>
                <a:sym typeface="+mn-lt"/>
              </a:endParaRPr>
            </a:p>
          </p:txBody>
        </p:sp>
      </p:grpSp>
      <p:sp>
        <p:nvSpPr>
          <p:cNvPr id="64" name="PA-文本框 9">
            <a:extLst>
              <a:ext uri="{FF2B5EF4-FFF2-40B4-BE49-F238E27FC236}">
                <a16:creationId xmlns:a16="http://schemas.microsoft.com/office/drawing/2014/main" id="{9A6401DF-0F15-4A16-A1F5-BC3DEA856DF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33274" y="5424639"/>
            <a:ext cx="6844006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6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B5F2F72C-E847-6B45-9105-30E34328CA18}"/>
              </a:ext>
            </a:extLst>
          </p:cNvPr>
          <p:cNvSpPr/>
          <p:nvPr/>
        </p:nvSpPr>
        <p:spPr>
          <a:xfrm>
            <a:off x="3137274" y="1577801"/>
            <a:ext cx="3371850" cy="405799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8E23135-7012-4146-87B0-CD04F349410D}"/>
              </a:ext>
            </a:extLst>
          </p:cNvPr>
          <p:cNvSpPr/>
          <p:nvPr/>
        </p:nvSpPr>
        <p:spPr>
          <a:xfrm>
            <a:off x="0" y="3224530"/>
            <a:ext cx="4618384" cy="2858135"/>
          </a:xfrm>
          <a:prstGeom prst="rect">
            <a:avLst/>
          </a:prstGeom>
          <a:blipFill rotWithShape="1">
            <a:blip r:embed="rId3"/>
            <a:srcRect/>
            <a:stretch>
              <a:fillRect t="-3807" b="-38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A759DB8-B677-A54A-B735-8782E20D4791}"/>
              </a:ext>
            </a:extLst>
          </p:cNvPr>
          <p:cNvSpPr/>
          <p:nvPr/>
        </p:nvSpPr>
        <p:spPr>
          <a:xfrm>
            <a:off x="4838700" y="1993900"/>
            <a:ext cx="7353300" cy="322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210D531-6FB1-3544-A82A-5ED5CB76A636}"/>
              </a:ext>
            </a:extLst>
          </p:cNvPr>
          <p:cNvSpPr txBox="1"/>
          <p:nvPr/>
        </p:nvSpPr>
        <p:spPr>
          <a:xfrm>
            <a:off x="3377756" y="2207580"/>
            <a:ext cx="1414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4444E76-6D71-7040-9280-B6D2F40CA742}"/>
              </a:ext>
            </a:extLst>
          </p:cNvPr>
          <p:cNvGrpSpPr/>
          <p:nvPr/>
        </p:nvGrpSpPr>
        <p:grpSpPr>
          <a:xfrm>
            <a:off x="5613097" y="2652637"/>
            <a:ext cx="5584190" cy="1442901"/>
            <a:chOff x="7483989" y="3135784"/>
            <a:chExt cx="5584190" cy="1442901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B56D27A-5676-524E-868D-571B97268D6F}"/>
                </a:ext>
              </a:extLst>
            </p:cNvPr>
            <p:cNvSpPr/>
            <p:nvPr/>
          </p:nvSpPr>
          <p:spPr>
            <a:xfrm>
              <a:off x="7483989" y="3732684"/>
              <a:ext cx="5584190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107A97BE-F912-B34D-80BD-F4AB5A2E18C7}"/>
                </a:ext>
              </a:extLst>
            </p:cNvPr>
            <p:cNvSpPr/>
            <p:nvPr/>
          </p:nvSpPr>
          <p:spPr>
            <a:xfrm>
              <a:off x="7483989" y="3135784"/>
              <a:ext cx="2733675" cy="5148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0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4FE902F-B0E4-204F-A7DB-9A4F2C88C654}"/>
              </a:ext>
            </a:extLst>
          </p:cNvPr>
          <p:cNvGrpSpPr/>
          <p:nvPr/>
        </p:nvGrpSpPr>
        <p:grpSpPr>
          <a:xfrm>
            <a:off x="660980" y="604012"/>
            <a:ext cx="5095240" cy="5400040"/>
            <a:chOff x="4994" y="819"/>
            <a:chExt cx="8024" cy="850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41FC0CB-B538-DB40-BBBA-0C12E538C093}"/>
                </a:ext>
              </a:extLst>
            </p:cNvPr>
            <p:cNvGrpSpPr/>
            <p:nvPr/>
          </p:nvGrpSpPr>
          <p:grpSpPr>
            <a:xfrm>
              <a:off x="4994" y="1265"/>
              <a:ext cx="6785" cy="8058"/>
              <a:chOff x="3171029" y="803564"/>
              <a:chExt cx="4308763" cy="5116945"/>
            </a:xfrm>
          </p:grpSpPr>
          <p:sp>
            <p:nvSpPr>
              <p:cNvPr id="23" name="弧形 15">
                <a:extLst>
                  <a:ext uri="{FF2B5EF4-FFF2-40B4-BE49-F238E27FC236}">
                    <a16:creationId xmlns:a16="http://schemas.microsoft.com/office/drawing/2014/main" id="{DCF70515-7A18-1F44-A495-B04C829F0FE0}"/>
                  </a:ext>
                </a:extLst>
              </p:cNvPr>
              <p:cNvSpPr/>
              <p:nvPr/>
            </p:nvSpPr>
            <p:spPr>
              <a:xfrm>
                <a:off x="3171029" y="803564"/>
                <a:ext cx="4308763" cy="5116945"/>
              </a:xfrm>
              <a:prstGeom prst="arc">
                <a:avLst>
                  <a:gd name="adj1" fmla="val 7704569"/>
                  <a:gd name="adj2" fmla="val 12029833"/>
                </a:avLst>
              </a:prstGeom>
              <a:noFill/>
              <a:ln>
                <a:solidFill>
                  <a:srgbClr val="DDDE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6611FC2-1882-5A46-8CD1-D484ED17173D}"/>
                  </a:ext>
                </a:extLst>
              </p:cNvPr>
              <p:cNvSpPr/>
              <p:nvPr/>
            </p:nvSpPr>
            <p:spPr>
              <a:xfrm>
                <a:off x="3246130" y="2575920"/>
                <a:ext cx="45719" cy="45719"/>
              </a:xfrm>
              <a:prstGeom prst="ellipse">
                <a:avLst/>
              </a:prstGeom>
              <a:solidFill>
                <a:srgbClr val="DDDE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F27260-684D-2941-A80A-D819F8AEF0E0}"/>
                </a:ext>
              </a:extLst>
            </p:cNvPr>
            <p:cNvGrpSpPr/>
            <p:nvPr/>
          </p:nvGrpSpPr>
          <p:grpSpPr>
            <a:xfrm>
              <a:off x="6233" y="819"/>
              <a:ext cx="6785" cy="8055"/>
              <a:chOff x="6233" y="819"/>
              <a:chExt cx="6785" cy="8055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62BDE9-A3CF-6542-94AF-93B7A4E3D03D}"/>
                  </a:ext>
                </a:extLst>
              </p:cNvPr>
              <p:cNvGrpSpPr/>
              <p:nvPr/>
            </p:nvGrpSpPr>
            <p:grpSpPr>
              <a:xfrm>
                <a:off x="6233" y="1963"/>
                <a:ext cx="6785" cy="6911"/>
                <a:chOff x="3957781" y="1246496"/>
                <a:chExt cx="4308763" cy="4388393"/>
              </a:xfrm>
            </p:grpSpPr>
            <p:sp>
              <p:nvSpPr>
                <p:cNvPr id="20" name="弧形 1">
                  <a:extLst>
                    <a:ext uri="{FF2B5EF4-FFF2-40B4-BE49-F238E27FC236}">
                      <a16:creationId xmlns:a16="http://schemas.microsoft.com/office/drawing/2014/main" id="{957CC9F7-3213-CB4C-9EE2-1746AAE67E52}"/>
                    </a:ext>
                  </a:extLst>
                </p:cNvPr>
                <p:cNvSpPr/>
                <p:nvPr/>
              </p:nvSpPr>
              <p:spPr>
                <a:xfrm>
                  <a:off x="3957781" y="1265383"/>
                  <a:ext cx="4308763" cy="4350326"/>
                </a:xfrm>
                <a:prstGeom prst="arc">
                  <a:avLst>
                    <a:gd name="adj1" fmla="val 5368489"/>
                    <a:gd name="adj2" fmla="val 16261056"/>
                  </a:avLst>
                </a:prstGeom>
                <a:noFill/>
                <a:ln>
                  <a:solidFill>
                    <a:srgbClr val="C1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1E70F20-0A14-C84E-97CA-3D308ECF50E7}"/>
                    </a:ext>
                  </a:extLst>
                </p:cNvPr>
                <p:cNvSpPr/>
                <p:nvPr/>
              </p:nvSpPr>
              <p:spPr>
                <a:xfrm>
                  <a:off x="6133943" y="1246496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D66FCDFB-8962-FB47-90F5-2EEAD0C44CB5}"/>
                    </a:ext>
                  </a:extLst>
                </p:cNvPr>
                <p:cNvSpPr/>
                <p:nvPr/>
              </p:nvSpPr>
              <p:spPr>
                <a:xfrm>
                  <a:off x="6105526" y="5589170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CC7BA2A-4852-BC4D-895D-E1D36A813CAA}"/>
                  </a:ext>
                </a:extLst>
              </p:cNvPr>
              <p:cNvSpPr/>
              <p:nvPr/>
            </p:nvSpPr>
            <p:spPr>
              <a:xfrm>
                <a:off x="9660" y="819"/>
                <a:ext cx="72" cy="72"/>
              </a:xfrm>
              <a:prstGeom prst="ellipse">
                <a:avLst/>
              </a:prstGeom>
              <a:solidFill>
                <a:srgbClr val="C1C1C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EACD454-E60B-F744-A71C-9B9AEAD8F73A}"/>
                  </a:ext>
                </a:extLst>
              </p:cNvPr>
              <p:cNvGrpSpPr/>
              <p:nvPr/>
            </p:nvGrpSpPr>
            <p:grpSpPr>
              <a:xfrm>
                <a:off x="7085" y="2600"/>
                <a:ext cx="5322" cy="5435"/>
                <a:chOff x="4498848" y="1651284"/>
                <a:chExt cx="3379770" cy="3451068"/>
              </a:xfrm>
            </p:grpSpPr>
            <p:sp>
              <p:nvSpPr>
                <p:cNvPr id="15" name="弧形 17">
                  <a:extLst>
                    <a:ext uri="{FF2B5EF4-FFF2-40B4-BE49-F238E27FC236}">
                      <a16:creationId xmlns:a16="http://schemas.microsoft.com/office/drawing/2014/main" id="{209F0990-BC7A-024E-94AE-A6966FF21E69}"/>
                    </a:ext>
                  </a:extLst>
                </p:cNvPr>
                <p:cNvSpPr/>
                <p:nvPr/>
              </p:nvSpPr>
              <p:spPr>
                <a:xfrm>
                  <a:off x="4498848" y="1671782"/>
                  <a:ext cx="3379770" cy="3430570"/>
                </a:xfrm>
                <a:prstGeom prst="arc">
                  <a:avLst>
                    <a:gd name="adj1" fmla="val 16135557"/>
                    <a:gd name="adj2" fmla="val 8938577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9F1123D3-04CA-4846-AF23-E74BC3A8F24B}"/>
                    </a:ext>
                  </a:extLst>
                </p:cNvPr>
                <p:cNvSpPr/>
                <p:nvPr/>
              </p:nvSpPr>
              <p:spPr>
                <a:xfrm>
                  <a:off x="6133943" y="16512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3BB9E683-51E3-184F-9BAC-182A6FC0D4D8}"/>
                    </a:ext>
                  </a:extLst>
                </p:cNvPr>
                <p:cNvSpPr/>
                <p:nvPr/>
              </p:nvSpPr>
              <p:spPr>
                <a:xfrm>
                  <a:off x="4710885" y="42359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B392DC0-05B9-4B49-9894-4709E6A57B6E}"/>
                  </a:ext>
                </a:extLst>
              </p:cNvPr>
              <p:cNvSpPr/>
              <p:nvPr/>
            </p:nvSpPr>
            <p:spPr>
              <a:xfrm>
                <a:off x="7442" y="3035"/>
                <a:ext cx="4572" cy="457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DDEE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1962C8-A6BF-2649-9274-17EB21B010AC}"/>
              </a:ext>
            </a:extLst>
          </p:cNvPr>
          <p:cNvGrpSpPr/>
          <p:nvPr/>
        </p:nvGrpSpPr>
        <p:grpSpPr>
          <a:xfrm>
            <a:off x="2365320" y="1755902"/>
            <a:ext cx="3391535" cy="3611245"/>
            <a:chOff x="4875274" y="1671782"/>
            <a:chExt cx="3391269" cy="3611418"/>
          </a:xfrm>
        </p:grpSpPr>
        <p:sp>
          <p:nvSpPr>
            <p:cNvPr id="5" name="弧形 58">
              <a:extLst>
                <a:ext uri="{FF2B5EF4-FFF2-40B4-BE49-F238E27FC236}">
                  <a16:creationId xmlns:a16="http://schemas.microsoft.com/office/drawing/2014/main" id="{345C43B0-CB56-434B-BAC1-9E1397AF42D3}"/>
                </a:ext>
              </a:extLst>
            </p:cNvPr>
            <p:cNvSpPr/>
            <p:nvPr/>
          </p:nvSpPr>
          <p:spPr>
            <a:xfrm>
              <a:off x="4875274" y="1671782"/>
              <a:ext cx="3391269" cy="3611418"/>
            </a:xfrm>
            <a:prstGeom prst="arc">
              <a:avLst>
                <a:gd name="adj1" fmla="val 20643614"/>
                <a:gd name="adj2" fmla="val 3170841"/>
              </a:avLst>
            </a:prstGeom>
            <a:ln>
              <a:solidFill>
                <a:srgbClr val="DDDE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9F57994-150E-474A-8E13-C4F0AC220EB4}"/>
                </a:ext>
              </a:extLst>
            </p:cNvPr>
            <p:cNvSpPr/>
            <p:nvPr/>
          </p:nvSpPr>
          <p:spPr>
            <a:xfrm>
              <a:off x="7607796" y="4856860"/>
              <a:ext cx="45719" cy="45719"/>
            </a:xfrm>
            <a:prstGeom prst="ellipse">
              <a:avLst/>
            </a:prstGeom>
            <a:solidFill>
              <a:srgbClr val="C1C1C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64BC4993-A13F-C24C-BE8A-04590C3C609F}"/>
              </a:ext>
            </a:extLst>
          </p:cNvPr>
          <p:cNvSpPr/>
          <p:nvPr/>
        </p:nvSpPr>
        <p:spPr>
          <a:xfrm>
            <a:off x="2395546" y="2126742"/>
            <a:ext cx="2604516" cy="260451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01 7">
            <a:extLst>
              <a:ext uri="{FF2B5EF4-FFF2-40B4-BE49-F238E27FC236}">
                <a16:creationId xmlns:a16="http://schemas.microsoft.com/office/drawing/2014/main" id="{12E84804-1639-D641-9510-BD1224CF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19" y="2677952"/>
            <a:ext cx="162736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BD46181-208E-7940-A7D6-4D48844892C1}"/>
              </a:ext>
            </a:extLst>
          </p:cNvPr>
          <p:cNvSpPr/>
          <p:nvPr/>
        </p:nvSpPr>
        <p:spPr>
          <a:xfrm>
            <a:off x="6422173" y="2268244"/>
            <a:ext cx="3791209" cy="782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-文本框 9">
            <a:extLst>
              <a:ext uri="{FF2B5EF4-FFF2-40B4-BE49-F238E27FC236}">
                <a16:creationId xmlns:a16="http://schemas.microsoft.com/office/drawing/2014/main" id="{19A3653D-5CE6-894F-848E-12BBCED76E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22172" y="3466721"/>
            <a:ext cx="4256159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B9F691-29CB-6E45-8822-CAEC7AB74E8B}"/>
              </a:ext>
            </a:extLst>
          </p:cNvPr>
          <p:cNvSpPr txBox="1"/>
          <p:nvPr/>
        </p:nvSpPr>
        <p:spPr>
          <a:xfrm>
            <a:off x="7110618" y="2354786"/>
            <a:ext cx="241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269097D2-F5FC-4246-8270-694406DFDBC0}"/>
              </a:ext>
            </a:extLst>
          </p:cNvPr>
          <p:cNvSpPr/>
          <p:nvPr/>
        </p:nvSpPr>
        <p:spPr>
          <a:xfrm>
            <a:off x="781792" y="6004052"/>
            <a:ext cx="307776" cy="307776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41B63D49-FF88-A448-B6F8-E60C18B0CA03}"/>
              </a:ext>
            </a:extLst>
          </p:cNvPr>
          <p:cNvSpPr/>
          <p:nvPr/>
        </p:nvSpPr>
        <p:spPr>
          <a:xfrm>
            <a:off x="11030834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BD23A113-5D1E-4A49-B1EB-D0D646166A85}"/>
              </a:ext>
            </a:extLst>
          </p:cNvPr>
          <p:cNvSpPr/>
          <p:nvPr/>
        </p:nvSpPr>
        <p:spPr>
          <a:xfrm>
            <a:off x="4969455" y="4776596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6B4E5B57-1794-F742-9B74-A87908C9A41A}"/>
              </a:ext>
            </a:extLst>
          </p:cNvPr>
          <p:cNvSpPr/>
          <p:nvPr/>
        </p:nvSpPr>
        <p:spPr>
          <a:xfrm>
            <a:off x="2364685" y="1451033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3FA8B98-A4DF-4648-82C3-123A71B25785}"/>
              </a:ext>
            </a:extLst>
          </p:cNvPr>
          <p:cNvSpPr/>
          <p:nvPr/>
        </p:nvSpPr>
        <p:spPr>
          <a:xfrm>
            <a:off x="11511947" y="6127101"/>
            <a:ext cx="307776" cy="30777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3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bldLvl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š1îḑé">
            <a:extLst>
              <a:ext uri="{FF2B5EF4-FFF2-40B4-BE49-F238E27FC236}">
                <a16:creationId xmlns:a16="http://schemas.microsoft.com/office/drawing/2014/main" id="{69934489-1E98-D24D-91B2-A613A033D51C}"/>
              </a:ext>
            </a:extLst>
          </p:cNvPr>
          <p:cNvSpPr/>
          <p:nvPr/>
        </p:nvSpPr>
        <p:spPr>
          <a:xfrm>
            <a:off x="-2" y="3097906"/>
            <a:ext cx="12192003" cy="14394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思源黑体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3" name="PA-Flowchart: Connector 1">
            <a:extLst>
              <a:ext uri="{FF2B5EF4-FFF2-40B4-BE49-F238E27FC236}">
                <a16:creationId xmlns:a16="http://schemas.microsoft.com/office/drawing/2014/main" id="{9CB591E6-521D-864B-B9DE-63E170E1D8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32711" y="1028697"/>
            <a:ext cx="3387726" cy="5114926"/>
          </a:xfrm>
          <a:prstGeom prst="rect">
            <a:avLst/>
          </a:prstGeom>
          <a:blipFill>
            <a:blip r:embed="rId4"/>
            <a:srcRect/>
            <a:stretch>
              <a:fillRect l="-26405" r="-9960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îŝḷíḋé">
            <a:extLst>
              <a:ext uri="{FF2B5EF4-FFF2-40B4-BE49-F238E27FC236}">
                <a16:creationId xmlns:a16="http://schemas.microsoft.com/office/drawing/2014/main" id="{9BF91BD4-B796-D34E-8AD0-5EA14290FD02}"/>
              </a:ext>
            </a:extLst>
          </p:cNvPr>
          <p:cNvSpPr/>
          <p:nvPr/>
        </p:nvSpPr>
        <p:spPr>
          <a:xfrm>
            <a:off x="8132711" y="0"/>
            <a:ext cx="3387778" cy="9017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思源黑体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" name="išľidè">
            <a:extLst>
              <a:ext uri="{FF2B5EF4-FFF2-40B4-BE49-F238E27FC236}">
                <a16:creationId xmlns:a16="http://schemas.microsoft.com/office/drawing/2014/main" id="{3BC5598D-E333-B641-A995-739DFB76FD30}"/>
              </a:ext>
            </a:extLst>
          </p:cNvPr>
          <p:cNvSpPr/>
          <p:nvPr/>
        </p:nvSpPr>
        <p:spPr>
          <a:xfrm>
            <a:off x="8132711" y="6270623"/>
            <a:ext cx="3387778" cy="5873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思源黑体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7" name="ísļîḓè">
            <a:extLst>
              <a:ext uri="{FF2B5EF4-FFF2-40B4-BE49-F238E27FC236}">
                <a16:creationId xmlns:a16="http://schemas.microsoft.com/office/drawing/2014/main" id="{9D3F8128-9696-8149-8208-079192F3EFD5}"/>
              </a:ext>
            </a:extLst>
          </p:cNvPr>
          <p:cNvGrpSpPr/>
          <p:nvPr/>
        </p:nvGrpSpPr>
        <p:grpSpPr>
          <a:xfrm>
            <a:off x="723899" y="1602334"/>
            <a:ext cx="822601" cy="822601"/>
            <a:chOff x="0" y="0"/>
            <a:chExt cx="822599" cy="822598"/>
          </a:xfrm>
        </p:grpSpPr>
        <p:sp>
          <p:nvSpPr>
            <p:cNvPr id="11" name="íşlïḍê">
              <a:extLst>
                <a:ext uri="{FF2B5EF4-FFF2-40B4-BE49-F238E27FC236}">
                  <a16:creationId xmlns:a16="http://schemas.microsoft.com/office/drawing/2014/main" id="{940BCFD1-B831-BF42-AF8E-09F68E9D9189}"/>
                </a:ext>
              </a:extLst>
            </p:cNvPr>
            <p:cNvSpPr/>
            <p:nvPr/>
          </p:nvSpPr>
          <p:spPr>
            <a:xfrm>
              <a:off x="0" y="-1"/>
              <a:ext cx="822600" cy="822600"/>
            </a:xfrm>
            <a:prstGeom prst="ellipse">
              <a:avLst/>
            </a:prstGeom>
            <a:solidFill>
              <a:schemeClr val="accent2"/>
            </a:solidFill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iṣḻïḑè">
              <a:extLst>
                <a:ext uri="{FF2B5EF4-FFF2-40B4-BE49-F238E27FC236}">
                  <a16:creationId xmlns:a16="http://schemas.microsoft.com/office/drawing/2014/main" id="{1093AE8A-E2FF-0740-B212-35001C7AB66E}"/>
                </a:ext>
              </a:extLst>
            </p:cNvPr>
            <p:cNvSpPr/>
            <p:nvPr/>
          </p:nvSpPr>
          <p:spPr>
            <a:xfrm>
              <a:off x="204437" y="166826"/>
              <a:ext cx="413725" cy="48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43"/>
                  </a:moveTo>
                  <a:cubicBezTo>
                    <a:pt x="21600" y="20578"/>
                    <a:pt x="15984" y="21600"/>
                    <a:pt x="10800" y="21600"/>
                  </a:cubicBezTo>
                  <a:cubicBezTo>
                    <a:pt x="5616" y="21600"/>
                    <a:pt x="0" y="20578"/>
                    <a:pt x="0" y="18243"/>
                  </a:cubicBezTo>
                  <a:cubicBezTo>
                    <a:pt x="0" y="16492"/>
                    <a:pt x="3110" y="15689"/>
                    <a:pt x="5702" y="15324"/>
                  </a:cubicBezTo>
                  <a:cubicBezTo>
                    <a:pt x="6221" y="15251"/>
                    <a:pt x="6739" y="15543"/>
                    <a:pt x="6826" y="15981"/>
                  </a:cubicBezTo>
                  <a:cubicBezTo>
                    <a:pt x="6912" y="16419"/>
                    <a:pt x="6566" y="16857"/>
                    <a:pt x="6048" y="16930"/>
                  </a:cubicBezTo>
                  <a:cubicBezTo>
                    <a:pt x="2851" y="17441"/>
                    <a:pt x="1987" y="18170"/>
                    <a:pt x="1987" y="18316"/>
                  </a:cubicBezTo>
                  <a:cubicBezTo>
                    <a:pt x="2074" y="18754"/>
                    <a:pt x="5011" y="19922"/>
                    <a:pt x="10800" y="19922"/>
                  </a:cubicBezTo>
                  <a:cubicBezTo>
                    <a:pt x="16589" y="19922"/>
                    <a:pt x="19526" y="18754"/>
                    <a:pt x="19699" y="18243"/>
                  </a:cubicBezTo>
                  <a:cubicBezTo>
                    <a:pt x="19613" y="18170"/>
                    <a:pt x="18749" y="17368"/>
                    <a:pt x="15552" y="16930"/>
                  </a:cubicBezTo>
                  <a:cubicBezTo>
                    <a:pt x="15034" y="16857"/>
                    <a:pt x="14688" y="16419"/>
                    <a:pt x="14774" y="15981"/>
                  </a:cubicBezTo>
                  <a:cubicBezTo>
                    <a:pt x="14861" y="15543"/>
                    <a:pt x="15379" y="15251"/>
                    <a:pt x="15898" y="15324"/>
                  </a:cubicBezTo>
                  <a:cubicBezTo>
                    <a:pt x="18490" y="15689"/>
                    <a:pt x="21600" y="16492"/>
                    <a:pt x="21600" y="18243"/>
                  </a:cubicBezTo>
                  <a:close/>
                  <a:moveTo>
                    <a:pt x="6912" y="13281"/>
                  </a:moveTo>
                  <a:cubicBezTo>
                    <a:pt x="7862" y="13281"/>
                    <a:pt x="7862" y="13281"/>
                    <a:pt x="7862" y="13281"/>
                  </a:cubicBezTo>
                  <a:cubicBezTo>
                    <a:pt x="7862" y="18243"/>
                    <a:pt x="7862" y="18243"/>
                    <a:pt x="7862" y="18243"/>
                  </a:cubicBezTo>
                  <a:cubicBezTo>
                    <a:pt x="7862" y="18754"/>
                    <a:pt x="8294" y="19119"/>
                    <a:pt x="8813" y="19119"/>
                  </a:cubicBezTo>
                  <a:cubicBezTo>
                    <a:pt x="12787" y="19119"/>
                    <a:pt x="12787" y="19119"/>
                    <a:pt x="12787" y="19119"/>
                  </a:cubicBezTo>
                  <a:cubicBezTo>
                    <a:pt x="13306" y="19119"/>
                    <a:pt x="13738" y="18754"/>
                    <a:pt x="13738" y="18243"/>
                  </a:cubicBezTo>
                  <a:cubicBezTo>
                    <a:pt x="13738" y="13281"/>
                    <a:pt x="13738" y="13281"/>
                    <a:pt x="13738" y="13281"/>
                  </a:cubicBezTo>
                  <a:cubicBezTo>
                    <a:pt x="14774" y="13281"/>
                    <a:pt x="14774" y="13281"/>
                    <a:pt x="14774" y="13281"/>
                  </a:cubicBezTo>
                  <a:cubicBezTo>
                    <a:pt x="15293" y="13281"/>
                    <a:pt x="15725" y="12916"/>
                    <a:pt x="15725" y="12478"/>
                  </a:cubicBezTo>
                  <a:cubicBezTo>
                    <a:pt x="15725" y="7443"/>
                    <a:pt x="15725" y="7443"/>
                    <a:pt x="15725" y="7443"/>
                  </a:cubicBezTo>
                  <a:cubicBezTo>
                    <a:pt x="15725" y="7078"/>
                    <a:pt x="14947" y="6130"/>
                    <a:pt x="13565" y="5984"/>
                  </a:cubicBezTo>
                  <a:cubicBezTo>
                    <a:pt x="12960" y="5911"/>
                    <a:pt x="11923" y="5838"/>
                    <a:pt x="10800" y="5838"/>
                  </a:cubicBezTo>
                  <a:cubicBezTo>
                    <a:pt x="9677" y="5838"/>
                    <a:pt x="8640" y="5911"/>
                    <a:pt x="8035" y="5984"/>
                  </a:cubicBezTo>
                  <a:cubicBezTo>
                    <a:pt x="6653" y="6130"/>
                    <a:pt x="5875" y="7078"/>
                    <a:pt x="5875" y="7443"/>
                  </a:cubicBezTo>
                  <a:cubicBezTo>
                    <a:pt x="5875" y="12478"/>
                    <a:pt x="5875" y="12478"/>
                    <a:pt x="5875" y="12478"/>
                  </a:cubicBezTo>
                  <a:cubicBezTo>
                    <a:pt x="5875" y="12916"/>
                    <a:pt x="6307" y="13281"/>
                    <a:pt x="6912" y="13281"/>
                  </a:cubicBezTo>
                  <a:close/>
                  <a:moveTo>
                    <a:pt x="10800" y="4962"/>
                  </a:moveTo>
                  <a:cubicBezTo>
                    <a:pt x="12442" y="4962"/>
                    <a:pt x="13738" y="3868"/>
                    <a:pt x="13738" y="2481"/>
                  </a:cubicBezTo>
                  <a:cubicBezTo>
                    <a:pt x="13738" y="1095"/>
                    <a:pt x="12442" y="0"/>
                    <a:pt x="10800" y="0"/>
                  </a:cubicBezTo>
                  <a:cubicBezTo>
                    <a:pt x="9158" y="0"/>
                    <a:pt x="7862" y="1095"/>
                    <a:pt x="7862" y="2481"/>
                  </a:cubicBezTo>
                  <a:cubicBezTo>
                    <a:pt x="7862" y="3868"/>
                    <a:pt x="9158" y="4962"/>
                    <a:pt x="10800" y="4962"/>
                  </a:cubicBezTo>
                  <a:close/>
                  <a:moveTo>
                    <a:pt x="10800" y="4962"/>
                  </a:moveTo>
                  <a:cubicBezTo>
                    <a:pt x="10800" y="4962"/>
                    <a:pt x="10800" y="4962"/>
                    <a:pt x="10800" y="496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ïšľîďê">
            <a:extLst>
              <a:ext uri="{FF2B5EF4-FFF2-40B4-BE49-F238E27FC236}">
                <a16:creationId xmlns:a16="http://schemas.microsoft.com/office/drawing/2014/main" id="{0C2C7767-7735-5B44-A80B-58C8458FE586}"/>
              </a:ext>
            </a:extLst>
          </p:cNvPr>
          <p:cNvGrpSpPr/>
          <p:nvPr/>
        </p:nvGrpSpPr>
        <p:grpSpPr>
          <a:xfrm>
            <a:off x="723899" y="3395676"/>
            <a:ext cx="822601" cy="822602"/>
            <a:chOff x="0" y="0"/>
            <a:chExt cx="822599" cy="822598"/>
          </a:xfrm>
        </p:grpSpPr>
        <p:sp>
          <p:nvSpPr>
            <p:cNvPr id="18" name="iŝḻïdè">
              <a:extLst>
                <a:ext uri="{FF2B5EF4-FFF2-40B4-BE49-F238E27FC236}">
                  <a16:creationId xmlns:a16="http://schemas.microsoft.com/office/drawing/2014/main" id="{56B8921A-B2C7-664D-9137-7DDFACFFB382}"/>
                </a:ext>
              </a:extLst>
            </p:cNvPr>
            <p:cNvSpPr/>
            <p:nvPr/>
          </p:nvSpPr>
          <p:spPr>
            <a:xfrm>
              <a:off x="0" y="-1"/>
              <a:ext cx="822600" cy="822600"/>
            </a:xfrm>
            <a:prstGeom prst="ellipse">
              <a:avLst/>
            </a:prstGeom>
            <a:solidFill>
              <a:schemeClr val="accent2"/>
            </a:solidFill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îṩ1îḋe">
              <a:extLst>
                <a:ext uri="{FF2B5EF4-FFF2-40B4-BE49-F238E27FC236}">
                  <a16:creationId xmlns:a16="http://schemas.microsoft.com/office/drawing/2014/main" id="{388CF02E-E011-6549-9BD3-761FA0742832}"/>
                </a:ext>
              </a:extLst>
            </p:cNvPr>
            <p:cNvSpPr/>
            <p:nvPr/>
          </p:nvSpPr>
          <p:spPr>
            <a:xfrm>
              <a:off x="204437" y="120530"/>
              <a:ext cx="413725" cy="48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43"/>
                  </a:moveTo>
                  <a:cubicBezTo>
                    <a:pt x="21600" y="20578"/>
                    <a:pt x="15984" y="21600"/>
                    <a:pt x="10800" y="21600"/>
                  </a:cubicBezTo>
                  <a:cubicBezTo>
                    <a:pt x="5616" y="21600"/>
                    <a:pt x="0" y="20578"/>
                    <a:pt x="0" y="18243"/>
                  </a:cubicBezTo>
                  <a:cubicBezTo>
                    <a:pt x="0" y="16492"/>
                    <a:pt x="3110" y="15689"/>
                    <a:pt x="5702" y="15324"/>
                  </a:cubicBezTo>
                  <a:cubicBezTo>
                    <a:pt x="6221" y="15251"/>
                    <a:pt x="6739" y="15543"/>
                    <a:pt x="6826" y="15981"/>
                  </a:cubicBezTo>
                  <a:cubicBezTo>
                    <a:pt x="6912" y="16419"/>
                    <a:pt x="6566" y="16857"/>
                    <a:pt x="6048" y="16930"/>
                  </a:cubicBezTo>
                  <a:cubicBezTo>
                    <a:pt x="2851" y="17441"/>
                    <a:pt x="1987" y="18170"/>
                    <a:pt x="1987" y="18316"/>
                  </a:cubicBezTo>
                  <a:cubicBezTo>
                    <a:pt x="2074" y="18754"/>
                    <a:pt x="5011" y="19922"/>
                    <a:pt x="10800" y="19922"/>
                  </a:cubicBezTo>
                  <a:cubicBezTo>
                    <a:pt x="16589" y="19922"/>
                    <a:pt x="19526" y="18754"/>
                    <a:pt x="19699" y="18243"/>
                  </a:cubicBezTo>
                  <a:cubicBezTo>
                    <a:pt x="19613" y="18170"/>
                    <a:pt x="18749" y="17368"/>
                    <a:pt x="15552" y="16930"/>
                  </a:cubicBezTo>
                  <a:cubicBezTo>
                    <a:pt x="15034" y="16857"/>
                    <a:pt x="14688" y="16419"/>
                    <a:pt x="14774" y="15981"/>
                  </a:cubicBezTo>
                  <a:cubicBezTo>
                    <a:pt x="14861" y="15543"/>
                    <a:pt x="15379" y="15251"/>
                    <a:pt x="15898" y="15324"/>
                  </a:cubicBezTo>
                  <a:cubicBezTo>
                    <a:pt x="18490" y="15689"/>
                    <a:pt x="21600" y="16492"/>
                    <a:pt x="21600" y="18243"/>
                  </a:cubicBezTo>
                  <a:close/>
                  <a:moveTo>
                    <a:pt x="6912" y="13281"/>
                  </a:moveTo>
                  <a:cubicBezTo>
                    <a:pt x="7862" y="13281"/>
                    <a:pt x="7862" y="13281"/>
                    <a:pt x="7862" y="13281"/>
                  </a:cubicBezTo>
                  <a:cubicBezTo>
                    <a:pt x="7862" y="18243"/>
                    <a:pt x="7862" y="18243"/>
                    <a:pt x="7862" y="18243"/>
                  </a:cubicBezTo>
                  <a:cubicBezTo>
                    <a:pt x="7862" y="18754"/>
                    <a:pt x="8294" y="19119"/>
                    <a:pt x="8813" y="19119"/>
                  </a:cubicBezTo>
                  <a:cubicBezTo>
                    <a:pt x="12787" y="19119"/>
                    <a:pt x="12787" y="19119"/>
                    <a:pt x="12787" y="19119"/>
                  </a:cubicBezTo>
                  <a:cubicBezTo>
                    <a:pt x="13306" y="19119"/>
                    <a:pt x="13738" y="18754"/>
                    <a:pt x="13738" y="18243"/>
                  </a:cubicBezTo>
                  <a:cubicBezTo>
                    <a:pt x="13738" y="13281"/>
                    <a:pt x="13738" y="13281"/>
                    <a:pt x="13738" y="13281"/>
                  </a:cubicBezTo>
                  <a:cubicBezTo>
                    <a:pt x="14774" y="13281"/>
                    <a:pt x="14774" y="13281"/>
                    <a:pt x="14774" y="13281"/>
                  </a:cubicBezTo>
                  <a:cubicBezTo>
                    <a:pt x="15293" y="13281"/>
                    <a:pt x="15725" y="12916"/>
                    <a:pt x="15725" y="12478"/>
                  </a:cubicBezTo>
                  <a:cubicBezTo>
                    <a:pt x="15725" y="7443"/>
                    <a:pt x="15725" y="7443"/>
                    <a:pt x="15725" y="7443"/>
                  </a:cubicBezTo>
                  <a:cubicBezTo>
                    <a:pt x="15725" y="7078"/>
                    <a:pt x="14947" y="6130"/>
                    <a:pt x="13565" y="5984"/>
                  </a:cubicBezTo>
                  <a:cubicBezTo>
                    <a:pt x="12960" y="5911"/>
                    <a:pt x="11923" y="5838"/>
                    <a:pt x="10800" y="5838"/>
                  </a:cubicBezTo>
                  <a:cubicBezTo>
                    <a:pt x="9677" y="5838"/>
                    <a:pt x="8640" y="5911"/>
                    <a:pt x="8035" y="5984"/>
                  </a:cubicBezTo>
                  <a:cubicBezTo>
                    <a:pt x="6653" y="6130"/>
                    <a:pt x="5875" y="7078"/>
                    <a:pt x="5875" y="7443"/>
                  </a:cubicBezTo>
                  <a:cubicBezTo>
                    <a:pt x="5875" y="12478"/>
                    <a:pt x="5875" y="12478"/>
                    <a:pt x="5875" y="12478"/>
                  </a:cubicBezTo>
                  <a:cubicBezTo>
                    <a:pt x="5875" y="12916"/>
                    <a:pt x="6307" y="13281"/>
                    <a:pt x="6912" y="13281"/>
                  </a:cubicBezTo>
                  <a:close/>
                  <a:moveTo>
                    <a:pt x="10800" y="4962"/>
                  </a:moveTo>
                  <a:cubicBezTo>
                    <a:pt x="12442" y="4962"/>
                    <a:pt x="13738" y="3868"/>
                    <a:pt x="13738" y="2481"/>
                  </a:cubicBezTo>
                  <a:cubicBezTo>
                    <a:pt x="13738" y="1095"/>
                    <a:pt x="12442" y="0"/>
                    <a:pt x="10800" y="0"/>
                  </a:cubicBezTo>
                  <a:cubicBezTo>
                    <a:pt x="9158" y="0"/>
                    <a:pt x="7862" y="1095"/>
                    <a:pt x="7862" y="2481"/>
                  </a:cubicBezTo>
                  <a:cubicBezTo>
                    <a:pt x="7862" y="3868"/>
                    <a:pt x="9158" y="4962"/>
                    <a:pt x="10800" y="4962"/>
                  </a:cubicBezTo>
                  <a:close/>
                  <a:moveTo>
                    <a:pt x="10800" y="4962"/>
                  </a:moveTo>
                  <a:cubicBezTo>
                    <a:pt x="10800" y="4962"/>
                    <a:pt x="10800" y="4962"/>
                    <a:pt x="10800" y="496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iṡļiḑè">
            <a:extLst>
              <a:ext uri="{FF2B5EF4-FFF2-40B4-BE49-F238E27FC236}">
                <a16:creationId xmlns:a16="http://schemas.microsoft.com/office/drawing/2014/main" id="{9971A8B7-891D-8B47-9B0F-354CCEC73A66}"/>
              </a:ext>
            </a:extLst>
          </p:cNvPr>
          <p:cNvGrpSpPr/>
          <p:nvPr/>
        </p:nvGrpSpPr>
        <p:grpSpPr>
          <a:xfrm>
            <a:off x="723899" y="4888078"/>
            <a:ext cx="822601" cy="822601"/>
            <a:chOff x="0" y="0"/>
            <a:chExt cx="822599" cy="822598"/>
          </a:xfrm>
        </p:grpSpPr>
        <p:sp>
          <p:nvSpPr>
            <p:cNvPr id="25" name="iṥľïḑe">
              <a:extLst>
                <a:ext uri="{FF2B5EF4-FFF2-40B4-BE49-F238E27FC236}">
                  <a16:creationId xmlns:a16="http://schemas.microsoft.com/office/drawing/2014/main" id="{8914968D-528E-714E-9254-A6C6CFD4BE54}"/>
                </a:ext>
              </a:extLst>
            </p:cNvPr>
            <p:cNvSpPr/>
            <p:nvPr/>
          </p:nvSpPr>
          <p:spPr>
            <a:xfrm>
              <a:off x="0" y="-1"/>
              <a:ext cx="822600" cy="822600"/>
            </a:xfrm>
            <a:prstGeom prst="ellipse">
              <a:avLst/>
            </a:prstGeom>
            <a:solidFill>
              <a:schemeClr val="accent2"/>
            </a:solidFill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ïṣḻiḓé">
              <a:extLst>
                <a:ext uri="{FF2B5EF4-FFF2-40B4-BE49-F238E27FC236}">
                  <a16:creationId xmlns:a16="http://schemas.microsoft.com/office/drawing/2014/main" id="{96EF0A4A-E604-274A-BAE5-F7D5E1802D8D}"/>
                </a:ext>
              </a:extLst>
            </p:cNvPr>
            <p:cNvSpPr/>
            <p:nvPr/>
          </p:nvSpPr>
          <p:spPr>
            <a:xfrm>
              <a:off x="204437" y="166826"/>
              <a:ext cx="413725" cy="48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43"/>
                  </a:moveTo>
                  <a:cubicBezTo>
                    <a:pt x="21600" y="20578"/>
                    <a:pt x="15984" y="21600"/>
                    <a:pt x="10800" y="21600"/>
                  </a:cubicBezTo>
                  <a:cubicBezTo>
                    <a:pt x="5616" y="21600"/>
                    <a:pt x="0" y="20578"/>
                    <a:pt x="0" y="18243"/>
                  </a:cubicBezTo>
                  <a:cubicBezTo>
                    <a:pt x="0" y="16492"/>
                    <a:pt x="3110" y="15689"/>
                    <a:pt x="5702" y="15324"/>
                  </a:cubicBezTo>
                  <a:cubicBezTo>
                    <a:pt x="6221" y="15251"/>
                    <a:pt x="6739" y="15543"/>
                    <a:pt x="6826" y="15981"/>
                  </a:cubicBezTo>
                  <a:cubicBezTo>
                    <a:pt x="6912" y="16419"/>
                    <a:pt x="6566" y="16857"/>
                    <a:pt x="6048" y="16930"/>
                  </a:cubicBezTo>
                  <a:cubicBezTo>
                    <a:pt x="2851" y="17441"/>
                    <a:pt x="1987" y="18170"/>
                    <a:pt x="1987" y="18316"/>
                  </a:cubicBezTo>
                  <a:cubicBezTo>
                    <a:pt x="2074" y="18754"/>
                    <a:pt x="5011" y="19922"/>
                    <a:pt x="10800" y="19922"/>
                  </a:cubicBezTo>
                  <a:cubicBezTo>
                    <a:pt x="16589" y="19922"/>
                    <a:pt x="19526" y="18754"/>
                    <a:pt x="19699" y="18243"/>
                  </a:cubicBezTo>
                  <a:cubicBezTo>
                    <a:pt x="19613" y="18170"/>
                    <a:pt x="18749" y="17368"/>
                    <a:pt x="15552" y="16930"/>
                  </a:cubicBezTo>
                  <a:cubicBezTo>
                    <a:pt x="15034" y="16857"/>
                    <a:pt x="14688" y="16419"/>
                    <a:pt x="14774" y="15981"/>
                  </a:cubicBezTo>
                  <a:cubicBezTo>
                    <a:pt x="14861" y="15543"/>
                    <a:pt x="15379" y="15251"/>
                    <a:pt x="15898" y="15324"/>
                  </a:cubicBezTo>
                  <a:cubicBezTo>
                    <a:pt x="18490" y="15689"/>
                    <a:pt x="21600" y="16492"/>
                    <a:pt x="21600" y="18243"/>
                  </a:cubicBezTo>
                  <a:close/>
                  <a:moveTo>
                    <a:pt x="6912" y="13281"/>
                  </a:moveTo>
                  <a:cubicBezTo>
                    <a:pt x="7862" y="13281"/>
                    <a:pt x="7862" y="13281"/>
                    <a:pt x="7862" y="13281"/>
                  </a:cubicBezTo>
                  <a:cubicBezTo>
                    <a:pt x="7862" y="18243"/>
                    <a:pt x="7862" y="18243"/>
                    <a:pt x="7862" y="18243"/>
                  </a:cubicBezTo>
                  <a:cubicBezTo>
                    <a:pt x="7862" y="18754"/>
                    <a:pt x="8294" y="19119"/>
                    <a:pt x="8813" y="19119"/>
                  </a:cubicBezTo>
                  <a:cubicBezTo>
                    <a:pt x="12787" y="19119"/>
                    <a:pt x="12787" y="19119"/>
                    <a:pt x="12787" y="19119"/>
                  </a:cubicBezTo>
                  <a:cubicBezTo>
                    <a:pt x="13306" y="19119"/>
                    <a:pt x="13738" y="18754"/>
                    <a:pt x="13738" y="18243"/>
                  </a:cubicBezTo>
                  <a:cubicBezTo>
                    <a:pt x="13738" y="13281"/>
                    <a:pt x="13738" y="13281"/>
                    <a:pt x="13738" y="13281"/>
                  </a:cubicBezTo>
                  <a:cubicBezTo>
                    <a:pt x="14774" y="13281"/>
                    <a:pt x="14774" y="13281"/>
                    <a:pt x="14774" y="13281"/>
                  </a:cubicBezTo>
                  <a:cubicBezTo>
                    <a:pt x="15293" y="13281"/>
                    <a:pt x="15725" y="12916"/>
                    <a:pt x="15725" y="12478"/>
                  </a:cubicBezTo>
                  <a:cubicBezTo>
                    <a:pt x="15725" y="7443"/>
                    <a:pt x="15725" y="7443"/>
                    <a:pt x="15725" y="7443"/>
                  </a:cubicBezTo>
                  <a:cubicBezTo>
                    <a:pt x="15725" y="7078"/>
                    <a:pt x="14947" y="6130"/>
                    <a:pt x="13565" y="5984"/>
                  </a:cubicBezTo>
                  <a:cubicBezTo>
                    <a:pt x="12960" y="5911"/>
                    <a:pt x="11923" y="5838"/>
                    <a:pt x="10800" y="5838"/>
                  </a:cubicBezTo>
                  <a:cubicBezTo>
                    <a:pt x="9677" y="5838"/>
                    <a:pt x="8640" y="5911"/>
                    <a:pt x="8035" y="5984"/>
                  </a:cubicBezTo>
                  <a:cubicBezTo>
                    <a:pt x="6653" y="6130"/>
                    <a:pt x="5875" y="7078"/>
                    <a:pt x="5875" y="7443"/>
                  </a:cubicBezTo>
                  <a:cubicBezTo>
                    <a:pt x="5875" y="12478"/>
                    <a:pt x="5875" y="12478"/>
                    <a:pt x="5875" y="12478"/>
                  </a:cubicBezTo>
                  <a:cubicBezTo>
                    <a:pt x="5875" y="12916"/>
                    <a:pt x="6307" y="13281"/>
                    <a:pt x="6912" y="13281"/>
                  </a:cubicBezTo>
                  <a:close/>
                  <a:moveTo>
                    <a:pt x="10800" y="4962"/>
                  </a:moveTo>
                  <a:cubicBezTo>
                    <a:pt x="12442" y="4962"/>
                    <a:pt x="13738" y="3868"/>
                    <a:pt x="13738" y="2481"/>
                  </a:cubicBezTo>
                  <a:cubicBezTo>
                    <a:pt x="13738" y="1095"/>
                    <a:pt x="12442" y="0"/>
                    <a:pt x="10800" y="0"/>
                  </a:cubicBezTo>
                  <a:cubicBezTo>
                    <a:pt x="9158" y="0"/>
                    <a:pt x="7862" y="1095"/>
                    <a:pt x="7862" y="2481"/>
                  </a:cubicBezTo>
                  <a:cubicBezTo>
                    <a:pt x="7862" y="3868"/>
                    <a:pt x="9158" y="4962"/>
                    <a:pt x="10800" y="4962"/>
                  </a:cubicBezTo>
                  <a:close/>
                  <a:moveTo>
                    <a:pt x="10800" y="4962"/>
                  </a:moveTo>
                  <a:cubicBezTo>
                    <a:pt x="10800" y="4962"/>
                    <a:pt x="10800" y="4962"/>
                    <a:pt x="10800" y="496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思源黑体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7" name="Rectangle 29">
            <a:extLst>
              <a:ext uri="{FF2B5EF4-FFF2-40B4-BE49-F238E27FC236}">
                <a16:creationId xmlns:a16="http://schemas.microsoft.com/office/drawing/2014/main" id="{12E51480-447D-C844-803F-12715789CA5E}"/>
              </a:ext>
            </a:extLst>
          </p:cNvPr>
          <p:cNvSpPr/>
          <p:nvPr/>
        </p:nvSpPr>
        <p:spPr>
          <a:xfrm>
            <a:off x="1907446" y="1855028"/>
            <a:ext cx="363182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4F68B111-7188-0941-AAA4-E69B3A4295AB}"/>
              </a:ext>
            </a:extLst>
          </p:cNvPr>
          <p:cNvSpPr/>
          <p:nvPr/>
        </p:nvSpPr>
        <p:spPr>
          <a:xfrm>
            <a:off x="1907446" y="1551871"/>
            <a:ext cx="1736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0FACAE6-98F0-214F-8AA5-EEF96396F120}"/>
              </a:ext>
            </a:extLst>
          </p:cNvPr>
          <p:cNvSpPr/>
          <p:nvPr/>
        </p:nvSpPr>
        <p:spPr>
          <a:xfrm>
            <a:off x="1907446" y="3675036"/>
            <a:ext cx="363182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FFA566E3-3151-F147-BB96-50CD748342A4}"/>
              </a:ext>
            </a:extLst>
          </p:cNvPr>
          <p:cNvSpPr/>
          <p:nvPr/>
        </p:nvSpPr>
        <p:spPr>
          <a:xfrm>
            <a:off x="1907446" y="3371879"/>
            <a:ext cx="1736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8A06638A-6D4C-5449-85EF-540049575055}"/>
              </a:ext>
            </a:extLst>
          </p:cNvPr>
          <p:cNvSpPr/>
          <p:nvPr/>
        </p:nvSpPr>
        <p:spPr>
          <a:xfrm>
            <a:off x="1907446" y="5182936"/>
            <a:ext cx="363182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A29645C9-DEF7-C34C-9C92-B049577D60A0}"/>
              </a:ext>
            </a:extLst>
          </p:cNvPr>
          <p:cNvSpPr/>
          <p:nvPr/>
        </p:nvSpPr>
        <p:spPr>
          <a:xfrm>
            <a:off x="1907446" y="4879779"/>
            <a:ext cx="1736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9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972A45-8BE8-4E16-8617-29361A9DDC97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798886F-F567-49D4-9541-4EAA1F63F5C5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545B09D-15A9-4A85-9113-E06D386720FC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0DBCD2E6-D6B5-4907-A63C-D5DB8884152F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5E6875EF-10D9-4FB4-9C13-855072717F98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410650A5-7D5A-47F0-9566-5E2637013704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21" name="Circle">
                  <a:extLst>
                    <a:ext uri="{FF2B5EF4-FFF2-40B4-BE49-F238E27FC236}">
                      <a16:creationId xmlns:a16="http://schemas.microsoft.com/office/drawing/2014/main" id="{923C8A68-C3DC-41DD-974B-9CB3911C7B86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Circle">
                  <a:extLst>
                    <a:ext uri="{FF2B5EF4-FFF2-40B4-BE49-F238E27FC236}">
                      <a16:creationId xmlns:a16="http://schemas.microsoft.com/office/drawing/2014/main" id="{BC419F3B-D79C-4F18-A0EA-4EFB4804FE09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ADC4C3B3-1252-4768-A178-48B574F9F1DE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Circle">
                  <a:extLst>
                    <a:ext uri="{FF2B5EF4-FFF2-40B4-BE49-F238E27FC236}">
                      <a16:creationId xmlns:a16="http://schemas.microsoft.com/office/drawing/2014/main" id="{3711BE5E-4E30-4495-93CC-5E3E9BC62878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A08F37A-6536-48F5-8695-98DA2D6E9F8E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圆角矩形 1">
            <a:extLst>
              <a:ext uri="{FF2B5EF4-FFF2-40B4-BE49-F238E27FC236}">
                <a16:creationId xmlns:a16="http://schemas.microsoft.com/office/drawing/2014/main" id="{7E3401D8-BCFB-48E0-95D4-B2A57F187857}"/>
              </a:ext>
            </a:extLst>
          </p:cNvPr>
          <p:cNvSpPr/>
          <p:nvPr/>
        </p:nvSpPr>
        <p:spPr>
          <a:xfrm>
            <a:off x="985045" y="3429001"/>
            <a:ext cx="10221911" cy="2733894"/>
          </a:xfrm>
          <a:prstGeom prst="roundRect">
            <a:avLst>
              <a:gd name="adj" fmla="val 6661"/>
            </a:avLst>
          </a:prstGeom>
          <a:solidFill>
            <a:schemeClr val="accent1">
              <a:alpha val="9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D2F7E4-249A-4909-ADF4-7B2975D4D119}"/>
              </a:ext>
            </a:extLst>
          </p:cNvPr>
          <p:cNvSpPr txBox="1"/>
          <p:nvPr/>
        </p:nvSpPr>
        <p:spPr>
          <a:xfrm>
            <a:off x="3742052" y="731549"/>
            <a:ext cx="4620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391671-C120-4687-B97A-1DDC707BB727}"/>
              </a:ext>
            </a:extLst>
          </p:cNvPr>
          <p:cNvSpPr txBox="1"/>
          <p:nvPr/>
        </p:nvSpPr>
        <p:spPr>
          <a:xfrm>
            <a:off x="3530598" y="1315114"/>
            <a:ext cx="5043805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For our ever-lasting friendship, send sincere blessings and warm greetings to my friends whom I miss so much.</a:t>
            </a: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79EF89BD-DC59-4FB4-B1C1-8C58E5B21D5B}"/>
              </a:ext>
            </a:extLst>
          </p:cNvPr>
          <p:cNvSpPr/>
          <p:nvPr/>
        </p:nvSpPr>
        <p:spPr>
          <a:xfrm>
            <a:off x="5399221" y="2733896"/>
            <a:ext cx="1320534" cy="13147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3CC11039-A645-408E-BCA4-041D7857FDB6}"/>
              </a:ext>
            </a:extLst>
          </p:cNvPr>
          <p:cNvSpPr/>
          <p:nvPr/>
        </p:nvSpPr>
        <p:spPr>
          <a:xfrm>
            <a:off x="6871469" y="2854887"/>
            <a:ext cx="1077488" cy="10727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B357A85-A497-461F-8DE4-85245F1569D6}"/>
              </a:ext>
            </a:extLst>
          </p:cNvPr>
          <p:cNvSpPr/>
          <p:nvPr/>
        </p:nvSpPr>
        <p:spPr>
          <a:xfrm>
            <a:off x="4170020" y="2854887"/>
            <a:ext cx="1077488" cy="10727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46" tIns="44923" rIns="89846" bIns="44923"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8" name="Freeform 92">
            <a:extLst>
              <a:ext uri="{FF2B5EF4-FFF2-40B4-BE49-F238E27FC236}">
                <a16:creationId xmlns:a16="http://schemas.microsoft.com/office/drawing/2014/main" id="{CDBFADA8-5303-4638-98B3-724C238FE1E7}"/>
              </a:ext>
            </a:extLst>
          </p:cNvPr>
          <p:cNvSpPr>
            <a:spLocks noEditPoints="1"/>
          </p:cNvSpPr>
          <p:nvPr/>
        </p:nvSpPr>
        <p:spPr bwMode="auto">
          <a:xfrm>
            <a:off x="4566154" y="3247760"/>
            <a:ext cx="282813" cy="286814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46" tIns="44923" rIns="89846" bIns="44923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6E3822-1152-4708-BE45-50C70C489296}"/>
              </a:ext>
            </a:extLst>
          </p:cNvPr>
          <p:cNvGrpSpPr/>
          <p:nvPr/>
        </p:nvGrpSpPr>
        <p:grpSpPr>
          <a:xfrm>
            <a:off x="5854713" y="3134310"/>
            <a:ext cx="429677" cy="400265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10" name="Freeform 153">
              <a:extLst>
                <a:ext uri="{FF2B5EF4-FFF2-40B4-BE49-F238E27FC236}">
                  <a16:creationId xmlns:a16="http://schemas.microsoft.com/office/drawing/2014/main" id="{F8181910-0D9F-4885-849C-5796157EC11E}"/>
                </a:ext>
              </a:extLst>
            </p:cNvPr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54">
              <a:extLst>
                <a:ext uri="{FF2B5EF4-FFF2-40B4-BE49-F238E27FC236}">
                  <a16:creationId xmlns:a16="http://schemas.microsoft.com/office/drawing/2014/main" id="{47C16477-F927-458B-94FC-842491FB795C}"/>
                </a:ext>
              </a:extLst>
            </p:cNvPr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55">
              <a:extLst>
                <a:ext uri="{FF2B5EF4-FFF2-40B4-BE49-F238E27FC236}">
                  <a16:creationId xmlns:a16="http://schemas.microsoft.com/office/drawing/2014/main" id="{7C9D00B9-4DD9-45E4-A186-4A8C91B25A13}"/>
                </a:ext>
              </a:extLst>
            </p:cNvPr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Rectangle 156">
              <a:extLst>
                <a:ext uri="{FF2B5EF4-FFF2-40B4-BE49-F238E27FC236}">
                  <a16:creationId xmlns:a16="http://schemas.microsoft.com/office/drawing/2014/main" id="{D4934815-0864-465E-9450-186CD36E2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Freeform 140">
            <a:extLst>
              <a:ext uri="{FF2B5EF4-FFF2-40B4-BE49-F238E27FC236}">
                <a16:creationId xmlns:a16="http://schemas.microsoft.com/office/drawing/2014/main" id="{4F824F5A-4B28-4A16-8368-B1EADC469368}"/>
              </a:ext>
            </a:extLst>
          </p:cNvPr>
          <p:cNvSpPr>
            <a:spLocks noEditPoints="1"/>
          </p:cNvSpPr>
          <p:nvPr/>
        </p:nvSpPr>
        <p:spPr bwMode="auto">
          <a:xfrm>
            <a:off x="7261874" y="3240974"/>
            <a:ext cx="294892" cy="29360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46" tIns="44923" rIns="89846" bIns="44923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PA-文本框 9">
            <a:extLst>
              <a:ext uri="{FF2B5EF4-FFF2-40B4-BE49-F238E27FC236}">
                <a16:creationId xmlns:a16="http://schemas.microsoft.com/office/drawing/2014/main" id="{CD6BBE23-D8B4-4542-A66F-492068769A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5027" y="4492212"/>
            <a:ext cx="7198725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7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4FE902F-B0E4-204F-A7DB-9A4F2C88C654}"/>
              </a:ext>
            </a:extLst>
          </p:cNvPr>
          <p:cNvGrpSpPr/>
          <p:nvPr/>
        </p:nvGrpSpPr>
        <p:grpSpPr>
          <a:xfrm>
            <a:off x="660980" y="604012"/>
            <a:ext cx="5095240" cy="5400040"/>
            <a:chOff x="4994" y="819"/>
            <a:chExt cx="8024" cy="850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41FC0CB-B538-DB40-BBBA-0C12E538C093}"/>
                </a:ext>
              </a:extLst>
            </p:cNvPr>
            <p:cNvGrpSpPr/>
            <p:nvPr/>
          </p:nvGrpSpPr>
          <p:grpSpPr>
            <a:xfrm>
              <a:off x="4994" y="1265"/>
              <a:ext cx="6785" cy="8058"/>
              <a:chOff x="3171029" y="803564"/>
              <a:chExt cx="4308763" cy="5116945"/>
            </a:xfrm>
          </p:grpSpPr>
          <p:sp>
            <p:nvSpPr>
              <p:cNvPr id="23" name="弧形 15">
                <a:extLst>
                  <a:ext uri="{FF2B5EF4-FFF2-40B4-BE49-F238E27FC236}">
                    <a16:creationId xmlns:a16="http://schemas.microsoft.com/office/drawing/2014/main" id="{DCF70515-7A18-1F44-A495-B04C829F0FE0}"/>
                  </a:ext>
                </a:extLst>
              </p:cNvPr>
              <p:cNvSpPr/>
              <p:nvPr/>
            </p:nvSpPr>
            <p:spPr>
              <a:xfrm>
                <a:off x="3171029" y="803564"/>
                <a:ext cx="4308763" cy="5116945"/>
              </a:xfrm>
              <a:prstGeom prst="arc">
                <a:avLst>
                  <a:gd name="adj1" fmla="val 7704569"/>
                  <a:gd name="adj2" fmla="val 12029833"/>
                </a:avLst>
              </a:prstGeom>
              <a:noFill/>
              <a:ln>
                <a:solidFill>
                  <a:srgbClr val="DDDE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6611FC2-1882-5A46-8CD1-D484ED17173D}"/>
                  </a:ext>
                </a:extLst>
              </p:cNvPr>
              <p:cNvSpPr/>
              <p:nvPr/>
            </p:nvSpPr>
            <p:spPr>
              <a:xfrm>
                <a:off x="3246130" y="2575920"/>
                <a:ext cx="45719" cy="45719"/>
              </a:xfrm>
              <a:prstGeom prst="ellipse">
                <a:avLst/>
              </a:prstGeom>
              <a:solidFill>
                <a:srgbClr val="DDDE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F27260-684D-2941-A80A-D819F8AEF0E0}"/>
                </a:ext>
              </a:extLst>
            </p:cNvPr>
            <p:cNvGrpSpPr/>
            <p:nvPr/>
          </p:nvGrpSpPr>
          <p:grpSpPr>
            <a:xfrm>
              <a:off x="6233" y="819"/>
              <a:ext cx="6785" cy="8055"/>
              <a:chOff x="6233" y="819"/>
              <a:chExt cx="6785" cy="8055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62BDE9-A3CF-6542-94AF-93B7A4E3D03D}"/>
                  </a:ext>
                </a:extLst>
              </p:cNvPr>
              <p:cNvGrpSpPr/>
              <p:nvPr/>
            </p:nvGrpSpPr>
            <p:grpSpPr>
              <a:xfrm>
                <a:off x="6233" y="1963"/>
                <a:ext cx="6785" cy="6911"/>
                <a:chOff x="3957781" y="1246496"/>
                <a:chExt cx="4308763" cy="4388393"/>
              </a:xfrm>
            </p:grpSpPr>
            <p:sp>
              <p:nvSpPr>
                <p:cNvPr id="20" name="弧形 1">
                  <a:extLst>
                    <a:ext uri="{FF2B5EF4-FFF2-40B4-BE49-F238E27FC236}">
                      <a16:creationId xmlns:a16="http://schemas.microsoft.com/office/drawing/2014/main" id="{957CC9F7-3213-CB4C-9EE2-1746AAE67E52}"/>
                    </a:ext>
                  </a:extLst>
                </p:cNvPr>
                <p:cNvSpPr/>
                <p:nvPr/>
              </p:nvSpPr>
              <p:spPr>
                <a:xfrm>
                  <a:off x="3957781" y="1265383"/>
                  <a:ext cx="4308763" cy="4350326"/>
                </a:xfrm>
                <a:prstGeom prst="arc">
                  <a:avLst>
                    <a:gd name="adj1" fmla="val 5368489"/>
                    <a:gd name="adj2" fmla="val 16261056"/>
                  </a:avLst>
                </a:prstGeom>
                <a:noFill/>
                <a:ln>
                  <a:solidFill>
                    <a:srgbClr val="C1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1E70F20-0A14-C84E-97CA-3D308ECF50E7}"/>
                    </a:ext>
                  </a:extLst>
                </p:cNvPr>
                <p:cNvSpPr/>
                <p:nvPr/>
              </p:nvSpPr>
              <p:spPr>
                <a:xfrm>
                  <a:off x="6133943" y="1246496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D66FCDFB-8962-FB47-90F5-2EEAD0C44CB5}"/>
                    </a:ext>
                  </a:extLst>
                </p:cNvPr>
                <p:cNvSpPr/>
                <p:nvPr/>
              </p:nvSpPr>
              <p:spPr>
                <a:xfrm>
                  <a:off x="6105526" y="5589170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CC7BA2A-4852-BC4D-895D-E1D36A813CAA}"/>
                  </a:ext>
                </a:extLst>
              </p:cNvPr>
              <p:cNvSpPr/>
              <p:nvPr/>
            </p:nvSpPr>
            <p:spPr>
              <a:xfrm>
                <a:off x="9660" y="819"/>
                <a:ext cx="72" cy="72"/>
              </a:xfrm>
              <a:prstGeom prst="ellipse">
                <a:avLst/>
              </a:prstGeom>
              <a:solidFill>
                <a:srgbClr val="C1C1C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EACD454-E60B-F744-A71C-9B9AEAD8F73A}"/>
                  </a:ext>
                </a:extLst>
              </p:cNvPr>
              <p:cNvGrpSpPr/>
              <p:nvPr/>
            </p:nvGrpSpPr>
            <p:grpSpPr>
              <a:xfrm>
                <a:off x="7085" y="2600"/>
                <a:ext cx="5322" cy="5435"/>
                <a:chOff x="4498848" y="1651284"/>
                <a:chExt cx="3379770" cy="3451068"/>
              </a:xfrm>
            </p:grpSpPr>
            <p:sp>
              <p:nvSpPr>
                <p:cNvPr id="15" name="弧形 17">
                  <a:extLst>
                    <a:ext uri="{FF2B5EF4-FFF2-40B4-BE49-F238E27FC236}">
                      <a16:creationId xmlns:a16="http://schemas.microsoft.com/office/drawing/2014/main" id="{209F0990-BC7A-024E-94AE-A6966FF21E69}"/>
                    </a:ext>
                  </a:extLst>
                </p:cNvPr>
                <p:cNvSpPr/>
                <p:nvPr/>
              </p:nvSpPr>
              <p:spPr>
                <a:xfrm>
                  <a:off x="4498848" y="1671782"/>
                  <a:ext cx="3379770" cy="3430570"/>
                </a:xfrm>
                <a:prstGeom prst="arc">
                  <a:avLst>
                    <a:gd name="adj1" fmla="val 16135557"/>
                    <a:gd name="adj2" fmla="val 8938577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9F1123D3-04CA-4846-AF23-E74BC3A8F24B}"/>
                    </a:ext>
                  </a:extLst>
                </p:cNvPr>
                <p:cNvSpPr/>
                <p:nvPr/>
              </p:nvSpPr>
              <p:spPr>
                <a:xfrm>
                  <a:off x="6133943" y="16512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3BB9E683-51E3-184F-9BAC-182A6FC0D4D8}"/>
                    </a:ext>
                  </a:extLst>
                </p:cNvPr>
                <p:cNvSpPr/>
                <p:nvPr/>
              </p:nvSpPr>
              <p:spPr>
                <a:xfrm>
                  <a:off x="4710885" y="42359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B392DC0-05B9-4B49-9894-4709E6A57B6E}"/>
                  </a:ext>
                </a:extLst>
              </p:cNvPr>
              <p:cNvSpPr/>
              <p:nvPr/>
            </p:nvSpPr>
            <p:spPr>
              <a:xfrm>
                <a:off x="7442" y="3035"/>
                <a:ext cx="4572" cy="457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DDEE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1962C8-A6BF-2649-9274-17EB21B010AC}"/>
              </a:ext>
            </a:extLst>
          </p:cNvPr>
          <p:cNvGrpSpPr/>
          <p:nvPr/>
        </p:nvGrpSpPr>
        <p:grpSpPr>
          <a:xfrm>
            <a:off x="2365320" y="1755902"/>
            <a:ext cx="3391535" cy="3611245"/>
            <a:chOff x="4875274" y="1671782"/>
            <a:chExt cx="3391269" cy="3611418"/>
          </a:xfrm>
        </p:grpSpPr>
        <p:sp>
          <p:nvSpPr>
            <p:cNvPr id="5" name="弧形 58">
              <a:extLst>
                <a:ext uri="{FF2B5EF4-FFF2-40B4-BE49-F238E27FC236}">
                  <a16:creationId xmlns:a16="http://schemas.microsoft.com/office/drawing/2014/main" id="{345C43B0-CB56-434B-BAC1-9E1397AF42D3}"/>
                </a:ext>
              </a:extLst>
            </p:cNvPr>
            <p:cNvSpPr/>
            <p:nvPr/>
          </p:nvSpPr>
          <p:spPr>
            <a:xfrm>
              <a:off x="4875274" y="1671782"/>
              <a:ext cx="3391269" cy="3611418"/>
            </a:xfrm>
            <a:prstGeom prst="arc">
              <a:avLst>
                <a:gd name="adj1" fmla="val 20643614"/>
                <a:gd name="adj2" fmla="val 3170841"/>
              </a:avLst>
            </a:prstGeom>
            <a:ln>
              <a:solidFill>
                <a:srgbClr val="DDDE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9F57994-150E-474A-8E13-C4F0AC220EB4}"/>
                </a:ext>
              </a:extLst>
            </p:cNvPr>
            <p:cNvSpPr/>
            <p:nvPr/>
          </p:nvSpPr>
          <p:spPr>
            <a:xfrm>
              <a:off x="7607796" y="4856860"/>
              <a:ext cx="45719" cy="45719"/>
            </a:xfrm>
            <a:prstGeom prst="ellipse">
              <a:avLst/>
            </a:prstGeom>
            <a:solidFill>
              <a:srgbClr val="C1C1C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64BC4993-A13F-C24C-BE8A-04590C3C609F}"/>
              </a:ext>
            </a:extLst>
          </p:cNvPr>
          <p:cNvSpPr/>
          <p:nvPr/>
        </p:nvSpPr>
        <p:spPr>
          <a:xfrm>
            <a:off x="2395546" y="2126742"/>
            <a:ext cx="2604516" cy="260451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01 7">
            <a:extLst>
              <a:ext uri="{FF2B5EF4-FFF2-40B4-BE49-F238E27FC236}">
                <a16:creationId xmlns:a16="http://schemas.microsoft.com/office/drawing/2014/main" id="{12E84804-1639-D641-9510-BD1224CF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19" y="2677952"/>
            <a:ext cx="162736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BD46181-208E-7940-A7D6-4D48844892C1}"/>
              </a:ext>
            </a:extLst>
          </p:cNvPr>
          <p:cNvSpPr/>
          <p:nvPr/>
        </p:nvSpPr>
        <p:spPr>
          <a:xfrm>
            <a:off x="6422173" y="2268244"/>
            <a:ext cx="3791209" cy="782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-文本框 9">
            <a:extLst>
              <a:ext uri="{FF2B5EF4-FFF2-40B4-BE49-F238E27FC236}">
                <a16:creationId xmlns:a16="http://schemas.microsoft.com/office/drawing/2014/main" id="{19A3653D-5CE6-894F-848E-12BBCED76E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22172" y="3466721"/>
            <a:ext cx="4256159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B9F691-29CB-6E45-8822-CAEC7AB74E8B}"/>
              </a:ext>
            </a:extLst>
          </p:cNvPr>
          <p:cNvSpPr txBox="1"/>
          <p:nvPr/>
        </p:nvSpPr>
        <p:spPr>
          <a:xfrm>
            <a:off x="7110618" y="2354786"/>
            <a:ext cx="241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269097D2-F5FC-4246-8270-694406DFDBC0}"/>
              </a:ext>
            </a:extLst>
          </p:cNvPr>
          <p:cNvSpPr/>
          <p:nvPr/>
        </p:nvSpPr>
        <p:spPr>
          <a:xfrm>
            <a:off x="781792" y="6004052"/>
            <a:ext cx="307776" cy="307776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41B63D49-FF88-A448-B6F8-E60C18B0CA03}"/>
              </a:ext>
            </a:extLst>
          </p:cNvPr>
          <p:cNvSpPr/>
          <p:nvPr/>
        </p:nvSpPr>
        <p:spPr>
          <a:xfrm>
            <a:off x="11030834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BD23A113-5D1E-4A49-B1EB-D0D646166A85}"/>
              </a:ext>
            </a:extLst>
          </p:cNvPr>
          <p:cNvSpPr/>
          <p:nvPr/>
        </p:nvSpPr>
        <p:spPr>
          <a:xfrm>
            <a:off x="4969455" y="4776596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6B4E5B57-1794-F742-9B74-A87908C9A41A}"/>
              </a:ext>
            </a:extLst>
          </p:cNvPr>
          <p:cNvSpPr/>
          <p:nvPr/>
        </p:nvSpPr>
        <p:spPr>
          <a:xfrm>
            <a:off x="2364685" y="1451033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3FA8B98-A4DF-4648-82C3-123A71B25785}"/>
              </a:ext>
            </a:extLst>
          </p:cNvPr>
          <p:cNvSpPr/>
          <p:nvPr/>
        </p:nvSpPr>
        <p:spPr>
          <a:xfrm>
            <a:off x="11511947" y="6127101"/>
            <a:ext cx="307776" cy="30777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2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bldLvl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5130080C-817D-48EE-8F9F-B569677543FE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B659A41-10B6-40DB-B3D5-7CB07453DC6A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FF5E198A-7F2F-4549-BB61-BA3052E3DD32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E0083B74-DDB4-4076-8E00-AFC787DA5810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6F89ACCA-342C-4BDD-B7C3-5D5A3642FF50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6BEA62D-8CFA-4F03-85A3-DBFCAB33776A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92679B66-2976-4D17-92E9-96F107D186A9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D810C9E5-7C49-4BCB-A77E-F13F9C63C3BD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Circle">
                  <a:extLst>
                    <a:ext uri="{FF2B5EF4-FFF2-40B4-BE49-F238E27FC236}">
                      <a16:creationId xmlns:a16="http://schemas.microsoft.com/office/drawing/2014/main" id="{839ED1AF-6E7E-4A5F-8C76-F2A7893EBB47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Circle">
                  <a:extLst>
                    <a:ext uri="{FF2B5EF4-FFF2-40B4-BE49-F238E27FC236}">
                      <a16:creationId xmlns:a16="http://schemas.microsoft.com/office/drawing/2014/main" id="{42E3D045-4784-4ED5-9D92-0FF024C21F68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964B5E2-8C0D-449A-982B-74F2FB1AA1A0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780AF68-099B-7741-85BB-1EC462400F7A}"/>
              </a:ext>
            </a:extLst>
          </p:cNvPr>
          <p:cNvGrpSpPr/>
          <p:nvPr/>
        </p:nvGrpSpPr>
        <p:grpSpPr>
          <a:xfrm>
            <a:off x="6256904" y="1659187"/>
            <a:ext cx="4999506" cy="4295273"/>
            <a:chOff x="4546774" y="1446272"/>
            <a:chExt cx="6004920" cy="515906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8D17FD4E-05FF-DE4B-A7EB-69B7E6D49EBE}"/>
                </a:ext>
              </a:extLst>
            </p:cNvPr>
            <p:cNvSpPr/>
            <p:nvPr/>
          </p:nvSpPr>
          <p:spPr>
            <a:xfrm>
              <a:off x="4546774" y="1446272"/>
              <a:ext cx="4943823" cy="5158904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45972" r="-1071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6B65132-57F8-ED48-B4C3-CFD1E9E199F5}"/>
                </a:ext>
              </a:extLst>
            </p:cNvPr>
            <p:cNvSpPr/>
            <p:nvPr/>
          </p:nvSpPr>
          <p:spPr>
            <a:xfrm>
              <a:off x="8219573" y="1446272"/>
              <a:ext cx="2332121" cy="731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3F03224-5A07-8548-8B5D-E69D14124E94}"/>
                </a:ext>
              </a:extLst>
            </p:cNvPr>
            <p:cNvSpPr/>
            <p:nvPr/>
          </p:nvSpPr>
          <p:spPr>
            <a:xfrm>
              <a:off x="4546774" y="5873892"/>
              <a:ext cx="2332121" cy="731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10A3F92-8173-CF4E-83D9-F9B58122A8F3}"/>
              </a:ext>
            </a:extLst>
          </p:cNvPr>
          <p:cNvGrpSpPr/>
          <p:nvPr/>
        </p:nvGrpSpPr>
        <p:grpSpPr>
          <a:xfrm>
            <a:off x="1226185" y="2692400"/>
            <a:ext cx="220980" cy="205740"/>
            <a:chOff x="2091362" y="3175320"/>
            <a:chExt cx="258340" cy="240425"/>
          </a:xfrm>
          <a:solidFill>
            <a:schemeClr val="accent1"/>
          </a:solidFill>
        </p:grpSpPr>
        <p:sp>
          <p:nvSpPr>
            <p:cNvPr id="42" name="Freeform 572">
              <a:extLst>
                <a:ext uri="{FF2B5EF4-FFF2-40B4-BE49-F238E27FC236}">
                  <a16:creationId xmlns:a16="http://schemas.microsoft.com/office/drawing/2014/main" id="{BBE832D3-EDE0-784D-9616-028C3090E69F}"/>
                </a:ext>
              </a:extLst>
            </p:cNvPr>
            <p:cNvSpPr/>
            <p:nvPr/>
          </p:nvSpPr>
          <p:spPr bwMode="auto">
            <a:xfrm>
              <a:off x="2127191" y="3309204"/>
              <a:ext cx="187155" cy="106541"/>
            </a:xfrm>
            <a:custGeom>
              <a:avLst/>
              <a:gdLst>
                <a:gd name="T0" fmla="*/ 0 w 397"/>
                <a:gd name="T1" fmla="*/ 0 h 226"/>
                <a:gd name="T2" fmla="*/ 0 w 397"/>
                <a:gd name="T3" fmla="*/ 226 h 226"/>
                <a:gd name="T4" fmla="*/ 132 w 397"/>
                <a:gd name="T5" fmla="*/ 226 h 226"/>
                <a:gd name="T6" fmla="*/ 132 w 397"/>
                <a:gd name="T7" fmla="*/ 56 h 226"/>
                <a:gd name="T8" fmla="*/ 264 w 397"/>
                <a:gd name="T9" fmla="*/ 56 h 226"/>
                <a:gd name="T10" fmla="*/ 264 w 397"/>
                <a:gd name="T11" fmla="*/ 226 h 226"/>
                <a:gd name="T12" fmla="*/ 397 w 397"/>
                <a:gd name="T13" fmla="*/ 226 h 226"/>
                <a:gd name="T14" fmla="*/ 397 w 397"/>
                <a:gd name="T1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226">
                  <a:moveTo>
                    <a:pt x="0" y="0"/>
                  </a:moveTo>
                  <a:lnTo>
                    <a:pt x="0" y="226"/>
                  </a:lnTo>
                  <a:lnTo>
                    <a:pt x="132" y="226"/>
                  </a:lnTo>
                  <a:lnTo>
                    <a:pt x="132" y="56"/>
                  </a:lnTo>
                  <a:lnTo>
                    <a:pt x="264" y="56"/>
                  </a:lnTo>
                  <a:lnTo>
                    <a:pt x="264" y="226"/>
                  </a:lnTo>
                  <a:lnTo>
                    <a:pt x="397" y="226"/>
                  </a:lnTo>
                  <a:lnTo>
                    <a:pt x="397" y="0"/>
                  </a:ln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573">
              <a:extLst>
                <a:ext uri="{FF2B5EF4-FFF2-40B4-BE49-F238E27FC236}">
                  <a16:creationId xmlns:a16="http://schemas.microsoft.com/office/drawing/2014/main" id="{76CE7C88-65F5-A649-AAFF-4E707C70D3CC}"/>
                </a:ext>
              </a:extLst>
            </p:cNvPr>
            <p:cNvSpPr/>
            <p:nvPr/>
          </p:nvSpPr>
          <p:spPr bwMode="auto">
            <a:xfrm>
              <a:off x="2091362" y="3175320"/>
              <a:ext cx="258340" cy="129170"/>
            </a:xfrm>
            <a:custGeom>
              <a:avLst/>
              <a:gdLst>
                <a:gd name="T0" fmla="*/ 0 w 548"/>
                <a:gd name="T1" fmla="*/ 274 h 274"/>
                <a:gd name="T2" fmla="*/ 274 w 548"/>
                <a:gd name="T3" fmla="*/ 0 h 274"/>
                <a:gd name="T4" fmla="*/ 548 w 548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8" h="274">
                  <a:moveTo>
                    <a:pt x="0" y="274"/>
                  </a:moveTo>
                  <a:lnTo>
                    <a:pt x="274" y="0"/>
                  </a:lnTo>
                  <a:lnTo>
                    <a:pt x="548" y="274"/>
                  </a:lnTo>
                </a:path>
              </a:pathLst>
            </a:custGeom>
            <a:grpFill/>
            <a:ln w="301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574">
              <a:extLst>
                <a:ext uri="{FF2B5EF4-FFF2-40B4-BE49-F238E27FC236}">
                  <a16:creationId xmlns:a16="http://schemas.microsoft.com/office/drawing/2014/main" id="{72F32970-909E-A042-A7FD-40686C08038B}"/>
                </a:ext>
              </a:extLst>
            </p:cNvPr>
            <p:cNvSpPr/>
            <p:nvPr/>
          </p:nvSpPr>
          <p:spPr bwMode="auto">
            <a:xfrm>
              <a:off x="2260603" y="3184277"/>
              <a:ext cx="44785" cy="44314"/>
            </a:xfrm>
            <a:custGeom>
              <a:avLst/>
              <a:gdLst>
                <a:gd name="T0" fmla="*/ 0 w 95"/>
                <a:gd name="T1" fmla="*/ 0 h 94"/>
                <a:gd name="T2" fmla="*/ 95 w 95"/>
                <a:gd name="T3" fmla="*/ 0 h 94"/>
                <a:gd name="T4" fmla="*/ 95 w 95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94">
                  <a:moveTo>
                    <a:pt x="0" y="0"/>
                  </a:moveTo>
                  <a:lnTo>
                    <a:pt x="95" y="0"/>
                  </a:lnTo>
                  <a:lnTo>
                    <a:pt x="95" y="94"/>
                  </a:ln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7837AEB2-2FEE-9A48-9835-FEF1D1663019}"/>
              </a:ext>
            </a:extLst>
          </p:cNvPr>
          <p:cNvSpPr/>
          <p:nvPr/>
        </p:nvSpPr>
        <p:spPr>
          <a:xfrm>
            <a:off x="1016635" y="2475230"/>
            <a:ext cx="639445" cy="6394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F586CF9-7542-D840-9AB1-5D427D8DCDD2}"/>
              </a:ext>
            </a:extLst>
          </p:cNvPr>
          <p:cNvGrpSpPr/>
          <p:nvPr/>
        </p:nvGrpSpPr>
        <p:grpSpPr>
          <a:xfrm>
            <a:off x="1226185" y="4428490"/>
            <a:ext cx="220980" cy="198120"/>
            <a:chOff x="2091362" y="3184230"/>
            <a:chExt cx="258340" cy="231515"/>
          </a:xfrm>
          <a:solidFill>
            <a:schemeClr val="accent1"/>
          </a:solidFill>
        </p:grpSpPr>
        <p:sp>
          <p:nvSpPr>
            <p:cNvPr id="47" name="Freeform 572">
              <a:extLst>
                <a:ext uri="{FF2B5EF4-FFF2-40B4-BE49-F238E27FC236}">
                  <a16:creationId xmlns:a16="http://schemas.microsoft.com/office/drawing/2014/main" id="{DD3A7E6B-B896-4240-A643-D4C6BE6D1561}"/>
                </a:ext>
              </a:extLst>
            </p:cNvPr>
            <p:cNvSpPr/>
            <p:nvPr/>
          </p:nvSpPr>
          <p:spPr bwMode="auto">
            <a:xfrm>
              <a:off x="2127191" y="3309204"/>
              <a:ext cx="187155" cy="106541"/>
            </a:xfrm>
            <a:custGeom>
              <a:avLst/>
              <a:gdLst>
                <a:gd name="T0" fmla="*/ 0 w 397"/>
                <a:gd name="T1" fmla="*/ 0 h 226"/>
                <a:gd name="T2" fmla="*/ 0 w 397"/>
                <a:gd name="T3" fmla="*/ 226 h 226"/>
                <a:gd name="T4" fmla="*/ 132 w 397"/>
                <a:gd name="T5" fmla="*/ 226 h 226"/>
                <a:gd name="T6" fmla="*/ 132 w 397"/>
                <a:gd name="T7" fmla="*/ 56 h 226"/>
                <a:gd name="T8" fmla="*/ 264 w 397"/>
                <a:gd name="T9" fmla="*/ 56 h 226"/>
                <a:gd name="T10" fmla="*/ 264 w 397"/>
                <a:gd name="T11" fmla="*/ 226 h 226"/>
                <a:gd name="T12" fmla="*/ 397 w 397"/>
                <a:gd name="T13" fmla="*/ 226 h 226"/>
                <a:gd name="T14" fmla="*/ 397 w 397"/>
                <a:gd name="T1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226">
                  <a:moveTo>
                    <a:pt x="0" y="0"/>
                  </a:moveTo>
                  <a:lnTo>
                    <a:pt x="0" y="226"/>
                  </a:lnTo>
                  <a:lnTo>
                    <a:pt x="132" y="226"/>
                  </a:lnTo>
                  <a:lnTo>
                    <a:pt x="132" y="56"/>
                  </a:lnTo>
                  <a:lnTo>
                    <a:pt x="264" y="56"/>
                  </a:lnTo>
                  <a:lnTo>
                    <a:pt x="264" y="226"/>
                  </a:lnTo>
                  <a:lnTo>
                    <a:pt x="397" y="226"/>
                  </a:lnTo>
                  <a:lnTo>
                    <a:pt x="397" y="0"/>
                  </a:ln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573">
              <a:extLst>
                <a:ext uri="{FF2B5EF4-FFF2-40B4-BE49-F238E27FC236}">
                  <a16:creationId xmlns:a16="http://schemas.microsoft.com/office/drawing/2014/main" id="{29005A99-56F9-AA43-9117-84CF2DA74421}"/>
                </a:ext>
              </a:extLst>
            </p:cNvPr>
            <p:cNvSpPr/>
            <p:nvPr/>
          </p:nvSpPr>
          <p:spPr bwMode="auto">
            <a:xfrm>
              <a:off x="2091362" y="3184230"/>
              <a:ext cx="258340" cy="129170"/>
            </a:xfrm>
            <a:custGeom>
              <a:avLst/>
              <a:gdLst>
                <a:gd name="T0" fmla="*/ 0 w 548"/>
                <a:gd name="T1" fmla="*/ 274 h 274"/>
                <a:gd name="T2" fmla="*/ 274 w 548"/>
                <a:gd name="T3" fmla="*/ 0 h 274"/>
                <a:gd name="T4" fmla="*/ 548 w 548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8" h="274">
                  <a:moveTo>
                    <a:pt x="0" y="274"/>
                  </a:moveTo>
                  <a:lnTo>
                    <a:pt x="274" y="0"/>
                  </a:lnTo>
                  <a:lnTo>
                    <a:pt x="548" y="274"/>
                  </a:lnTo>
                </a:path>
              </a:pathLst>
            </a:custGeom>
            <a:grpFill/>
            <a:ln w="301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574">
              <a:extLst>
                <a:ext uri="{FF2B5EF4-FFF2-40B4-BE49-F238E27FC236}">
                  <a16:creationId xmlns:a16="http://schemas.microsoft.com/office/drawing/2014/main" id="{96D46AD9-5F96-A74A-AD8F-57C1077CCEC4}"/>
                </a:ext>
              </a:extLst>
            </p:cNvPr>
            <p:cNvSpPr/>
            <p:nvPr/>
          </p:nvSpPr>
          <p:spPr bwMode="auto">
            <a:xfrm>
              <a:off x="2260603" y="3184277"/>
              <a:ext cx="44785" cy="44314"/>
            </a:xfrm>
            <a:custGeom>
              <a:avLst/>
              <a:gdLst>
                <a:gd name="T0" fmla="*/ 0 w 95"/>
                <a:gd name="T1" fmla="*/ 0 h 94"/>
                <a:gd name="T2" fmla="*/ 95 w 95"/>
                <a:gd name="T3" fmla="*/ 0 h 94"/>
                <a:gd name="T4" fmla="*/ 95 w 95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94">
                  <a:moveTo>
                    <a:pt x="0" y="0"/>
                  </a:moveTo>
                  <a:lnTo>
                    <a:pt x="95" y="0"/>
                  </a:lnTo>
                  <a:lnTo>
                    <a:pt x="95" y="94"/>
                  </a:ln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79394559-A21F-0947-BF61-CD3C9FB3B003}"/>
              </a:ext>
            </a:extLst>
          </p:cNvPr>
          <p:cNvSpPr/>
          <p:nvPr/>
        </p:nvSpPr>
        <p:spPr>
          <a:xfrm>
            <a:off x="1016635" y="4203700"/>
            <a:ext cx="639445" cy="6394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827C8AA0-60CB-EA47-B8A0-41154C4E7BC5}"/>
              </a:ext>
            </a:extLst>
          </p:cNvPr>
          <p:cNvSpPr/>
          <p:nvPr/>
        </p:nvSpPr>
        <p:spPr>
          <a:xfrm>
            <a:off x="1896278" y="2737986"/>
            <a:ext cx="392144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8FBE6824-5691-E941-AE09-65BC8743B4CB}"/>
              </a:ext>
            </a:extLst>
          </p:cNvPr>
          <p:cNvSpPr/>
          <p:nvPr/>
        </p:nvSpPr>
        <p:spPr>
          <a:xfrm>
            <a:off x="1896278" y="2416743"/>
            <a:ext cx="1545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C5F83D7B-645E-F941-9DD7-E63082F1EC61}"/>
              </a:ext>
            </a:extLst>
          </p:cNvPr>
          <p:cNvSpPr/>
          <p:nvPr/>
        </p:nvSpPr>
        <p:spPr>
          <a:xfrm>
            <a:off x="1896278" y="4341558"/>
            <a:ext cx="37412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 30">
            <a:extLst>
              <a:ext uri="{FF2B5EF4-FFF2-40B4-BE49-F238E27FC236}">
                <a16:creationId xmlns:a16="http://schemas.microsoft.com/office/drawing/2014/main" id="{61360095-5ED2-D443-9033-CACF679597B3}"/>
              </a:ext>
            </a:extLst>
          </p:cNvPr>
          <p:cNvSpPr/>
          <p:nvPr/>
        </p:nvSpPr>
        <p:spPr>
          <a:xfrm>
            <a:off x="1896278" y="4020315"/>
            <a:ext cx="188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5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22">
            <a:extLst>
              <a:ext uri="{FF2B5EF4-FFF2-40B4-BE49-F238E27FC236}">
                <a16:creationId xmlns:a16="http://schemas.microsoft.com/office/drawing/2014/main" id="{9FD6629A-8B0A-4592-A85B-FC0A636DFDBA}"/>
              </a:ext>
            </a:extLst>
          </p:cNvPr>
          <p:cNvSpPr/>
          <p:nvPr/>
        </p:nvSpPr>
        <p:spPr>
          <a:xfrm>
            <a:off x="-2413330" y="-217716"/>
            <a:ext cx="7286172" cy="7286172"/>
          </a:xfrm>
          <a:prstGeom prst="donut">
            <a:avLst>
              <a:gd name="adj" fmla="val 253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FE26AE-71C0-48A0-8C6B-783AEB21D11E}"/>
              </a:ext>
            </a:extLst>
          </p:cNvPr>
          <p:cNvSpPr txBox="1"/>
          <p:nvPr/>
        </p:nvSpPr>
        <p:spPr>
          <a:xfrm>
            <a:off x="1121943" y="3009871"/>
            <a:ext cx="3632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CONT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ENTS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DC5FE5-625A-4F02-954F-33E92C8685AF}"/>
              </a:ext>
            </a:extLst>
          </p:cNvPr>
          <p:cNvGrpSpPr/>
          <p:nvPr/>
        </p:nvGrpSpPr>
        <p:grpSpPr>
          <a:xfrm>
            <a:off x="5934651" y="1369690"/>
            <a:ext cx="5135406" cy="805196"/>
            <a:chOff x="6677336" y="1886960"/>
            <a:chExt cx="5135406" cy="80519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0DF1825-C2A1-4242-A56D-34F907B90223}"/>
                </a:ext>
              </a:extLst>
            </p:cNvPr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EACE65B-C577-41A9-BB1F-5E8B8B1CFF85}"/>
                </a:ext>
              </a:extLst>
            </p:cNvPr>
            <p:cNvSpPr txBox="1"/>
            <p:nvPr/>
          </p:nvSpPr>
          <p:spPr>
            <a:xfrm>
              <a:off x="7480584" y="1898590"/>
              <a:ext cx="3143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DBAA278-FCDF-49B9-A798-7ACBB03997E1}"/>
                </a:ext>
              </a:extLst>
            </p:cNvPr>
            <p:cNvSpPr txBox="1"/>
            <p:nvPr/>
          </p:nvSpPr>
          <p:spPr>
            <a:xfrm>
              <a:off x="7480585" y="2384379"/>
              <a:ext cx="4332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/>
                  </a:solidFill>
                  <a:cs typeface="+mn-ea"/>
                  <a:sym typeface="+mn-lt"/>
                </a:rPr>
                <a:t>Text or Copy Your text and   paste it here. 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59D43D6-238E-4AF0-B7D6-D26A77E8258E}"/>
              </a:ext>
            </a:extLst>
          </p:cNvPr>
          <p:cNvGrpSpPr/>
          <p:nvPr/>
        </p:nvGrpSpPr>
        <p:grpSpPr>
          <a:xfrm>
            <a:off x="5934651" y="2553511"/>
            <a:ext cx="5135406" cy="805197"/>
            <a:chOff x="6677336" y="1886960"/>
            <a:chExt cx="5135406" cy="80519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DBA4763-6741-4FBA-8168-9DC0572080E8}"/>
                </a:ext>
              </a:extLst>
            </p:cNvPr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5AAD7E9-B316-43FC-8939-37100B4960CC}"/>
                </a:ext>
              </a:extLst>
            </p:cNvPr>
            <p:cNvSpPr txBox="1"/>
            <p:nvPr/>
          </p:nvSpPr>
          <p:spPr>
            <a:xfrm>
              <a:off x="7480585" y="1898590"/>
              <a:ext cx="2992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B61B661-A988-4E2D-BB59-9CB4AB5AC71D}"/>
                </a:ext>
              </a:extLst>
            </p:cNvPr>
            <p:cNvSpPr txBox="1"/>
            <p:nvPr/>
          </p:nvSpPr>
          <p:spPr>
            <a:xfrm>
              <a:off x="7480585" y="2384380"/>
              <a:ext cx="4332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/>
                  </a:solidFill>
                  <a:cs typeface="+mn-ea"/>
                  <a:sym typeface="+mn-lt"/>
                </a:rPr>
                <a:t>Text or Copy Your text and   paste it here. 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0CCBF8D-0649-4E9B-835C-049B27EC7BA3}"/>
              </a:ext>
            </a:extLst>
          </p:cNvPr>
          <p:cNvGrpSpPr/>
          <p:nvPr/>
        </p:nvGrpSpPr>
        <p:grpSpPr>
          <a:xfrm>
            <a:off x="5934651" y="3737333"/>
            <a:ext cx="5135406" cy="805197"/>
            <a:chOff x="6677336" y="1886960"/>
            <a:chExt cx="5135406" cy="8051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9CC8530-DC53-4337-A482-0B5E2C537EFC}"/>
                </a:ext>
              </a:extLst>
            </p:cNvPr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EA27BB5-B43B-47CE-93C5-DE83113AD464}"/>
                </a:ext>
              </a:extLst>
            </p:cNvPr>
            <p:cNvSpPr txBox="1"/>
            <p:nvPr/>
          </p:nvSpPr>
          <p:spPr>
            <a:xfrm>
              <a:off x="7480584" y="1898590"/>
              <a:ext cx="289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7B412B6-B625-4293-9022-BA18648AC875}"/>
                </a:ext>
              </a:extLst>
            </p:cNvPr>
            <p:cNvSpPr txBox="1"/>
            <p:nvPr/>
          </p:nvSpPr>
          <p:spPr>
            <a:xfrm>
              <a:off x="7480585" y="2384380"/>
              <a:ext cx="4332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/>
                  </a:solidFill>
                  <a:cs typeface="+mn-ea"/>
                  <a:sym typeface="+mn-lt"/>
                </a:rPr>
                <a:t>Text or Copy Your text and   paste it here. 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A7D868F-E1F5-4256-8BF7-16032F897560}"/>
              </a:ext>
            </a:extLst>
          </p:cNvPr>
          <p:cNvGrpSpPr/>
          <p:nvPr/>
        </p:nvGrpSpPr>
        <p:grpSpPr>
          <a:xfrm>
            <a:off x="5934651" y="4921156"/>
            <a:ext cx="5327114" cy="805196"/>
            <a:chOff x="6677336" y="1886960"/>
            <a:chExt cx="5327114" cy="80519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706359A-52EB-4F12-B160-1B14D7C544C3}"/>
                </a:ext>
              </a:extLst>
            </p:cNvPr>
            <p:cNvSpPr txBox="1"/>
            <p:nvPr/>
          </p:nvSpPr>
          <p:spPr>
            <a:xfrm>
              <a:off x="6677336" y="1886960"/>
              <a:ext cx="875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04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7B04197-83F9-4895-A50F-DCCAF48BDE10}"/>
                </a:ext>
              </a:extLst>
            </p:cNvPr>
            <p:cNvSpPr txBox="1"/>
            <p:nvPr/>
          </p:nvSpPr>
          <p:spPr>
            <a:xfrm>
              <a:off x="7480585" y="1898590"/>
              <a:ext cx="2747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defRPr>
              </a:lvl1pPr>
            </a:lstStyle>
            <a:p>
              <a:r>
                <a:rPr lang="en-US" altLang="zh-CN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4BC5078-3A59-420E-808F-44E55EF5C281}"/>
                </a:ext>
              </a:extLst>
            </p:cNvPr>
            <p:cNvSpPr txBox="1"/>
            <p:nvPr/>
          </p:nvSpPr>
          <p:spPr>
            <a:xfrm>
              <a:off x="7480586" y="2384379"/>
              <a:ext cx="4523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1"/>
                  </a:solidFill>
                  <a:cs typeface="+mn-ea"/>
                  <a:sym typeface="+mn-lt"/>
                </a:rPr>
                <a:t>Text or Copy Your text and   paste it here. 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Circle">
            <a:extLst>
              <a:ext uri="{FF2B5EF4-FFF2-40B4-BE49-F238E27FC236}">
                <a16:creationId xmlns:a16="http://schemas.microsoft.com/office/drawing/2014/main" id="{E803857E-7906-E941-AD16-647144A44CC7}"/>
              </a:ext>
            </a:extLst>
          </p:cNvPr>
          <p:cNvSpPr/>
          <p:nvPr/>
        </p:nvSpPr>
        <p:spPr>
          <a:xfrm>
            <a:off x="5095970" y="5901383"/>
            <a:ext cx="307776" cy="307776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A5CEAF16-C16B-1343-ABB3-152131C2CCC6}"/>
              </a:ext>
            </a:extLst>
          </p:cNvPr>
          <p:cNvSpPr/>
          <p:nvPr/>
        </p:nvSpPr>
        <p:spPr>
          <a:xfrm>
            <a:off x="11030834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23" name="Circle">
            <a:extLst>
              <a:ext uri="{FF2B5EF4-FFF2-40B4-BE49-F238E27FC236}">
                <a16:creationId xmlns:a16="http://schemas.microsoft.com/office/drawing/2014/main" id="{5DEB3138-3662-994E-9A01-B0FA44A4E0CB}"/>
              </a:ext>
            </a:extLst>
          </p:cNvPr>
          <p:cNvSpPr/>
          <p:nvPr/>
        </p:nvSpPr>
        <p:spPr>
          <a:xfrm>
            <a:off x="10084822" y="468876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1A48B3E4-D25E-9540-AEE7-A7C43989E054}"/>
              </a:ext>
            </a:extLst>
          </p:cNvPr>
          <p:cNvSpPr/>
          <p:nvPr/>
        </p:nvSpPr>
        <p:spPr>
          <a:xfrm>
            <a:off x="4911820" y="1001390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6E4E0C5D-E123-7E46-8515-F9B7EA1A04F0}"/>
              </a:ext>
            </a:extLst>
          </p:cNvPr>
          <p:cNvSpPr/>
          <p:nvPr/>
        </p:nvSpPr>
        <p:spPr>
          <a:xfrm>
            <a:off x="11511947" y="6127101"/>
            <a:ext cx="307776" cy="30777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6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240651-AE8F-4C22-87F4-6A5129985BDB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4719580-8C84-4302-A105-39392FADD0F7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131E3C49-4183-4655-8A34-66EB7D0FF819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D3E20D73-665F-4A0F-9702-3E53A6CCE030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D21366B-467B-4F7F-8EF8-09AF888F2CC8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C8A513BC-E140-4664-99B1-541F4E0146E5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DCE68CBE-04CD-41C4-AF94-AE4B93CBC077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Circle">
                  <a:extLst>
                    <a:ext uri="{FF2B5EF4-FFF2-40B4-BE49-F238E27FC236}">
                      <a16:creationId xmlns:a16="http://schemas.microsoft.com/office/drawing/2014/main" id="{0AF7470D-0FAA-4EB4-AB2E-A4C0ED354746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Circle">
                  <a:extLst>
                    <a:ext uri="{FF2B5EF4-FFF2-40B4-BE49-F238E27FC236}">
                      <a16:creationId xmlns:a16="http://schemas.microsoft.com/office/drawing/2014/main" id="{4051A0B5-6512-4726-8BED-CB004105BD6C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14B2DE94-C3DF-4FAF-889D-0AF9E5942740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23B57AC-AD1E-46F5-8B2C-3716844B141C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7659EB0E-07BF-4EE2-97EF-25107E144430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614EB172-A313-4A84-B947-6B50D1207D6B}"/>
              </a:ext>
            </a:extLst>
          </p:cNvPr>
          <p:cNvSpPr/>
          <p:nvPr/>
        </p:nvSpPr>
        <p:spPr>
          <a:xfrm>
            <a:off x="5556403" y="770076"/>
            <a:ext cx="539597" cy="573870"/>
          </a:xfrm>
          <a:custGeom>
            <a:avLst/>
            <a:gdLst>
              <a:gd name="connsiteX0" fmla="*/ 0 w 2790826"/>
              <a:gd name="connsiteY0" fmla="*/ 0 h 2800097"/>
              <a:gd name="connsiteX1" fmla="*/ 2790826 w 2790826"/>
              <a:gd name="connsiteY1" fmla="*/ 0 h 2800097"/>
              <a:gd name="connsiteX2" fmla="*/ 2790826 w 2790826"/>
              <a:gd name="connsiteY2" fmla="*/ 2800097 h 2800097"/>
              <a:gd name="connsiteX3" fmla="*/ 0 w 2790826"/>
              <a:gd name="connsiteY3" fmla="*/ 2800097 h 2800097"/>
              <a:gd name="connsiteX4" fmla="*/ 0 w 2790826"/>
              <a:gd name="connsiteY4" fmla="*/ 0 h 2800097"/>
              <a:gd name="connsiteX0" fmla="*/ 0 w 2790826"/>
              <a:gd name="connsiteY0" fmla="*/ 19050 h 2819147"/>
              <a:gd name="connsiteX1" fmla="*/ 2209800 w 2790826"/>
              <a:gd name="connsiteY1" fmla="*/ 0 h 2819147"/>
              <a:gd name="connsiteX2" fmla="*/ 2790826 w 2790826"/>
              <a:gd name="connsiteY2" fmla="*/ 19050 h 2819147"/>
              <a:gd name="connsiteX3" fmla="*/ 2790826 w 2790826"/>
              <a:gd name="connsiteY3" fmla="*/ 2819147 h 2819147"/>
              <a:gd name="connsiteX4" fmla="*/ 0 w 2790826"/>
              <a:gd name="connsiteY4" fmla="*/ 2819147 h 2819147"/>
              <a:gd name="connsiteX5" fmla="*/ 0 w 2790826"/>
              <a:gd name="connsiteY5" fmla="*/ 19050 h 281914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0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581025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350"/>
              <a:gd name="connsiteX1" fmla="*/ 2228850 w 2790826"/>
              <a:gd name="connsiteY1" fmla="*/ 0 h 2800350"/>
              <a:gd name="connsiteX2" fmla="*/ 2790826 w 2790826"/>
              <a:gd name="connsiteY2" fmla="*/ 581025 h 2800350"/>
              <a:gd name="connsiteX3" fmla="*/ 2790826 w 2790826"/>
              <a:gd name="connsiteY3" fmla="*/ 2800097 h 2800350"/>
              <a:gd name="connsiteX4" fmla="*/ 600075 w 2790826"/>
              <a:gd name="connsiteY4" fmla="*/ 2800350 h 2800350"/>
              <a:gd name="connsiteX5" fmla="*/ 0 w 2790826"/>
              <a:gd name="connsiteY5" fmla="*/ 2800097 h 2800350"/>
              <a:gd name="connsiteX6" fmla="*/ 0 w 2790826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390522 h 2800350"/>
              <a:gd name="connsiteX6" fmla="*/ 9525 w 2800351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266697 h 2800350"/>
              <a:gd name="connsiteX6" fmla="*/ 9525 w 2800351"/>
              <a:gd name="connsiteY6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1" h="2800350">
                <a:moveTo>
                  <a:pt x="9525" y="0"/>
                </a:moveTo>
                <a:lnTo>
                  <a:pt x="2238375" y="0"/>
                </a:lnTo>
                <a:lnTo>
                  <a:pt x="2800351" y="581025"/>
                </a:lnTo>
                <a:lnTo>
                  <a:pt x="2800351" y="2800097"/>
                </a:lnTo>
                <a:lnTo>
                  <a:pt x="609600" y="2800350"/>
                </a:lnTo>
                <a:lnTo>
                  <a:pt x="0" y="2266697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E4B35543-F2B4-4EC5-AA8C-69F0F67B24DF}"/>
              </a:ext>
            </a:extLst>
          </p:cNvPr>
          <p:cNvSpPr/>
          <p:nvPr/>
        </p:nvSpPr>
        <p:spPr>
          <a:xfrm>
            <a:off x="5850794" y="3015569"/>
            <a:ext cx="539597" cy="573870"/>
          </a:xfrm>
          <a:custGeom>
            <a:avLst/>
            <a:gdLst>
              <a:gd name="connsiteX0" fmla="*/ 0 w 2790826"/>
              <a:gd name="connsiteY0" fmla="*/ 0 h 2800097"/>
              <a:gd name="connsiteX1" fmla="*/ 2790826 w 2790826"/>
              <a:gd name="connsiteY1" fmla="*/ 0 h 2800097"/>
              <a:gd name="connsiteX2" fmla="*/ 2790826 w 2790826"/>
              <a:gd name="connsiteY2" fmla="*/ 2800097 h 2800097"/>
              <a:gd name="connsiteX3" fmla="*/ 0 w 2790826"/>
              <a:gd name="connsiteY3" fmla="*/ 2800097 h 2800097"/>
              <a:gd name="connsiteX4" fmla="*/ 0 w 2790826"/>
              <a:gd name="connsiteY4" fmla="*/ 0 h 2800097"/>
              <a:gd name="connsiteX0" fmla="*/ 0 w 2790826"/>
              <a:gd name="connsiteY0" fmla="*/ 19050 h 2819147"/>
              <a:gd name="connsiteX1" fmla="*/ 2209800 w 2790826"/>
              <a:gd name="connsiteY1" fmla="*/ 0 h 2819147"/>
              <a:gd name="connsiteX2" fmla="*/ 2790826 w 2790826"/>
              <a:gd name="connsiteY2" fmla="*/ 19050 h 2819147"/>
              <a:gd name="connsiteX3" fmla="*/ 2790826 w 2790826"/>
              <a:gd name="connsiteY3" fmla="*/ 2819147 h 2819147"/>
              <a:gd name="connsiteX4" fmla="*/ 0 w 2790826"/>
              <a:gd name="connsiteY4" fmla="*/ 2819147 h 2819147"/>
              <a:gd name="connsiteX5" fmla="*/ 0 w 2790826"/>
              <a:gd name="connsiteY5" fmla="*/ 19050 h 281914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0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581025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350"/>
              <a:gd name="connsiteX1" fmla="*/ 2228850 w 2790826"/>
              <a:gd name="connsiteY1" fmla="*/ 0 h 2800350"/>
              <a:gd name="connsiteX2" fmla="*/ 2790826 w 2790826"/>
              <a:gd name="connsiteY2" fmla="*/ 581025 h 2800350"/>
              <a:gd name="connsiteX3" fmla="*/ 2790826 w 2790826"/>
              <a:gd name="connsiteY3" fmla="*/ 2800097 h 2800350"/>
              <a:gd name="connsiteX4" fmla="*/ 600075 w 2790826"/>
              <a:gd name="connsiteY4" fmla="*/ 2800350 h 2800350"/>
              <a:gd name="connsiteX5" fmla="*/ 0 w 2790826"/>
              <a:gd name="connsiteY5" fmla="*/ 2800097 h 2800350"/>
              <a:gd name="connsiteX6" fmla="*/ 0 w 2790826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390522 h 2800350"/>
              <a:gd name="connsiteX6" fmla="*/ 9525 w 2800351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266697 h 2800350"/>
              <a:gd name="connsiteX6" fmla="*/ 9525 w 2800351"/>
              <a:gd name="connsiteY6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1" h="2800350">
                <a:moveTo>
                  <a:pt x="9525" y="0"/>
                </a:moveTo>
                <a:lnTo>
                  <a:pt x="2238375" y="0"/>
                </a:lnTo>
                <a:lnTo>
                  <a:pt x="2800351" y="581025"/>
                </a:lnTo>
                <a:lnTo>
                  <a:pt x="2800351" y="2800097"/>
                </a:lnTo>
                <a:lnTo>
                  <a:pt x="609600" y="2800350"/>
                </a:lnTo>
                <a:lnTo>
                  <a:pt x="0" y="2266697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75FA285D-C9EB-463B-9F47-E3FCAC4CF021}"/>
              </a:ext>
            </a:extLst>
          </p:cNvPr>
          <p:cNvSpPr/>
          <p:nvPr/>
        </p:nvSpPr>
        <p:spPr>
          <a:xfrm>
            <a:off x="5556402" y="5227119"/>
            <a:ext cx="539597" cy="573870"/>
          </a:xfrm>
          <a:custGeom>
            <a:avLst/>
            <a:gdLst>
              <a:gd name="connsiteX0" fmla="*/ 0 w 2790826"/>
              <a:gd name="connsiteY0" fmla="*/ 0 h 2800097"/>
              <a:gd name="connsiteX1" fmla="*/ 2790826 w 2790826"/>
              <a:gd name="connsiteY1" fmla="*/ 0 h 2800097"/>
              <a:gd name="connsiteX2" fmla="*/ 2790826 w 2790826"/>
              <a:gd name="connsiteY2" fmla="*/ 2800097 h 2800097"/>
              <a:gd name="connsiteX3" fmla="*/ 0 w 2790826"/>
              <a:gd name="connsiteY3" fmla="*/ 2800097 h 2800097"/>
              <a:gd name="connsiteX4" fmla="*/ 0 w 2790826"/>
              <a:gd name="connsiteY4" fmla="*/ 0 h 2800097"/>
              <a:gd name="connsiteX0" fmla="*/ 0 w 2790826"/>
              <a:gd name="connsiteY0" fmla="*/ 19050 h 2819147"/>
              <a:gd name="connsiteX1" fmla="*/ 2209800 w 2790826"/>
              <a:gd name="connsiteY1" fmla="*/ 0 h 2819147"/>
              <a:gd name="connsiteX2" fmla="*/ 2790826 w 2790826"/>
              <a:gd name="connsiteY2" fmla="*/ 19050 h 2819147"/>
              <a:gd name="connsiteX3" fmla="*/ 2790826 w 2790826"/>
              <a:gd name="connsiteY3" fmla="*/ 2819147 h 2819147"/>
              <a:gd name="connsiteX4" fmla="*/ 0 w 2790826"/>
              <a:gd name="connsiteY4" fmla="*/ 2819147 h 2819147"/>
              <a:gd name="connsiteX5" fmla="*/ 0 w 2790826"/>
              <a:gd name="connsiteY5" fmla="*/ 19050 h 281914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0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581025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350"/>
              <a:gd name="connsiteX1" fmla="*/ 2228850 w 2790826"/>
              <a:gd name="connsiteY1" fmla="*/ 0 h 2800350"/>
              <a:gd name="connsiteX2" fmla="*/ 2790826 w 2790826"/>
              <a:gd name="connsiteY2" fmla="*/ 581025 h 2800350"/>
              <a:gd name="connsiteX3" fmla="*/ 2790826 w 2790826"/>
              <a:gd name="connsiteY3" fmla="*/ 2800097 h 2800350"/>
              <a:gd name="connsiteX4" fmla="*/ 600075 w 2790826"/>
              <a:gd name="connsiteY4" fmla="*/ 2800350 h 2800350"/>
              <a:gd name="connsiteX5" fmla="*/ 0 w 2790826"/>
              <a:gd name="connsiteY5" fmla="*/ 2800097 h 2800350"/>
              <a:gd name="connsiteX6" fmla="*/ 0 w 2790826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390522 h 2800350"/>
              <a:gd name="connsiteX6" fmla="*/ 9525 w 2800351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266697 h 2800350"/>
              <a:gd name="connsiteX6" fmla="*/ 9525 w 2800351"/>
              <a:gd name="connsiteY6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1" h="2800350">
                <a:moveTo>
                  <a:pt x="9525" y="0"/>
                </a:moveTo>
                <a:lnTo>
                  <a:pt x="2238375" y="0"/>
                </a:lnTo>
                <a:lnTo>
                  <a:pt x="2800351" y="581025"/>
                </a:lnTo>
                <a:lnTo>
                  <a:pt x="2800351" y="2800097"/>
                </a:lnTo>
                <a:lnTo>
                  <a:pt x="609600" y="2800350"/>
                </a:lnTo>
                <a:lnTo>
                  <a:pt x="0" y="2266697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D00FC0F-6271-4B04-B35A-5DF84385E7D8}"/>
              </a:ext>
            </a:extLst>
          </p:cNvPr>
          <p:cNvSpPr/>
          <p:nvPr/>
        </p:nvSpPr>
        <p:spPr>
          <a:xfrm>
            <a:off x="4145403" y="507516"/>
            <a:ext cx="112192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33F4B41-E9B4-4361-BCA4-74A03E95C8B7}"/>
              </a:ext>
            </a:extLst>
          </p:cNvPr>
          <p:cNvSpPr/>
          <p:nvPr/>
        </p:nvSpPr>
        <p:spPr>
          <a:xfrm>
            <a:off x="6700403" y="2744571"/>
            <a:ext cx="112192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91916F9-7E80-4F57-A02A-B4853440A1F4}"/>
              </a:ext>
            </a:extLst>
          </p:cNvPr>
          <p:cNvSpPr/>
          <p:nvPr/>
        </p:nvSpPr>
        <p:spPr>
          <a:xfrm>
            <a:off x="4132278" y="4930336"/>
            <a:ext cx="112192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grpSp>
        <p:nvGrpSpPr>
          <p:cNvPr id="9" name="PA-组合 2">
            <a:extLst>
              <a:ext uri="{FF2B5EF4-FFF2-40B4-BE49-F238E27FC236}">
                <a16:creationId xmlns:a16="http://schemas.microsoft.com/office/drawing/2014/main" id="{B0512C7D-5D5A-4559-8EC6-60E297712BE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700403" y="770076"/>
            <a:ext cx="3647516" cy="840768"/>
            <a:chOff x="5926136" y="4776502"/>
            <a:chExt cx="4472174" cy="840768"/>
          </a:xfrm>
        </p:grpSpPr>
        <p:sp>
          <p:nvSpPr>
            <p:cNvPr id="10" name="PA-文本框 6">
              <a:extLst>
                <a:ext uri="{FF2B5EF4-FFF2-40B4-BE49-F238E27FC236}">
                  <a16:creationId xmlns:a16="http://schemas.microsoft.com/office/drawing/2014/main" id="{5F168B02-598E-4774-B374-D781518182F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4878606"/>
              <a:ext cx="19266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1" name="PA-文本框 42">
              <a:extLst>
                <a:ext uri="{FF2B5EF4-FFF2-40B4-BE49-F238E27FC236}">
                  <a16:creationId xmlns:a16="http://schemas.microsoft.com/office/drawing/2014/main" id="{68ADAFE6-9B59-432A-BECC-5D51488EE6C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777864" y="4776502"/>
              <a:ext cx="2620446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PA-组合 2">
            <a:extLst>
              <a:ext uri="{FF2B5EF4-FFF2-40B4-BE49-F238E27FC236}">
                <a16:creationId xmlns:a16="http://schemas.microsoft.com/office/drawing/2014/main" id="{83B4672A-AC4C-4929-8578-1E543DD420C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00403" y="5155141"/>
            <a:ext cx="3647516" cy="840768"/>
            <a:chOff x="5926136" y="4776502"/>
            <a:chExt cx="4472174" cy="840768"/>
          </a:xfrm>
        </p:grpSpPr>
        <p:sp>
          <p:nvSpPr>
            <p:cNvPr id="13" name="PA-文本框 6">
              <a:extLst>
                <a:ext uri="{FF2B5EF4-FFF2-40B4-BE49-F238E27FC236}">
                  <a16:creationId xmlns:a16="http://schemas.microsoft.com/office/drawing/2014/main" id="{ADD3B7A0-CF17-4262-9375-D9656D9D03D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4878606"/>
              <a:ext cx="19266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l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:a16="http://schemas.microsoft.com/office/drawing/2014/main" id="{769E74A8-A979-45CC-84C7-4E1D13111A6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777864" y="4776502"/>
              <a:ext cx="2620446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PA-组合 2">
            <a:extLst>
              <a:ext uri="{FF2B5EF4-FFF2-40B4-BE49-F238E27FC236}">
                <a16:creationId xmlns:a16="http://schemas.microsoft.com/office/drawing/2014/main" id="{263A0C35-BE10-4009-ABD4-AA4B4E3865D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545565" y="2943591"/>
            <a:ext cx="3708635" cy="840768"/>
            <a:chOff x="7777864" y="4776502"/>
            <a:chExt cx="4547111" cy="840768"/>
          </a:xfrm>
        </p:grpSpPr>
        <p:sp>
          <p:nvSpPr>
            <p:cNvPr id="16" name="PA-文本框 6">
              <a:extLst>
                <a:ext uri="{FF2B5EF4-FFF2-40B4-BE49-F238E27FC236}">
                  <a16:creationId xmlns:a16="http://schemas.microsoft.com/office/drawing/2014/main" id="{633B7E18-2E53-47D9-B12A-76566DE3A78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398310" y="4878606"/>
              <a:ext cx="19266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7" name="PA-文本框 42">
              <a:extLst>
                <a:ext uri="{FF2B5EF4-FFF2-40B4-BE49-F238E27FC236}">
                  <a16:creationId xmlns:a16="http://schemas.microsoft.com/office/drawing/2014/main" id="{911380D7-829E-49D8-84F3-34531D16057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777864" y="4776502"/>
              <a:ext cx="2620446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3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1F71D8D-2C0D-42E4-B29B-632477A62C5A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A6F1A4B-FE13-44C1-A36B-AEDB98B21480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B046BED8-0615-4072-9CC9-9B44ED11C5A7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914B6A7D-3D0C-436F-AE40-769BEC7BB8C5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6435E6E-01FD-49A9-ACFB-8C932C33FDB6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F1ECCC92-7081-4232-BD2E-F2C9B7DDB53D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16" name="Circle">
                  <a:extLst>
                    <a:ext uri="{FF2B5EF4-FFF2-40B4-BE49-F238E27FC236}">
                      <a16:creationId xmlns:a16="http://schemas.microsoft.com/office/drawing/2014/main" id="{6ECE78D8-B55D-46B1-914F-F4DF898C5C5E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Circle">
                  <a:extLst>
                    <a:ext uri="{FF2B5EF4-FFF2-40B4-BE49-F238E27FC236}">
                      <a16:creationId xmlns:a16="http://schemas.microsoft.com/office/drawing/2014/main" id="{A501BE3E-0FC2-4957-9F30-981FEF0388BB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Circle">
                  <a:extLst>
                    <a:ext uri="{FF2B5EF4-FFF2-40B4-BE49-F238E27FC236}">
                      <a16:creationId xmlns:a16="http://schemas.microsoft.com/office/drawing/2014/main" id="{FEAB86F6-CA2F-4F13-8BC3-F74F748A9B2C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Circle">
                  <a:extLst>
                    <a:ext uri="{FF2B5EF4-FFF2-40B4-BE49-F238E27FC236}">
                      <a16:creationId xmlns:a16="http://schemas.microsoft.com/office/drawing/2014/main" id="{0668ED92-D8FA-4EDD-87CB-20EF4E9E0422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4A1A415-EB47-4942-8955-845C0024B9CD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47C61E7-0D6C-4B1E-A81F-B40ACCE06DF7}"/>
              </a:ext>
            </a:extLst>
          </p:cNvPr>
          <p:cNvSpPr/>
          <p:nvPr/>
        </p:nvSpPr>
        <p:spPr>
          <a:xfrm>
            <a:off x="6184265" y="3642360"/>
            <a:ext cx="4846320" cy="2147570"/>
          </a:xfrm>
          <a:prstGeom prst="rect">
            <a:avLst/>
          </a:prstGeom>
          <a:blipFill>
            <a:blip r:embed="rId3"/>
            <a:srcRect/>
            <a:stretch>
              <a:fillRect t="-33817" b="-16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004CE3-9F63-40A3-A86B-3863559EE7FC}"/>
              </a:ext>
            </a:extLst>
          </p:cNvPr>
          <p:cNvSpPr/>
          <p:nvPr/>
        </p:nvSpPr>
        <p:spPr>
          <a:xfrm>
            <a:off x="6184265" y="1561465"/>
            <a:ext cx="4846320" cy="2147570"/>
          </a:xfrm>
          <a:prstGeom prst="rect">
            <a:avLst/>
          </a:prstGeom>
          <a:blipFill>
            <a:blip r:embed="rId4"/>
            <a:srcRect/>
            <a:stretch>
              <a:fillRect t="-38622" b="-111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306247-2F32-456C-94E6-9EA0F9D7D56A}"/>
              </a:ext>
            </a:extLst>
          </p:cNvPr>
          <p:cNvSpPr/>
          <p:nvPr/>
        </p:nvSpPr>
        <p:spPr>
          <a:xfrm>
            <a:off x="1172210" y="1561465"/>
            <a:ext cx="4846320" cy="4229100"/>
          </a:xfrm>
          <a:prstGeom prst="rect">
            <a:avLst/>
          </a:prstGeom>
          <a:blipFill>
            <a:blip r:embed="rId5"/>
            <a:srcRect/>
            <a:stretch>
              <a:fillRect l="-9237" r="-21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7C2D6E-8490-4ADA-B912-AA2A5E287B8E}"/>
              </a:ext>
            </a:extLst>
          </p:cNvPr>
          <p:cNvSpPr/>
          <p:nvPr/>
        </p:nvSpPr>
        <p:spPr>
          <a:xfrm>
            <a:off x="1172159" y="5325942"/>
            <a:ext cx="4846362" cy="464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7B1F5D-6A15-4A8F-A5C2-E9ADAFE42CD7}"/>
              </a:ext>
            </a:extLst>
          </p:cNvPr>
          <p:cNvSpPr/>
          <p:nvPr/>
        </p:nvSpPr>
        <p:spPr>
          <a:xfrm>
            <a:off x="6184495" y="3245756"/>
            <a:ext cx="4846362" cy="46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C64C66-9667-481C-87B4-4918C55F0A1C}"/>
              </a:ext>
            </a:extLst>
          </p:cNvPr>
          <p:cNvSpPr/>
          <p:nvPr/>
        </p:nvSpPr>
        <p:spPr>
          <a:xfrm>
            <a:off x="6184495" y="5325942"/>
            <a:ext cx="4846362" cy="464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9AD728-4140-4E65-A209-1EC252541E04}"/>
              </a:ext>
            </a:extLst>
          </p:cNvPr>
          <p:cNvSpPr/>
          <p:nvPr/>
        </p:nvSpPr>
        <p:spPr>
          <a:xfrm>
            <a:off x="1172159" y="5350724"/>
            <a:ext cx="4846362" cy="3683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B94625-929E-444E-9DD6-8B7DE5529AA8}"/>
              </a:ext>
            </a:extLst>
          </p:cNvPr>
          <p:cNvSpPr/>
          <p:nvPr/>
        </p:nvSpPr>
        <p:spPr>
          <a:xfrm>
            <a:off x="6184495" y="5350724"/>
            <a:ext cx="4846362" cy="3683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B24878-1A8B-443E-B93D-642A30BA527D}"/>
              </a:ext>
            </a:extLst>
          </p:cNvPr>
          <p:cNvSpPr/>
          <p:nvPr/>
        </p:nvSpPr>
        <p:spPr>
          <a:xfrm>
            <a:off x="6184495" y="3265618"/>
            <a:ext cx="4846362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2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10">
            <a:extLst>
              <a:ext uri="{FF2B5EF4-FFF2-40B4-BE49-F238E27FC236}">
                <a16:creationId xmlns:a16="http://schemas.microsoft.com/office/drawing/2014/main" id="{8AC927FB-5E95-444F-B873-E971070DD15F}"/>
              </a:ext>
            </a:extLst>
          </p:cNvPr>
          <p:cNvSpPr>
            <a:spLocks/>
          </p:cNvSpPr>
          <p:nvPr/>
        </p:nvSpPr>
        <p:spPr bwMode="auto">
          <a:xfrm>
            <a:off x="1166326" y="1933260"/>
            <a:ext cx="2163150" cy="2165625"/>
          </a:xfrm>
          <a:custGeom>
            <a:avLst/>
            <a:gdLst>
              <a:gd name="T0" fmla="*/ 2147483647 w 1009"/>
              <a:gd name="T1" fmla="*/ 2147483647 h 1010"/>
              <a:gd name="T2" fmla="*/ 2147483647 w 1009"/>
              <a:gd name="T3" fmla="*/ 2147483647 h 1010"/>
              <a:gd name="T4" fmla="*/ 2147483647 w 1009"/>
              <a:gd name="T5" fmla="*/ 2147483647 h 1010"/>
              <a:gd name="T6" fmla="*/ 2147483647 w 1009"/>
              <a:gd name="T7" fmla="*/ 2147483647 h 1010"/>
              <a:gd name="T8" fmla="*/ 2147483647 w 1009"/>
              <a:gd name="T9" fmla="*/ 2147483647 h 1010"/>
              <a:gd name="T10" fmla="*/ 2147483647 w 1009"/>
              <a:gd name="T11" fmla="*/ 2147483647 h 1010"/>
              <a:gd name="T12" fmla="*/ 2147483647 w 1009"/>
              <a:gd name="T13" fmla="*/ 2147483647 h 1010"/>
              <a:gd name="T14" fmla="*/ 2147483647 w 1009"/>
              <a:gd name="T15" fmla="*/ 2147483647 h 1010"/>
              <a:gd name="T16" fmla="*/ 2147483647 w 1009"/>
              <a:gd name="T17" fmla="*/ 2147483647 h 1010"/>
              <a:gd name="T18" fmla="*/ 2147483647 w 1009"/>
              <a:gd name="T19" fmla="*/ 2147483647 h 1010"/>
              <a:gd name="T20" fmla="*/ 2147483647 w 1009"/>
              <a:gd name="T21" fmla="*/ 2147483647 h 1010"/>
              <a:gd name="T22" fmla="*/ 2147483647 w 1009"/>
              <a:gd name="T23" fmla="*/ 2147483647 h 1010"/>
              <a:gd name="T24" fmla="*/ 2147483647 w 1009"/>
              <a:gd name="T25" fmla="*/ 2147483647 h 1010"/>
              <a:gd name="T26" fmla="*/ 2147483647 w 1009"/>
              <a:gd name="T27" fmla="*/ 2147483647 h 1010"/>
              <a:gd name="T28" fmla="*/ 2147483647 w 1009"/>
              <a:gd name="T29" fmla="*/ 2147483647 h 1010"/>
              <a:gd name="T30" fmla="*/ 2147483647 w 1009"/>
              <a:gd name="T31" fmla="*/ 2147483647 h 1010"/>
              <a:gd name="T32" fmla="*/ 2147483647 w 1009"/>
              <a:gd name="T33" fmla="*/ 2147483647 h 1010"/>
              <a:gd name="T34" fmla="*/ 2147483647 w 1009"/>
              <a:gd name="T35" fmla="*/ 2147483647 h 1010"/>
              <a:gd name="T36" fmla="*/ 2147483647 w 1009"/>
              <a:gd name="T37" fmla="*/ 2147483647 h 1010"/>
              <a:gd name="T38" fmla="*/ 2147483647 w 1009"/>
              <a:gd name="T39" fmla="*/ 2147483647 h 1010"/>
              <a:gd name="T40" fmla="*/ 2147483647 w 1009"/>
              <a:gd name="T41" fmla="*/ 2147483647 h 1010"/>
              <a:gd name="T42" fmla="*/ 0 w 1009"/>
              <a:gd name="T43" fmla="*/ 2147483647 h 1010"/>
              <a:gd name="T44" fmla="*/ 0 w 1009"/>
              <a:gd name="T45" fmla="*/ 2147483647 h 1010"/>
              <a:gd name="T46" fmla="*/ 2147483647 w 1009"/>
              <a:gd name="T47" fmla="*/ 2147483647 h 1010"/>
              <a:gd name="T48" fmla="*/ 2147483647 w 1009"/>
              <a:gd name="T49" fmla="*/ 2147483647 h 1010"/>
              <a:gd name="T50" fmla="*/ 2147483647 w 1009"/>
              <a:gd name="T51" fmla="*/ 2147483647 h 1010"/>
              <a:gd name="T52" fmla="*/ 2147483647 w 1009"/>
              <a:gd name="T53" fmla="*/ 2147483647 h 1010"/>
              <a:gd name="T54" fmla="*/ 2147483647 w 1009"/>
              <a:gd name="T55" fmla="*/ 2147483647 h 1010"/>
              <a:gd name="T56" fmla="*/ 2147483647 w 1009"/>
              <a:gd name="T57" fmla="*/ 2147483647 h 1010"/>
              <a:gd name="T58" fmla="*/ 2147483647 w 1009"/>
              <a:gd name="T59" fmla="*/ 2147483647 h 1010"/>
              <a:gd name="T60" fmla="*/ 2147483647 w 1009"/>
              <a:gd name="T61" fmla="*/ 2147483647 h 1010"/>
              <a:gd name="T62" fmla="*/ 2147483647 w 1009"/>
              <a:gd name="T63" fmla="*/ 2147483647 h 1010"/>
              <a:gd name="T64" fmla="*/ 2147483647 w 1009"/>
              <a:gd name="T65" fmla="*/ 2147483647 h 1010"/>
              <a:gd name="T66" fmla="*/ 2147483647 w 1009"/>
              <a:gd name="T67" fmla="*/ 2147483647 h 1010"/>
              <a:gd name="T68" fmla="*/ 2147483647 w 1009"/>
              <a:gd name="T69" fmla="*/ 2147483647 h 1010"/>
              <a:gd name="T70" fmla="*/ 2147483647 w 1009"/>
              <a:gd name="T71" fmla="*/ 2147483647 h 1010"/>
              <a:gd name="T72" fmla="*/ 2147483647 w 1009"/>
              <a:gd name="T73" fmla="*/ 2147483647 h 1010"/>
              <a:gd name="T74" fmla="*/ 2147483647 w 1009"/>
              <a:gd name="T75" fmla="*/ 2147483647 h 1010"/>
              <a:gd name="T76" fmla="*/ 2147483647 w 1009"/>
              <a:gd name="T77" fmla="*/ 2147483647 h 1010"/>
              <a:gd name="T78" fmla="*/ 2147483647 w 1009"/>
              <a:gd name="T79" fmla="*/ 2147483647 h 1010"/>
              <a:gd name="T80" fmla="*/ 2147483647 w 1009"/>
              <a:gd name="T81" fmla="*/ 2147483647 h 1010"/>
              <a:gd name="T82" fmla="*/ 2147483647 w 1009"/>
              <a:gd name="T83" fmla="*/ 2147483647 h 1010"/>
              <a:gd name="T84" fmla="*/ 2147483647 w 1009"/>
              <a:gd name="T85" fmla="*/ 2147483647 h 1010"/>
              <a:gd name="T86" fmla="*/ 2147483647 w 1009"/>
              <a:gd name="T87" fmla="*/ 2147483647 h 10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9"/>
              <a:gd name="T133" fmla="*/ 0 h 1010"/>
              <a:gd name="T134" fmla="*/ 1009 w 1009"/>
              <a:gd name="T135" fmla="*/ 1010 h 101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9" h="1010">
                <a:moveTo>
                  <a:pt x="1009" y="506"/>
                </a:moveTo>
                <a:lnTo>
                  <a:pt x="1009" y="506"/>
                </a:lnTo>
                <a:lnTo>
                  <a:pt x="1009" y="480"/>
                </a:lnTo>
                <a:lnTo>
                  <a:pt x="1008" y="453"/>
                </a:lnTo>
                <a:lnTo>
                  <a:pt x="1004" y="429"/>
                </a:lnTo>
                <a:lnTo>
                  <a:pt x="999" y="404"/>
                </a:lnTo>
                <a:lnTo>
                  <a:pt x="995" y="379"/>
                </a:lnTo>
                <a:lnTo>
                  <a:pt x="988" y="356"/>
                </a:lnTo>
                <a:lnTo>
                  <a:pt x="979" y="332"/>
                </a:lnTo>
                <a:lnTo>
                  <a:pt x="970" y="309"/>
                </a:lnTo>
                <a:lnTo>
                  <a:pt x="960" y="287"/>
                </a:lnTo>
                <a:lnTo>
                  <a:pt x="950" y="265"/>
                </a:lnTo>
                <a:lnTo>
                  <a:pt x="937" y="243"/>
                </a:lnTo>
                <a:lnTo>
                  <a:pt x="923" y="223"/>
                </a:lnTo>
                <a:lnTo>
                  <a:pt x="910" y="204"/>
                </a:lnTo>
                <a:lnTo>
                  <a:pt x="894" y="185"/>
                </a:lnTo>
                <a:lnTo>
                  <a:pt x="878" y="166"/>
                </a:lnTo>
                <a:lnTo>
                  <a:pt x="862" y="149"/>
                </a:lnTo>
                <a:lnTo>
                  <a:pt x="845" y="131"/>
                </a:lnTo>
                <a:lnTo>
                  <a:pt x="826" y="117"/>
                </a:lnTo>
                <a:lnTo>
                  <a:pt x="807" y="101"/>
                </a:lnTo>
                <a:lnTo>
                  <a:pt x="788" y="87"/>
                </a:lnTo>
                <a:lnTo>
                  <a:pt x="767" y="74"/>
                </a:lnTo>
                <a:lnTo>
                  <a:pt x="746" y="61"/>
                </a:lnTo>
                <a:lnTo>
                  <a:pt x="724" y="51"/>
                </a:lnTo>
                <a:lnTo>
                  <a:pt x="702" y="41"/>
                </a:lnTo>
                <a:lnTo>
                  <a:pt x="678" y="31"/>
                </a:lnTo>
                <a:lnTo>
                  <a:pt x="655" y="23"/>
                </a:lnTo>
                <a:lnTo>
                  <a:pt x="632" y="16"/>
                </a:lnTo>
                <a:lnTo>
                  <a:pt x="607" y="12"/>
                </a:lnTo>
                <a:lnTo>
                  <a:pt x="582" y="6"/>
                </a:lnTo>
                <a:lnTo>
                  <a:pt x="556" y="3"/>
                </a:lnTo>
                <a:lnTo>
                  <a:pt x="531" y="1"/>
                </a:lnTo>
                <a:lnTo>
                  <a:pt x="505" y="0"/>
                </a:lnTo>
                <a:lnTo>
                  <a:pt x="479" y="1"/>
                </a:lnTo>
                <a:lnTo>
                  <a:pt x="454" y="3"/>
                </a:lnTo>
                <a:lnTo>
                  <a:pt x="428" y="6"/>
                </a:lnTo>
                <a:lnTo>
                  <a:pt x="403" y="12"/>
                </a:lnTo>
                <a:lnTo>
                  <a:pt x="378" y="16"/>
                </a:lnTo>
                <a:lnTo>
                  <a:pt x="355" y="23"/>
                </a:lnTo>
                <a:lnTo>
                  <a:pt x="331" y="31"/>
                </a:lnTo>
                <a:lnTo>
                  <a:pt x="308" y="41"/>
                </a:lnTo>
                <a:lnTo>
                  <a:pt x="286" y="51"/>
                </a:lnTo>
                <a:lnTo>
                  <a:pt x="264" y="61"/>
                </a:lnTo>
                <a:lnTo>
                  <a:pt x="243" y="74"/>
                </a:lnTo>
                <a:lnTo>
                  <a:pt x="222" y="87"/>
                </a:lnTo>
                <a:lnTo>
                  <a:pt x="203" y="101"/>
                </a:lnTo>
                <a:lnTo>
                  <a:pt x="184" y="117"/>
                </a:lnTo>
                <a:lnTo>
                  <a:pt x="165" y="131"/>
                </a:lnTo>
                <a:lnTo>
                  <a:pt x="148" y="149"/>
                </a:lnTo>
                <a:lnTo>
                  <a:pt x="132" y="166"/>
                </a:lnTo>
                <a:lnTo>
                  <a:pt x="116" y="185"/>
                </a:lnTo>
                <a:lnTo>
                  <a:pt x="100" y="204"/>
                </a:lnTo>
                <a:lnTo>
                  <a:pt x="87" y="223"/>
                </a:lnTo>
                <a:lnTo>
                  <a:pt x="73" y="243"/>
                </a:lnTo>
                <a:lnTo>
                  <a:pt x="60" y="265"/>
                </a:lnTo>
                <a:lnTo>
                  <a:pt x="50" y="287"/>
                </a:lnTo>
                <a:lnTo>
                  <a:pt x="40" y="309"/>
                </a:lnTo>
                <a:lnTo>
                  <a:pt x="31" y="332"/>
                </a:lnTo>
                <a:lnTo>
                  <a:pt x="22" y="356"/>
                </a:lnTo>
                <a:lnTo>
                  <a:pt x="15" y="379"/>
                </a:lnTo>
                <a:lnTo>
                  <a:pt x="11" y="404"/>
                </a:lnTo>
                <a:lnTo>
                  <a:pt x="6" y="429"/>
                </a:lnTo>
                <a:lnTo>
                  <a:pt x="2" y="453"/>
                </a:lnTo>
                <a:lnTo>
                  <a:pt x="0" y="480"/>
                </a:lnTo>
                <a:lnTo>
                  <a:pt x="0" y="506"/>
                </a:lnTo>
                <a:lnTo>
                  <a:pt x="0" y="532"/>
                </a:lnTo>
                <a:lnTo>
                  <a:pt x="2" y="557"/>
                </a:lnTo>
                <a:lnTo>
                  <a:pt x="6" y="583"/>
                </a:lnTo>
                <a:lnTo>
                  <a:pt x="11" y="608"/>
                </a:lnTo>
                <a:lnTo>
                  <a:pt x="15" y="631"/>
                </a:lnTo>
                <a:lnTo>
                  <a:pt x="22" y="656"/>
                </a:lnTo>
                <a:lnTo>
                  <a:pt x="31" y="679"/>
                </a:lnTo>
                <a:lnTo>
                  <a:pt x="40" y="703"/>
                </a:lnTo>
                <a:lnTo>
                  <a:pt x="50" y="725"/>
                </a:lnTo>
                <a:lnTo>
                  <a:pt x="60" y="746"/>
                </a:lnTo>
                <a:lnTo>
                  <a:pt x="73" y="768"/>
                </a:lnTo>
                <a:lnTo>
                  <a:pt x="87" y="789"/>
                </a:lnTo>
                <a:lnTo>
                  <a:pt x="100" y="808"/>
                </a:lnTo>
                <a:lnTo>
                  <a:pt x="116" y="827"/>
                </a:lnTo>
                <a:lnTo>
                  <a:pt x="132" y="846"/>
                </a:lnTo>
                <a:lnTo>
                  <a:pt x="148" y="863"/>
                </a:lnTo>
                <a:lnTo>
                  <a:pt x="165" y="879"/>
                </a:lnTo>
                <a:lnTo>
                  <a:pt x="184" y="895"/>
                </a:lnTo>
                <a:lnTo>
                  <a:pt x="203" y="911"/>
                </a:lnTo>
                <a:lnTo>
                  <a:pt x="222" y="924"/>
                </a:lnTo>
                <a:lnTo>
                  <a:pt x="243" y="937"/>
                </a:lnTo>
                <a:lnTo>
                  <a:pt x="264" y="951"/>
                </a:lnTo>
                <a:lnTo>
                  <a:pt x="286" y="961"/>
                </a:lnTo>
                <a:lnTo>
                  <a:pt x="308" y="971"/>
                </a:lnTo>
                <a:lnTo>
                  <a:pt x="331" y="980"/>
                </a:lnTo>
                <a:lnTo>
                  <a:pt x="355" y="988"/>
                </a:lnTo>
                <a:lnTo>
                  <a:pt x="378" y="994"/>
                </a:lnTo>
                <a:lnTo>
                  <a:pt x="403" y="1000"/>
                </a:lnTo>
                <a:lnTo>
                  <a:pt x="428" y="1005"/>
                </a:lnTo>
                <a:lnTo>
                  <a:pt x="454" y="1009"/>
                </a:lnTo>
                <a:lnTo>
                  <a:pt x="479" y="1010"/>
                </a:lnTo>
                <a:lnTo>
                  <a:pt x="505" y="1010"/>
                </a:lnTo>
                <a:lnTo>
                  <a:pt x="531" y="1010"/>
                </a:lnTo>
                <a:lnTo>
                  <a:pt x="556" y="1009"/>
                </a:lnTo>
                <a:lnTo>
                  <a:pt x="582" y="1005"/>
                </a:lnTo>
                <a:lnTo>
                  <a:pt x="607" y="1000"/>
                </a:lnTo>
                <a:lnTo>
                  <a:pt x="632" y="994"/>
                </a:lnTo>
                <a:lnTo>
                  <a:pt x="655" y="988"/>
                </a:lnTo>
                <a:lnTo>
                  <a:pt x="678" y="980"/>
                </a:lnTo>
                <a:lnTo>
                  <a:pt x="702" y="971"/>
                </a:lnTo>
                <a:lnTo>
                  <a:pt x="724" y="961"/>
                </a:lnTo>
                <a:lnTo>
                  <a:pt x="746" y="951"/>
                </a:lnTo>
                <a:lnTo>
                  <a:pt x="767" y="937"/>
                </a:lnTo>
                <a:lnTo>
                  <a:pt x="788" y="924"/>
                </a:lnTo>
                <a:lnTo>
                  <a:pt x="807" y="911"/>
                </a:lnTo>
                <a:lnTo>
                  <a:pt x="826" y="895"/>
                </a:lnTo>
                <a:lnTo>
                  <a:pt x="845" y="879"/>
                </a:lnTo>
                <a:lnTo>
                  <a:pt x="862" y="863"/>
                </a:lnTo>
                <a:lnTo>
                  <a:pt x="878" y="846"/>
                </a:lnTo>
                <a:lnTo>
                  <a:pt x="894" y="827"/>
                </a:lnTo>
                <a:lnTo>
                  <a:pt x="910" y="808"/>
                </a:lnTo>
                <a:lnTo>
                  <a:pt x="923" y="789"/>
                </a:lnTo>
                <a:lnTo>
                  <a:pt x="937" y="768"/>
                </a:lnTo>
                <a:lnTo>
                  <a:pt x="950" y="746"/>
                </a:lnTo>
                <a:lnTo>
                  <a:pt x="960" y="725"/>
                </a:lnTo>
                <a:lnTo>
                  <a:pt x="970" y="703"/>
                </a:lnTo>
                <a:lnTo>
                  <a:pt x="979" y="679"/>
                </a:lnTo>
                <a:lnTo>
                  <a:pt x="988" y="656"/>
                </a:lnTo>
                <a:lnTo>
                  <a:pt x="995" y="631"/>
                </a:lnTo>
                <a:lnTo>
                  <a:pt x="999" y="608"/>
                </a:lnTo>
                <a:lnTo>
                  <a:pt x="1004" y="583"/>
                </a:lnTo>
                <a:lnTo>
                  <a:pt x="1008" y="557"/>
                </a:lnTo>
                <a:lnTo>
                  <a:pt x="1009" y="532"/>
                </a:lnTo>
                <a:lnTo>
                  <a:pt x="1009" y="5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30816FEA-8219-458D-8426-BECFA913326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98136"/>
            <a:ext cx="2514600" cy="4638148"/>
            <a:chOff x="5436721" y="2288774"/>
            <a:chExt cx="1467036" cy="2704141"/>
          </a:xfrm>
        </p:grpSpPr>
        <p:sp>
          <p:nvSpPr>
            <p:cNvPr id="4" name="Freeform 514">
              <a:extLst>
                <a:ext uri="{FF2B5EF4-FFF2-40B4-BE49-F238E27FC236}">
                  <a16:creationId xmlns:a16="http://schemas.microsoft.com/office/drawing/2014/main" id="{E2916AC7-A70A-487B-90D6-AAE65BF7B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6721" y="2288774"/>
              <a:ext cx="1467036" cy="1639223"/>
            </a:xfrm>
            <a:custGeom>
              <a:avLst/>
              <a:gdLst>
                <a:gd name="T0" fmla="*/ 1165 w 1172"/>
                <a:gd name="T1" fmla="*/ 497 h 1312"/>
                <a:gd name="T2" fmla="*/ 1125 w 1172"/>
                <a:gd name="T3" fmla="*/ 357 h 1312"/>
                <a:gd name="T4" fmla="*/ 1055 w 1172"/>
                <a:gd name="T5" fmla="*/ 234 h 1312"/>
                <a:gd name="T6" fmla="*/ 959 w 1172"/>
                <a:gd name="T7" fmla="*/ 134 h 1312"/>
                <a:gd name="T8" fmla="*/ 840 w 1172"/>
                <a:gd name="T9" fmla="*/ 58 h 1312"/>
                <a:gd name="T10" fmla="*/ 704 w 1172"/>
                <a:gd name="T11" fmla="*/ 11 h 1312"/>
                <a:gd name="T12" fmla="*/ 586 w 1172"/>
                <a:gd name="T13" fmla="*/ 0 h 1312"/>
                <a:gd name="T14" fmla="*/ 440 w 1172"/>
                <a:gd name="T15" fmla="*/ 19 h 1312"/>
                <a:gd name="T16" fmla="*/ 306 w 1172"/>
                <a:gd name="T17" fmla="*/ 71 h 1312"/>
                <a:gd name="T18" fmla="*/ 192 w 1172"/>
                <a:gd name="T19" fmla="*/ 151 h 1312"/>
                <a:gd name="T20" fmla="*/ 100 w 1172"/>
                <a:gd name="T21" fmla="*/ 258 h 1312"/>
                <a:gd name="T22" fmla="*/ 36 w 1172"/>
                <a:gd name="T23" fmla="*/ 384 h 1312"/>
                <a:gd name="T24" fmla="*/ 3 w 1172"/>
                <a:gd name="T25" fmla="*/ 526 h 1312"/>
                <a:gd name="T26" fmla="*/ 3 w 1172"/>
                <a:gd name="T27" fmla="*/ 640 h 1312"/>
                <a:gd name="T28" fmla="*/ 29 w 1172"/>
                <a:gd name="T29" fmla="*/ 766 h 1312"/>
                <a:gd name="T30" fmla="*/ 81 w 1172"/>
                <a:gd name="T31" fmla="*/ 883 h 1312"/>
                <a:gd name="T32" fmla="*/ 156 w 1172"/>
                <a:gd name="T33" fmla="*/ 984 h 1312"/>
                <a:gd name="T34" fmla="*/ 251 w 1172"/>
                <a:gd name="T35" fmla="*/ 1065 h 1312"/>
                <a:gd name="T36" fmla="*/ 361 w 1172"/>
                <a:gd name="T37" fmla="*/ 1127 h 1312"/>
                <a:gd name="T38" fmla="*/ 485 w 1172"/>
                <a:gd name="T39" fmla="*/ 1163 h 1312"/>
                <a:gd name="T40" fmla="*/ 713 w 1172"/>
                <a:gd name="T41" fmla="*/ 1157 h 1312"/>
                <a:gd name="T42" fmla="*/ 834 w 1172"/>
                <a:gd name="T43" fmla="*/ 1116 h 1312"/>
                <a:gd name="T44" fmla="*/ 942 w 1172"/>
                <a:gd name="T45" fmla="*/ 1051 h 1312"/>
                <a:gd name="T46" fmla="*/ 1032 w 1172"/>
                <a:gd name="T47" fmla="*/ 965 h 1312"/>
                <a:gd name="T48" fmla="*/ 1104 w 1172"/>
                <a:gd name="T49" fmla="*/ 860 h 1312"/>
                <a:gd name="T50" fmla="*/ 1150 w 1172"/>
                <a:gd name="T51" fmla="*/ 742 h 1312"/>
                <a:gd name="T52" fmla="*/ 1171 w 1172"/>
                <a:gd name="T53" fmla="*/ 612 h 1312"/>
                <a:gd name="T54" fmla="*/ 563 w 1172"/>
                <a:gd name="T55" fmla="*/ 1025 h 1312"/>
                <a:gd name="T56" fmla="*/ 455 w 1172"/>
                <a:gd name="T57" fmla="*/ 1006 h 1312"/>
                <a:gd name="T58" fmla="*/ 357 w 1172"/>
                <a:gd name="T59" fmla="*/ 962 h 1312"/>
                <a:gd name="T60" fmla="*/ 275 w 1172"/>
                <a:gd name="T61" fmla="*/ 896 h 1312"/>
                <a:gd name="T62" fmla="*/ 210 w 1172"/>
                <a:gd name="T63" fmla="*/ 813 h 1312"/>
                <a:gd name="T64" fmla="*/ 166 w 1172"/>
                <a:gd name="T65" fmla="*/ 717 h 1312"/>
                <a:gd name="T66" fmla="*/ 147 w 1172"/>
                <a:gd name="T67" fmla="*/ 608 h 1312"/>
                <a:gd name="T68" fmla="*/ 151 w 1172"/>
                <a:gd name="T69" fmla="*/ 519 h 1312"/>
                <a:gd name="T70" fmla="*/ 181 w 1172"/>
                <a:gd name="T71" fmla="*/ 414 h 1312"/>
                <a:gd name="T72" fmla="*/ 233 w 1172"/>
                <a:gd name="T73" fmla="*/ 322 h 1312"/>
                <a:gd name="T74" fmla="*/ 306 w 1172"/>
                <a:gd name="T75" fmla="*/ 246 h 1312"/>
                <a:gd name="T76" fmla="*/ 395 w 1172"/>
                <a:gd name="T77" fmla="*/ 189 h 1312"/>
                <a:gd name="T78" fmla="*/ 497 w 1172"/>
                <a:gd name="T79" fmla="*/ 154 h 1312"/>
                <a:gd name="T80" fmla="*/ 586 w 1172"/>
                <a:gd name="T81" fmla="*/ 145 h 1312"/>
                <a:gd name="T82" fmla="*/ 695 w 1172"/>
                <a:gd name="T83" fmla="*/ 159 h 1312"/>
                <a:gd name="T84" fmla="*/ 796 w 1172"/>
                <a:gd name="T85" fmla="*/ 198 h 1312"/>
                <a:gd name="T86" fmla="*/ 882 w 1172"/>
                <a:gd name="T87" fmla="*/ 259 h 1312"/>
                <a:gd name="T88" fmla="*/ 950 w 1172"/>
                <a:gd name="T89" fmla="*/ 339 h 1312"/>
                <a:gd name="T90" fmla="*/ 999 w 1172"/>
                <a:gd name="T91" fmla="*/ 434 h 1312"/>
                <a:gd name="T92" fmla="*/ 1023 w 1172"/>
                <a:gd name="T93" fmla="*/ 541 h 1312"/>
                <a:gd name="T94" fmla="*/ 1023 w 1172"/>
                <a:gd name="T95" fmla="*/ 631 h 1312"/>
                <a:gd name="T96" fmla="*/ 999 w 1172"/>
                <a:gd name="T97" fmla="*/ 737 h 1312"/>
                <a:gd name="T98" fmla="*/ 950 w 1172"/>
                <a:gd name="T99" fmla="*/ 832 h 1312"/>
                <a:gd name="T100" fmla="*/ 882 w 1172"/>
                <a:gd name="T101" fmla="*/ 911 h 1312"/>
                <a:gd name="T102" fmla="*/ 796 w 1172"/>
                <a:gd name="T103" fmla="*/ 972 h 1312"/>
                <a:gd name="T104" fmla="*/ 695 w 1172"/>
                <a:gd name="T105" fmla="*/ 1011 h 1312"/>
                <a:gd name="T106" fmla="*/ 586 w 1172"/>
                <a:gd name="T107" fmla="*/ 102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2" h="1312">
                  <a:moveTo>
                    <a:pt x="1172" y="586"/>
                  </a:moveTo>
                  <a:lnTo>
                    <a:pt x="1172" y="586"/>
                  </a:lnTo>
                  <a:lnTo>
                    <a:pt x="1171" y="555"/>
                  </a:lnTo>
                  <a:lnTo>
                    <a:pt x="1169" y="526"/>
                  </a:lnTo>
                  <a:lnTo>
                    <a:pt x="1165" y="497"/>
                  </a:lnTo>
                  <a:lnTo>
                    <a:pt x="1160" y="468"/>
                  </a:lnTo>
                  <a:lnTo>
                    <a:pt x="1153" y="438"/>
                  </a:lnTo>
                  <a:lnTo>
                    <a:pt x="1146" y="411"/>
                  </a:lnTo>
                  <a:lnTo>
                    <a:pt x="1136" y="384"/>
                  </a:lnTo>
                  <a:lnTo>
                    <a:pt x="1125" y="357"/>
                  </a:lnTo>
                  <a:lnTo>
                    <a:pt x="1114" y="332"/>
                  </a:lnTo>
                  <a:lnTo>
                    <a:pt x="1101" y="306"/>
                  </a:lnTo>
                  <a:lnTo>
                    <a:pt x="1088" y="281"/>
                  </a:lnTo>
                  <a:lnTo>
                    <a:pt x="1071" y="258"/>
                  </a:lnTo>
                  <a:lnTo>
                    <a:pt x="1055" y="234"/>
                  </a:lnTo>
                  <a:lnTo>
                    <a:pt x="1038" y="212"/>
                  </a:lnTo>
                  <a:lnTo>
                    <a:pt x="1019" y="192"/>
                  </a:lnTo>
                  <a:lnTo>
                    <a:pt x="1000" y="172"/>
                  </a:lnTo>
                  <a:lnTo>
                    <a:pt x="980" y="151"/>
                  </a:lnTo>
                  <a:lnTo>
                    <a:pt x="959" y="134"/>
                  </a:lnTo>
                  <a:lnTo>
                    <a:pt x="936" y="116"/>
                  </a:lnTo>
                  <a:lnTo>
                    <a:pt x="914" y="100"/>
                  </a:lnTo>
                  <a:lnTo>
                    <a:pt x="889" y="84"/>
                  </a:lnTo>
                  <a:lnTo>
                    <a:pt x="864" y="71"/>
                  </a:lnTo>
                  <a:lnTo>
                    <a:pt x="840" y="58"/>
                  </a:lnTo>
                  <a:lnTo>
                    <a:pt x="813" y="46"/>
                  </a:lnTo>
                  <a:lnTo>
                    <a:pt x="787" y="35"/>
                  </a:lnTo>
                  <a:lnTo>
                    <a:pt x="759" y="26"/>
                  </a:lnTo>
                  <a:lnTo>
                    <a:pt x="732" y="19"/>
                  </a:lnTo>
                  <a:lnTo>
                    <a:pt x="704" y="11"/>
                  </a:lnTo>
                  <a:lnTo>
                    <a:pt x="675" y="7"/>
                  </a:lnTo>
                  <a:lnTo>
                    <a:pt x="646" y="3"/>
                  </a:lnTo>
                  <a:lnTo>
                    <a:pt x="617" y="1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55" y="1"/>
                  </a:lnTo>
                  <a:lnTo>
                    <a:pt x="526" y="3"/>
                  </a:lnTo>
                  <a:lnTo>
                    <a:pt x="497" y="7"/>
                  </a:lnTo>
                  <a:lnTo>
                    <a:pt x="468" y="11"/>
                  </a:lnTo>
                  <a:lnTo>
                    <a:pt x="440" y="19"/>
                  </a:lnTo>
                  <a:lnTo>
                    <a:pt x="412" y="26"/>
                  </a:lnTo>
                  <a:lnTo>
                    <a:pt x="385" y="35"/>
                  </a:lnTo>
                  <a:lnTo>
                    <a:pt x="359" y="46"/>
                  </a:lnTo>
                  <a:lnTo>
                    <a:pt x="332" y="58"/>
                  </a:lnTo>
                  <a:lnTo>
                    <a:pt x="306" y="71"/>
                  </a:lnTo>
                  <a:lnTo>
                    <a:pt x="283" y="84"/>
                  </a:lnTo>
                  <a:lnTo>
                    <a:pt x="258" y="100"/>
                  </a:lnTo>
                  <a:lnTo>
                    <a:pt x="236" y="116"/>
                  </a:lnTo>
                  <a:lnTo>
                    <a:pt x="213" y="134"/>
                  </a:lnTo>
                  <a:lnTo>
                    <a:pt x="192" y="151"/>
                  </a:lnTo>
                  <a:lnTo>
                    <a:pt x="172" y="172"/>
                  </a:lnTo>
                  <a:lnTo>
                    <a:pt x="153" y="192"/>
                  </a:lnTo>
                  <a:lnTo>
                    <a:pt x="134" y="212"/>
                  </a:lnTo>
                  <a:lnTo>
                    <a:pt x="116" y="234"/>
                  </a:lnTo>
                  <a:lnTo>
                    <a:pt x="100" y="258"/>
                  </a:lnTo>
                  <a:lnTo>
                    <a:pt x="84" y="281"/>
                  </a:lnTo>
                  <a:lnTo>
                    <a:pt x="71" y="306"/>
                  </a:lnTo>
                  <a:lnTo>
                    <a:pt x="58" y="332"/>
                  </a:lnTo>
                  <a:lnTo>
                    <a:pt x="46" y="357"/>
                  </a:lnTo>
                  <a:lnTo>
                    <a:pt x="36" y="384"/>
                  </a:lnTo>
                  <a:lnTo>
                    <a:pt x="26" y="411"/>
                  </a:lnTo>
                  <a:lnTo>
                    <a:pt x="19" y="438"/>
                  </a:lnTo>
                  <a:lnTo>
                    <a:pt x="12" y="468"/>
                  </a:lnTo>
                  <a:lnTo>
                    <a:pt x="7" y="497"/>
                  </a:lnTo>
                  <a:lnTo>
                    <a:pt x="3" y="526"/>
                  </a:lnTo>
                  <a:lnTo>
                    <a:pt x="1" y="555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1" y="612"/>
                  </a:lnTo>
                  <a:lnTo>
                    <a:pt x="3" y="640"/>
                  </a:lnTo>
                  <a:lnTo>
                    <a:pt x="6" y="666"/>
                  </a:lnTo>
                  <a:lnTo>
                    <a:pt x="10" y="691"/>
                  </a:lnTo>
                  <a:lnTo>
                    <a:pt x="14" y="717"/>
                  </a:lnTo>
                  <a:lnTo>
                    <a:pt x="22" y="742"/>
                  </a:lnTo>
                  <a:lnTo>
                    <a:pt x="29" y="766"/>
                  </a:lnTo>
                  <a:lnTo>
                    <a:pt x="38" y="791"/>
                  </a:lnTo>
                  <a:lnTo>
                    <a:pt x="46" y="815"/>
                  </a:lnTo>
                  <a:lnTo>
                    <a:pt x="57" y="838"/>
                  </a:lnTo>
                  <a:lnTo>
                    <a:pt x="68" y="860"/>
                  </a:lnTo>
                  <a:lnTo>
                    <a:pt x="81" y="883"/>
                  </a:lnTo>
                  <a:lnTo>
                    <a:pt x="95" y="904"/>
                  </a:lnTo>
                  <a:lnTo>
                    <a:pt x="109" y="925"/>
                  </a:lnTo>
                  <a:lnTo>
                    <a:pt x="124" y="944"/>
                  </a:lnTo>
                  <a:lnTo>
                    <a:pt x="140" y="965"/>
                  </a:lnTo>
                  <a:lnTo>
                    <a:pt x="156" y="984"/>
                  </a:lnTo>
                  <a:lnTo>
                    <a:pt x="173" y="1001"/>
                  </a:lnTo>
                  <a:lnTo>
                    <a:pt x="192" y="1019"/>
                  </a:lnTo>
                  <a:lnTo>
                    <a:pt x="211" y="1035"/>
                  </a:lnTo>
                  <a:lnTo>
                    <a:pt x="230" y="1051"/>
                  </a:lnTo>
                  <a:lnTo>
                    <a:pt x="251" y="1065"/>
                  </a:lnTo>
                  <a:lnTo>
                    <a:pt x="271" y="1080"/>
                  </a:lnTo>
                  <a:lnTo>
                    <a:pt x="293" y="1093"/>
                  </a:lnTo>
                  <a:lnTo>
                    <a:pt x="315" y="1105"/>
                  </a:lnTo>
                  <a:lnTo>
                    <a:pt x="338" y="1116"/>
                  </a:lnTo>
                  <a:lnTo>
                    <a:pt x="361" y="1127"/>
                  </a:lnTo>
                  <a:lnTo>
                    <a:pt x="385" y="1135"/>
                  </a:lnTo>
                  <a:lnTo>
                    <a:pt x="410" y="1144"/>
                  </a:lnTo>
                  <a:lnTo>
                    <a:pt x="434" y="1151"/>
                  </a:lnTo>
                  <a:lnTo>
                    <a:pt x="459" y="1157"/>
                  </a:lnTo>
                  <a:lnTo>
                    <a:pt x="485" y="1163"/>
                  </a:lnTo>
                  <a:lnTo>
                    <a:pt x="485" y="1312"/>
                  </a:lnTo>
                  <a:lnTo>
                    <a:pt x="687" y="1312"/>
                  </a:lnTo>
                  <a:lnTo>
                    <a:pt x="687" y="1163"/>
                  </a:lnTo>
                  <a:lnTo>
                    <a:pt x="687" y="1163"/>
                  </a:lnTo>
                  <a:lnTo>
                    <a:pt x="713" y="1157"/>
                  </a:lnTo>
                  <a:lnTo>
                    <a:pt x="738" y="1151"/>
                  </a:lnTo>
                  <a:lnTo>
                    <a:pt x="762" y="1144"/>
                  </a:lnTo>
                  <a:lnTo>
                    <a:pt x="787" y="1135"/>
                  </a:lnTo>
                  <a:lnTo>
                    <a:pt x="811" y="1127"/>
                  </a:lnTo>
                  <a:lnTo>
                    <a:pt x="834" y="1116"/>
                  </a:lnTo>
                  <a:lnTo>
                    <a:pt x="857" y="1105"/>
                  </a:lnTo>
                  <a:lnTo>
                    <a:pt x="879" y="1093"/>
                  </a:lnTo>
                  <a:lnTo>
                    <a:pt x="901" y="1080"/>
                  </a:lnTo>
                  <a:lnTo>
                    <a:pt x="921" y="1065"/>
                  </a:lnTo>
                  <a:lnTo>
                    <a:pt x="942" y="1051"/>
                  </a:lnTo>
                  <a:lnTo>
                    <a:pt x="961" y="1035"/>
                  </a:lnTo>
                  <a:lnTo>
                    <a:pt x="980" y="1019"/>
                  </a:lnTo>
                  <a:lnTo>
                    <a:pt x="999" y="1001"/>
                  </a:lnTo>
                  <a:lnTo>
                    <a:pt x="1016" y="984"/>
                  </a:lnTo>
                  <a:lnTo>
                    <a:pt x="1032" y="965"/>
                  </a:lnTo>
                  <a:lnTo>
                    <a:pt x="1048" y="944"/>
                  </a:lnTo>
                  <a:lnTo>
                    <a:pt x="1063" y="925"/>
                  </a:lnTo>
                  <a:lnTo>
                    <a:pt x="1077" y="904"/>
                  </a:lnTo>
                  <a:lnTo>
                    <a:pt x="1090" y="883"/>
                  </a:lnTo>
                  <a:lnTo>
                    <a:pt x="1104" y="860"/>
                  </a:lnTo>
                  <a:lnTo>
                    <a:pt x="1115" y="838"/>
                  </a:lnTo>
                  <a:lnTo>
                    <a:pt x="1125" y="815"/>
                  </a:lnTo>
                  <a:lnTo>
                    <a:pt x="1134" y="791"/>
                  </a:lnTo>
                  <a:lnTo>
                    <a:pt x="1143" y="766"/>
                  </a:lnTo>
                  <a:lnTo>
                    <a:pt x="1150" y="742"/>
                  </a:lnTo>
                  <a:lnTo>
                    <a:pt x="1158" y="717"/>
                  </a:lnTo>
                  <a:lnTo>
                    <a:pt x="1162" y="691"/>
                  </a:lnTo>
                  <a:lnTo>
                    <a:pt x="1166" y="666"/>
                  </a:lnTo>
                  <a:lnTo>
                    <a:pt x="1169" y="640"/>
                  </a:lnTo>
                  <a:lnTo>
                    <a:pt x="1171" y="612"/>
                  </a:lnTo>
                  <a:lnTo>
                    <a:pt x="1172" y="586"/>
                  </a:lnTo>
                  <a:lnTo>
                    <a:pt x="1172" y="586"/>
                  </a:lnTo>
                  <a:close/>
                  <a:moveTo>
                    <a:pt x="586" y="1026"/>
                  </a:moveTo>
                  <a:lnTo>
                    <a:pt x="586" y="1026"/>
                  </a:lnTo>
                  <a:lnTo>
                    <a:pt x="563" y="1025"/>
                  </a:lnTo>
                  <a:lnTo>
                    <a:pt x="541" y="1023"/>
                  </a:lnTo>
                  <a:lnTo>
                    <a:pt x="519" y="1020"/>
                  </a:lnTo>
                  <a:lnTo>
                    <a:pt x="497" y="1016"/>
                  </a:lnTo>
                  <a:lnTo>
                    <a:pt x="477" y="1011"/>
                  </a:lnTo>
                  <a:lnTo>
                    <a:pt x="455" y="1006"/>
                  </a:lnTo>
                  <a:lnTo>
                    <a:pt x="434" y="998"/>
                  </a:lnTo>
                  <a:lnTo>
                    <a:pt x="414" y="991"/>
                  </a:lnTo>
                  <a:lnTo>
                    <a:pt x="395" y="982"/>
                  </a:lnTo>
                  <a:lnTo>
                    <a:pt x="376" y="972"/>
                  </a:lnTo>
                  <a:lnTo>
                    <a:pt x="357" y="962"/>
                  </a:lnTo>
                  <a:lnTo>
                    <a:pt x="340" y="950"/>
                  </a:lnTo>
                  <a:lnTo>
                    <a:pt x="322" y="939"/>
                  </a:lnTo>
                  <a:lnTo>
                    <a:pt x="306" y="925"/>
                  </a:lnTo>
                  <a:lnTo>
                    <a:pt x="290" y="911"/>
                  </a:lnTo>
                  <a:lnTo>
                    <a:pt x="275" y="896"/>
                  </a:lnTo>
                  <a:lnTo>
                    <a:pt x="261" y="882"/>
                  </a:lnTo>
                  <a:lnTo>
                    <a:pt x="246" y="866"/>
                  </a:lnTo>
                  <a:lnTo>
                    <a:pt x="233" y="848"/>
                  </a:lnTo>
                  <a:lnTo>
                    <a:pt x="221" y="832"/>
                  </a:lnTo>
                  <a:lnTo>
                    <a:pt x="210" y="813"/>
                  </a:lnTo>
                  <a:lnTo>
                    <a:pt x="200" y="796"/>
                  </a:lnTo>
                  <a:lnTo>
                    <a:pt x="189" y="777"/>
                  </a:lnTo>
                  <a:lnTo>
                    <a:pt x="181" y="756"/>
                  </a:lnTo>
                  <a:lnTo>
                    <a:pt x="172" y="737"/>
                  </a:lnTo>
                  <a:lnTo>
                    <a:pt x="166" y="717"/>
                  </a:lnTo>
                  <a:lnTo>
                    <a:pt x="160" y="695"/>
                  </a:lnTo>
                  <a:lnTo>
                    <a:pt x="154" y="675"/>
                  </a:lnTo>
                  <a:lnTo>
                    <a:pt x="151" y="653"/>
                  </a:lnTo>
                  <a:lnTo>
                    <a:pt x="149" y="631"/>
                  </a:lnTo>
                  <a:lnTo>
                    <a:pt x="147" y="608"/>
                  </a:lnTo>
                  <a:lnTo>
                    <a:pt x="146" y="586"/>
                  </a:lnTo>
                  <a:lnTo>
                    <a:pt x="146" y="586"/>
                  </a:lnTo>
                  <a:lnTo>
                    <a:pt x="147" y="562"/>
                  </a:lnTo>
                  <a:lnTo>
                    <a:pt x="149" y="541"/>
                  </a:lnTo>
                  <a:lnTo>
                    <a:pt x="151" y="519"/>
                  </a:lnTo>
                  <a:lnTo>
                    <a:pt x="154" y="497"/>
                  </a:lnTo>
                  <a:lnTo>
                    <a:pt x="160" y="475"/>
                  </a:lnTo>
                  <a:lnTo>
                    <a:pt x="166" y="454"/>
                  </a:lnTo>
                  <a:lnTo>
                    <a:pt x="172" y="434"/>
                  </a:lnTo>
                  <a:lnTo>
                    <a:pt x="181" y="414"/>
                  </a:lnTo>
                  <a:lnTo>
                    <a:pt x="189" y="395"/>
                  </a:lnTo>
                  <a:lnTo>
                    <a:pt x="200" y="376"/>
                  </a:lnTo>
                  <a:lnTo>
                    <a:pt x="210" y="357"/>
                  </a:lnTo>
                  <a:lnTo>
                    <a:pt x="221" y="339"/>
                  </a:lnTo>
                  <a:lnTo>
                    <a:pt x="233" y="322"/>
                  </a:lnTo>
                  <a:lnTo>
                    <a:pt x="246" y="306"/>
                  </a:lnTo>
                  <a:lnTo>
                    <a:pt x="261" y="290"/>
                  </a:lnTo>
                  <a:lnTo>
                    <a:pt x="275" y="274"/>
                  </a:lnTo>
                  <a:lnTo>
                    <a:pt x="290" y="259"/>
                  </a:lnTo>
                  <a:lnTo>
                    <a:pt x="306" y="246"/>
                  </a:lnTo>
                  <a:lnTo>
                    <a:pt x="322" y="233"/>
                  </a:lnTo>
                  <a:lnTo>
                    <a:pt x="340" y="221"/>
                  </a:lnTo>
                  <a:lnTo>
                    <a:pt x="357" y="210"/>
                  </a:lnTo>
                  <a:lnTo>
                    <a:pt x="376" y="198"/>
                  </a:lnTo>
                  <a:lnTo>
                    <a:pt x="395" y="189"/>
                  </a:lnTo>
                  <a:lnTo>
                    <a:pt x="414" y="180"/>
                  </a:lnTo>
                  <a:lnTo>
                    <a:pt x="434" y="172"/>
                  </a:lnTo>
                  <a:lnTo>
                    <a:pt x="455" y="166"/>
                  </a:lnTo>
                  <a:lnTo>
                    <a:pt x="477" y="159"/>
                  </a:lnTo>
                  <a:lnTo>
                    <a:pt x="497" y="154"/>
                  </a:lnTo>
                  <a:lnTo>
                    <a:pt x="519" y="150"/>
                  </a:lnTo>
                  <a:lnTo>
                    <a:pt x="541" y="148"/>
                  </a:lnTo>
                  <a:lnTo>
                    <a:pt x="563" y="145"/>
                  </a:lnTo>
                  <a:lnTo>
                    <a:pt x="586" y="145"/>
                  </a:lnTo>
                  <a:lnTo>
                    <a:pt x="586" y="145"/>
                  </a:lnTo>
                  <a:lnTo>
                    <a:pt x="609" y="145"/>
                  </a:lnTo>
                  <a:lnTo>
                    <a:pt x="631" y="148"/>
                  </a:lnTo>
                  <a:lnTo>
                    <a:pt x="653" y="150"/>
                  </a:lnTo>
                  <a:lnTo>
                    <a:pt x="675" y="154"/>
                  </a:lnTo>
                  <a:lnTo>
                    <a:pt x="695" y="159"/>
                  </a:lnTo>
                  <a:lnTo>
                    <a:pt x="717" y="166"/>
                  </a:lnTo>
                  <a:lnTo>
                    <a:pt x="738" y="172"/>
                  </a:lnTo>
                  <a:lnTo>
                    <a:pt x="757" y="180"/>
                  </a:lnTo>
                  <a:lnTo>
                    <a:pt x="777" y="189"/>
                  </a:lnTo>
                  <a:lnTo>
                    <a:pt x="796" y="198"/>
                  </a:lnTo>
                  <a:lnTo>
                    <a:pt x="813" y="210"/>
                  </a:lnTo>
                  <a:lnTo>
                    <a:pt x="832" y="221"/>
                  </a:lnTo>
                  <a:lnTo>
                    <a:pt x="850" y="233"/>
                  </a:lnTo>
                  <a:lnTo>
                    <a:pt x="866" y="246"/>
                  </a:lnTo>
                  <a:lnTo>
                    <a:pt x="882" y="259"/>
                  </a:lnTo>
                  <a:lnTo>
                    <a:pt x="897" y="274"/>
                  </a:lnTo>
                  <a:lnTo>
                    <a:pt x="911" y="290"/>
                  </a:lnTo>
                  <a:lnTo>
                    <a:pt x="926" y="306"/>
                  </a:lnTo>
                  <a:lnTo>
                    <a:pt x="939" y="322"/>
                  </a:lnTo>
                  <a:lnTo>
                    <a:pt x="950" y="339"/>
                  </a:lnTo>
                  <a:lnTo>
                    <a:pt x="962" y="357"/>
                  </a:lnTo>
                  <a:lnTo>
                    <a:pt x="972" y="376"/>
                  </a:lnTo>
                  <a:lnTo>
                    <a:pt x="983" y="395"/>
                  </a:lnTo>
                  <a:lnTo>
                    <a:pt x="991" y="414"/>
                  </a:lnTo>
                  <a:lnTo>
                    <a:pt x="999" y="434"/>
                  </a:lnTo>
                  <a:lnTo>
                    <a:pt x="1006" y="454"/>
                  </a:lnTo>
                  <a:lnTo>
                    <a:pt x="1012" y="475"/>
                  </a:lnTo>
                  <a:lnTo>
                    <a:pt x="1018" y="497"/>
                  </a:lnTo>
                  <a:lnTo>
                    <a:pt x="1020" y="519"/>
                  </a:lnTo>
                  <a:lnTo>
                    <a:pt x="1023" y="541"/>
                  </a:lnTo>
                  <a:lnTo>
                    <a:pt x="1025" y="562"/>
                  </a:lnTo>
                  <a:lnTo>
                    <a:pt x="1026" y="586"/>
                  </a:lnTo>
                  <a:lnTo>
                    <a:pt x="1026" y="586"/>
                  </a:lnTo>
                  <a:lnTo>
                    <a:pt x="1025" y="608"/>
                  </a:lnTo>
                  <a:lnTo>
                    <a:pt x="1023" y="631"/>
                  </a:lnTo>
                  <a:lnTo>
                    <a:pt x="1020" y="653"/>
                  </a:lnTo>
                  <a:lnTo>
                    <a:pt x="1018" y="675"/>
                  </a:lnTo>
                  <a:lnTo>
                    <a:pt x="1012" y="695"/>
                  </a:lnTo>
                  <a:lnTo>
                    <a:pt x="1006" y="717"/>
                  </a:lnTo>
                  <a:lnTo>
                    <a:pt x="999" y="737"/>
                  </a:lnTo>
                  <a:lnTo>
                    <a:pt x="991" y="756"/>
                  </a:lnTo>
                  <a:lnTo>
                    <a:pt x="983" y="777"/>
                  </a:lnTo>
                  <a:lnTo>
                    <a:pt x="972" y="796"/>
                  </a:lnTo>
                  <a:lnTo>
                    <a:pt x="962" y="813"/>
                  </a:lnTo>
                  <a:lnTo>
                    <a:pt x="950" y="832"/>
                  </a:lnTo>
                  <a:lnTo>
                    <a:pt x="939" y="848"/>
                  </a:lnTo>
                  <a:lnTo>
                    <a:pt x="926" y="866"/>
                  </a:lnTo>
                  <a:lnTo>
                    <a:pt x="911" y="882"/>
                  </a:lnTo>
                  <a:lnTo>
                    <a:pt x="897" y="896"/>
                  </a:lnTo>
                  <a:lnTo>
                    <a:pt x="882" y="911"/>
                  </a:lnTo>
                  <a:lnTo>
                    <a:pt x="866" y="925"/>
                  </a:lnTo>
                  <a:lnTo>
                    <a:pt x="850" y="939"/>
                  </a:lnTo>
                  <a:lnTo>
                    <a:pt x="832" y="950"/>
                  </a:lnTo>
                  <a:lnTo>
                    <a:pt x="813" y="962"/>
                  </a:lnTo>
                  <a:lnTo>
                    <a:pt x="796" y="972"/>
                  </a:lnTo>
                  <a:lnTo>
                    <a:pt x="777" y="982"/>
                  </a:lnTo>
                  <a:lnTo>
                    <a:pt x="757" y="991"/>
                  </a:lnTo>
                  <a:lnTo>
                    <a:pt x="738" y="998"/>
                  </a:lnTo>
                  <a:lnTo>
                    <a:pt x="717" y="1006"/>
                  </a:lnTo>
                  <a:lnTo>
                    <a:pt x="695" y="1011"/>
                  </a:lnTo>
                  <a:lnTo>
                    <a:pt x="675" y="1016"/>
                  </a:lnTo>
                  <a:lnTo>
                    <a:pt x="653" y="1020"/>
                  </a:lnTo>
                  <a:lnTo>
                    <a:pt x="631" y="1023"/>
                  </a:lnTo>
                  <a:lnTo>
                    <a:pt x="609" y="1025"/>
                  </a:lnTo>
                  <a:lnTo>
                    <a:pt x="586" y="1026"/>
                  </a:lnTo>
                  <a:lnTo>
                    <a:pt x="586" y="10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5" name="Rectangle 521">
              <a:extLst>
                <a:ext uri="{FF2B5EF4-FFF2-40B4-BE49-F238E27FC236}">
                  <a16:creationId xmlns:a16="http://schemas.microsoft.com/office/drawing/2014/main" id="{019DCDEB-39BE-43A1-A3B3-955C3521C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084" y="3927997"/>
              <a:ext cx="378310" cy="10649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zh-CN">
                <a:cs typeface="+mn-ea"/>
                <a:sym typeface="+mn-lt"/>
              </a:endParaRP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5D011EB7-E27D-43E7-9ABC-74E76CB9D3AB}"/>
              </a:ext>
            </a:extLst>
          </p:cNvPr>
          <p:cNvGrpSpPr/>
          <p:nvPr/>
        </p:nvGrpSpPr>
        <p:grpSpPr>
          <a:xfrm>
            <a:off x="1834503" y="2465027"/>
            <a:ext cx="847573" cy="923099"/>
            <a:chOff x="2251427" y="3457180"/>
            <a:chExt cx="449294" cy="489330"/>
          </a:xfrm>
          <a:solidFill>
            <a:schemeClr val="bg1"/>
          </a:solidFill>
        </p:grpSpPr>
        <p:sp>
          <p:nvSpPr>
            <p:cNvPr id="7" name="Rectangle 355">
              <a:extLst>
                <a:ext uri="{FF2B5EF4-FFF2-40B4-BE49-F238E27FC236}">
                  <a16:creationId xmlns:a16="http://schemas.microsoft.com/office/drawing/2014/main" id="{3BD27034-31BB-4725-8B93-F20C11BA6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27" y="3808607"/>
              <a:ext cx="84522" cy="13790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Rectangle 356">
              <a:extLst>
                <a:ext uri="{FF2B5EF4-FFF2-40B4-BE49-F238E27FC236}">
                  <a16:creationId xmlns:a16="http://schemas.microsoft.com/office/drawing/2014/main" id="{D58CC7F5-5129-4414-B06A-83BDC318C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27" y="3737431"/>
              <a:ext cx="8452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Rectangle 357">
              <a:extLst>
                <a:ext uri="{FF2B5EF4-FFF2-40B4-BE49-F238E27FC236}">
                  <a16:creationId xmlns:a16="http://schemas.microsoft.com/office/drawing/2014/main" id="{B4CD80FA-90E3-448C-9CDE-B8A23C2C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27" y="3666257"/>
              <a:ext cx="84522" cy="5338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Rectangle 358">
              <a:extLst>
                <a:ext uri="{FF2B5EF4-FFF2-40B4-BE49-F238E27FC236}">
                  <a16:creationId xmlns:a16="http://schemas.microsoft.com/office/drawing/2014/main" id="{18A55930-6EFF-44FC-96A1-CA52DECF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427" y="3595081"/>
              <a:ext cx="84522" cy="5338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Rectangle 359">
              <a:extLst>
                <a:ext uri="{FF2B5EF4-FFF2-40B4-BE49-F238E27FC236}">
                  <a16:creationId xmlns:a16="http://schemas.microsoft.com/office/drawing/2014/main" id="{70B180F8-2667-4192-AD71-FA5DE2E43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649" y="3808607"/>
              <a:ext cx="80072" cy="13790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Rectangle 360">
              <a:extLst>
                <a:ext uri="{FF2B5EF4-FFF2-40B4-BE49-F238E27FC236}">
                  <a16:creationId xmlns:a16="http://schemas.microsoft.com/office/drawing/2014/main" id="{37640722-6AFF-4E54-89F7-0AEA448A5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649" y="3737431"/>
              <a:ext cx="8007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Rectangle 361">
              <a:extLst>
                <a:ext uri="{FF2B5EF4-FFF2-40B4-BE49-F238E27FC236}">
                  <a16:creationId xmlns:a16="http://schemas.microsoft.com/office/drawing/2014/main" id="{D80F5A39-BE65-4B65-91DA-CD876A352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649" y="3666257"/>
              <a:ext cx="80072" cy="5338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ectangle 362">
              <a:extLst>
                <a:ext uri="{FF2B5EF4-FFF2-40B4-BE49-F238E27FC236}">
                  <a16:creationId xmlns:a16="http://schemas.microsoft.com/office/drawing/2014/main" id="{6A53D92D-4ACE-4A59-8586-0DCEE3CA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649" y="3595081"/>
              <a:ext cx="80072" cy="5338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ectangle 363">
              <a:extLst>
                <a:ext uri="{FF2B5EF4-FFF2-40B4-BE49-F238E27FC236}">
                  <a16:creationId xmlns:a16="http://schemas.microsoft.com/office/drawing/2014/main" id="{80EBCA31-8885-48B4-8C6D-358DADF99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984" y="3670706"/>
              <a:ext cx="84522" cy="27580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ectangle 364">
              <a:extLst>
                <a:ext uri="{FF2B5EF4-FFF2-40B4-BE49-F238E27FC236}">
                  <a16:creationId xmlns:a16="http://schemas.microsoft.com/office/drawing/2014/main" id="{5F0BE00C-B315-42D5-A241-1BB63A20C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984" y="3595081"/>
              <a:ext cx="84522" cy="5338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ectangle 365">
              <a:extLst>
                <a:ext uri="{FF2B5EF4-FFF2-40B4-BE49-F238E27FC236}">
                  <a16:creationId xmlns:a16="http://schemas.microsoft.com/office/drawing/2014/main" id="{898590CB-4FFF-402F-971F-6F6BC6D1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984" y="3528356"/>
              <a:ext cx="8452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Rectangle 366">
              <a:extLst>
                <a:ext uri="{FF2B5EF4-FFF2-40B4-BE49-F238E27FC236}">
                  <a16:creationId xmlns:a16="http://schemas.microsoft.com/office/drawing/2014/main" id="{CC2CD653-DA08-4878-AD57-29F4393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984" y="3457180"/>
              <a:ext cx="8452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367">
              <a:extLst>
                <a:ext uri="{FF2B5EF4-FFF2-40B4-BE49-F238E27FC236}">
                  <a16:creationId xmlns:a16="http://schemas.microsoft.com/office/drawing/2014/main" id="{89FE8E7B-0D38-4001-817D-4BB48C0AD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093" y="3781916"/>
              <a:ext cx="80072" cy="16459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368">
              <a:extLst>
                <a:ext uri="{FF2B5EF4-FFF2-40B4-BE49-F238E27FC236}">
                  <a16:creationId xmlns:a16="http://schemas.microsoft.com/office/drawing/2014/main" id="{DE11BD8A-611D-43C8-9181-D33A300BF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093" y="3706295"/>
              <a:ext cx="8007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369">
              <a:extLst>
                <a:ext uri="{FF2B5EF4-FFF2-40B4-BE49-F238E27FC236}">
                  <a16:creationId xmlns:a16="http://schemas.microsoft.com/office/drawing/2014/main" id="{13F2F967-5B56-43EB-963F-DD82BBC8F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093" y="3635119"/>
              <a:ext cx="80072" cy="4893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370">
              <a:extLst>
                <a:ext uri="{FF2B5EF4-FFF2-40B4-BE49-F238E27FC236}">
                  <a16:creationId xmlns:a16="http://schemas.microsoft.com/office/drawing/2014/main" id="{4480DD81-FFD4-4A1A-95ED-76E0FEFA7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093" y="3568390"/>
              <a:ext cx="80072" cy="4448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5652F5C4-9B2B-47F0-984A-4188CDD87A7A}"/>
              </a:ext>
            </a:extLst>
          </p:cNvPr>
          <p:cNvSpPr/>
          <p:nvPr/>
        </p:nvSpPr>
        <p:spPr>
          <a:xfrm>
            <a:off x="4459204" y="2343110"/>
            <a:ext cx="1755775" cy="1755775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3683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0234E21-F421-456C-B873-6E0B55742A20}"/>
              </a:ext>
            </a:extLst>
          </p:cNvPr>
          <p:cNvSpPr/>
          <p:nvPr/>
        </p:nvSpPr>
        <p:spPr>
          <a:xfrm>
            <a:off x="6724666" y="2343110"/>
            <a:ext cx="1755775" cy="1755775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3683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75DE760-8B77-41DA-87B6-981874DDE4DE}"/>
              </a:ext>
            </a:extLst>
          </p:cNvPr>
          <p:cNvSpPr/>
          <p:nvPr/>
        </p:nvSpPr>
        <p:spPr>
          <a:xfrm>
            <a:off x="9010964" y="2343110"/>
            <a:ext cx="1755775" cy="1755775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>
            <a:outerShdw blurRad="3683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等腰三角形 31">
            <a:extLst>
              <a:ext uri="{FF2B5EF4-FFF2-40B4-BE49-F238E27FC236}">
                <a16:creationId xmlns:a16="http://schemas.microsoft.com/office/drawing/2014/main" id="{369F60A0-F377-4E82-A860-1099D1F8ACB2}"/>
              </a:ext>
            </a:extLst>
          </p:cNvPr>
          <p:cNvSpPr/>
          <p:nvPr/>
        </p:nvSpPr>
        <p:spPr>
          <a:xfrm rot="5400000">
            <a:off x="6331659" y="3053201"/>
            <a:ext cx="398458" cy="3962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等腰三角形 32">
            <a:extLst>
              <a:ext uri="{FF2B5EF4-FFF2-40B4-BE49-F238E27FC236}">
                <a16:creationId xmlns:a16="http://schemas.microsoft.com/office/drawing/2014/main" id="{29C4A979-D281-408D-8167-4CCCF28F196A}"/>
              </a:ext>
            </a:extLst>
          </p:cNvPr>
          <p:cNvSpPr/>
          <p:nvPr/>
        </p:nvSpPr>
        <p:spPr>
          <a:xfrm rot="5400000">
            <a:off x="8597756" y="3053201"/>
            <a:ext cx="398458" cy="3962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7C580CD0-B78A-4DB8-BBA8-D72CA6A9DC36}"/>
              </a:ext>
            </a:extLst>
          </p:cNvPr>
          <p:cNvSpPr>
            <a:spLocks noEditPoints="1"/>
          </p:cNvSpPr>
          <p:nvPr/>
        </p:nvSpPr>
        <p:spPr bwMode="auto">
          <a:xfrm>
            <a:off x="7289816" y="2956451"/>
            <a:ext cx="624840" cy="623004"/>
          </a:xfrm>
          <a:custGeom>
            <a:avLst/>
            <a:gdLst>
              <a:gd name="T0" fmla="*/ 141235 w 91"/>
              <a:gd name="T1" fmla="*/ 196501 h 91"/>
              <a:gd name="T2" fmla="*/ 98251 w 91"/>
              <a:gd name="T3" fmla="*/ 181149 h 91"/>
              <a:gd name="T4" fmla="*/ 79829 w 91"/>
              <a:gd name="T5" fmla="*/ 138165 h 91"/>
              <a:gd name="T6" fmla="*/ 98251 w 91"/>
              <a:gd name="T7" fmla="*/ 95180 h 91"/>
              <a:gd name="T8" fmla="*/ 141235 w 91"/>
              <a:gd name="T9" fmla="*/ 76758 h 91"/>
              <a:gd name="T10" fmla="*/ 184220 w 91"/>
              <a:gd name="T11" fmla="*/ 95180 h 91"/>
              <a:gd name="T12" fmla="*/ 199571 w 91"/>
              <a:gd name="T13" fmla="*/ 138165 h 91"/>
              <a:gd name="T14" fmla="*/ 184220 w 91"/>
              <a:gd name="T15" fmla="*/ 181149 h 91"/>
              <a:gd name="T16" fmla="*/ 141235 w 91"/>
              <a:gd name="T17" fmla="*/ 196501 h 91"/>
              <a:gd name="T18" fmla="*/ 162727 w 91"/>
              <a:gd name="T19" fmla="*/ 0 h 91"/>
              <a:gd name="T20" fmla="*/ 119743 w 91"/>
              <a:gd name="T21" fmla="*/ 0 h 91"/>
              <a:gd name="T22" fmla="*/ 119743 w 91"/>
              <a:gd name="T23" fmla="*/ 30703 h 91"/>
              <a:gd name="T24" fmla="*/ 79829 w 91"/>
              <a:gd name="T25" fmla="*/ 46055 h 91"/>
              <a:gd name="T26" fmla="*/ 58336 w 91"/>
              <a:gd name="T27" fmla="*/ 24563 h 91"/>
              <a:gd name="T28" fmla="*/ 27633 w 91"/>
              <a:gd name="T29" fmla="*/ 55266 h 91"/>
              <a:gd name="T30" fmla="*/ 49125 w 91"/>
              <a:gd name="T31" fmla="*/ 79829 h 91"/>
              <a:gd name="T32" fmla="*/ 33774 w 91"/>
              <a:gd name="T33" fmla="*/ 116673 h 91"/>
              <a:gd name="T34" fmla="*/ 0 w 91"/>
              <a:gd name="T35" fmla="*/ 116673 h 91"/>
              <a:gd name="T36" fmla="*/ 0 w 91"/>
              <a:gd name="T37" fmla="*/ 159657 h 91"/>
              <a:gd name="T38" fmla="*/ 33774 w 91"/>
              <a:gd name="T39" fmla="*/ 159657 h 91"/>
              <a:gd name="T40" fmla="*/ 52196 w 91"/>
              <a:gd name="T41" fmla="*/ 196501 h 91"/>
              <a:gd name="T42" fmla="*/ 27633 w 91"/>
              <a:gd name="T43" fmla="*/ 221064 h 91"/>
              <a:gd name="T44" fmla="*/ 58336 w 91"/>
              <a:gd name="T45" fmla="*/ 251767 h 91"/>
              <a:gd name="T46" fmla="*/ 82899 w 91"/>
              <a:gd name="T47" fmla="*/ 227204 h 91"/>
              <a:gd name="T48" fmla="*/ 119743 w 91"/>
              <a:gd name="T49" fmla="*/ 242556 h 91"/>
              <a:gd name="T50" fmla="*/ 119743 w 91"/>
              <a:gd name="T51" fmla="*/ 279400 h 91"/>
              <a:gd name="T52" fmla="*/ 162727 w 91"/>
              <a:gd name="T53" fmla="*/ 279400 h 91"/>
              <a:gd name="T54" fmla="*/ 162727 w 91"/>
              <a:gd name="T55" fmla="*/ 242556 h 91"/>
              <a:gd name="T56" fmla="*/ 199571 w 91"/>
              <a:gd name="T57" fmla="*/ 227204 h 91"/>
              <a:gd name="T58" fmla="*/ 224134 w 91"/>
              <a:gd name="T59" fmla="*/ 251767 h 91"/>
              <a:gd name="T60" fmla="*/ 254837 w 91"/>
              <a:gd name="T61" fmla="*/ 221064 h 91"/>
              <a:gd name="T62" fmla="*/ 230275 w 91"/>
              <a:gd name="T63" fmla="*/ 196501 h 91"/>
              <a:gd name="T64" fmla="*/ 245626 w 91"/>
              <a:gd name="T65" fmla="*/ 159657 h 91"/>
              <a:gd name="T66" fmla="*/ 279400 w 91"/>
              <a:gd name="T67" fmla="*/ 159657 h 91"/>
              <a:gd name="T68" fmla="*/ 279400 w 91"/>
              <a:gd name="T69" fmla="*/ 116673 h 91"/>
              <a:gd name="T70" fmla="*/ 245626 w 91"/>
              <a:gd name="T71" fmla="*/ 116673 h 91"/>
              <a:gd name="T72" fmla="*/ 230275 w 91"/>
              <a:gd name="T73" fmla="*/ 79829 h 91"/>
              <a:gd name="T74" fmla="*/ 254837 w 91"/>
              <a:gd name="T75" fmla="*/ 55266 h 91"/>
              <a:gd name="T76" fmla="*/ 224134 w 91"/>
              <a:gd name="T77" fmla="*/ 24563 h 91"/>
              <a:gd name="T78" fmla="*/ 199571 w 91"/>
              <a:gd name="T79" fmla="*/ 46055 h 91"/>
              <a:gd name="T80" fmla="*/ 162727 w 91"/>
              <a:gd name="T81" fmla="*/ 30703 h 91"/>
              <a:gd name="T82" fmla="*/ 162727 w 91"/>
              <a:gd name="T83" fmla="*/ 0 h 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1" h="91">
                <a:moveTo>
                  <a:pt x="46" y="64"/>
                </a:moveTo>
                <a:cubicBezTo>
                  <a:pt x="40" y="64"/>
                  <a:pt x="36" y="62"/>
                  <a:pt x="32" y="59"/>
                </a:cubicBezTo>
                <a:cubicBezTo>
                  <a:pt x="29" y="55"/>
                  <a:pt x="26" y="50"/>
                  <a:pt x="26" y="45"/>
                </a:cubicBezTo>
                <a:cubicBezTo>
                  <a:pt x="26" y="39"/>
                  <a:pt x="29" y="35"/>
                  <a:pt x="32" y="31"/>
                </a:cubicBezTo>
                <a:cubicBezTo>
                  <a:pt x="36" y="27"/>
                  <a:pt x="40" y="25"/>
                  <a:pt x="46" y="25"/>
                </a:cubicBezTo>
                <a:cubicBezTo>
                  <a:pt x="51" y="25"/>
                  <a:pt x="56" y="27"/>
                  <a:pt x="60" y="31"/>
                </a:cubicBezTo>
                <a:cubicBezTo>
                  <a:pt x="63" y="35"/>
                  <a:pt x="65" y="39"/>
                  <a:pt x="65" y="45"/>
                </a:cubicBezTo>
                <a:cubicBezTo>
                  <a:pt x="65" y="50"/>
                  <a:pt x="63" y="55"/>
                  <a:pt x="60" y="59"/>
                </a:cubicBezTo>
                <a:cubicBezTo>
                  <a:pt x="56" y="62"/>
                  <a:pt x="51" y="64"/>
                  <a:pt x="46" y="64"/>
                </a:cubicBezTo>
                <a:moveTo>
                  <a:pt x="53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4" y="11"/>
                  <a:pt x="30" y="13"/>
                  <a:pt x="26" y="15"/>
                </a:cubicBezTo>
                <a:cubicBezTo>
                  <a:pt x="19" y="8"/>
                  <a:pt x="19" y="8"/>
                  <a:pt x="19" y="8"/>
                </a:cubicBezTo>
                <a:cubicBezTo>
                  <a:pt x="9" y="18"/>
                  <a:pt x="9" y="18"/>
                  <a:pt x="9" y="18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9"/>
                  <a:pt x="12" y="34"/>
                  <a:pt x="1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52"/>
                  <a:pt x="0" y="52"/>
                  <a:pt x="0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7"/>
                  <a:pt x="14" y="61"/>
                  <a:pt x="17" y="64"/>
                </a:cubicBezTo>
                <a:cubicBezTo>
                  <a:pt x="9" y="72"/>
                  <a:pt x="9" y="72"/>
                  <a:pt x="9" y="72"/>
                </a:cubicBezTo>
                <a:cubicBezTo>
                  <a:pt x="19" y="82"/>
                  <a:pt x="19" y="82"/>
                  <a:pt x="19" y="82"/>
                </a:cubicBezTo>
                <a:cubicBezTo>
                  <a:pt x="27" y="74"/>
                  <a:pt x="27" y="74"/>
                  <a:pt x="27" y="74"/>
                </a:cubicBezTo>
                <a:cubicBezTo>
                  <a:pt x="30" y="77"/>
                  <a:pt x="34" y="78"/>
                  <a:pt x="39" y="79"/>
                </a:cubicBezTo>
                <a:cubicBezTo>
                  <a:pt x="39" y="91"/>
                  <a:pt x="39" y="91"/>
                  <a:pt x="39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7" y="78"/>
                  <a:pt x="61" y="77"/>
                  <a:pt x="65" y="74"/>
                </a:cubicBezTo>
                <a:cubicBezTo>
                  <a:pt x="73" y="82"/>
                  <a:pt x="73" y="82"/>
                  <a:pt x="73" y="82"/>
                </a:cubicBezTo>
                <a:cubicBezTo>
                  <a:pt x="83" y="72"/>
                  <a:pt x="83" y="72"/>
                  <a:pt x="83" y="72"/>
                </a:cubicBezTo>
                <a:cubicBezTo>
                  <a:pt x="75" y="64"/>
                  <a:pt x="75" y="64"/>
                  <a:pt x="75" y="64"/>
                </a:cubicBezTo>
                <a:cubicBezTo>
                  <a:pt x="78" y="61"/>
                  <a:pt x="79" y="57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8"/>
                  <a:pt x="91" y="38"/>
                  <a:pt x="9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4"/>
                  <a:pt x="78" y="29"/>
                  <a:pt x="75" y="26"/>
                </a:cubicBezTo>
                <a:cubicBezTo>
                  <a:pt x="83" y="18"/>
                  <a:pt x="83" y="18"/>
                  <a:pt x="83" y="18"/>
                </a:cubicBezTo>
                <a:cubicBezTo>
                  <a:pt x="73" y="8"/>
                  <a:pt x="73" y="8"/>
                  <a:pt x="73" y="8"/>
                </a:cubicBezTo>
                <a:cubicBezTo>
                  <a:pt x="65" y="15"/>
                  <a:pt x="65" y="15"/>
                  <a:pt x="65" y="15"/>
                </a:cubicBezTo>
                <a:cubicBezTo>
                  <a:pt x="62" y="13"/>
                  <a:pt x="58" y="11"/>
                  <a:pt x="53" y="1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EC990A5A-9CEE-4BDE-BFF9-634D7D79B4DF}"/>
              </a:ext>
            </a:extLst>
          </p:cNvPr>
          <p:cNvSpPr>
            <a:spLocks noEditPoints="1"/>
          </p:cNvSpPr>
          <p:nvPr/>
        </p:nvSpPr>
        <p:spPr bwMode="auto">
          <a:xfrm>
            <a:off x="5035784" y="2982616"/>
            <a:ext cx="598170" cy="561914"/>
          </a:xfrm>
          <a:custGeom>
            <a:avLst/>
            <a:gdLst>
              <a:gd name="T0" fmla="*/ 116662 w 121"/>
              <a:gd name="T1" fmla="*/ 129256 h 114"/>
              <a:gd name="T2" fmla="*/ 116662 w 121"/>
              <a:gd name="T3" fmla="*/ 144643 h 114"/>
              <a:gd name="T4" fmla="*/ 233323 w 121"/>
              <a:gd name="T5" fmla="*/ 135411 h 114"/>
              <a:gd name="T6" fmla="*/ 267094 w 121"/>
              <a:gd name="T7" fmla="*/ 98481 h 114"/>
              <a:gd name="T8" fmla="*/ 107451 w 121"/>
              <a:gd name="T9" fmla="*/ 107713 h 114"/>
              <a:gd name="T10" fmla="*/ 116662 w 121"/>
              <a:gd name="T11" fmla="*/ 113868 h 114"/>
              <a:gd name="T12" fmla="*/ 273234 w 121"/>
              <a:gd name="T13" fmla="*/ 107713 h 114"/>
              <a:gd name="T14" fmla="*/ 267094 w 121"/>
              <a:gd name="T15" fmla="*/ 98481 h 114"/>
              <a:gd name="T16" fmla="*/ 116662 w 121"/>
              <a:gd name="T17" fmla="*/ 67705 h 114"/>
              <a:gd name="T18" fmla="*/ 107451 w 121"/>
              <a:gd name="T19" fmla="*/ 80015 h 114"/>
              <a:gd name="T20" fmla="*/ 267094 w 121"/>
              <a:gd name="T21" fmla="*/ 86170 h 114"/>
              <a:gd name="T22" fmla="*/ 273234 w 121"/>
              <a:gd name="T23" fmla="*/ 76938 h 114"/>
              <a:gd name="T24" fmla="*/ 58331 w 121"/>
              <a:gd name="T25" fmla="*/ 323139 h 114"/>
              <a:gd name="T26" fmla="*/ 316214 w 121"/>
              <a:gd name="T27" fmla="*/ 323139 h 114"/>
              <a:gd name="T28" fmla="*/ 27630 w 121"/>
              <a:gd name="T29" fmla="*/ 307752 h 114"/>
              <a:gd name="T30" fmla="*/ 125872 w 121"/>
              <a:gd name="T31" fmla="*/ 227736 h 114"/>
              <a:gd name="T32" fmla="*/ 343845 w 121"/>
              <a:gd name="T33" fmla="*/ 304674 h 114"/>
              <a:gd name="T34" fmla="*/ 343845 w 121"/>
              <a:gd name="T35" fmla="*/ 163108 h 114"/>
              <a:gd name="T36" fmla="*/ 49121 w 121"/>
              <a:gd name="T37" fmla="*/ 147721 h 114"/>
              <a:gd name="T38" fmla="*/ 27630 w 121"/>
              <a:gd name="T39" fmla="*/ 113868 h 114"/>
              <a:gd name="T40" fmla="*/ 39911 w 121"/>
              <a:gd name="T41" fmla="*/ 107713 h 114"/>
              <a:gd name="T42" fmla="*/ 49121 w 121"/>
              <a:gd name="T43" fmla="*/ 147721 h 114"/>
              <a:gd name="T44" fmla="*/ 322354 w 121"/>
              <a:gd name="T45" fmla="*/ 107713 h 114"/>
              <a:gd name="T46" fmla="*/ 340775 w 121"/>
              <a:gd name="T47" fmla="*/ 110791 h 114"/>
              <a:gd name="T48" fmla="*/ 343845 w 121"/>
              <a:gd name="T49" fmla="*/ 129256 h 114"/>
              <a:gd name="T50" fmla="*/ 147362 w 121"/>
              <a:gd name="T51" fmla="*/ 209271 h 114"/>
              <a:gd name="T52" fmla="*/ 79821 w 121"/>
              <a:gd name="T53" fmla="*/ 163108 h 114"/>
              <a:gd name="T54" fmla="*/ 79821 w 121"/>
              <a:gd name="T55" fmla="*/ 80015 h 114"/>
              <a:gd name="T56" fmla="*/ 110521 w 121"/>
              <a:gd name="T57" fmla="*/ 30775 h 114"/>
              <a:gd name="T58" fmla="*/ 291654 w 121"/>
              <a:gd name="T59" fmla="*/ 61550 h 114"/>
              <a:gd name="T60" fmla="*/ 291654 w 121"/>
              <a:gd name="T61" fmla="*/ 107713 h 114"/>
              <a:gd name="T62" fmla="*/ 291654 w 121"/>
              <a:gd name="T63" fmla="*/ 166186 h 114"/>
              <a:gd name="T64" fmla="*/ 184202 w 121"/>
              <a:gd name="T65" fmla="*/ 181574 h 114"/>
              <a:gd name="T66" fmla="*/ 257883 w 121"/>
              <a:gd name="T67" fmla="*/ 0 h 114"/>
              <a:gd name="T68" fmla="*/ 49121 w 121"/>
              <a:gd name="T69" fmla="*/ 61550 h 114"/>
              <a:gd name="T70" fmla="*/ 39911 w 121"/>
              <a:gd name="T71" fmla="*/ 80015 h 114"/>
              <a:gd name="T72" fmla="*/ 0 w 121"/>
              <a:gd name="T73" fmla="*/ 316984 h 114"/>
              <a:gd name="T74" fmla="*/ 334635 w 121"/>
              <a:gd name="T75" fmla="*/ 350837 h 114"/>
              <a:gd name="T76" fmla="*/ 371475 w 121"/>
              <a:gd name="T77" fmla="*/ 113868 h 114"/>
              <a:gd name="T78" fmla="*/ 322354 w 121"/>
              <a:gd name="T79" fmla="*/ 80015 h 114"/>
              <a:gd name="T80" fmla="*/ 257883 w 121"/>
              <a:gd name="T81" fmla="*/ 0 h 1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1" h="114">
                <a:moveTo>
                  <a:pt x="74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2"/>
                  <a:pt x="35" y="43"/>
                  <a:pt x="35" y="44"/>
                </a:cubicBezTo>
                <a:cubicBezTo>
                  <a:pt x="35" y="46"/>
                  <a:pt x="36" y="47"/>
                  <a:pt x="38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6"/>
                  <a:pt x="76" y="44"/>
                </a:cubicBezTo>
                <a:cubicBezTo>
                  <a:pt x="76" y="43"/>
                  <a:pt x="75" y="42"/>
                  <a:pt x="74" y="42"/>
                </a:cubicBezTo>
                <a:moveTo>
                  <a:pt x="87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36" y="32"/>
                  <a:pt x="35" y="33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6"/>
                  <a:pt x="36" y="37"/>
                  <a:pt x="38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8" y="37"/>
                  <a:pt x="89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3"/>
                  <a:pt x="88" y="32"/>
                  <a:pt x="87" y="32"/>
                </a:cubicBezTo>
                <a:moveTo>
                  <a:pt x="87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6" y="22"/>
                  <a:pt x="35" y="24"/>
                  <a:pt x="35" y="25"/>
                </a:cubicBezTo>
                <a:cubicBezTo>
                  <a:pt x="35" y="25"/>
                  <a:pt x="35" y="26"/>
                  <a:pt x="35" y="26"/>
                </a:cubicBezTo>
                <a:cubicBezTo>
                  <a:pt x="36" y="27"/>
                  <a:pt x="37" y="28"/>
                  <a:pt x="38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8"/>
                  <a:pt x="89" y="27"/>
                  <a:pt x="89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89" y="24"/>
                  <a:pt x="88" y="22"/>
                  <a:pt x="87" y="22"/>
                </a:cubicBezTo>
                <a:moveTo>
                  <a:pt x="19" y="105"/>
                </a:moveTo>
                <a:cubicBezTo>
                  <a:pt x="60" y="71"/>
                  <a:pt x="60" y="71"/>
                  <a:pt x="60" y="71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9" y="105"/>
                  <a:pt x="19" y="105"/>
                  <a:pt x="19" y="105"/>
                </a:cubicBezTo>
                <a:moveTo>
                  <a:pt x="9" y="100"/>
                </a:moveTo>
                <a:cubicBezTo>
                  <a:pt x="9" y="54"/>
                  <a:pt x="9" y="54"/>
                  <a:pt x="9" y="54"/>
                </a:cubicBezTo>
                <a:cubicBezTo>
                  <a:pt x="41" y="74"/>
                  <a:pt x="41" y="74"/>
                  <a:pt x="41" y="74"/>
                </a:cubicBezTo>
                <a:cubicBezTo>
                  <a:pt x="9" y="100"/>
                  <a:pt x="9" y="100"/>
                  <a:pt x="9" y="100"/>
                </a:cubicBezTo>
                <a:moveTo>
                  <a:pt x="112" y="99"/>
                </a:moveTo>
                <a:cubicBezTo>
                  <a:pt x="80" y="74"/>
                  <a:pt x="80" y="74"/>
                  <a:pt x="80" y="7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99"/>
                  <a:pt x="112" y="99"/>
                  <a:pt x="112" y="99"/>
                </a:cubicBezTo>
                <a:moveTo>
                  <a:pt x="16" y="48"/>
                </a:moveTo>
                <a:cubicBezTo>
                  <a:pt x="9" y="43"/>
                  <a:pt x="9" y="43"/>
                  <a:pt x="9" y="43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7"/>
                  <a:pt x="10" y="36"/>
                </a:cubicBezTo>
                <a:cubicBezTo>
                  <a:pt x="11" y="36"/>
                  <a:pt x="12" y="35"/>
                  <a:pt x="13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8"/>
                  <a:pt x="16" y="48"/>
                  <a:pt x="16" y="48"/>
                </a:cubicBezTo>
                <a:moveTo>
                  <a:pt x="105" y="47"/>
                </a:moveTo>
                <a:cubicBezTo>
                  <a:pt x="105" y="35"/>
                  <a:pt x="105" y="35"/>
                  <a:pt x="105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05" y="47"/>
                  <a:pt x="105" y="47"/>
                  <a:pt x="105" y="47"/>
                </a:cubicBezTo>
                <a:moveTo>
                  <a:pt x="48" y="68"/>
                </a:move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3"/>
                  <a:pt x="26" y="53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5"/>
                  <a:pt x="30" y="10"/>
                  <a:pt x="36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90" y="10"/>
                  <a:pt x="95" y="15"/>
                  <a:pt x="95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4"/>
                  <a:pt x="95" y="54"/>
                  <a:pt x="95" y="54"/>
                </a:cubicBezTo>
                <a:cubicBezTo>
                  <a:pt x="72" y="68"/>
                  <a:pt x="72" y="68"/>
                  <a:pt x="72" y="68"/>
                </a:cubicBezTo>
                <a:cubicBezTo>
                  <a:pt x="60" y="59"/>
                  <a:pt x="60" y="59"/>
                  <a:pt x="60" y="59"/>
                </a:cubicBezTo>
                <a:cubicBezTo>
                  <a:pt x="48" y="68"/>
                  <a:pt x="48" y="68"/>
                  <a:pt x="48" y="68"/>
                </a:cubicBezTo>
                <a:moveTo>
                  <a:pt x="84" y="0"/>
                </a:moveTo>
                <a:cubicBezTo>
                  <a:pt x="36" y="0"/>
                  <a:pt x="36" y="0"/>
                  <a:pt x="36" y="0"/>
                </a:cubicBezTo>
                <a:cubicBezTo>
                  <a:pt x="25" y="0"/>
                  <a:pt x="16" y="9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26"/>
                  <a:pt x="1" y="31"/>
                  <a:pt x="0" y="37"/>
                </a:cubicBezTo>
                <a:cubicBezTo>
                  <a:pt x="0" y="103"/>
                  <a:pt x="0" y="103"/>
                  <a:pt x="0" y="103"/>
                </a:cubicBezTo>
                <a:cubicBezTo>
                  <a:pt x="1" y="109"/>
                  <a:pt x="7" y="114"/>
                  <a:pt x="13" y="114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5" y="114"/>
                  <a:pt x="121" y="109"/>
                  <a:pt x="121" y="103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1" y="31"/>
                  <a:pt x="115" y="26"/>
                  <a:pt x="109" y="2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9"/>
                  <a:pt x="95" y="0"/>
                  <a:pt x="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D1C04D13-D12E-4575-B173-871FBB519434}"/>
              </a:ext>
            </a:extLst>
          </p:cNvPr>
          <p:cNvSpPr>
            <a:spLocks noEditPoints="1"/>
          </p:cNvSpPr>
          <p:nvPr/>
        </p:nvSpPr>
        <p:spPr bwMode="auto">
          <a:xfrm>
            <a:off x="9588179" y="3008144"/>
            <a:ext cx="602615" cy="500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2EFCD828-B967-41A3-98FA-08552308221A}"/>
              </a:ext>
            </a:extLst>
          </p:cNvPr>
          <p:cNvSpPr txBox="1"/>
          <p:nvPr/>
        </p:nvSpPr>
        <p:spPr>
          <a:xfrm>
            <a:off x="4572124" y="4873729"/>
            <a:ext cx="1575962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4648C2FA-3E11-47C1-B19B-4B3C214A57E8}"/>
              </a:ext>
            </a:extLst>
          </p:cNvPr>
          <p:cNvSpPr txBox="1"/>
          <p:nvPr/>
        </p:nvSpPr>
        <p:spPr>
          <a:xfrm>
            <a:off x="6620006" y="4535175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02A9B87B-9F60-41FE-83D4-082E69B78045}"/>
              </a:ext>
            </a:extLst>
          </p:cNvPr>
          <p:cNvSpPr txBox="1"/>
          <p:nvPr/>
        </p:nvSpPr>
        <p:spPr>
          <a:xfrm>
            <a:off x="6869852" y="4873729"/>
            <a:ext cx="1575962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3E90554D-4670-481C-9A42-06C925F11646}"/>
              </a:ext>
            </a:extLst>
          </p:cNvPr>
          <p:cNvSpPr txBox="1"/>
          <p:nvPr/>
        </p:nvSpPr>
        <p:spPr>
          <a:xfrm>
            <a:off x="8937935" y="4535175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10855B2F-09C3-4FBA-A883-A08B1D1EA0F6}"/>
              </a:ext>
            </a:extLst>
          </p:cNvPr>
          <p:cNvSpPr txBox="1"/>
          <p:nvPr/>
        </p:nvSpPr>
        <p:spPr>
          <a:xfrm>
            <a:off x="9187781" y="4873729"/>
            <a:ext cx="1575962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9231B06-5A86-4A21-8826-057ED51395B1}"/>
              </a:ext>
            </a:extLst>
          </p:cNvPr>
          <p:cNvSpPr txBox="1"/>
          <p:nvPr/>
        </p:nvSpPr>
        <p:spPr>
          <a:xfrm>
            <a:off x="4322278" y="4535175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4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48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98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47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97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45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6ED6AEAB-3486-410C-ADE6-A889623E4FAF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D4D451D-623E-40D1-BA0E-D7A0F853A094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E19665CC-44BA-469B-8745-155A2D7568DA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FA7237B-E130-4EE2-B0CB-D02C3729C9FD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F8EDB09B-4ED9-43D4-8B0D-EC79592B64EA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50FB94E4-7B8C-4CB3-A242-4D87B6E6F8B7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00B0C3BE-225B-4C42-ADAD-F0645A1A8AB0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Circle">
                  <a:extLst>
                    <a:ext uri="{FF2B5EF4-FFF2-40B4-BE49-F238E27FC236}">
                      <a16:creationId xmlns:a16="http://schemas.microsoft.com/office/drawing/2014/main" id="{049E6B7C-E7FC-42DD-B0AB-AA4C3D8ABED7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Circle">
                  <a:extLst>
                    <a:ext uri="{FF2B5EF4-FFF2-40B4-BE49-F238E27FC236}">
                      <a16:creationId xmlns:a16="http://schemas.microsoft.com/office/drawing/2014/main" id="{C0733E5F-5007-4006-8692-024877CFEF49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3A1549EA-1CB6-41F9-A3CE-A73AC14222B1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3916EF0-B070-4943-B8A2-53D9EE3BD42F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8e40a7f1-bfcf-4050-ab7d-3dc0a252748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8E644EF-C1A6-4141-BDD9-47BCDC9E2FC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8453" y="2073277"/>
            <a:ext cx="9542748" cy="3705796"/>
            <a:chOff x="654051" y="1123950"/>
            <a:chExt cx="10891550" cy="4229584"/>
          </a:xfrm>
        </p:grpSpPr>
        <p:grpSp>
          <p:nvGrpSpPr>
            <p:cNvPr id="3" name="iṧliḓé">
              <a:extLst>
                <a:ext uri="{FF2B5EF4-FFF2-40B4-BE49-F238E27FC236}">
                  <a16:creationId xmlns:a16="http://schemas.microsoft.com/office/drawing/2014/main" id="{706B8495-EC53-4587-B138-75B597546DBC}"/>
                </a:ext>
              </a:extLst>
            </p:cNvPr>
            <p:cNvGrpSpPr/>
            <p:nvPr/>
          </p:nvGrpSpPr>
          <p:grpSpPr>
            <a:xfrm>
              <a:off x="654051" y="3417400"/>
              <a:ext cx="3269639" cy="1137999"/>
              <a:chOff x="654051" y="2777200"/>
              <a:chExt cx="3269639" cy="1137999"/>
            </a:xfrm>
          </p:grpSpPr>
          <p:sp>
            <p:nvSpPr>
              <p:cNvPr id="21" name="îṣḷïḓe">
                <a:extLst>
                  <a:ext uri="{FF2B5EF4-FFF2-40B4-BE49-F238E27FC236}">
                    <a16:creationId xmlns:a16="http://schemas.microsoft.com/office/drawing/2014/main" id="{86EF0754-43A3-4EAF-BBB4-B892078EAF98}"/>
                  </a:ext>
                </a:extLst>
              </p:cNvPr>
              <p:cNvSpPr/>
              <p:nvPr/>
            </p:nvSpPr>
            <p:spPr bwMode="auto">
              <a:xfrm rot="10800000" flipV="1">
                <a:off x="3525502" y="3379858"/>
                <a:ext cx="398188" cy="402612"/>
              </a:xfrm>
              <a:custGeom>
                <a:avLst/>
                <a:gdLst>
                  <a:gd name="T0" fmla="*/ 0 w 180"/>
                  <a:gd name="T1" fmla="*/ 0 h 182"/>
                  <a:gd name="T2" fmla="*/ 180 w 180"/>
                  <a:gd name="T3" fmla="*/ 0 h 182"/>
                  <a:gd name="T4" fmla="*/ 180 w 180"/>
                  <a:gd name="T5" fmla="*/ 182 h 182"/>
                  <a:gd name="T6" fmla="*/ 0 w 180"/>
                  <a:gd name="T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82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iṩļíďê">
                <a:extLst>
                  <a:ext uri="{FF2B5EF4-FFF2-40B4-BE49-F238E27FC236}">
                    <a16:creationId xmlns:a16="http://schemas.microsoft.com/office/drawing/2014/main" id="{0A980F73-0F32-4ABD-A9CB-2FD6403C3BD6}"/>
                  </a:ext>
                </a:extLst>
              </p:cNvPr>
              <p:cNvSpPr/>
              <p:nvPr/>
            </p:nvSpPr>
            <p:spPr bwMode="auto">
              <a:xfrm rot="10800000" flipV="1">
                <a:off x="3525500" y="3583376"/>
                <a:ext cx="199094" cy="331823"/>
              </a:xfrm>
              <a:custGeom>
                <a:avLst/>
                <a:gdLst>
                  <a:gd name="T0" fmla="*/ 45 w 45"/>
                  <a:gd name="T1" fmla="*/ 45 h 75"/>
                  <a:gd name="T2" fmla="*/ 0 w 45"/>
                  <a:gd name="T3" fmla="*/ 0 h 75"/>
                  <a:gd name="T4" fmla="*/ 0 w 45"/>
                  <a:gd name="T5" fmla="*/ 63 h 75"/>
                  <a:gd name="T6" fmla="*/ 7 w 45"/>
                  <a:gd name="T7" fmla="*/ 74 h 75"/>
                  <a:gd name="T8" fmla="*/ 19 w 45"/>
                  <a:gd name="T9" fmla="*/ 71 h 75"/>
                  <a:gd name="T10" fmla="*/ 45 w 45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5">
                    <a:moveTo>
                      <a:pt x="45" y="4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8"/>
                      <a:pt x="3" y="72"/>
                      <a:pt x="7" y="74"/>
                    </a:cubicBezTo>
                    <a:cubicBezTo>
                      <a:pt x="11" y="75"/>
                      <a:pt x="16" y="74"/>
                      <a:pt x="19" y="71"/>
                    </a:cubicBezTo>
                    <a:lnTo>
                      <a:pt x="45" y="4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ṣ1íḑé">
                <a:extLst>
                  <a:ext uri="{FF2B5EF4-FFF2-40B4-BE49-F238E27FC236}">
                    <a16:creationId xmlns:a16="http://schemas.microsoft.com/office/drawing/2014/main" id="{AB8AFA7E-ABEC-46C3-8380-9D4B028525D0}"/>
                  </a:ext>
                </a:extLst>
              </p:cNvPr>
              <p:cNvSpPr/>
              <p:nvPr/>
            </p:nvSpPr>
            <p:spPr bwMode="auto">
              <a:xfrm rot="10800000" flipV="1">
                <a:off x="654051" y="2777200"/>
                <a:ext cx="3261318" cy="60265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77">
                  <a:defRPr/>
                </a:pPr>
                <a:endParaRPr lang="en-US" sz="2000" b="1" dirty="0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" name="直接连接符 4">
              <a:extLst>
                <a:ext uri="{FF2B5EF4-FFF2-40B4-BE49-F238E27FC236}">
                  <a16:creationId xmlns:a16="http://schemas.microsoft.com/office/drawing/2014/main" id="{6385DF83-209F-4A8A-A906-C1D75A6701EB}"/>
                </a:ext>
              </a:extLst>
            </p:cNvPr>
            <p:cNvCxnSpPr/>
            <p:nvPr/>
          </p:nvCxnSpPr>
          <p:spPr>
            <a:xfrm>
              <a:off x="669925" y="4779000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s1íḑé">
              <a:extLst>
                <a:ext uri="{FF2B5EF4-FFF2-40B4-BE49-F238E27FC236}">
                  <a16:creationId xmlns:a16="http://schemas.microsoft.com/office/drawing/2014/main" id="{E1A2BE0A-5665-471C-950D-E36F94766C3B}"/>
                </a:ext>
              </a:extLst>
            </p:cNvPr>
            <p:cNvSpPr/>
            <p:nvPr/>
          </p:nvSpPr>
          <p:spPr bwMode="auto">
            <a:xfrm>
              <a:off x="3610295" y="4689002"/>
              <a:ext cx="179996" cy="179996"/>
            </a:xfrm>
            <a:prstGeom prst="ellipse">
              <a:avLst/>
            </a:prstGeom>
            <a:solidFill>
              <a:srgbClr val="1A4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îsľíḑè">
              <a:extLst>
                <a:ext uri="{FF2B5EF4-FFF2-40B4-BE49-F238E27FC236}">
                  <a16:creationId xmlns:a16="http://schemas.microsoft.com/office/drawing/2014/main" id="{ABE12003-AEB5-484D-BD6B-0E4CBAF2B825}"/>
                </a:ext>
              </a:extLst>
            </p:cNvPr>
            <p:cNvSpPr txBox="1"/>
            <p:nvPr/>
          </p:nvSpPr>
          <p:spPr bwMode="auto">
            <a:xfrm>
              <a:off x="2917485" y="4911729"/>
              <a:ext cx="156561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zh-CN" sz="1600" b="1" dirty="0">
                <a:cs typeface="+mn-ea"/>
                <a:sym typeface="+mn-lt"/>
              </a:endParaRPr>
            </a:p>
          </p:txBody>
        </p:sp>
        <p:grpSp>
          <p:nvGrpSpPr>
            <p:cNvPr id="7" name="íṥľiḑê">
              <a:extLst>
                <a:ext uri="{FF2B5EF4-FFF2-40B4-BE49-F238E27FC236}">
                  <a16:creationId xmlns:a16="http://schemas.microsoft.com/office/drawing/2014/main" id="{2D51B29B-F154-4D27-9991-17FBD2008B4E}"/>
                </a:ext>
              </a:extLst>
            </p:cNvPr>
            <p:cNvGrpSpPr/>
            <p:nvPr/>
          </p:nvGrpSpPr>
          <p:grpSpPr>
            <a:xfrm>
              <a:off x="4452450" y="2270675"/>
              <a:ext cx="3269639" cy="1137999"/>
              <a:chOff x="654051" y="2777200"/>
              <a:chExt cx="3269639" cy="1137999"/>
            </a:xfrm>
          </p:grpSpPr>
          <p:sp>
            <p:nvSpPr>
              <p:cNvPr id="18" name="íṥḻïḍè">
                <a:extLst>
                  <a:ext uri="{FF2B5EF4-FFF2-40B4-BE49-F238E27FC236}">
                    <a16:creationId xmlns:a16="http://schemas.microsoft.com/office/drawing/2014/main" id="{FD6329E8-C35E-4CA1-A2E5-6A4EB1DE220D}"/>
                  </a:ext>
                </a:extLst>
              </p:cNvPr>
              <p:cNvSpPr/>
              <p:nvPr/>
            </p:nvSpPr>
            <p:spPr bwMode="auto">
              <a:xfrm rot="10800000" flipV="1">
                <a:off x="3525502" y="3379858"/>
                <a:ext cx="398188" cy="402612"/>
              </a:xfrm>
              <a:custGeom>
                <a:avLst/>
                <a:gdLst>
                  <a:gd name="T0" fmla="*/ 0 w 180"/>
                  <a:gd name="T1" fmla="*/ 0 h 182"/>
                  <a:gd name="T2" fmla="*/ 180 w 180"/>
                  <a:gd name="T3" fmla="*/ 0 h 182"/>
                  <a:gd name="T4" fmla="*/ 180 w 180"/>
                  <a:gd name="T5" fmla="*/ 182 h 182"/>
                  <a:gd name="T6" fmla="*/ 0 w 180"/>
                  <a:gd name="T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82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íṥľïḓe">
                <a:extLst>
                  <a:ext uri="{FF2B5EF4-FFF2-40B4-BE49-F238E27FC236}">
                    <a16:creationId xmlns:a16="http://schemas.microsoft.com/office/drawing/2014/main" id="{662F7B70-038A-4422-A1CF-9E62A84836D1}"/>
                  </a:ext>
                </a:extLst>
              </p:cNvPr>
              <p:cNvSpPr/>
              <p:nvPr/>
            </p:nvSpPr>
            <p:spPr bwMode="auto">
              <a:xfrm rot="10800000" flipV="1">
                <a:off x="3525500" y="3583376"/>
                <a:ext cx="199094" cy="331823"/>
              </a:xfrm>
              <a:custGeom>
                <a:avLst/>
                <a:gdLst>
                  <a:gd name="T0" fmla="*/ 45 w 45"/>
                  <a:gd name="T1" fmla="*/ 45 h 75"/>
                  <a:gd name="T2" fmla="*/ 0 w 45"/>
                  <a:gd name="T3" fmla="*/ 0 h 75"/>
                  <a:gd name="T4" fmla="*/ 0 w 45"/>
                  <a:gd name="T5" fmla="*/ 63 h 75"/>
                  <a:gd name="T6" fmla="*/ 7 w 45"/>
                  <a:gd name="T7" fmla="*/ 74 h 75"/>
                  <a:gd name="T8" fmla="*/ 19 w 45"/>
                  <a:gd name="T9" fmla="*/ 71 h 75"/>
                  <a:gd name="T10" fmla="*/ 45 w 45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5">
                    <a:moveTo>
                      <a:pt x="45" y="4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8"/>
                      <a:pt x="3" y="72"/>
                      <a:pt x="7" y="74"/>
                    </a:cubicBezTo>
                    <a:cubicBezTo>
                      <a:pt x="11" y="75"/>
                      <a:pt x="16" y="74"/>
                      <a:pt x="19" y="71"/>
                    </a:cubicBezTo>
                    <a:lnTo>
                      <a:pt x="45" y="4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îṥḻíďê">
                <a:extLst>
                  <a:ext uri="{FF2B5EF4-FFF2-40B4-BE49-F238E27FC236}">
                    <a16:creationId xmlns:a16="http://schemas.microsoft.com/office/drawing/2014/main" id="{673D2348-C07B-4F6C-9F87-5843A67F6978}"/>
                  </a:ext>
                </a:extLst>
              </p:cNvPr>
              <p:cNvSpPr/>
              <p:nvPr/>
            </p:nvSpPr>
            <p:spPr bwMode="auto">
              <a:xfrm rot="10800000" flipV="1">
                <a:off x="654051" y="2777200"/>
                <a:ext cx="3261318" cy="6026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77">
                  <a:defRPr/>
                </a:pPr>
                <a:endParaRPr lang="en-US" sz="2000" b="1" dirty="0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Sḻîḋé">
              <a:extLst>
                <a:ext uri="{FF2B5EF4-FFF2-40B4-BE49-F238E27FC236}">
                  <a16:creationId xmlns:a16="http://schemas.microsoft.com/office/drawing/2014/main" id="{620E8E9F-675F-4C4C-91F5-974540D9A601}"/>
                </a:ext>
              </a:extLst>
            </p:cNvPr>
            <p:cNvGrpSpPr/>
            <p:nvPr/>
          </p:nvGrpSpPr>
          <p:grpSpPr>
            <a:xfrm>
              <a:off x="8250849" y="1123950"/>
              <a:ext cx="3269639" cy="1137999"/>
              <a:chOff x="654051" y="2777200"/>
              <a:chExt cx="3269639" cy="1137999"/>
            </a:xfrm>
          </p:grpSpPr>
          <p:sp>
            <p:nvSpPr>
              <p:cNvPr id="15" name="î$1ïḍé">
                <a:extLst>
                  <a:ext uri="{FF2B5EF4-FFF2-40B4-BE49-F238E27FC236}">
                    <a16:creationId xmlns:a16="http://schemas.microsoft.com/office/drawing/2014/main" id="{EE7773D8-7C80-43A8-82FC-E28167CCD5DC}"/>
                  </a:ext>
                </a:extLst>
              </p:cNvPr>
              <p:cNvSpPr/>
              <p:nvPr/>
            </p:nvSpPr>
            <p:spPr bwMode="auto">
              <a:xfrm rot="10800000" flipV="1">
                <a:off x="3525502" y="3379858"/>
                <a:ext cx="398188" cy="402612"/>
              </a:xfrm>
              <a:custGeom>
                <a:avLst/>
                <a:gdLst>
                  <a:gd name="T0" fmla="*/ 0 w 180"/>
                  <a:gd name="T1" fmla="*/ 0 h 182"/>
                  <a:gd name="T2" fmla="*/ 180 w 180"/>
                  <a:gd name="T3" fmla="*/ 0 h 182"/>
                  <a:gd name="T4" fmla="*/ 180 w 180"/>
                  <a:gd name="T5" fmla="*/ 182 h 182"/>
                  <a:gd name="T6" fmla="*/ 0 w 180"/>
                  <a:gd name="T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82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ïşḻiďe">
                <a:extLst>
                  <a:ext uri="{FF2B5EF4-FFF2-40B4-BE49-F238E27FC236}">
                    <a16:creationId xmlns:a16="http://schemas.microsoft.com/office/drawing/2014/main" id="{FAD53B8E-A55B-44F0-BC2B-02FD3516D97E}"/>
                  </a:ext>
                </a:extLst>
              </p:cNvPr>
              <p:cNvSpPr/>
              <p:nvPr/>
            </p:nvSpPr>
            <p:spPr bwMode="auto">
              <a:xfrm rot="10800000" flipV="1">
                <a:off x="3525500" y="3583376"/>
                <a:ext cx="199094" cy="331823"/>
              </a:xfrm>
              <a:custGeom>
                <a:avLst/>
                <a:gdLst>
                  <a:gd name="T0" fmla="*/ 45 w 45"/>
                  <a:gd name="T1" fmla="*/ 45 h 75"/>
                  <a:gd name="T2" fmla="*/ 0 w 45"/>
                  <a:gd name="T3" fmla="*/ 0 h 75"/>
                  <a:gd name="T4" fmla="*/ 0 w 45"/>
                  <a:gd name="T5" fmla="*/ 63 h 75"/>
                  <a:gd name="T6" fmla="*/ 7 w 45"/>
                  <a:gd name="T7" fmla="*/ 74 h 75"/>
                  <a:gd name="T8" fmla="*/ 19 w 45"/>
                  <a:gd name="T9" fmla="*/ 71 h 75"/>
                  <a:gd name="T10" fmla="*/ 45 w 45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75">
                    <a:moveTo>
                      <a:pt x="45" y="4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8"/>
                      <a:pt x="3" y="72"/>
                      <a:pt x="7" y="74"/>
                    </a:cubicBezTo>
                    <a:cubicBezTo>
                      <a:pt x="11" y="75"/>
                      <a:pt x="16" y="74"/>
                      <a:pt x="19" y="71"/>
                    </a:cubicBezTo>
                    <a:lnTo>
                      <a:pt x="45" y="4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914377">
                  <a:defRPr/>
                </a:pPr>
                <a:endParaRPr lang="en-US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îş1ide">
                <a:extLst>
                  <a:ext uri="{FF2B5EF4-FFF2-40B4-BE49-F238E27FC236}">
                    <a16:creationId xmlns:a16="http://schemas.microsoft.com/office/drawing/2014/main" id="{73AEC9A5-8E2F-49E0-8274-6EECA71BCE14}"/>
                  </a:ext>
                </a:extLst>
              </p:cNvPr>
              <p:cNvSpPr/>
              <p:nvPr/>
            </p:nvSpPr>
            <p:spPr bwMode="auto">
              <a:xfrm rot="10800000" flipV="1">
                <a:off x="654051" y="2777200"/>
                <a:ext cx="3261318" cy="60265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77">
                  <a:defRPr/>
                </a:pPr>
                <a:endParaRPr lang="en-US" sz="2000" b="1" dirty="0">
                  <a:solidFill>
                    <a:srgbClr val="444444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îSḷïďe">
              <a:extLst>
                <a:ext uri="{FF2B5EF4-FFF2-40B4-BE49-F238E27FC236}">
                  <a16:creationId xmlns:a16="http://schemas.microsoft.com/office/drawing/2014/main" id="{58436105-75DF-4A19-B25B-40CAA2675FD3}"/>
                </a:ext>
              </a:extLst>
            </p:cNvPr>
            <p:cNvSpPr/>
            <p:nvPr/>
          </p:nvSpPr>
          <p:spPr bwMode="auto">
            <a:xfrm>
              <a:off x="7432995" y="4689002"/>
              <a:ext cx="179996" cy="179996"/>
            </a:xfrm>
            <a:prstGeom prst="ellipse">
              <a:avLst/>
            </a:prstGeom>
            <a:solidFill>
              <a:srgbClr val="1A4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iŝliḑê">
              <a:extLst>
                <a:ext uri="{FF2B5EF4-FFF2-40B4-BE49-F238E27FC236}">
                  <a16:creationId xmlns:a16="http://schemas.microsoft.com/office/drawing/2014/main" id="{2069B1B8-E088-4504-8741-C3EEDA9802A0}"/>
                </a:ext>
              </a:extLst>
            </p:cNvPr>
            <p:cNvSpPr txBox="1"/>
            <p:nvPr/>
          </p:nvSpPr>
          <p:spPr bwMode="auto">
            <a:xfrm>
              <a:off x="6740185" y="4911729"/>
              <a:ext cx="156561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1" name="îSḻîdè">
              <a:extLst>
                <a:ext uri="{FF2B5EF4-FFF2-40B4-BE49-F238E27FC236}">
                  <a16:creationId xmlns:a16="http://schemas.microsoft.com/office/drawing/2014/main" id="{40CA2CB5-CA3B-47B6-8562-CB567A1E547A}"/>
                </a:ext>
              </a:extLst>
            </p:cNvPr>
            <p:cNvSpPr/>
            <p:nvPr/>
          </p:nvSpPr>
          <p:spPr bwMode="auto">
            <a:xfrm>
              <a:off x="11254236" y="4689002"/>
              <a:ext cx="179996" cy="179996"/>
            </a:xfrm>
            <a:prstGeom prst="ellipse">
              <a:avLst/>
            </a:prstGeom>
            <a:solidFill>
              <a:srgbClr val="1A4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ïṡ1idé">
              <a:extLst>
                <a:ext uri="{FF2B5EF4-FFF2-40B4-BE49-F238E27FC236}">
                  <a16:creationId xmlns:a16="http://schemas.microsoft.com/office/drawing/2014/main" id="{3582A043-BCD6-487B-972F-C4B119FC424B}"/>
                </a:ext>
              </a:extLst>
            </p:cNvPr>
            <p:cNvSpPr txBox="1"/>
            <p:nvPr/>
          </p:nvSpPr>
          <p:spPr bwMode="auto">
            <a:xfrm>
              <a:off x="9979985" y="4911729"/>
              <a:ext cx="156561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US" altLang="zh-CN" sz="1600" b="1" dirty="0">
                <a:cs typeface="+mn-ea"/>
                <a:sym typeface="+mn-lt"/>
              </a:endParaRPr>
            </a:p>
          </p:txBody>
        </p:sp>
        <p:cxnSp>
          <p:nvCxnSpPr>
            <p:cNvPr id="13" name="直接连接符 16">
              <a:extLst>
                <a:ext uri="{FF2B5EF4-FFF2-40B4-BE49-F238E27FC236}">
                  <a16:creationId xmlns:a16="http://schemas.microsoft.com/office/drawing/2014/main" id="{DADF562B-F0D7-47EB-9050-95BC07E89114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7522993" y="3461624"/>
              <a:ext cx="0" cy="122737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7">
              <a:extLst>
                <a:ext uri="{FF2B5EF4-FFF2-40B4-BE49-F238E27FC236}">
                  <a16:creationId xmlns:a16="http://schemas.microsoft.com/office/drawing/2014/main" id="{6873F151-1435-42F9-8D81-C8A17DFD5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4234" y="2308860"/>
              <a:ext cx="0" cy="238014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7">
            <a:extLst>
              <a:ext uri="{FF2B5EF4-FFF2-40B4-BE49-F238E27FC236}">
                <a16:creationId xmlns:a16="http://schemas.microsoft.com/office/drawing/2014/main" id="{ECB910BB-2C32-4B7B-97DF-B9D40E2D67B7}"/>
              </a:ext>
            </a:extLst>
          </p:cNvPr>
          <p:cNvSpPr txBox="1"/>
          <p:nvPr/>
        </p:nvSpPr>
        <p:spPr bwMode="auto">
          <a:xfrm>
            <a:off x="1410416" y="4187340"/>
            <a:ext cx="1156811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7B0D61AF-C923-436D-8BE4-0E3A5265B506}"/>
              </a:ext>
            </a:extLst>
          </p:cNvPr>
          <p:cNvSpPr txBox="1"/>
          <p:nvPr/>
        </p:nvSpPr>
        <p:spPr bwMode="auto">
          <a:xfrm>
            <a:off x="4737099" y="3171159"/>
            <a:ext cx="1156811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94CFA87F-CF88-44A3-8819-F8C612108692}"/>
              </a:ext>
            </a:extLst>
          </p:cNvPr>
          <p:cNvSpPr txBox="1"/>
          <p:nvPr/>
        </p:nvSpPr>
        <p:spPr bwMode="auto">
          <a:xfrm>
            <a:off x="8078131" y="2166439"/>
            <a:ext cx="1156811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PA-组合 2">
            <a:extLst>
              <a:ext uri="{FF2B5EF4-FFF2-40B4-BE49-F238E27FC236}">
                <a16:creationId xmlns:a16="http://schemas.microsoft.com/office/drawing/2014/main" id="{5974C178-A486-4B86-A97D-7825FF1AA68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61721" y="5049169"/>
            <a:ext cx="2214397" cy="796141"/>
            <a:chOff x="5926136" y="5087195"/>
            <a:chExt cx="2715044" cy="796141"/>
          </a:xfrm>
        </p:grpSpPr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D5BB6003-FE30-44C7-AF40-ED5C0B4A8E9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A38EA6C6-B11B-4CEC-A3AD-F55726B1801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7" y="5372299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PA-组合 2">
            <a:extLst>
              <a:ext uri="{FF2B5EF4-FFF2-40B4-BE49-F238E27FC236}">
                <a16:creationId xmlns:a16="http://schemas.microsoft.com/office/drawing/2014/main" id="{91028ACD-237D-489E-AC17-D161F87D1EB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879063" y="3813150"/>
            <a:ext cx="2214397" cy="796141"/>
            <a:chOff x="5926136" y="5087195"/>
            <a:chExt cx="2715044" cy="796141"/>
          </a:xfrm>
        </p:grpSpPr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23DE0527-EED5-48ED-B1E4-9C96687A793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080654EA-A547-41B0-833B-7013887E017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7" y="5372299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PA-组合 2">
            <a:extLst>
              <a:ext uri="{FF2B5EF4-FFF2-40B4-BE49-F238E27FC236}">
                <a16:creationId xmlns:a16="http://schemas.microsoft.com/office/drawing/2014/main" id="{AD6BEF88-6AA7-49D8-B409-4B0E0F64254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325587" y="2817195"/>
            <a:ext cx="2214397" cy="796141"/>
            <a:chOff x="5926136" y="5087195"/>
            <a:chExt cx="2715044" cy="796141"/>
          </a:xfrm>
        </p:grpSpPr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C0E7D1F2-BE56-48FA-93FC-A7554FEB9B4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PA-文本框 42">
              <a:extLst>
                <a:ext uri="{FF2B5EF4-FFF2-40B4-BE49-F238E27FC236}">
                  <a16:creationId xmlns:a16="http://schemas.microsoft.com/office/drawing/2014/main" id="{65C79DAE-46A8-4428-9A94-2174C05FD4D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7" y="5372299"/>
              <a:ext cx="2715043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A-矩形 3">
            <a:extLst>
              <a:ext uri="{FF2B5EF4-FFF2-40B4-BE49-F238E27FC236}">
                <a16:creationId xmlns:a16="http://schemas.microsoft.com/office/drawing/2014/main" id="{122A1C7B-AB6F-8A47-A41E-1EA341A45D7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7661944" y="1877045"/>
            <a:ext cx="726363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9900" i="1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9900" i="1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898A2F6-CC80-B147-A1B1-E83CDC452856}"/>
              </a:ext>
            </a:extLst>
          </p:cNvPr>
          <p:cNvGrpSpPr/>
          <p:nvPr/>
        </p:nvGrpSpPr>
        <p:grpSpPr>
          <a:xfrm>
            <a:off x="-1273175" y="73025"/>
            <a:ext cx="6713220" cy="6713220"/>
            <a:chOff x="-1273175" y="73025"/>
            <a:chExt cx="6713220" cy="6713220"/>
          </a:xfrm>
        </p:grpSpPr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081BFB0E-CA4D-9041-BF6D-CF9A3F9B33D5}"/>
                </a:ext>
              </a:extLst>
            </p:cNvPr>
            <p:cNvSpPr/>
            <p:nvPr/>
          </p:nvSpPr>
          <p:spPr>
            <a:xfrm>
              <a:off x="553085" y="1899285"/>
              <a:ext cx="3060700" cy="306070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77087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95C6505D-E2A5-ED43-AE0D-E7ABD4E020D6}"/>
                </a:ext>
              </a:extLst>
            </p:cNvPr>
            <p:cNvSpPr/>
            <p:nvPr/>
          </p:nvSpPr>
          <p:spPr>
            <a:xfrm>
              <a:off x="-1273175" y="73025"/>
              <a:ext cx="6713220" cy="671322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23297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7" name="Circle">
              <a:extLst>
                <a:ext uri="{FF2B5EF4-FFF2-40B4-BE49-F238E27FC236}">
                  <a16:creationId xmlns:a16="http://schemas.microsoft.com/office/drawing/2014/main" id="{301C9B25-8EA1-2A46-B5A9-D2446F7A1517}"/>
                </a:ext>
              </a:extLst>
            </p:cNvPr>
            <p:cNvSpPr/>
            <p:nvPr/>
          </p:nvSpPr>
          <p:spPr>
            <a:xfrm>
              <a:off x="-572135" y="774065"/>
              <a:ext cx="5310505" cy="5310505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41969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  <p:sp>
          <p:nvSpPr>
            <p:cNvPr id="48" name="Circle">
              <a:extLst>
                <a:ext uri="{FF2B5EF4-FFF2-40B4-BE49-F238E27FC236}">
                  <a16:creationId xmlns:a16="http://schemas.microsoft.com/office/drawing/2014/main" id="{1E08EFB7-24DF-E044-955C-DC248E06CAC1}"/>
                </a:ext>
              </a:extLst>
            </p:cNvPr>
            <p:cNvSpPr/>
            <p:nvPr/>
          </p:nvSpPr>
          <p:spPr>
            <a:xfrm>
              <a:off x="40640" y="1386840"/>
              <a:ext cx="4085590" cy="4085590"/>
            </a:xfrm>
            <a:prstGeom prst="ellipse">
              <a:avLst/>
            </a:prstGeom>
            <a:noFill/>
            <a:ln w="38100" cap="flat">
              <a:solidFill>
                <a:srgbClr val="D9DDE0">
                  <a:alpha val="55840"/>
                </a:srgbClr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 baseline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cs typeface="+mn-ea"/>
                <a:sym typeface="+mn-lt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2ABF967C-9CC5-0443-8BF4-5ED11EFA5CDB}"/>
              </a:ext>
            </a:extLst>
          </p:cNvPr>
          <p:cNvSpPr txBox="1"/>
          <p:nvPr/>
        </p:nvSpPr>
        <p:spPr>
          <a:xfrm>
            <a:off x="1862487" y="2483813"/>
            <a:ext cx="846702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THANK YOU!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6" name="îṣ1íḑé">
            <a:extLst>
              <a:ext uri="{FF2B5EF4-FFF2-40B4-BE49-F238E27FC236}">
                <a16:creationId xmlns:a16="http://schemas.microsoft.com/office/drawing/2014/main" id="{0E7C544F-ED4C-414F-9506-E54802A29599}"/>
              </a:ext>
            </a:extLst>
          </p:cNvPr>
          <p:cNvSpPr/>
          <p:nvPr/>
        </p:nvSpPr>
        <p:spPr bwMode="auto">
          <a:xfrm rot="10800000" flipV="1">
            <a:off x="1945522" y="3741561"/>
            <a:ext cx="6666454" cy="528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77">
              <a:defRPr/>
            </a:pPr>
            <a:endParaRPr lang="en-US" sz="2000" b="1" dirty="0">
              <a:solidFill>
                <a:srgbClr val="444444"/>
              </a:solidFill>
              <a:cs typeface="+mn-ea"/>
              <a:sym typeface="+mn-lt"/>
            </a:endParaRPr>
          </a:p>
        </p:txBody>
      </p:sp>
      <p:sp>
        <p:nvSpPr>
          <p:cNvPr id="45" name="Circle">
            <a:extLst>
              <a:ext uri="{FF2B5EF4-FFF2-40B4-BE49-F238E27FC236}">
                <a16:creationId xmlns:a16="http://schemas.microsoft.com/office/drawing/2014/main" id="{E0E5C99B-FADA-934A-B4D6-3646C785809D}"/>
              </a:ext>
            </a:extLst>
          </p:cNvPr>
          <p:cNvSpPr/>
          <p:nvPr/>
        </p:nvSpPr>
        <p:spPr>
          <a:xfrm>
            <a:off x="-2119630" y="-773430"/>
            <a:ext cx="8406130" cy="8406130"/>
          </a:xfrm>
          <a:prstGeom prst="ellipse">
            <a:avLst/>
          </a:prstGeom>
          <a:noFill/>
          <a:ln w="38100" cap="flat">
            <a:solidFill>
              <a:srgbClr val="D9DDE0">
                <a:alpha val="10242"/>
              </a:srgb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0" name="Circle">
            <a:extLst>
              <a:ext uri="{FF2B5EF4-FFF2-40B4-BE49-F238E27FC236}">
                <a16:creationId xmlns:a16="http://schemas.microsoft.com/office/drawing/2014/main" id="{03182354-F5EE-D346-84E2-E9CAFE6673AF}"/>
              </a:ext>
            </a:extLst>
          </p:cNvPr>
          <p:cNvSpPr/>
          <p:nvPr/>
        </p:nvSpPr>
        <p:spPr>
          <a:xfrm>
            <a:off x="1134745" y="1495425"/>
            <a:ext cx="179070" cy="17907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65394C90-0448-9A45-BF1A-8DEE56A0CE41}"/>
              </a:ext>
            </a:extLst>
          </p:cNvPr>
          <p:cNvSpPr/>
          <p:nvPr/>
        </p:nvSpPr>
        <p:spPr>
          <a:xfrm>
            <a:off x="4205605" y="1861185"/>
            <a:ext cx="125095" cy="12509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2" name="Circle">
            <a:extLst>
              <a:ext uri="{FF2B5EF4-FFF2-40B4-BE49-F238E27FC236}">
                <a16:creationId xmlns:a16="http://schemas.microsoft.com/office/drawing/2014/main" id="{A73B6A0F-7C0C-3049-B46D-53D39CAF1E2F}"/>
              </a:ext>
            </a:extLst>
          </p:cNvPr>
          <p:cNvSpPr/>
          <p:nvPr/>
        </p:nvSpPr>
        <p:spPr>
          <a:xfrm>
            <a:off x="4488815" y="5545455"/>
            <a:ext cx="224155" cy="224155"/>
          </a:xfrm>
          <a:prstGeom prst="ellipse">
            <a:avLst/>
          </a:prstGeom>
          <a:solidFill>
            <a:srgbClr val="0C103F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56C4C979-188E-3F44-BE21-E8532796A88F}"/>
              </a:ext>
            </a:extLst>
          </p:cNvPr>
          <p:cNvSpPr/>
          <p:nvPr/>
        </p:nvSpPr>
        <p:spPr>
          <a:xfrm>
            <a:off x="4846419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4EE51423-C20B-7042-9953-35DD83B0BF87}"/>
              </a:ext>
            </a:extLst>
          </p:cNvPr>
          <p:cNvSpPr/>
          <p:nvPr/>
        </p:nvSpPr>
        <p:spPr>
          <a:xfrm>
            <a:off x="2005965" y="706120"/>
            <a:ext cx="153035" cy="15303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7" name="Circle">
            <a:extLst>
              <a:ext uri="{FF2B5EF4-FFF2-40B4-BE49-F238E27FC236}">
                <a16:creationId xmlns:a16="http://schemas.microsoft.com/office/drawing/2014/main" id="{89136F66-058B-2A47-9560-63C405FC6896}"/>
              </a:ext>
            </a:extLst>
          </p:cNvPr>
          <p:cNvSpPr/>
          <p:nvPr/>
        </p:nvSpPr>
        <p:spPr>
          <a:xfrm>
            <a:off x="2651760" y="6541770"/>
            <a:ext cx="244475" cy="244475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8" name="Circle">
            <a:extLst>
              <a:ext uri="{FF2B5EF4-FFF2-40B4-BE49-F238E27FC236}">
                <a16:creationId xmlns:a16="http://schemas.microsoft.com/office/drawing/2014/main" id="{0795054C-1897-EE4F-A2DA-A9C986733DBB}"/>
              </a:ext>
            </a:extLst>
          </p:cNvPr>
          <p:cNvSpPr/>
          <p:nvPr/>
        </p:nvSpPr>
        <p:spPr>
          <a:xfrm>
            <a:off x="3035218" y="5019809"/>
            <a:ext cx="255468" cy="255468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152561E1-5761-7E40-AC3A-CA264CE0CA96}"/>
              </a:ext>
            </a:extLst>
          </p:cNvPr>
          <p:cNvSpPr/>
          <p:nvPr/>
        </p:nvSpPr>
        <p:spPr>
          <a:xfrm>
            <a:off x="219704" y="1264899"/>
            <a:ext cx="255467" cy="25546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1" name="Circle">
            <a:extLst>
              <a:ext uri="{FF2B5EF4-FFF2-40B4-BE49-F238E27FC236}">
                <a16:creationId xmlns:a16="http://schemas.microsoft.com/office/drawing/2014/main" id="{ADC6C043-0C6B-644A-98E5-C30997612AE5}"/>
              </a:ext>
            </a:extLst>
          </p:cNvPr>
          <p:cNvSpPr/>
          <p:nvPr/>
        </p:nvSpPr>
        <p:spPr>
          <a:xfrm>
            <a:off x="5055870" y="4744085"/>
            <a:ext cx="215900" cy="2159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2" name="Circle">
            <a:extLst>
              <a:ext uri="{FF2B5EF4-FFF2-40B4-BE49-F238E27FC236}">
                <a16:creationId xmlns:a16="http://schemas.microsoft.com/office/drawing/2014/main" id="{E98E8418-2996-A34D-8E25-00877AD29271}"/>
              </a:ext>
            </a:extLst>
          </p:cNvPr>
          <p:cNvSpPr/>
          <p:nvPr/>
        </p:nvSpPr>
        <p:spPr>
          <a:xfrm>
            <a:off x="3962400" y="520065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A234C9A2-F8A5-C345-9357-F9C7CC2BCB7F}"/>
              </a:ext>
            </a:extLst>
          </p:cNvPr>
          <p:cNvSpPr/>
          <p:nvPr/>
        </p:nvSpPr>
        <p:spPr>
          <a:xfrm>
            <a:off x="890270" y="5054600"/>
            <a:ext cx="244475" cy="24447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F861CD4-0A62-0740-B70C-7AF8E5D7F715}"/>
              </a:ext>
            </a:extLst>
          </p:cNvPr>
          <p:cNvSpPr txBox="1"/>
          <p:nvPr/>
        </p:nvSpPr>
        <p:spPr>
          <a:xfrm>
            <a:off x="2096501" y="3721920"/>
            <a:ext cx="630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4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4" grpId="0"/>
      <p:bldP spid="45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4FE902F-B0E4-204F-A7DB-9A4F2C88C654}"/>
              </a:ext>
            </a:extLst>
          </p:cNvPr>
          <p:cNvGrpSpPr/>
          <p:nvPr/>
        </p:nvGrpSpPr>
        <p:grpSpPr>
          <a:xfrm>
            <a:off x="660980" y="604012"/>
            <a:ext cx="5095240" cy="5400040"/>
            <a:chOff x="4994" y="819"/>
            <a:chExt cx="8024" cy="850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41FC0CB-B538-DB40-BBBA-0C12E538C093}"/>
                </a:ext>
              </a:extLst>
            </p:cNvPr>
            <p:cNvGrpSpPr/>
            <p:nvPr/>
          </p:nvGrpSpPr>
          <p:grpSpPr>
            <a:xfrm>
              <a:off x="4994" y="1265"/>
              <a:ext cx="6785" cy="8058"/>
              <a:chOff x="3171029" y="803564"/>
              <a:chExt cx="4308763" cy="5116945"/>
            </a:xfrm>
          </p:grpSpPr>
          <p:sp>
            <p:nvSpPr>
              <p:cNvPr id="23" name="弧形 15">
                <a:extLst>
                  <a:ext uri="{FF2B5EF4-FFF2-40B4-BE49-F238E27FC236}">
                    <a16:creationId xmlns:a16="http://schemas.microsoft.com/office/drawing/2014/main" id="{DCF70515-7A18-1F44-A495-B04C829F0FE0}"/>
                  </a:ext>
                </a:extLst>
              </p:cNvPr>
              <p:cNvSpPr/>
              <p:nvPr/>
            </p:nvSpPr>
            <p:spPr>
              <a:xfrm>
                <a:off x="3171029" y="803564"/>
                <a:ext cx="4308763" cy="5116945"/>
              </a:xfrm>
              <a:prstGeom prst="arc">
                <a:avLst>
                  <a:gd name="adj1" fmla="val 7704569"/>
                  <a:gd name="adj2" fmla="val 12029833"/>
                </a:avLst>
              </a:prstGeom>
              <a:noFill/>
              <a:ln>
                <a:solidFill>
                  <a:srgbClr val="DDDE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6611FC2-1882-5A46-8CD1-D484ED17173D}"/>
                  </a:ext>
                </a:extLst>
              </p:cNvPr>
              <p:cNvSpPr/>
              <p:nvPr/>
            </p:nvSpPr>
            <p:spPr>
              <a:xfrm>
                <a:off x="3246130" y="2575920"/>
                <a:ext cx="45719" cy="45719"/>
              </a:xfrm>
              <a:prstGeom prst="ellipse">
                <a:avLst/>
              </a:prstGeom>
              <a:solidFill>
                <a:srgbClr val="DDDE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F27260-684D-2941-A80A-D819F8AEF0E0}"/>
                </a:ext>
              </a:extLst>
            </p:cNvPr>
            <p:cNvGrpSpPr/>
            <p:nvPr/>
          </p:nvGrpSpPr>
          <p:grpSpPr>
            <a:xfrm>
              <a:off x="6233" y="819"/>
              <a:ext cx="6785" cy="8055"/>
              <a:chOff x="6233" y="819"/>
              <a:chExt cx="6785" cy="8055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62BDE9-A3CF-6542-94AF-93B7A4E3D03D}"/>
                  </a:ext>
                </a:extLst>
              </p:cNvPr>
              <p:cNvGrpSpPr/>
              <p:nvPr/>
            </p:nvGrpSpPr>
            <p:grpSpPr>
              <a:xfrm>
                <a:off x="6233" y="1963"/>
                <a:ext cx="6785" cy="6911"/>
                <a:chOff x="3957781" y="1246496"/>
                <a:chExt cx="4308763" cy="4388393"/>
              </a:xfrm>
            </p:grpSpPr>
            <p:sp>
              <p:nvSpPr>
                <p:cNvPr id="20" name="弧形 1">
                  <a:extLst>
                    <a:ext uri="{FF2B5EF4-FFF2-40B4-BE49-F238E27FC236}">
                      <a16:creationId xmlns:a16="http://schemas.microsoft.com/office/drawing/2014/main" id="{957CC9F7-3213-CB4C-9EE2-1746AAE67E52}"/>
                    </a:ext>
                  </a:extLst>
                </p:cNvPr>
                <p:cNvSpPr/>
                <p:nvPr/>
              </p:nvSpPr>
              <p:spPr>
                <a:xfrm>
                  <a:off x="3957781" y="1265383"/>
                  <a:ext cx="4308763" cy="4350326"/>
                </a:xfrm>
                <a:prstGeom prst="arc">
                  <a:avLst>
                    <a:gd name="adj1" fmla="val 5368489"/>
                    <a:gd name="adj2" fmla="val 16261056"/>
                  </a:avLst>
                </a:prstGeom>
                <a:noFill/>
                <a:ln>
                  <a:solidFill>
                    <a:srgbClr val="C1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1E70F20-0A14-C84E-97CA-3D308ECF50E7}"/>
                    </a:ext>
                  </a:extLst>
                </p:cNvPr>
                <p:cNvSpPr/>
                <p:nvPr/>
              </p:nvSpPr>
              <p:spPr>
                <a:xfrm>
                  <a:off x="6133943" y="1246496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D66FCDFB-8962-FB47-90F5-2EEAD0C44CB5}"/>
                    </a:ext>
                  </a:extLst>
                </p:cNvPr>
                <p:cNvSpPr/>
                <p:nvPr/>
              </p:nvSpPr>
              <p:spPr>
                <a:xfrm>
                  <a:off x="6105526" y="5589170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CC7BA2A-4852-BC4D-895D-E1D36A813CAA}"/>
                  </a:ext>
                </a:extLst>
              </p:cNvPr>
              <p:cNvSpPr/>
              <p:nvPr/>
            </p:nvSpPr>
            <p:spPr>
              <a:xfrm>
                <a:off x="9660" y="819"/>
                <a:ext cx="72" cy="72"/>
              </a:xfrm>
              <a:prstGeom prst="ellipse">
                <a:avLst/>
              </a:prstGeom>
              <a:solidFill>
                <a:srgbClr val="C1C1C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EACD454-E60B-F744-A71C-9B9AEAD8F73A}"/>
                  </a:ext>
                </a:extLst>
              </p:cNvPr>
              <p:cNvGrpSpPr/>
              <p:nvPr/>
            </p:nvGrpSpPr>
            <p:grpSpPr>
              <a:xfrm>
                <a:off x="7085" y="2600"/>
                <a:ext cx="5322" cy="5435"/>
                <a:chOff x="4498848" y="1651284"/>
                <a:chExt cx="3379770" cy="3451068"/>
              </a:xfrm>
            </p:grpSpPr>
            <p:sp>
              <p:nvSpPr>
                <p:cNvPr id="15" name="弧形 17">
                  <a:extLst>
                    <a:ext uri="{FF2B5EF4-FFF2-40B4-BE49-F238E27FC236}">
                      <a16:creationId xmlns:a16="http://schemas.microsoft.com/office/drawing/2014/main" id="{209F0990-BC7A-024E-94AE-A6966FF21E69}"/>
                    </a:ext>
                  </a:extLst>
                </p:cNvPr>
                <p:cNvSpPr/>
                <p:nvPr/>
              </p:nvSpPr>
              <p:spPr>
                <a:xfrm>
                  <a:off x="4498848" y="1671782"/>
                  <a:ext cx="3379770" cy="3430570"/>
                </a:xfrm>
                <a:prstGeom prst="arc">
                  <a:avLst>
                    <a:gd name="adj1" fmla="val 16135557"/>
                    <a:gd name="adj2" fmla="val 8938577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9F1123D3-04CA-4846-AF23-E74BC3A8F24B}"/>
                    </a:ext>
                  </a:extLst>
                </p:cNvPr>
                <p:cNvSpPr/>
                <p:nvPr/>
              </p:nvSpPr>
              <p:spPr>
                <a:xfrm>
                  <a:off x="6133943" y="16512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3BB9E683-51E3-184F-9BAC-182A6FC0D4D8}"/>
                    </a:ext>
                  </a:extLst>
                </p:cNvPr>
                <p:cNvSpPr/>
                <p:nvPr/>
              </p:nvSpPr>
              <p:spPr>
                <a:xfrm>
                  <a:off x="4710885" y="42359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B392DC0-05B9-4B49-9894-4709E6A57B6E}"/>
                  </a:ext>
                </a:extLst>
              </p:cNvPr>
              <p:cNvSpPr/>
              <p:nvPr/>
            </p:nvSpPr>
            <p:spPr>
              <a:xfrm>
                <a:off x="7442" y="3035"/>
                <a:ext cx="4572" cy="457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DDEE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1962C8-A6BF-2649-9274-17EB21B010AC}"/>
              </a:ext>
            </a:extLst>
          </p:cNvPr>
          <p:cNvGrpSpPr/>
          <p:nvPr/>
        </p:nvGrpSpPr>
        <p:grpSpPr>
          <a:xfrm>
            <a:off x="2365320" y="1755902"/>
            <a:ext cx="3391535" cy="3611245"/>
            <a:chOff x="4875274" y="1671782"/>
            <a:chExt cx="3391269" cy="3611418"/>
          </a:xfrm>
        </p:grpSpPr>
        <p:sp>
          <p:nvSpPr>
            <p:cNvPr id="5" name="弧形 58">
              <a:extLst>
                <a:ext uri="{FF2B5EF4-FFF2-40B4-BE49-F238E27FC236}">
                  <a16:creationId xmlns:a16="http://schemas.microsoft.com/office/drawing/2014/main" id="{345C43B0-CB56-434B-BAC1-9E1397AF42D3}"/>
                </a:ext>
              </a:extLst>
            </p:cNvPr>
            <p:cNvSpPr/>
            <p:nvPr/>
          </p:nvSpPr>
          <p:spPr>
            <a:xfrm>
              <a:off x="4875274" y="1671782"/>
              <a:ext cx="3391269" cy="3611418"/>
            </a:xfrm>
            <a:prstGeom prst="arc">
              <a:avLst>
                <a:gd name="adj1" fmla="val 20643614"/>
                <a:gd name="adj2" fmla="val 3170841"/>
              </a:avLst>
            </a:prstGeom>
            <a:ln>
              <a:solidFill>
                <a:srgbClr val="DDDE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9F57994-150E-474A-8E13-C4F0AC220EB4}"/>
                </a:ext>
              </a:extLst>
            </p:cNvPr>
            <p:cNvSpPr/>
            <p:nvPr/>
          </p:nvSpPr>
          <p:spPr>
            <a:xfrm>
              <a:off x="7607796" y="4856860"/>
              <a:ext cx="45719" cy="45719"/>
            </a:xfrm>
            <a:prstGeom prst="ellipse">
              <a:avLst/>
            </a:prstGeom>
            <a:solidFill>
              <a:srgbClr val="C1C1C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64BC4993-A13F-C24C-BE8A-04590C3C609F}"/>
              </a:ext>
            </a:extLst>
          </p:cNvPr>
          <p:cNvSpPr/>
          <p:nvPr/>
        </p:nvSpPr>
        <p:spPr>
          <a:xfrm>
            <a:off x="2395546" y="2126742"/>
            <a:ext cx="2604516" cy="260451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01 7">
            <a:extLst>
              <a:ext uri="{FF2B5EF4-FFF2-40B4-BE49-F238E27FC236}">
                <a16:creationId xmlns:a16="http://schemas.microsoft.com/office/drawing/2014/main" id="{12E84804-1639-D641-9510-BD1224CF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19" y="2677952"/>
            <a:ext cx="162736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BD46181-208E-7940-A7D6-4D48844892C1}"/>
              </a:ext>
            </a:extLst>
          </p:cNvPr>
          <p:cNvSpPr/>
          <p:nvPr/>
        </p:nvSpPr>
        <p:spPr>
          <a:xfrm>
            <a:off x="6422173" y="2268244"/>
            <a:ext cx="3791209" cy="782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-文本框 9">
            <a:extLst>
              <a:ext uri="{FF2B5EF4-FFF2-40B4-BE49-F238E27FC236}">
                <a16:creationId xmlns:a16="http://schemas.microsoft.com/office/drawing/2014/main" id="{19A3653D-5CE6-894F-848E-12BBCED76E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22172" y="3466721"/>
            <a:ext cx="4256159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B9F691-29CB-6E45-8822-CAEC7AB74E8B}"/>
              </a:ext>
            </a:extLst>
          </p:cNvPr>
          <p:cNvSpPr txBox="1"/>
          <p:nvPr/>
        </p:nvSpPr>
        <p:spPr>
          <a:xfrm>
            <a:off x="7110618" y="2354786"/>
            <a:ext cx="241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269097D2-F5FC-4246-8270-694406DFDBC0}"/>
              </a:ext>
            </a:extLst>
          </p:cNvPr>
          <p:cNvSpPr/>
          <p:nvPr/>
        </p:nvSpPr>
        <p:spPr>
          <a:xfrm>
            <a:off x="781792" y="6004052"/>
            <a:ext cx="307776" cy="307776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41B63D49-FF88-A448-B6F8-E60C18B0CA03}"/>
              </a:ext>
            </a:extLst>
          </p:cNvPr>
          <p:cNvSpPr/>
          <p:nvPr/>
        </p:nvSpPr>
        <p:spPr>
          <a:xfrm>
            <a:off x="11030834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BD23A113-5D1E-4A49-B1EB-D0D646166A85}"/>
              </a:ext>
            </a:extLst>
          </p:cNvPr>
          <p:cNvSpPr/>
          <p:nvPr/>
        </p:nvSpPr>
        <p:spPr>
          <a:xfrm>
            <a:off x="4969455" y="4776596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6B4E5B57-1794-F742-9B74-A87908C9A41A}"/>
              </a:ext>
            </a:extLst>
          </p:cNvPr>
          <p:cNvSpPr/>
          <p:nvPr/>
        </p:nvSpPr>
        <p:spPr>
          <a:xfrm>
            <a:off x="2364685" y="1451033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3FA8B98-A4DF-4648-82C3-123A71B25785}"/>
              </a:ext>
            </a:extLst>
          </p:cNvPr>
          <p:cNvSpPr/>
          <p:nvPr/>
        </p:nvSpPr>
        <p:spPr>
          <a:xfrm>
            <a:off x="11511947" y="6127101"/>
            <a:ext cx="307776" cy="30777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6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bldLvl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79F1969-D3AD-44F6-A322-720D06CAD846}"/>
              </a:ext>
            </a:extLst>
          </p:cNvPr>
          <p:cNvGrpSpPr/>
          <p:nvPr/>
        </p:nvGrpSpPr>
        <p:grpSpPr>
          <a:xfrm>
            <a:off x="975482" y="1401849"/>
            <a:ext cx="5259064" cy="4282709"/>
            <a:chOff x="1237002" y="870353"/>
            <a:chExt cx="6364756" cy="5183127"/>
          </a:xfrm>
        </p:grpSpPr>
        <p:grpSp>
          <p:nvGrpSpPr>
            <p:cNvPr id="3" name="背景装饰">
              <a:extLst>
                <a:ext uri="{FF2B5EF4-FFF2-40B4-BE49-F238E27FC236}">
                  <a16:creationId xmlns:a16="http://schemas.microsoft.com/office/drawing/2014/main" id="{44B4F5FE-B45D-4D70-95FD-6A24F64261F8}"/>
                </a:ext>
              </a:extLst>
            </p:cNvPr>
            <p:cNvGrpSpPr/>
            <p:nvPr/>
          </p:nvGrpSpPr>
          <p:grpSpPr>
            <a:xfrm>
              <a:off x="3133720" y="3282474"/>
              <a:ext cx="3726598" cy="2204110"/>
              <a:chOff x="3133720" y="3282474"/>
              <a:chExt cx="3726598" cy="2204110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79363EEB-0D8F-4103-87EE-826597D4A486}"/>
                  </a:ext>
                </a:extLst>
              </p:cNvPr>
              <p:cNvSpPr/>
              <p:nvPr/>
            </p:nvSpPr>
            <p:spPr>
              <a:xfrm rot="5400000">
                <a:off x="4905183" y="151101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5A97AE29-19C7-45FF-85D5-C5B7D1C0B1BD}"/>
                  </a:ext>
                </a:extLst>
              </p:cNvPr>
              <p:cNvSpPr/>
              <p:nvPr/>
            </p:nvSpPr>
            <p:spPr>
              <a:xfrm rot="5400000">
                <a:off x="4905183" y="201612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9EB7A149-F0DB-465E-B268-82DDCF118547}"/>
                  </a:ext>
                </a:extLst>
              </p:cNvPr>
              <p:cNvSpPr/>
              <p:nvPr/>
            </p:nvSpPr>
            <p:spPr>
              <a:xfrm rot="5400000">
                <a:off x="4905183" y="252123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E8AA2CE1-477C-4332-A054-1EC110C987EA}"/>
                  </a:ext>
                </a:extLst>
              </p:cNvPr>
              <p:cNvSpPr/>
              <p:nvPr/>
            </p:nvSpPr>
            <p:spPr>
              <a:xfrm rot="5400000">
                <a:off x="4905183" y="3026341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1784100-E797-4F7E-B5D7-02D6ED9B9E88}"/>
                  </a:ext>
                </a:extLst>
              </p:cNvPr>
              <p:cNvSpPr/>
              <p:nvPr/>
            </p:nvSpPr>
            <p:spPr>
              <a:xfrm rot="5400000">
                <a:off x="4905183" y="3531450"/>
                <a:ext cx="183671" cy="37265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4" name="图表">
              <a:extLst>
                <a:ext uri="{FF2B5EF4-FFF2-40B4-BE49-F238E27FC236}">
                  <a16:creationId xmlns:a16="http://schemas.microsoft.com/office/drawing/2014/main" id="{13566574-323C-4289-A23F-B44E67B0A25F}"/>
                </a:ext>
              </a:extLst>
            </p:cNvPr>
            <p:cNvGraphicFramePr/>
            <p:nvPr/>
          </p:nvGraphicFramePr>
          <p:xfrm>
            <a:off x="1895375" y="2987041"/>
            <a:ext cx="5706383" cy="279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5" name="图片">
              <a:extLst>
                <a:ext uri="{FF2B5EF4-FFF2-40B4-BE49-F238E27FC236}">
                  <a16:creationId xmlns:a16="http://schemas.microsoft.com/office/drawing/2014/main" id="{45DDE8DB-9445-427C-947C-7564F263398F}"/>
                </a:ext>
              </a:extLst>
            </p:cNvPr>
            <p:cNvGrpSpPr/>
            <p:nvPr/>
          </p:nvGrpSpPr>
          <p:grpSpPr>
            <a:xfrm>
              <a:off x="1237002" y="870353"/>
              <a:ext cx="2590268" cy="5183127"/>
              <a:chOff x="1447672" y="1075200"/>
              <a:chExt cx="2379598" cy="4761576"/>
            </a:xfrm>
          </p:grpSpPr>
          <p:pic>
            <p:nvPicPr>
              <p:cNvPr id="6" name="样机">
                <a:extLst>
                  <a:ext uri="{FF2B5EF4-FFF2-40B4-BE49-F238E27FC236}">
                    <a16:creationId xmlns:a16="http://schemas.microsoft.com/office/drawing/2014/main" id="{D24FD90F-AE97-4138-8C52-5CF594F33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672" y="1075200"/>
                <a:ext cx="2379598" cy="4761576"/>
              </a:xfrm>
              <a:prstGeom prst="rect">
                <a:avLst/>
              </a:prstGeom>
              <a:ln>
                <a:noFill/>
              </a:ln>
              <a:effectLst>
                <a:outerShdw blurRad="190500" dist="38100" dir="5400000" sx="101000" sy="101000" algn="t" rotWithShape="0">
                  <a:prstClr val="black">
                    <a:alpha val="10000"/>
                  </a:prstClr>
                </a:outerShdw>
              </a:effectLst>
            </p:spPr>
          </p:pic>
          <p:sp>
            <p:nvSpPr>
              <p:cNvPr id="7" name="图片">
                <a:extLst>
                  <a:ext uri="{FF2B5EF4-FFF2-40B4-BE49-F238E27FC236}">
                    <a16:creationId xmlns:a16="http://schemas.microsoft.com/office/drawing/2014/main" id="{5A539C33-3CCD-4EAA-B6C8-DDD4851DED32}"/>
                  </a:ext>
                </a:extLst>
              </p:cNvPr>
              <p:cNvSpPr/>
              <p:nvPr/>
            </p:nvSpPr>
            <p:spPr>
              <a:xfrm>
                <a:off x="1602172" y="1605278"/>
                <a:ext cx="2084954" cy="3695383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 l="-116224" r="-4991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PA-文本框 6">
            <a:extLst>
              <a:ext uri="{FF2B5EF4-FFF2-40B4-BE49-F238E27FC236}">
                <a16:creationId xmlns:a16="http://schemas.microsoft.com/office/drawing/2014/main" id="{DF9F3FFB-BD63-4C17-90CA-3A491939B6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40268" y="2015639"/>
            <a:ext cx="346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424F3F9-7BA9-432D-B0EF-2362F7A82C4C}"/>
              </a:ext>
            </a:extLst>
          </p:cNvPr>
          <p:cNvSpPr/>
          <p:nvPr/>
        </p:nvSpPr>
        <p:spPr>
          <a:xfrm>
            <a:off x="6082146" y="3310196"/>
            <a:ext cx="2758181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18A0A4-0910-4E0E-93EC-211238C7D3A0}"/>
              </a:ext>
            </a:extLst>
          </p:cNvPr>
          <p:cNvSpPr/>
          <p:nvPr/>
        </p:nvSpPr>
        <p:spPr>
          <a:xfrm>
            <a:off x="8992171" y="3310196"/>
            <a:ext cx="2758180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">
            <a:extLst>
              <a:ext uri="{FF2B5EF4-FFF2-40B4-BE49-F238E27FC236}">
                <a16:creationId xmlns:a16="http://schemas.microsoft.com/office/drawing/2014/main" id="{2748412A-B926-464C-864C-83C64D12134F}"/>
              </a:ext>
            </a:extLst>
          </p:cNvPr>
          <p:cNvSpPr/>
          <p:nvPr/>
        </p:nvSpPr>
        <p:spPr>
          <a:xfrm>
            <a:off x="7279977" y="2791015"/>
            <a:ext cx="366314" cy="365761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椭圆 14">
            <a:extLst>
              <a:ext uri="{FF2B5EF4-FFF2-40B4-BE49-F238E27FC236}">
                <a16:creationId xmlns:a16="http://schemas.microsoft.com/office/drawing/2014/main" id="{CDDB313C-0B0A-4818-8053-7D4EDB1A8B54}"/>
              </a:ext>
            </a:extLst>
          </p:cNvPr>
          <p:cNvSpPr/>
          <p:nvPr/>
        </p:nvSpPr>
        <p:spPr>
          <a:xfrm>
            <a:off x="10194035" y="2790826"/>
            <a:ext cx="354452" cy="366314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cxnSp>
        <p:nvCxnSpPr>
          <p:cNvPr id="18" name="直接连接符 20">
            <a:extLst>
              <a:ext uri="{FF2B5EF4-FFF2-40B4-BE49-F238E27FC236}">
                <a16:creationId xmlns:a16="http://schemas.microsoft.com/office/drawing/2014/main" id="{DA92837B-B932-42D2-957F-2874B29600C1}"/>
              </a:ext>
            </a:extLst>
          </p:cNvPr>
          <p:cNvCxnSpPr>
            <a:cxnSpLocks/>
          </p:cNvCxnSpPr>
          <p:nvPr/>
        </p:nvCxnSpPr>
        <p:spPr>
          <a:xfrm>
            <a:off x="8840327" y="2790826"/>
            <a:ext cx="1" cy="1177717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-文本框 42">
            <a:extLst>
              <a:ext uri="{FF2B5EF4-FFF2-40B4-BE49-F238E27FC236}">
                <a16:creationId xmlns:a16="http://schemas.microsoft.com/office/drawing/2014/main" id="{A56656FB-3C16-4974-92B1-05F6748EAF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57383" y="3630878"/>
            <a:ext cx="2007707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42">
            <a:extLst>
              <a:ext uri="{FF2B5EF4-FFF2-40B4-BE49-F238E27FC236}">
                <a16:creationId xmlns:a16="http://schemas.microsoft.com/office/drawing/2014/main" id="{1AD3AA99-FB37-4693-99C2-7719A6158C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367407" y="3630878"/>
            <a:ext cx="2007707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B8F2C60-74DA-4108-992C-39938EA5462C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6021D60-0975-4484-BF40-E3532E562150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D381F34A-7319-482E-ADA1-C03898C0193A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A35EEE6E-B76B-4817-9AA8-F3B3FADA1115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DB6FFFA9-9A59-4C69-821E-49BEF6F88085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009A27B4-C158-47DB-BF28-381D3E80DE5A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15" name="Circle">
                  <a:extLst>
                    <a:ext uri="{FF2B5EF4-FFF2-40B4-BE49-F238E27FC236}">
                      <a16:creationId xmlns:a16="http://schemas.microsoft.com/office/drawing/2014/main" id="{736B129F-9963-4D0B-B79F-FD73D4C4FC55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Circle">
                  <a:extLst>
                    <a:ext uri="{FF2B5EF4-FFF2-40B4-BE49-F238E27FC236}">
                      <a16:creationId xmlns:a16="http://schemas.microsoft.com/office/drawing/2014/main" id="{05F1B35B-0993-4EE5-A60A-0F743D45C746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Circle">
                  <a:extLst>
                    <a:ext uri="{FF2B5EF4-FFF2-40B4-BE49-F238E27FC236}">
                      <a16:creationId xmlns:a16="http://schemas.microsoft.com/office/drawing/2014/main" id="{B0732746-259A-4FB0-B83E-5127FD44000D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2E3AA61E-6E01-468C-8EDF-5238A6CD0E3C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0CDFA0-8369-4F5E-B9A8-3590FF4D1F45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7DCF3E8-B9E0-834D-B54A-DADC628B6DCB}"/>
              </a:ext>
            </a:extLst>
          </p:cNvPr>
          <p:cNvSpPr/>
          <p:nvPr/>
        </p:nvSpPr>
        <p:spPr>
          <a:xfrm>
            <a:off x="1306512" y="1712685"/>
            <a:ext cx="3643085" cy="2293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FD3C204-B649-F642-B9F2-0F4B94D1BD47}"/>
              </a:ext>
            </a:extLst>
          </p:cNvPr>
          <p:cNvSpPr/>
          <p:nvPr/>
        </p:nvSpPr>
        <p:spPr>
          <a:xfrm>
            <a:off x="8128229" y="1712685"/>
            <a:ext cx="2830287" cy="2293259"/>
          </a:xfrm>
          <a:prstGeom prst="rect">
            <a:avLst/>
          </a:prstGeom>
          <a:blipFill>
            <a:blip r:embed="rId3"/>
            <a:srcRect/>
            <a:stretch>
              <a:fillRect l="-6146" r="-151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6086F3F-A106-594A-B307-0A6E4B9F0FF9}"/>
              </a:ext>
            </a:extLst>
          </p:cNvPr>
          <p:cNvSpPr/>
          <p:nvPr/>
        </p:nvSpPr>
        <p:spPr>
          <a:xfrm>
            <a:off x="5123995" y="1712685"/>
            <a:ext cx="2830287" cy="2293259"/>
          </a:xfrm>
          <a:prstGeom prst="rect">
            <a:avLst/>
          </a:prstGeom>
          <a:blipFill>
            <a:blip r:embed="rId4"/>
            <a:srcRect/>
            <a:stretch>
              <a:fillRect r="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4FBE903-BD9C-BF49-8F48-803026F66BCB}"/>
              </a:ext>
            </a:extLst>
          </p:cNvPr>
          <p:cNvGrpSpPr/>
          <p:nvPr/>
        </p:nvGrpSpPr>
        <p:grpSpPr>
          <a:xfrm>
            <a:off x="1446208" y="2269144"/>
            <a:ext cx="3363688" cy="1180342"/>
            <a:chOff x="1446209" y="2235199"/>
            <a:chExt cx="3363687" cy="118034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F439056-D00B-284C-8642-44A33BCAA75C}"/>
                </a:ext>
              </a:extLst>
            </p:cNvPr>
            <p:cNvSpPr txBox="1"/>
            <p:nvPr/>
          </p:nvSpPr>
          <p:spPr>
            <a:xfrm>
              <a:off x="1446209" y="2456039"/>
              <a:ext cx="3363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6">
              <a:extLst>
                <a:ext uri="{FF2B5EF4-FFF2-40B4-BE49-F238E27FC236}">
                  <a16:creationId xmlns:a16="http://schemas.microsoft.com/office/drawing/2014/main" id="{CF41C467-AC3B-6F44-A367-5CD791EC46AB}"/>
                </a:ext>
              </a:extLst>
            </p:cNvPr>
            <p:cNvCxnSpPr/>
            <p:nvPr/>
          </p:nvCxnSpPr>
          <p:spPr>
            <a:xfrm>
              <a:off x="1663273" y="2235199"/>
              <a:ext cx="2929561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0">
              <a:extLst>
                <a:ext uri="{FF2B5EF4-FFF2-40B4-BE49-F238E27FC236}">
                  <a16:creationId xmlns:a16="http://schemas.microsoft.com/office/drawing/2014/main" id="{5D5A7453-072B-E44D-80D8-191EF3298BF8}"/>
                </a:ext>
              </a:extLst>
            </p:cNvPr>
            <p:cNvCxnSpPr/>
            <p:nvPr/>
          </p:nvCxnSpPr>
          <p:spPr>
            <a:xfrm>
              <a:off x="1663273" y="3415542"/>
              <a:ext cx="2929561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D66D04-4B00-A94A-8D00-035DD28027C7}"/>
              </a:ext>
            </a:extLst>
          </p:cNvPr>
          <p:cNvSpPr txBox="1"/>
          <p:nvPr/>
        </p:nvSpPr>
        <p:spPr>
          <a:xfrm>
            <a:off x="5037021" y="4449986"/>
            <a:ext cx="5834521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1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84BEBE7-10CF-4CC5-9907-3382D7F1790E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39DDA1A-0548-4E3A-B3CF-B413CDF91BFE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B0D96F46-141D-4B8F-9A18-0DA39EF5FFF9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43CFF0C4-699D-4E29-ACBD-8312BF3A65B4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3E4932B9-9C97-4403-89DC-8355B599F8E1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37D8A90B-4E36-489B-981D-2D208312502A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19" name="Circle">
                  <a:extLst>
                    <a:ext uri="{FF2B5EF4-FFF2-40B4-BE49-F238E27FC236}">
                      <a16:creationId xmlns:a16="http://schemas.microsoft.com/office/drawing/2014/main" id="{F5D7C268-79F8-435E-9DF1-502562DE5399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Circle">
                  <a:extLst>
                    <a:ext uri="{FF2B5EF4-FFF2-40B4-BE49-F238E27FC236}">
                      <a16:creationId xmlns:a16="http://schemas.microsoft.com/office/drawing/2014/main" id="{F82D25CE-1449-4152-84D0-FD6C916D29D3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Circle">
                  <a:extLst>
                    <a:ext uri="{FF2B5EF4-FFF2-40B4-BE49-F238E27FC236}">
                      <a16:creationId xmlns:a16="http://schemas.microsoft.com/office/drawing/2014/main" id="{E2C030FD-0C98-4FE5-8758-8395A1B12D9B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Circle">
                  <a:extLst>
                    <a:ext uri="{FF2B5EF4-FFF2-40B4-BE49-F238E27FC236}">
                      <a16:creationId xmlns:a16="http://schemas.microsoft.com/office/drawing/2014/main" id="{4B002A12-7A3A-4F74-ABA7-4CCF66F2559B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0144A7F-F8D0-4C10-91F3-28C8D3AD44F0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Freeform 116">
            <a:extLst>
              <a:ext uri="{FF2B5EF4-FFF2-40B4-BE49-F238E27FC236}">
                <a16:creationId xmlns:a16="http://schemas.microsoft.com/office/drawing/2014/main" id="{D0B088EB-D7BA-4A32-BE81-DACF392C6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020" y="5265516"/>
            <a:ext cx="531955" cy="548836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1" tIns="17145" rIns="34291" bIns="17145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Freeform 36">
            <a:extLst>
              <a:ext uri="{FF2B5EF4-FFF2-40B4-BE49-F238E27FC236}">
                <a16:creationId xmlns:a16="http://schemas.microsoft.com/office/drawing/2014/main" id="{2A76F44E-12F5-463D-A1A0-B2191DB9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912" y="4104303"/>
            <a:ext cx="574171" cy="519288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1" tIns="17145" rIns="34291" bIns="17145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65">
            <a:extLst>
              <a:ext uri="{FF2B5EF4-FFF2-40B4-BE49-F238E27FC236}">
                <a16:creationId xmlns:a16="http://schemas.microsoft.com/office/drawing/2014/main" id="{2AAF50FA-A554-440C-8001-1AD0A456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800" y="2938874"/>
            <a:ext cx="502398" cy="498173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1" tIns="17145" rIns="34291" bIns="17145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123">
            <a:extLst>
              <a:ext uri="{FF2B5EF4-FFF2-40B4-BE49-F238E27FC236}">
                <a16:creationId xmlns:a16="http://schemas.microsoft.com/office/drawing/2014/main" id="{1FE53B24-F26D-42B2-BB74-F688DDD3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800" y="1735445"/>
            <a:ext cx="540397" cy="553059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1" tIns="17145" rIns="34291" bIns="17145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C0E473E-873F-4876-AA16-E0E57E6144A8}"/>
              </a:ext>
            </a:extLst>
          </p:cNvPr>
          <p:cNvSpPr txBox="1"/>
          <p:nvPr/>
        </p:nvSpPr>
        <p:spPr>
          <a:xfrm>
            <a:off x="9071308" y="1735445"/>
            <a:ext cx="2307526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BD69C71-92D2-4BC3-9549-F4FFE11417A9}"/>
              </a:ext>
            </a:extLst>
          </p:cNvPr>
          <p:cNvSpPr txBox="1"/>
          <p:nvPr/>
        </p:nvSpPr>
        <p:spPr>
          <a:xfrm>
            <a:off x="9071308" y="2903490"/>
            <a:ext cx="2307526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22D9C0D-0B0C-4EE0-A80B-FE5FB3EF1D31}"/>
              </a:ext>
            </a:extLst>
          </p:cNvPr>
          <p:cNvSpPr txBox="1"/>
          <p:nvPr/>
        </p:nvSpPr>
        <p:spPr>
          <a:xfrm>
            <a:off x="9071308" y="4115691"/>
            <a:ext cx="2307526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84F9CBC-8422-4CDD-8F5C-B96ECE0D23BB}"/>
              </a:ext>
            </a:extLst>
          </p:cNvPr>
          <p:cNvSpPr txBox="1"/>
          <p:nvPr/>
        </p:nvSpPr>
        <p:spPr>
          <a:xfrm>
            <a:off x="9071308" y="5264739"/>
            <a:ext cx="2307526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2C15F2-F929-46F6-A2CA-35C0AA1CE1E8}"/>
              </a:ext>
            </a:extLst>
          </p:cNvPr>
          <p:cNvSpPr/>
          <p:nvPr/>
        </p:nvSpPr>
        <p:spPr>
          <a:xfrm>
            <a:off x="684377" y="1735445"/>
            <a:ext cx="7004310" cy="3021545"/>
          </a:xfrm>
          <a:prstGeom prst="rect">
            <a:avLst/>
          </a:prstGeom>
          <a:blipFill>
            <a:blip r:embed="rId3"/>
            <a:srcRect/>
            <a:stretch>
              <a:fillRect t="-27190" b="-271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290476-F45D-451B-A26E-8E53E52D4CE7}"/>
              </a:ext>
            </a:extLst>
          </p:cNvPr>
          <p:cNvSpPr/>
          <p:nvPr/>
        </p:nvSpPr>
        <p:spPr>
          <a:xfrm>
            <a:off x="684377" y="4989677"/>
            <a:ext cx="7004310" cy="8992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D43A8A8-C1D1-4199-B69B-C5C54D6DF4E1}"/>
              </a:ext>
            </a:extLst>
          </p:cNvPr>
          <p:cNvSpPr txBox="1"/>
          <p:nvPr/>
        </p:nvSpPr>
        <p:spPr>
          <a:xfrm>
            <a:off x="951084" y="5217046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248F89C-ED01-4B3F-AF6E-50904E729D15}"/>
              </a:ext>
            </a:extLst>
          </p:cNvPr>
          <p:cNvSpPr txBox="1"/>
          <p:nvPr/>
        </p:nvSpPr>
        <p:spPr>
          <a:xfrm>
            <a:off x="4335258" y="5293990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8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97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45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4C1DD6C6-7025-48AB-B035-A0CBF25A1BC3}"/>
              </a:ext>
            </a:extLst>
          </p:cNvPr>
          <p:cNvGrpSpPr/>
          <p:nvPr/>
        </p:nvGrpSpPr>
        <p:grpSpPr>
          <a:xfrm>
            <a:off x="0" y="-1996564"/>
            <a:ext cx="12192000" cy="10851128"/>
            <a:chOff x="0" y="-1996564"/>
            <a:chExt cx="12192000" cy="1085112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7E7610B-5DA4-4461-9E59-2D69C53AC242}"/>
                </a:ext>
              </a:extLst>
            </p:cNvPr>
            <p:cNvGrpSpPr/>
            <p:nvPr/>
          </p:nvGrpSpPr>
          <p:grpSpPr>
            <a:xfrm>
              <a:off x="0" y="-1996564"/>
              <a:ext cx="12192000" cy="10851128"/>
              <a:chOff x="0" y="-1996564"/>
              <a:chExt cx="12192000" cy="10851128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03C7651C-3161-4C22-B653-64D8EC8DDD17}"/>
                  </a:ext>
                </a:extLst>
              </p:cNvPr>
              <p:cNvGrpSpPr/>
              <p:nvPr/>
            </p:nvGrpSpPr>
            <p:grpSpPr>
              <a:xfrm>
                <a:off x="0" y="2919883"/>
                <a:ext cx="12192000" cy="1018234"/>
                <a:chOff x="0" y="2919883"/>
                <a:chExt cx="12192000" cy="1018234"/>
              </a:xfrm>
            </p:grpSpPr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54D3BB15-36A3-42FE-9867-6DEA6F05F39D}"/>
                    </a:ext>
                  </a:extLst>
                </p:cNvPr>
                <p:cNvSpPr/>
                <p:nvPr/>
              </p:nvSpPr>
              <p:spPr>
                <a:xfrm>
                  <a:off x="0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880423BB-1A0C-4FCA-8B98-2A9D557F004D}"/>
                    </a:ext>
                  </a:extLst>
                </p:cNvPr>
                <p:cNvSpPr/>
                <p:nvPr/>
              </p:nvSpPr>
              <p:spPr>
                <a:xfrm>
                  <a:off x="11960742" y="2919883"/>
                  <a:ext cx="231258" cy="10182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1B6DD44E-37C8-434F-86B8-4B1E2248EE0D}"/>
                  </a:ext>
                </a:extLst>
              </p:cNvPr>
              <p:cNvGrpSpPr/>
              <p:nvPr/>
            </p:nvGrpSpPr>
            <p:grpSpPr>
              <a:xfrm>
                <a:off x="670436" y="-1996564"/>
                <a:ext cx="10851128" cy="10851128"/>
                <a:chOff x="-1273175" y="73025"/>
                <a:chExt cx="6713220" cy="6713220"/>
              </a:xfrm>
            </p:grpSpPr>
            <p:sp>
              <p:nvSpPr>
                <p:cNvPr id="47" name="Circle">
                  <a:extLst>
                    <a:ext uri="{FF2B5EF4-FFF2-40B4-BE49-F238E27FC236}">
                      <a16:creationId xmlns:a16="http://schemas.microsoft.com/office/drawing/2014/main" id="{62368B9C-A3F6-4F88-B3B0-FA91C1046C80}"/>
                    </a:ext>
                  </a:extLst>
                </p:cNvPr>
                <p:cNvSpPr/>
                <p:nvPr/>
              </p:nvSpPr>
              <p:spPr>
                <a:xfrm>
                  <a:off x="553085" y="1899285"/>
                  <a:ext cx="3060700" cy="306070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Circle">
                  <a:extLst>
                    <a:ext uri="{FF2B5EF4-FFF2-40B4-BE49-F238E27FC236}">
                      <a16:creationId xmlns:a16="http://schemas.microsoft.com/office/drawing/2014/main" id="{306D5C8E-69A7-42FC-AAA3-C9D7756C21DA}"/>
                    </a:ext>
                  </a:extLst>
                </p:cNvPr>
                <p:cNvSpPr/>
                <p:nvPr/>
              </p:nvSpPr>
              <p:spPr>
                <a:xfrm>
                  <a:off x="-1273175" y="73025"/>
                  <a:ext cx="6713220" cy="671322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Circle">
                  <a:extLst>
                    <a:ext uri="{FF2B5EF4-FFF2-40B4-BE49-F238E27FC236}">
                      <a16:creationId xmlns:a16="http://schemas.microsoft.com/office/drawing/2014/main" id="{FA886266-12C8-42EF-BB24-0D155992D9BE}"/>
                    </a:ext>
                  </a:extLst>
                </p:cNvPr>
                <p:cNvSpPr/>
                <p:nvPr/>
              </p:nvSpPr>
              <p:spPr>
                <a:xfrm>
                  <a:off x="-572135" y="774065"/>
                  <a:ext cx="5310505" cy="5310505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Circle">
                  <a:extLst>
                    <a:ext uri="{FF2B5EF4-FFF2-40B4-BE49-F238E27FC236}">
                      <a16:creationId xmlns:a16="http://schemas.microsoft.com/office/drawing/2014/main" id="{047359D3-6291-479C-953E-A77B352BE590}"/>
                    </a:ext>
                  </a:extLst>
                </p:cNvPr>
                <p:cNvSpPr/>
                <p:nvPr/>
              </p:nvSpPr>
              <p:spPr>
                <a:xfrm>
                  <a:off x="40640" y="1386840"/>
                  <a:ext cx="4085590" cy="4085590"/>
                </a:xfrm>
                <a:prstGeom prst="ellipse">
                  <a:avLst/>
                </a:prstGeom>
                <a:noFill/>
                <a:ln w="38100" cap="flat">
                  <a:solidFill>
                    <a:srgbClr val="D9DDE0">
                      <a:alpha val="1100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defRPr sz="3200" baseline="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19FD129-74FE-42DE-BE1B-2782DBD0D01E}"/>
                </a:ext>
              </a:extLst>
            </p:cNvPr>
            <p:cNvSpPr/>
            <p:nvPr/>
          </p:nvSpPr>
          <p:spPr>
            <a:xfrm>
              <a:off x="4224842" y="1557842"/>
              <a:ext cx="3741288" cy="374128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677e7699-796b-4d01-8ca6-cc8e0d365d10">
            <a:extLst>
              <a:ext uri="{FF2B5EF4-FFF2-40B4-BE49-F238E27FC236}">
                <a16:creationId xmlns:a16="http://schemas.microsoft.com/office/drawing/2014/main" id="{6298D391-B8F1-4D7A-A722-00F0E2B6FFB3}"/>
              </a:ext>
            </a:extLst>
          </p:cNvPr>
          <p:cNvGrpSpPr>
            <a:grpSpLocks noChangeAspect="1"/>
          </p:cNvGrpSpPr>
          <p:nvPr/>
        </p:nvGrpSpPr>
        <p:grpSpPr>
          <a:xfrm>
            <a:off x="1355325" y="2987131"/>
            <a:ext cx="9481351" cy="1351258"/>
            <a:chOff x="1526035" y="2987131"/>
            <a:chExt cx="9481351" cy="13512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660304-7857-4241-BB5E-A610562B1CA5}"/>
                </a:ext>
              </a:extLst>
            </p:cNvPr>
            <p:cNvSpPr/>
            <p:nvPr/>
          </p:nvSpPr>
          <p:spPr>
            <a:xfrm>
              <a:off x="1526035" y="3635724"/>
              <a:ext cx="9481351" cy="457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39">
              <a:extLst>
                <a:ext uri="{FF2B5EF4-FFF2-40B4-BE49-F238E27FC236}">
                  <a16:creationId xmlns:a16="http://schemas.microsoft.com/office/drawing/2014/main" id="{9B46BB8D-EBB5-4983-9D72-4C2F9F51169E}"/>
                </a:ext>
              </a:extLst>
            </p:cNvPr>
            <p:cNvGrpSpPr/>
            <p:nvPr/>
          </p:nvGrpSpPr>
          <p:grpSpPr>
            <a:xfrm>
              <a:off x="4329550" y="3024490"/>
              <a:ext cx="1313895" cy="1313895"/>
              <a:chOff x="4330102" y="3024490"/>
              <a:chExt cx="1313895" cy="1313895"/>
            </a:xfrm>
          </p:grpSpPr>
          <p:grpSp>
            <p:nvGrpSpPr>
              <p:cNvPr id="26" name="Group 3">
                <a:extLst>
                  <a:ext uri="{FF2B5EF4-FFF2-40B4-BE49-F238E27FC236}">
                    <a16:creationId xmlns:a16="http://schemas.microsoft.com/office/drawing/2014/main" id="{78932775-FFA8-4913-9BC7-981B49161B06}"/>
                  </a:ext>
                </a:extLst>
              </p:cNvPr>
              <p:cNvGrpSpPr/>
              <p:nvPr/>
            </p:nvGrpSpPr>
            <p:grpSpPr>
              <a:xfrm rot="551458">
                <a:off x="4330102" y="3024490"/>
                <a:ext cx="1313895" cy="1313895"/>
                <a:chOff x="1882067" y="2796467"/>
                <a:chExt cx="1313894" cy="1313894"/>
              </a:xfrm>
              <a:solidFill>
                <a:schemeClr val="accent2"/>
              </a:solidFill>
            </p:grpSpPr>
            <p:sp>
              <p:nvSpPr>
                <p:cNvPr id="28" name="Block Arc 4">
                  <a:extLst>
                    <a:ext uri="{FF2B5EF4-FFF2-40B4-BE49-F238E27FC236}">
                      <a16:creationId xmlns:a16="http://schemas.microsoft.com/office/drawing/2014/main" id="{D6B17DED-BB96-4529-A2A0-E0F059F12014}"/>
                    </a:ext>
                  </a:extLst>
                </p:cNvPr>
                <p:cNvSpPr/>
                <p:nvPr/>
              </p:nvSpPr>
              <p:spPr>
                <a:xfrm rot="12943459">
                  <a:off x="1882067" y="2796467"/>
                  <a:ext cx="1313894" cy="1313894"/>
                </a:xfrm>
                <a:prstGeom prst="blockArc">
                  <a:avLst>
                    <a:gd name="adj1" fmla="val 8881062"/>
                    <a:gd name="adj2" fmla="val 7061138"/>
                    <a:gd name="adj3" fmla="val 721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5">
                  <a:extLst>
                    <a:ext uri="{FF2B5EF4-FFF2-40B4-BE49-F238E27FC236}">
                      <a16:creationId xmlns:a16="http://schemas.microsoft.com/office/drawing/2014/main" id="{3F816F20-571F-445B-B8A4-966927651EBF}"/>
                    </a:ext>
                  </a:extLst>
                </p:cNvPr>
                <p:cNvSpPr/>
                <p:nvPr/>
              </p:nvSpPr>
              <p:spPr>
                <a:xfrm>
                  <a:off x="2150177" y="3064576"/>
                  <a:ext cx="777674" cy="77767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Freeform: Shape 6">
                <a:extLst>
                  <a:ext uri="{FF2B5EF4-FFF2-40B4-BE49-F238E27FC236}">
                    <a16:creationId xmlns:a16="http://schemas.microsoft.com/office/drawing/2014/main" id="{E1DC0DA3-ED45-478E-A5BC-53776018ADBD}"/>
                  </a:ext>
                </a:extLst>
              </p:cNvPr>
              <p:cNvSpPr/>
              <p:nvPr/>
            </p:nvSpPr>
            <p:spPr>
              <a:xfrm>
                <a:off x="4811471" y="3534536"/>
                <a:ext cx="351157" cy="350504"/>
              </a:xfrm>
              <a:custGeom>
                <a:avLst/>
                <a:gdLst>
                  <a:gd name="connsiteX0" fmla="*/ 0 w 1826018"/>
                  <a:gd name="connsiteY0" fmla="*/ 1 h 1683350"/>
                  <a:gd name="connsiteX1" fmla="*/ 838286 w 1826018"/>
                  <a:gd name="connsiteY1" fmla="*/ 1 h 1683350"/>
                  <a:gd name="connsiteX2" fmla="*/ 833465 w 1826018"/>
                  <a:gd name="connsiteY2" fmla="*/ 36530 h 1683350"/>
                  <a:gd name="connsiteX3" fmla="*/ 386449 w 1826018"/>
                  <a:gd name="connsiteY3" fmla="*/ 780061 h 1683350"/>
                  <a:gd name="connsiteX4" fmla="*/ 310221 w 1826018"/>
                  <a:gd name="connsiteY4" fmla="*/ 834538 h 1683350"/>
                  <a:gd name="connsiteX5" fmla="*/ 1494538 w 1826018"/>
                  <a:gd name="connsiteY5" fmla="*/ 0 h 1683350"/>
                  <a:gd name="connsiteX6" fmla="*/ 1826018 w 1826018"/>
                  <a:gd name="connsiteY6" fmla="*/ 0 h 1683350"/>
                  <a:gd name="connsiteX7" fmla="*/ 625749 w 1826018"/>
                  <a:gd name="connsiteY7" fmla="*/ 1683350 h 1683350"/>
                  <a:gd name="connsiteX8" fmla="*/ 516809 w 1826018"/>
                  <a:gd name="connsiteY8" fmla="*/ 1390285 h 1683350"/>
                  <a:gd name="connsiteX9" fmla="*/ 607661 w 1826018"/>
                  <a:gd name="connsiteY9" fmla="*/ 1357828 h 1683350"/>
                  <a:gd name="connsiteX10" fmla="*/ 1495218 w 1826018"/>
                  <a:gd name="connsiteY10" fmla="*/ 87840 h 1683350"/>
                  <a:gd name="connsiteX11" fmla="*/ 1026236 w 1826018"/>
                  <a:gd name="connsiteY11" fmla="*/ 0 h 1683350"/>
                  <a:gd name="connsiteX12" fmla="*/ 1308197 w 1826018"/>
                  <a:gd name="connsiteY12" fmla="*/ 0 h 1683350"/>
                  <a:gd name="connsiteX13" fmla="*/ 1308788 w 1826018"/>
                  <a:gd name="connsiteY13" fmla="*/ 76317 h 1683350"/>
                  <a:gd name="connsiteX14" fmla="*/ 532761 w 1826018"/>
                  <a:gd name="connsiteY14" fmla="*/ 1186719 h 1683350"/>
                  <a:gd name="connsiteX15" fmla="*/ 451878 w 1826018"/>
                  <a:gd name="connsiteY15" fmla="*/ 1215614 h 1683350"/>
                  <a:gd name="connsiteX16" fmla="*/ 377492 w 1826018"/>
                  <a:gd name="connsiteY16" fmla="*/ 1015506 h 1683350"/>
                  <a:gd name="connsiteX17" fmla="*/ 505232 w 1826018"/>
                  <a:gd name="connsiteY17" fmla="*/ 924217 h 1683350"/>
                  <a:gd name="connsiteX18" fmla="*/ 1016493 w 1826018"/>
                  <a:gd name="connsiteY18" fmla="*/ 73826 h 168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26018" h="1683350">
                    <a:moveTo>
                      <a:pt x="0" y="1"/>
                    </a:moveTo>
                    <a:lnTo>
                      <a:pt x="838286" y="1"/>
                    </a:lnTo>
                    <a:lnTo>
                      <a:pt x="833465" y="36530"/>
                    </a:lnTo>
                    <a:cubicBezTo>
                      <a:pt x="773762" y="329769"/>
                      <a:pt x="614769" y="591902"/>
                      <a:pt x="386449" y="780061"/>
                    </a:cubicBezTo>
                    <a:lnTo>
                      <a:pt x="310221" y="834538"/>
                    </a:lnTo>
                    <a:close/>
                    <a:moveTo>
                      <a:pt x="1494538" y="0"/>
                    </a:moveTo>
                    <a:lnTo>
                      <a:pt x="1826018" y="0"/>
                    </a:lnTo>
                    <a:cubicBezTo>
                      <a:pt x="1826018" y="752824"/>
                      <a:pt x="1346478" y="1425368"/>
                      <a:pt x="625749" y="1683350"/>
                    </a:cubicBezTo>
                    <a:lnTo>
                      <a:pt x="516809" y="1390285"/>
                    </a:lnTo>
                    <a:lnTo>
                      <a:pt x="607661" y="1357828"/>
                    </a:lnTo>
                    <a:cubicBezTo>
                      <a:pt x="1118196" y="1134356"/>
                      <a:pt x="1460834" y="644081"/>
                      <a:pt x="1495218" y="87840"/>
                    </a:cubicBezTo>
                    <a:close/>
                    <a:moveTo>
                      <a:pt x="1026236" y="0"/>
                    </a:moveTo>
                    <a:lnTo>
                      <a:pt x="1308197" y="0"/>
                    </a:lnTo>
                    <a:lnTo>
                      <a:pt x="1308788" y="76317"/>
                    </a:lnTo>
                    <a:cubicBezTo>
                      <a:pt x="1278725" y="562661"/>
                      <a:pt x="979141" y="991327"/>
                      <a:pt x="532761" y="1186719"/>
                    </a:cubicBezTo>
                    <a:lnTo>
                      <a:pt x="451878" y="1215614"/>
                    </a:lnTo>
                    <a:lnTo>
                      <a:pt x="377492" y="1015506"/>
                    </a:lnTo>
                    <a:lnTo>
                      <a:pt x="505232" y="924217"/>
                    </a:lnTo>
                    <a:cubicBezTo>
                      <a:pt x="766367" y="709016"/>
                      <a:pt x="948209" y="409208"/>
                      <a:pt x="1016493" y="738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981B49CB-2068-43A7-ABC7-97FDAB08FDFB}"/>
                </a:ext>
              </a:extLst>
            </p:cNvPr>
            <p:cNvGrpSpPr/>
            <p:nvPr/>
          </p:nvGrpSpPr>
          <p:grpSpPr>
            <a:xfrm>
              <a:off x="9037552" y="3024494"/>
              <a:ext cx="1313895" cy="1313895"/>
              <a:chOff x="8972997" y="3024494"/>
              <a:chExt cx="1313895" cy="1313895"/>
            </a:xfrm>
          </p:grpSpPr>
          <p:grpSp>
            <p:nvGrpSpPr>
              <p:cNvPr id="20" name="Group 13">
                <a:extLst>
                  <a:ext uri="{FF2B5EF4-FFF2-40B4-BE49-F238E27FC236}">
                    <a16:creationId xmlns:a16="http://schemas.microsoft.com/office/drawing/2014/main" id="{B01D115B-BAD8-4F58-9857-A82B9BEFAE4B}"/>
                  </a:ext>
                </a:extLst>
              </p:cNvPr>
              <p:cNvGrpSpPr/>
              <p:nvPr/>
            </p:nvGrpSpPr>
            <p:grpSpPr>
              <a:xfrm rot="387625">
                <a:off x="8972997" y="3024494"/>
                <a:ext cx="1313895" cy="1313895"/>
                <a:chOff x="1882067" y="2796467"/>
                <a:chExt cx="1313894" cy="1313894"/>
              </a:xfrm>
              <a:solidFill>
                <a:schemeClr val="accent4"/>
              </a:solidFill>
            </p:grpSpPr>
            <p:sp>
              <p:nvSpPr>
                <p:cNvPr id="24" name="Block Arc 14">
                  <a:extLst>
                    <a:ext uri="{FF2B5EF4-FFF2-40B4-BE49-F238E27FC236}">
                      <a16:creationId xmlns:a16="http://schemas.microsoft.com/office/drawing/2014/main" id="{130B22C8-0010-4EB7-9FAA-0284F2D15AED}"/>
                    </a:ext>
                  </a:extLst>
                </p:cNvPr>
                <p:cNvSpPr/>
                <p:nvPr/>
              </p:nvSpPr>
              <p:spPr>
                <a:xfrm rot="12943459">
                  <a:off x="1882067" y="2796467"/>
                  <a:ext cx="1313894" cy="1313894"/>
                </a:xfrm>
                <a:prstGeom prst="blockArc">
                  <a:avLst>
                    <a:gd name="adj1" fmla="val 8964929"/>
                    <a:gd name="adj2" fmla="val 7324230"/>
                    <a:gd name="adj3" fmla="val 759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B37CC409-BA96-4912-B0D6-D69C71FAFE44}"/>
                    </a:ext>
                  </a:extLst>
                </p:cNvPr>
                <p:cNvSpPr/>
                <p:nvPr/>
              </p:nvSpPr>
              <p:spPr>
                <a:xfrm>
                  <a:off x="2150177" y="3064576"/>
                  <a:ext cx="777674" cy="77767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9F98AE19-14CA-408E-B5CC-BA4DF6CA22B8}"/>
                  </a:ext>
                </a:extLst>
              </p:cNvPr>
              <p:cNvGrpSpPr/>
              <p:nvPr/>
            </p:nvGrpSpPr>
            <p:grpSpPr>
              <a:xfrm>
                <a:off x="9477373" y="3481868"/>
                <a:ext cx="319091" cy="324201"/>
                <a:chOff x="7108030" y="2440377"/>
                <a:chExt cx="239318" cy="243151"/>
              </a:xfrm>
            </p:grpSpPr>
            <p:sp>
              <p:nvSpPr>
                <p:cNvPr id="22" name="Freeform: Shape 17">
                  <a:extLst>
                    <a:ext uri="{FF2B5EF4-FFF2-40B4-BE49-F238E27FC236}">
                      <a16:creationId xmlns:a16="http://schemas.microsoft.com/office/drawing/2014/main" id="{DD65EE31-1F31-4E74-92E1-8F87F4257A2F}"/>
                    </a:ext>
                  </a:extLst>
                </p:cNvPr>
                <p:cNvSpPr/>
                <p:nvPr/>
              </p:nvSpPr>
              <p:spPr>
                <a:xfrm rot="10800000" flipV="1">
                  <a:off x="7108030" y="2440377"/>
                  <a:ext cx="239318" cy="243151"/>
                </a:xfrm>
                <a:custGeom>
                  <a:avLst/>
                  <a:gdLst>
                    <a:gd name="connsiteX0" fmla="*/ 160364 w 239318"/>
                    <a:gd name="connsiteY0" fmla="*/ 0 h 243151"/>
                    <a:gd name="connsiteX1" fmla="*/ 139093 w 239318"/>
                    <a:gd name="connsiteY1" fmla="*/ 40447 h 243151"/>
                    <a:gd name="connsiteX2" fmla="*/ 141529 w 239318"/>
                    <a:gd name="connsiteY2" fmla="*/ 51630 h 243151"/>
                    <a:gd name="connsiteX3" fmla="*/ 88884 w 239318"/>
                    <a:gd name="connsiteY3" fmla="*/ 51630 h 243151"/>
                    <a:gd name="connsiteX4" fmla="*/ 91176 w 239318"/>
                    <a:gd name="connsiteY4" fmla="*/ 41110 h 243151"/>
                    <a:gd name="connsiteX5" fmla="*/ 69905 w 239318"/>
                    <a:gd name="connsiteY5" fmla="*/ 663 h 243151"/>
                    <a:gd name="connsiteX6" fmla="*/ 48634 w 239318"/>
                    <a:gd name="connsiteY6" fmla="*/ 41110 h 243151"/>
                    <a:gd name="connsiteX7" fmla="*/ 50925 w 239318"/>
                    <a:gd name="connsiteY7" fmla="*/ 51630 h 243151"/>
                    <a:gd name="connsiteX8" fmla="*/ 0 w 239318"/>
                    <a:gd name="connsiteY8" fmla="*/ 51630 h 243151"/>
                    <a:gd name="connsiteX9" fmla="*/ 0 w 239318"/>
                    <a:gd name="connsiteY9" fmla="*/ 243151 h 243151"/>
                    <a:gd name="connsiteX10" fmla="*/ 239318 w 239318"/>
                    <a:gd name="connsiteY10" fmla="*/ 243151 h 243151"/>
                    <a:gd name="connsiteX11" fmla="*/ 239318 w 239318"/>
                    <a:gd name="connsiteY11" fmla="*/ 51630 h 243151"/>
                    <a:gd name="connsiteX12" fmla="*/ 179199 w 239318"/>
                    <a:gd name="connsiteY12" fmla="*/ 51630 h 243151"/>
                    <a:gd name="connsiteX13" fmla="*/ 181635 w 239318"/>
                    <a:gd name="connsiteY13" fmla="*/ 40447 h 243151"/>
                    <a:gd name="connsiteX14" fmla="*/ 160364 w 239318"/>
                    <a:gd name="connsiteY14" fmla="*/ 0 h 24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9318" h="243151">
                      <a:moveTo>
                        <a:pt x="160364" y="0"/>
                      </a:moveTo>
                      <a:cubicBezTo>
                        <a:pt x="148616" y="0"/>
                        <a:pt x="139093" y="18109"/>
                        <a:pt x="139093" y="40447"/>
                      </a:cubicBezTo>
                      <a:lnTo>
                        <a:pt x="141529" y="51630"/>
                      </a:lnTo>
                      <a:lnTo>
                        <a:pt x="88884" y="51630"/>
                      </a:lnTo>
                      <a:lnTo>
                        <a:pt x="91176" y="41110"/>
                      </a:lnTo>
                      <a:cubicBezTo>
                        <a:pt x="91176" y="18772"/>
                        <a:pt x="81653" y="663"/>
                        <a:pt x="69905" y="663"/>
                      </a:cubicBezTo>
                      <a:cubicBezTo>
                        <a:pt x="58157" y="663"/>
                        <a:pt x="48634" y="18772"/>
                        <a:pt x="48634" y="41110"/>
                      </a:cubicBezTo>
                      <a:lnTo>
                        <a:pt x="50925" y="51630"/>
                      </a:lnTo>
                      <a:lnTo>
                        <a:pt x="0" y="51630"/>
                      </a:lnTo>
                      <a:lnTo>
                        <a:pt x="0" y="243151"/>
                      </a:lnTo>
                      <a:lnTo>
                        <a:pt x="239318" y="243151"/>
                      </a:lnTo>
                      <a:lnTo>
                        <a:pt x="239318" y="51630"/>
                      </a:lnTo>
                      <a:lnTo>
                        <a:pt x="179199" y="51630"/>
                      </a:lnTo>
                      <a:lnTo>
                        <a:pt x="181635" y="40447"/>
                      </a:lnTo>
                      <a:cubicBezTo>
                        <a:pt x="181635" y="18109"/>
                        <a:pt x="172112" y="0"/>
                        <a:pt x="160364" y="0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8DBB30A5-B3C4-4CF4-85D9-5BD5A3E81AE4}"/>
                    </a:ext>
                  </a:extLst>
                </p:cNvPr>
                <p:cNvSpPr/>
                <p:nvPr/>
              </p:nvSpPr>
              <p:spPr>
                <a:xfrm>
                  <a:off x="7112630" y="2493527"/>
                  <a:ext cx="230118" cy="364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313A6986-4F3F-43F8-A8E5-828004A3CA5C}"/>
                </a:ext>
              </a:extLst>
            </p:cNvPr>
            <p:cNvGrpSpPr/>
            <p:nvPr/>
          </p:nvGrpSpPr>
          <p:grpSpPr>
            <a:xfrm>
              <a:off x="6657677" y="2987131"/>
              <a:ext cx="1313895" cy="1313895"/>
              <a:chOff x="6651549" y="2987131"/>
              <a:chExt cx="1313895" cy="1313895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307D7C7F-205D-4720-831D-5F220FC3C05E}"/>
                  </a:ext>
                </a:extLst>
              </p:cNvPr>
              <p:cNvGrpSpPr/>
              <p:nvPr/>
            </p:nvGrpSpPr>
            <p:grpSpPr>
              <a:xfrm rot="541231">
                <a:off x="6651549" y="2987131"/>
                <a:ext cx="1313895" cy="1313895"/>
                <a:chOff x="1882067" y="2796467"/>
                <a:chExt cx="1313894" cy="1313894"/>
              </a:xfrm>
              <a:solidFill>
                <a:schemeClr val="accent3"/>
              </a:solidFill>
            </p:grpSpPr>
            <p:sp>
              <p:nvSpPr>
                <p:cNvPr id="18" name="Block Arc 11">
                  <a:extLst>
                    <a:ext uri="{FF2B5EF4-FFF2-40B4-BE49-F238E27FC236}">
                      <a16:creationId xmlns:a16="http://schemas.microsoft.com/office/drawing/2014/main" id="{8C2D08E3-C6A8-4E42-BF1F-B01A4ED61593}"/>
                    </a:ext>
                  </a:extLst>
                </p:cNvPr>
                <p:cNvSpPr/>
                <p:nvPr/>
              </p:nvSpPr>
              <p:spPr>
                <a:xfrm rot="12943459">
                  <a:off x="1882067" y="2796467"/>
                  <a:ext cx="1313894" cy="1313894"/>
                </a:xfrm>
                <a:prstGeom prst="blockArc">
                  <a:avLst>
                    <a:gd name="adj1" fmla="val 9149185"/>
                    <a:gd name="adj2" fmla="val 7405758"/>
                    <a:gd name="adj3" fmla="val 6986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Oval 12">
                  <a:extLst>
                    <a:ext uri="{FF2B5EF4-FFF2-40B4-BE49-F238E27FC236}">
                      <a16:creationId xmlns:a16="http://schemas.microsoft.com/office/drawing/2014/main" id="{AC33B08D-F1A6-4281-BCA4-6EA820C46BC3}"/>
                    </a:ext>
                  </a:extLst>
                </p:cNvPr>
                <p:cNvSpPr/>
                <p:nvPr/>
              </p:nvSpPr>
              <p:spPr>
                <a:xfrm>
                  <a:off x="2150177" y="3064576"/>
                  <a:ext cx="777674" cy="77767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19">
                <a:extLst>
                  <a:ext uri="{FF2B5EF4-FFF2-40B4-BE49-F238E27FC236}">
                    <a16:creationId xmlns:a16="http://schemas.microsoft.com/office/drawing/2014/main" id="{6B9713CE-FDB9-4B6F-B05B-E6F620553510}"/>
                  </a:ext>
                </a:extLst>
              </p:cNvPr>
              <p:cNvGrpSpPr/>
              <p:nvPr/>
            </p:nvGrpSpPr>
            <p:grpSpPr>
              <a:xfrm>
                <a:off x="7164415" y="3441845"/>
                <a:ext cx="289332" cy="332980"/>
                <a:chOff x="5359135" y="2382008"/>
                <a:chExt cx="216999" cy="249735"/>
              </a:xfrm>
            </p:grpSpPr>
            <p:sp>
              <p:nvSpPr>
                <p:cNvPr id="14" name="Freeform: Shape 20">
                  <a:extLst>
                    <a:ext uri="{FF2B5EF4-FFF2-40B4-BE49-F238E27FC236}">
                      <a16:creationId xmlns:a16="http://schemas.microsoft.com/office/drawing/2014/main" id="{9369EE97-184C-49AF-8EFB-99CC26792A0E}"/>
                    </a:ext>
                  </a:extLst>
                </p:cNvPr>
                <p:cNvSpPr/>
                <p:nvPr/>
              </p:nvSpPr>
              <p:spPr>
                <a:xfrm rot="10800000" flipH="1">
                  <a:off x="5359135" y="2382008"/>
                  <a:ext cx="216999" cy="249735"/>
                </a:xfrm>
                <a:custGeom>
                  <a:avLst/>
                  <a:gdLst>
                    <a:gd name="connsiteX0" fmla="*/ 0 w 999747"/>
                    <a:gd name="connsiteY0" fmla="*/ 0 h 1605837"/>
                    <a:gd name="connsiteX1" fmla="*/ 999747 w 999747"/>
                    <a:gd name="connsiteY1" fmla="*/ 0 h 1605837"/>
                    <a:gd name="connsiteX2" fmla="*/ 999747 w 999747"/>
                    <a:gd name="connsiteY2" fmla="*/ 0 h 1605837"/>
                    <a:gd name="connsiteX3" fmla="*/ 0 w 999747"/>
                    <a:gd name="connsiteY3" fmla="*/ 0 h 1605837"/>
                    <a:gd name="connsiteX4" fmla="*/ 0 w 999747"/>
                    <a:gd name="connsiteY4" fmla="*/ 1605837 h 1605837"/>
                    <a:gd name="connsiteX5" fmla="*/ 0 w 999747"/>
                    <a:gd name="connsiteY5" fmla="*/ 1605837 h 1605837"/>
                    <a:gd name="connsiteX6" fmla="*/ 0 w 999747"/>
                    <a:gd name="connsiteY6" fmla="*/ 0 h 1605837"/>
                    <a:gd name="connsiteX0" fmla="*/ 0 w 999747"/>
                    <a:gd name="connsiteY0" fmla="*/ 8964 h 1614801"/>
                    <a:gd name="connsiteX1" fmla="*/ 999747 w 999747"/>
                    <a:gd name="connsiteY1" fmla="*/ 8964 h 1614801"/>
                    <a:gd name="connsiteX2" fmla="*/ 703911 w 999747"/>
                    <a:gd name="connsiteY2" fmla="*/ 0 h 1614801"/>
                    <a:gd name="connsiteX3" fmla="*/ 0 w 999747"/>
                    <a:gd name="connsiteY3" fmla="*/ 8964 h 1614801"/>
                    <a:gd name="connsiteX4" fmla="*/ 0 w 999747"/>
                    <a:gd name="connsiteY4" fmla="*/ 1614801 h 1614801"/>
                    <a:gd name="connsiteX5" fmla="*/ 0 w 999747"/>
                    <a:gd name="connsiteY5" fmla="*/ 1614801 h 1614801"/>
                    <a:gd name="connsiteX6" fmla="*/ 0 w 999747"/>
                    <a:gd name="connsiteY6" fmla="*/ 8964 h 1614801"/>
                    <a:gd name="connsiteX0" fmla="*/ 0 w 703911"/>
                    <a:gd name="connsiteY0" fmla="*/ 8964 h 1614801"/>
                    <a:gd name="connsiteX1" fmla="*/ 703911 w 703911"/>
                    <a:gd name="connsiteY1" fmla="*/ 0 h 1614801"/>
                    <a:gd name="connsiteX2" fmla="*/ 0 w 703911"/>
                    <a:gd name="connsiteY2" fmla="*/ 8964 h 1614801"/>
                    <a:gd name="connsiteX3" fmla="*/ 0 w 703911"/>
                    <a:gd name="connsiteY3" fmla="*/ 1614801 h 1614801"/>
                    <a:gd name="connsiteX4" fmla="*/ 0 w 703911"/>
                    <a:gd name="connsiteY4" fmla="*/ 1614801 h 1614801"/>
                    <a:gd name="connsiteX5" fmla="*/ 0 w 703911"/>
                    <a:gd name="connsiteY5" fmla="*/ 8964 h 1614801"/>
                    <a:gd name="connsiteX0" fmla="*/ 0 w 703911"/>
                    <a:gd name="connsiteY0" fmla="*/ 8964 h 1614801"/>
                    <a:gd name="connsiteX1" fmla="*/ 703911 w 703911"/>
                    <a:gd name="connsiteY1" fmla="*/ 0 h 1614801"/>
                    <a:gd name="connsiteX2" fmla="*/ 0 w 703911"/>
                    <a:gd name="connsiteY2" fmla="*/ 8964 h 1614801"/>
                    <a:gd name="connsiteX3" fmla="*/ 0 w 703911"/>
                    <a:gd name="connsiteY3" fmla="*/ 1614801 h 1614801"/>
                    <a:gd name="connsiteX4" fmla="*/ 0 w 703911"/>
                    <a:gd name="connsiteY4" fmla="*/ 1614801 h 1614801"/>
                    <a:gd name="connsiteX5" fmla="*/ 0 w 703911"/>
                    <a:gd name="connsiteY5" fmla="*/ 8964 h 1614801"/>
                    <a:gd name="connsiteX0" fmla="*/ 0 w 703911"/>
                    <a:gd name="connsiteY0" fmla="*/ 0 h 1605837"/>
                    <a:gd name="connsiteX1" fmla="*/ 703911 w 703911"/>
                    <a:gd name="connsiteY1" fmla="*/ 8965 h 1605837"/>
                    <a:gd name="connsiteX2" fmla="*/ 0 w 703911"/>
                    <a:gd name="connsiteY2" fmla="*/ 0 h 1605837"/>
                    <a:gd name="connsiteX3" fmla="*/ 0 w 703911"/>
                    <a:gd name="connsiteY3" fmla="*/ 1605837 h 1605837"/>
                    <a:gd name="connsiteX4" fmla="*/ 0 w 703911"/>
                    <a:gd name="connsiteY4" fmla="*/ 1605837 h 1605837"/>
                    <a:gd name="connsiteX5" fmla="*/ 0 w 703911"/>
                    <a:gd name="connsiteY5" fmla="*/ 0 h 1605837"/>
                    <a:gd name="connsiteX0" fmla="*/ 0 w 506687"/>
                    <a:gd name="connsiteY0" fmla="*/ 0 h 1605837"/>
                    <a:gd name="connsiteX1" fmla="*/ 506687 w 506687"/>
                    <a:gd name="connsiteY1" fmla="*/ 1 h 1605837"/>
                    <a:gd name="connsiteX2" fmla="*/ 0 w 506687"/>
                    <a:gd name="connsiteY2" fmla="*/ 0 h 1605837"/>
                    <a:gd name="connsiteX3" fmla="*/ 0 w 506687"/>
                    <a:gd name="connsiteY3" fmla="*/ 1605837 h 1605837"/>
                    <a:gd name="connsiteX4" fmla="*/ 0 w 506687"/>
                    <a:gd name="connsiteY4" fmla="*/ 1605837 h 1605837"/>
                    <a:gd name="connsiteX5" fmla="*/ 0 w 506687"/>
                    <a:gd name="connsiteY5" fmla="*/ 0 h 160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6687" h="1605837">
                      <a:moveTo>
                        <a:pt x="0" y="0"/>
                      </a:moveTo>
                      <a:lnTo>
                        <a:pt x="506687" y="1"/>
                      </a:lnTo>
                      <a:lnTo>
                        <a:pt x="0" y="0"/>
                      </a:lnTo>
                      <a:lnTo>
                        <a:pt x="0" y="1605837"/>
                      </a:lnTo>
                      <a:lnTo>
                        <a:pt x="0" y="1605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lowchart: Process 21">
                  <a:extLst>
                    <a:ext uri="{FF2B5EF4-FFF2-40B4-BE49-F238E27FC236}">
                      <a16:creationId xmlns:a16="http://schemas.microsoft.com/office/drawing/2014/main" id="{06B50E4B-77EB-44D4-AA8F-FC0C63B9755D}"/>
                    </a:ext>
                  </a:extLst>
                </p:cNvPr>
                <p:cNvSpPr/>
                <p:nvPr/>
              </p:nvSpPr>
              <p:spPr>
                <a:xfrm>
                  <a:off x="5389208" y="2490659"/>
                  <a:ext cx="28782" cy="141083"/>
                </a:xfrm>
                <a:prstGeom prst="flowChartProcess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lowchart: Process 22">
                  <a:extLst>
                    <a:ext uri="{FF2B5EF4-FFF2-40B4-BE49-F238E27FC236}">
                      <a16:creationId xmlns:a16="http://schemas.microsoft.com/office/drawing/2014/main" id="{A7D25FF6-8E0C-4A4B-BE3B-BD2AAD395929}"/>
                    </a:ext>
                  </a:extLst>
                </p:cNvPr>
                <p:cNvSpPr/>
                <p:nvPr/>
              </p:nvSpPr>
              <p:spPr>
                <a:xfrm>
                  <a:off x="5526093" y="2382018"/>
                  <a:ext cx="32927" cy="242855"/>
                </a:xfrm>
                <a:prstGeom prst="flowChartProcess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lowchart: Process 23">
                  <a:extLst>
                    <a:ext uri="{FF2B5EF4-FFF2-40B4-BE49-F238E27FC236}">
                      <a16:creationId xmlns:a16="http://schemas.microsoft.com/office/drawing/2014/main" id="{88C5DC29-6836-48DB-B12A-FE1590AACBBE}"/>
                    </a:ext>
                  </a:extLst>
                </p:cNvPr>
                <p:cNvSpPr/>
                <p:nvPr/>
              </p:nvSpPr>
              <p:spPr>
                <a:xfrm>
                  <a:off x="5454721" y="2436605"/>
                  <a:ext cx="28782" cy="190160"/>
                </a:xfrm>
                <a:prstGeom prst="flowChartProcess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E873B4E-4FBF-4D69-A989-50CEEC6C2D26}"/>
                </a:ext>
              </a:extLst>
            </p:cNvPr>
            <p:cNvGrpSpPr/>
            <p:nvPr/>
          </p:nvGrpSpPr>
          <p:grpSpPr>
            <a:xfrm>
              <a:off x="2003038" y="3024492"/>
              <a:ext cx="1313895" cy="1313895"/>
              <a:chOff x="2008654" y="3024492"/>
              <a:chExt cx="1313895" cy="131389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67E712-B18C-40A3-9C5C-0488678617BB}"/>
                  </a:ext>
                </a:extLst>
              </p:cNvPr>
              <p:cNvGrpSpPr/>
              <p:nvPr/>
            </p:nvGrpSpPr>
            <p:grpSpPr>
              <a:xfrm rot="596657">
                <a:off x="2008654" y="3024492"/>
                <a:ext cx="1313895" cy="1313895"/>
                <a:chOff x="1882067" y="2796467"/>
                <a:chExt cx="1313894" cy="1313894"/>
              </a:xfrm>
            </p:grpSpPr>
            <p:sp>
              <p:nvSpPr>
                <p:cNvPr id="10" name="Block Arc 8">
                  <a:extLst>
                    <a:ext uri="{FF2B5EF4-FFF2-40B4-BE49-F238E27FC236}">
                      <a16:creationId xmlns:a16="http://schemas.microsoft.com/office/drawing/2014/main" id="{817D87DE-1EC7-408B-9AEB-AF4B0A575342}"/>
                    </a:ext>
                  </a:extLst>
                </p:cNvPr>
                <p:cNvSpPr/>
                <p:nvPr/>
              </p:nvSpPr>
              <p:spPr>
                <a:xfrm rot="12943459">
                  <a:off x="1882067" y="2796467"/>
                  <a:ext cx="1313894" cy="1313894"/>
                </a:xfrm>
                <a:prstGeom prst="blockArc">
                  <a:avLst>
                    <a:gd name="adj1" fmla="val 8662853"/>
                    <a:gd name="adj2" fmla="val 7046337"/>
                    <a:gd name="adj3" fmla="val 714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Oval 9">
                  <a:extLst>
                    <a:ext uri="{FF2B5EF4-FFF2-40B4-BE49-F238E27FC236}">
                      <a16:creationId xmlns:a16="http://schemas.microsoft.com/office/drawing/2014/main" id="{BC2C05E3-4151-444E-8882-E18F5E814AA1}"/>
                    </a:ext>
                  </a:extLst>
                </p:cNvPr>
                <p:cNvSpPr/>
                <p:nvPr/>
              </p:nvSpPr>
              <p:spPr>
                <a:xfrm>
                  <a:off x="2150177" y="3064576"/>
                  <a:ext cx="777674" cy="77767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61F9D688-EE9F-4AE3-81FC-2D950A85954B}"/>
                  </a:ext>
                </a:extLst>
              </p:cNvPr>
              <p:cNvSpPr/>
              <p:nvPr/>
            </p:nvSpPr>
            <p:spPr>
              <a:xfrm rot="1825674">
                <a:off x="2361469" y="3519073"/>
                <a:ext cx="596956" cy="243924"/>
              </a:xfrm>
              <a:custGeom>
                <a:avLst/>
                <a:gdLst>
                  <a:gd name="connsiteX0" fmla="*/ 0 w 447717"/>
                  <a:gd name="connsiteY0" fmla="*/ 83672 h 182943"/>
                  <a:gd name="connsiteX1" fmla="*/ 447717 w 447717"/>
                  <a:gd name="connsiteY1" fmla="*/ 0 h 182943"/>
                  <a:gd name="connsiteX2" fmla="*/ 436560 w 447717"/>
                  <a:gd name="connsiteY2" fmla="*/ 10954 h 182943"/>
                  <a:gd name="connsiteX3" fmla="*/ 364472 w 447717"/>
                  <a:gd name="connsiteY3" fmla="*/ 79417 h 182943"/>
                  <a:gd name="connsiteX4" fmla="*/ 364562 w 447717"/>
                  <a:gd name="connsiteY4" fmla="*/ 79469 h 182943"/>
                  <a:gd name="connsiteX5" fmla="*/ 1124 w 447717"/>
                  <a:gd name="connsiteY5" fmla="*/ 83672 h 182943"/>
                  <a:gd name="connsiteX6" fmla="*/ 26359 w 447717"/>
                  <a:gd name="connsiteY6" fmla="*/ 85077 h 182943"/>
                  <a:gd name="connsiteX7" fmla="*/ 363099 w 447717"/>
                  <a:gd name="connsiteY7" fmla="*/ 81143 h 182943"/>
                  <a:gd name="connsiteX8" fmla="*/ 435344 w 447717"/>
                  <a:gd name="connsiteY8" fmla="*/ 122958 h 182943"/>
                  <a:gd name="connsiteX9" fmla="*/ 439783 w 447717"/>
                  <a:gd name="connsiteY9" fmla="*/ 123964 h 182943"/>
                  <a:gd name="connsiteX10" fmla="*/ 363358 w 447717"/>
                  <a:gd name="connsiteY10" fmla="*/ 80387 h 182943"/>
                  <a:gd name="connsiteX11" fmla="*/ 367904 w 447717"/>
                  <a:gd name="connsiteY11" fmla="*/ 80335 h 182943"/>
                  <a:gd name="connsiteX12" fmla="*/ 389531 w 447717"/>
                  <a:gd name="connsiteY12" fmla="*/ 58746 h 182943"/>
                  <a:gd name="connsiteX13" fmla="*/ 442102 w 447717"/>
                  <a:gd name="connsiteY13" fmla="*/ 124691 h 182943"/>
                  <a:gd name="connsiteX14" fmla="*/ 435720 w 447717"/>
                  <a:gd name="connsiteY14" fmla="*/ 123176 h 182943"/>
                  <a:gd name="connsiteX15" fmla="*/ 436516 w 447717"/>
                  <a:gd name="connsiteY15" fmla="*/ 123637 h 182943"/>
                  <a:gd name="connsiteX16" fmla="*/ 420832 w 447717"/>
                  <a:gd name="connsiteY16" fmla="*/ 120031 h 182943"/>
                  <a:gd name="connsiteX17" fmla="*/ 358631 w 447717"/>
                  <a:gd name="connsiteY17" fmla="*/ 105046 h 182943"/>
                  <a:gd name="connsiteX18" fmla="*/ 390347 w 447717"/>
                  <a:gd name="connsiteY18" fmla="*/ 182943 h 182943"/>
                  <a:gd name="connsiteX19" fmla="*/ 7521 w 447717"/>
                  <a:gd name="connsiteY19" fmla="*/ 85585 h 182943"/>
                  <a:gd name="connsiteX20" fmla="*/ 3283 w 447717"/>
                  <a:gd name="connsiteY20" fmla="*/ 85346 h 182943"/>
                  <a:gd name="connsiteX21" fmla="*/ 6439 w 447717"/>
                  <a:gd name="connsiteY21" fmla="*/ 85310 h 1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7717" h="182943">
                    <a:moveTo>
                      <a:pt x="0" y="83672"/>
                    </a:moveTo>
                    <a:lnTo>
                      <a:pt x="447717" y="0"/>
                    </a:lnTo>
                    <a:lnTo>
                      <a:pt x="436560" y="10954"/>
                    </a:lnTo>
                    <a:lnTo>
                      <a:pt x="364472" y="79417"/>
                    </a:lnTo>
                    <a:lnTo>
                      <a:pt x="364562" y="79469"/>
                    </a:lnTo>
                    <a:lnTo>
                      <a:pt x="1124" y="83672"/>
                    </a:lnTo>
                    <a:lnTo>
                      <a:pt x="26359" y="85077"/>
                    </a:lnTo>
                    <a:lnTo>
                      <a:pt x="363099" y="81143"/>
                    </a:lnTo>
                    <a:lnTo>
                      <a:pt x="435344" y="122958"/>
                    </a:lnTo>
                    <a:lnTo>
                      <a:pt x="439783" y="123964"/>
                    </a:lnTo>
                    <a:lnTo>
                      <a:pt x="363358" y="80387"/>
                    </a:lnTo>
                    <a:lnTo>
                      <a:pt x="367904" y="80335"/>
                    </a:lnTo>
                    <a:lnTo>
                      <a:pt x="389531" y="58746"/>
                    </a:lnTo>
                    <a:lnTo>
                      <a:pt x="442102" y="124691"/>
                    </a:lnTo>
                    <a:lnTo>
                      <a:pt x="435720" y="123176"/>
                    </a:lnTo>
                    <a:lnTo>
                      <a:pt x="436516" y="123637"/>
                    </a:lnTo>
                    <a:lnTo>
                      <a:pt x="420832" y="120031"/>
                    </a:lnTo>
                    <a:lnTo>
                      <a:pt x="358631" y="105046"/>
                    </a:lnTo>
                    <a:lnTo>
                      <a:pt x="390347" y="182943"/>
                    </a:lnTo>
                    <a:lnTo>
                      <a:pt x="7521" y="85585"/>
                    </a:lnTo>
                    <a:lnTo>
                      <a:pt x="3283" y="85346"/>
                    </a:lnTo>
                    <a:lnTo>
                      <a:pt x="6439" y="8531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PA-组合 2">
            <a:extLst>
              <a:ext uri="{FF2B5EF4-FFF2-40B4-BE49-F238E27FC236}">
                <a16:creationId xmlns:a16="http://schemas.microsoft.com/office/drawing/2014/main" id="{2834F12D-70BA-47C8-ADCC-92CC3AC3093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95929" y="4531824"/>
            <a:ext cx="2125412" cy="1206390"/>
            <a:chOff x="5769351" y="4878606"/>
            <a:chExt cx="2605941" cy="1206390"/>
          </a:xfrm>
        </p:grpSpPr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EF980B16-4447-40A8-88B1-A7EB26C819A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769351" y="4878606"/>
              <a:ext cx="2605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5B8F3E1A-0C33-49B4-992B-6E97CCA3484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26137" y="5353898"/>
              <a:ext cx="2120220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PA-组合 2">
            <a:extLst>
              <a:ext uri="{FF2B5EF4-FFF2-40B4-BE49-F238E27FC236}">
                <a16:creationId xmlns:a16="http://schemas.microsoft.com/office/drawing/2014/main" id="{565B8D4C-C2AD-4A0F-A932-EE76E0ACCA8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785664" y="1337842"/>
            <a:ext cx="2099626" cy="1206390"/>
            <a:chOff x="5722268" y="4878606"/>
            <a:chExt cx="2574325" cy="1206390"/>
          </a:xfrm>
        </p:grpSpPr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780638BA-5677-4E4F-81D1-7554B2CBE35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722268" y="4878606"/>
              <a:ext cx="2574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35" name="PA-文本框 42">
              <a:extLst>
                <a:ext uri="{FF2B5EF4-FFF2-40B4-BE49-F238E27FC236}">
                  <a16:creationId xmlns:a16="http://schemas.microsoft.com/office/drawing/2014/main" id="{717A6E55-F383-4909-B61E-A8941B2A6F2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7" y="5353898"/>
              <a:ext cx="2120220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PA-组合 2">
            <a:extLst>
              <a:ext uri="{FF2B5EF4-FFF2-40B4-BE49-F238E27FC236}">
                <a16:creationId xmlns:a16="http://schemas.microsoft.com/office/drawing/2014/main" id="{D68CB661-5F19-4EEA-A10F-103628AD891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57332" y="4531824"/>
            <a:ext cx="1999336" cy="1206390"/>
            <a:chOff x="5749954" y="4878606"/>
            <a:chExt cx="2451361" cy="1206390"/>
          </a:xfrm>
        </p:grpSpPr>
        <p:sp>
          <p:nvSpPr>
            <p:cNvPr id="37" name="PA-文本框 6">
              <a:extLst>
                <a:ext uri="{FF2B5EF4-FFF2-40B4-BE49-F238E27FC236}">
                  <a16:creationId xmlns:a16="http://schemas.microsoft.com/office/drawing/2014/main" id="{6F01F160-11B7-4B60-AE27-685E779CF81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749954" y="4878606"/>
              <a:ext cx="245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38" name="PA-文本框 42">
              <a:extLst>
                <a:ext uri="{FF2B5EF4-FFF2-40B4-BE49-F238E27FC236}">
                  <a16:creationId xmlns:a16="http://schemas.microsoft.com/office/drawing/2014/main" id="{A8B025D0-B7A2-43E4-8D1F-D76D9AE61FC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7" y="5353898"/>
              <a:ext cx="2120220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PA-组合 2">
            <a:extLst>
              <a:ext uri="{FF2B5EF4-FFF2-40B4-BE49-F238E27FC236}">
                <a16:creationId xmlns:a16="http://schemas.microsoft.com/office/drawing/2014/main" id="{F1E98BEB-9E6E-4E06-B83E-796E34F3A0E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53597" y="1337842"/>
            <a:ext cx="2077487" cy="1206390"/>
            <a:chOff x="5674100" y="4878606"/>
            <a:chExt cx="2547181" cy="1206390"/>
          </a:xfrm>
        </p:grpSpPr>
        <p:sp>
          <p:nvSpPr>
            <p:cNvPr id="40" name="PA-文本框 6">
              <a:extLst>
                <a:ext uri="{FF2B5EF4-FFF2-40B4-BE49-F238E27FC236}">
                  <a16:creationId xmlns:a16="http://schemas.microsoft.com/office/drawing/2014/main" id="{0188D885-8780-4308-9023-3F53898A889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674100" y="4878606"/>
              <a:ext cx="2547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41" name="PA-文本框 42">
              <a:extLst>
                <a:ext uri="{FF2B5EF4-FFF2-40B4-BE49-F238E27FC236}">
                  <a16:creationId xmlns:a16="http://schemas.microsoft.com/office/drawing/2014/main" id="{0B5E62D1-B91B-4552-ADD0-89516B7D6C6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7" y="5353898"/>
              <a:ext cx="2120220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0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>
            <a:extLst>
              <a:ext uri="{FF2B5EF4-FFF2-40B4-BE49-F238E27FC236}">
                <a16:creationId xmlns:a16="http://schemas.microsoft.com/office/drawing/2014/main" id="{19A6DE9B-C057-4363-9784-AF2FF02FA8DC}"/>
              </a:ext>
            </a:extLst>
          </p:cNvPr>
          <p:cNvGrpSpPr/>
          <p:nvPr/>
        </p:nvGrpSpPr>
        <p:grpSpPr>
          <a:xfrm>
            <a:off x="381560" y="1564105"/>
            <a:ext cx="7261484" cy="4178970"/>
            <a:chOff x="8440747" y="4796156"/>
            <a:chExt cx="2786063" cy="1603375"/>
          </a:xfrm>
        </p:grpSpPr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C9CCD66C-6D2D-42E2-B788-07F4E605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A031EE4F-343B-4089-A031-A94B7C2B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F024FFFB-5E25-4166-BBAC-BF7CE4CA8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87D9CF85-7039-401A-B27B-160FE006A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58AEB94D-8C75-48C6-B1A1-756C57FA0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0F390D00-45A9-4F6F-BE6A-64DD5F3F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73E756B8-CE6E-478A-94A3-CC92CB16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C73D5E2E-DEF1-47BB-BFB5-94089EDF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7F81FA0A-6386-4D8D-A09D-E0BDDB78E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blipFill>
              <a:blip r:embed="rId3"/>
              <a:srcRect/>
              <a:stretch>
                <a:fillRect t="-3103" b="-310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54">
              <a:extLst>
                <a:ext uri="{FF2B5EF4-FFF2-40B4-BE49-F238E27FC236}">
                  <a16:creationId xmlns:a16="http://schemas.microsoft.com/office/drawing/2014/main" id="{EBD5115A-A8CF-4A41-9B19-79E1085F5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55">
              <a:extLst>
                <a:ext uri="{FF2B5EF4-FFF2-40B4-BE49-F238E27FC236}">
                  <a16:creationId xmlns:a16="http://schemas.microsoft.com/office/drawing/2014/main" id="{D62A3C36-2611-44A5-9AE6-F3C71E3A5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56">
              <a:extLst>
                <a:ext uri="{FF2B5EF4-FFF2-40B4-BE49-F238E27FC236}">
                  <a16:creationId xmlns:a16="http://schemas.microsoft.com/office/drawing/2014/main" id="{1C549242-A7E4-4BEA-ACFA-72221E3C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57">
              <a:extLst>
                <a:ext uri="{FF2B5EF4-FFF2-40B4-BE49-F238E27FC236}">
                  <a16:creationId xmlns:a16="http://schemas.microsoft.com/office/drawing/2014/main" id="{67BC6F2B-ACB5-47AA-8BFC-3B28EAD8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8790EBAE-4441-4EE0-869D-5F4A05DBB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B191F748-38BF-453B-9B1E-194E3783CFCC}"/>
              </a:ext>
            </a:extLst>
          </p:cNvPr>
          <p:cNvGrpSpPr/>
          <p:nvPr/>
        </p:nvGrpSpPr>
        <p:grpSpPr>
          <a:xfrm>
            <a:off x="7715901" y="2385627"/>
            <a:ext cx="693763" cy="673901"/>
            <a:chOff x="840159" y="2852760"/>
            <a:chExt cx="493370" cy="479245"/>
          </a:xfrm>
        </p:grpSpPr>
        <p:sp>
          <p:nvSpPr>
            <p:cNvPr id="18" name="Rounded Rectangle 25">
              <a:extLst>
                <a:ext uri="{FF2B5EF4-FFF2-40B4-BE49-F238E27FC236}">
                  <a16:creationId xmlns:a16="http://schemas.microsoft.com/office/drawing/2014/main" id="{BFC08D93-4FAD-414B-87E5-57FE1348664A}"/>
                </a:ext>
              </a:extLst>
            </p:cNvPr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4">
              <a:extLst>
                <a:ext uri="{FF2B5EF4-FFF2-40B4-BE49-F238E27FC236}">
                  <a16:creationId xmlns:a16="http://schemas.microsoft.com/office/drawing/2014/main" id="{557D5067-FD41-441B-981A-FC8A61002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6652BA1A-EE71-41A3-9AA8-2D45D952A41D}"/>
              </a:ext>
            </a:extLst>
          </p:cNvPr>
          <p:cNvGrpSpPr/>
          <p:nvPr/>
        </p:nvGrpSpPr>
        <p:grpSpPr>
          <a:xfrm>
            <a:off x="7715265" y="3916613"/>
            <a:ext cx="693763" cy="673901"/>
            <a:chOff x="839707" y="3520106"/>
            <a:chExt cx="493370" cy="479245"/>
          </a:xfrm>
        </p:grpSpPr>
        <p:sp>
          <p:nvSpPr>
            <p:cNvPr id="21" name="Rounded Rectangle 28">
              <a:extLst>
                <a:ext uri="{FF2B5EF4-FFF2-40B4-BE49-F238E27FC236}">
                  <a16:creationId xmlns:a16="http://schemas.microsoft.com/office/drawing/2014/main" id="{35146412-7769-408D-9A67-C34CA6215C7B}"/>
                </a:ext>
              </a:extLst>
            </p:cNvPr>
            <p:cNvSpPr/>
            <p:nvPr/>
          </p:nvSpPr>
          <p:spPr>
            <a:xfrm>
              <a:off x="839707" y="3520106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52">
              <a:extLst>
                <a:ext uri="{FF2B5EF4-FFF2-40B4-BE49-F238E27FC236}">
                  <a16:creationId xmlns:a16="http://schemas.microsoft.com/office/drawing/2014/main" id="{7AED878B-1860-4A56-9AAB-4D6A99ED8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7D798F-3BDC-4FFB-8702-74CA5F53445F}"/>
              </a:ext>
            </a:extLst>
          </p:cNvPr>
          <p:cNvGrpSpPr/>
          <p:nvPr/>
        </p:nvGrpSpPr>
        <p:grpSpPr>
          <a:xfrm>
            <a:off x="8630797" y="2314132"/>
            <a:ext cx="2133781" cy="802271"/>
            <a:chOff x="1085274" y="2349127"/>
            <a:chExt cx="2133781" cy="80227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1EAF9A7-1C45-468A-BC32-D3B9C5D392DA}"/>
                </a:ext>
              </a:extLst>
            </p:cNvPr>
            <p:cNvSpPr txBox="1"/>
            <p:nvPr/>
          </p:nvSpPr>
          <p:spPr>
            <a:xfrm>
              <a:off x="108527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E424FE0-0E9A-4976-BD35-FC9E001BA82C}"/>
                </a:ext>
              </a:extLst>
            </p:cNvPr>
            <p:cNvSpPr txBox="1"/>
            <p:nvPr/>
          </p:nvSpPr>
          <p:spPr>
            <a:xfrm>
              <a:off x="1085274" y="2687681"/>
              <a:ext cx="2133781" cy="463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BFAC573-548A-4382-B1AE-9AD78CA94D72}"/>
              </a:ext>
            </a:extLst>
          </p:cNvPr>
          <p:cNvGrpSpPr/>
          <p:nvPr/>
        </p:nvGrpSpPr>
        <p:grpSpPr>
          <a:xfrm>
            <a:off x="8630797" y="3845118"/>
            <a:ext cx="2133781" cy="802271"/>
            <a:chOff x="1085274" y="2349127"/>
            <a:chExt cx="2133781" cy="80227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6CDF52A-D972-400F-BFE5-141FC45293D8}"/>
                </a:ext>
              </a:extLst>
            </p:cNvPr>
            <p:cNvSpPr txBox="1"/>
            <p:nvPr/>
          </p:nvSpPr>
          <p:spPr>
            <a:xfrm>
              <a:off x="108527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FF13065-0115-4A16-A995-5EFEF121A5A3}"/>
                </a:ext>
              </a:extLst>
            </p:cNvPr>
            <p:cNvSpPr txBox="1"/>
            <p:nvPr/>
          </p:nvSpPr>
          <p:spPr>
            <a:xfrm>
              <a:off x="1085274" y="2687681"/>
              <a:ext cx="2133781" cy="463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4FE902F-B0E4-204F-A7DB-9A4F2C88C654}"/>
              </a:ext>
            </a:extLst>
          </p:cNvPr>
          <p:cNvGrpSpPr/>
          <p:nvPr/>
        </p:nvGrpSpPr>
        <p:grpSpPr>
          <a:xfrm>
            <a:off x="660980" y="604012"/>
            <a:ext cx="5095240" cy="5400040"/>
            <a:chOff x="4994" y="819"/>
            <a:chExt cx="8024" cy="850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41FC0CB-B538-DB40-BBBA-0C12E538C093}"/>
                </a:ext>
              </a:extLst>
            </p:cNvPr>
            <p:cNvGrpSpPr/>
            <p:nvPr/>
          </p:nvGrpSpPr>
          <p:grpSpPr>
            <a:xfrm>
              <a:off x="4994" y="1265"/>
              <a:ext cx="6785" cy="8058"/>
              <a:chOff x="3171029" y="803564"/>
              <a:chExt cx="4308763" cy="5116945"/>
            </a:xfrm>
          </p:grpSpPr>
          <p:sp>
            <p:nvSpPr>
              <p:cNvPr id="23" name="弧形 15">
                <a:extLst>
                  <a:ext uri="{FF2B5EF4-FFF2-40B4-BE49-F238E27FC236}">
                    <a16:creationId xmlns:a16="http://schemas.microsoft.com/office/drawing/2014/main" id="{DCF70515-7A18-1F44-A495-B04C829F0FE0}"/>
                  </a:ext>
                </a:extLst>
              </p:cNvPr>
              <p:cNvSpPr/>
              <p:nvPr/>
            </p:nvSpPr>
            <p:spPr>
              <a:xfrm>
                <a:off x="3171029" y="803564"/>
                <a:ext cx="4308763" cy="5116945"/>
              </a:xfrm>
              <a:prstGeom prst="arc">
                <a:avLst>
                  <a:gd name="adj1" fmla="val 7704569"/>
                  <a:gd name="adj2" fmla="val 12029833"/>
                </a:avLst>
              </a:prstGeom>
              <a:noFill/>
              <a:ln>
                <a:solidFill>
                  <a:srgbClr val="DDDE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6611FC2-1882-5A46-8CD1-D484ED17173D}"/>
                  </a:ext>
                </a:extLst>
              </p:cNvPr>
              <p:cNvSpPr/>
              <p:nvPr/>
            </p:nvSpPr>
            <p:spPr>
              <a:xfrm>
                <a:off x="3246130" y="2575920"/>
                <a:ext cx="45719" cy="45719"/>
              </a:xfrm>
              <a:prstGeom prst="ellipse">
                <a:avLst/>
              </a:prstGeom>
              <a:solidFill>
                <a:srgbClr val="DDDE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DF27260-684D-2941-A80A-D819F8AEF0E0}"/>
                </a:ext>
              </a:extLst>
            </p:cNvPr>
            <p:cNvGrpSpPr/>
            <p:nvPr/>
          </p:nvGrpSpPr>
          <p:grpSpPr>
            <a:xfrm>
              <a:off x="6233" y="819"/>
              <a:ext cx="6785" cy="8055"/>
              <a:chOff x="6233" y="819"/>
              <a:chExt cx="6785" cy="8055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B62BDE9-A3CF-6542-94AF-93B7A4E3D03D}"/>
                  </a:ext>
                </a:extLst>
              </p:cNvPr>
              <p:cNvGrpSpPr/>
              <p:nvPr/>
            </p:nvGrpSpPr>
            <p:grpSpPr>
              <a:xfrm>
                <a:off x="6233" y="1963"/>
                <a:ext cx="6785" cy="6911"/>
                <a:chOff x="3957781" y="1246496"/>
                <a:chExt cx="4308763" cy="4388393"/>
              </a:xfrm>
            </p:grpSpPr>
            <p:sp>
              <p:nvSpPr>
                <p:cNvPr id="20" name="弧形 1">
                  <a:extLst>
                    <a:ext uri="{FF2B5EF4-FFF2-40B4-BE49-F238E27FC236}">
                      <a16:creationId xmlns:a16="http://schemas.microsoft.com/office/drawing/2014/main" id="{957CC9F7-3213-CB4C-9EE2-1746AAE67E52}"/>
                    </a:ext>
                  </a:extLst>
                </p:cNvPr>
                <p:cNvSpPr/>
                <p:nvPr/>
              </p:nvSpPr>
              <p:spPr>
                <a:xfrm>
                  <a:off x="3957781" y="1265383"/>
                  <a:ext cx="4308763" cy="4350326"/>
                </a:xfrm>
                <a:prstGeom prst="arc">
                  <a:avLst>
                    <a:gd name="adj1" fmla="val 5368489"/>
                    <a:gd name="adj2" fmla="val 16261056"/>
                  </a:avLst>
                </a:prstGeom>
                <a:noFill/>
                <a:ln>
                  <a:solidFill>
                    <a:srgbClr val="C1C1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1E70F20-0A14-C84E-97CA-3D308ECF50E7}"/>
                    </a:ext>
                  </a:extLst>
                </p:cNvPr>
                <p:cNvSpPr/>
                <p:nvPr/>
              </p:nvSpPr>
              <p:spPr>
                <a:xfrm>
                  <a:off x="6133943" y="1246496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D66FCDFB-8962-FB47-90F5-2EEAD0C44CB5}"/>
                    </a:ext>
                  </a:extLst>
                </p:cNvPr>
                <p:cNvSpPr/>
                <p:nvPr/>
              </p:nvSpPr>
              <p:spPr>
                <a:xfrm>
                  <a:off x="6105526" y="5589170"/>
                  <a:ext cx="45719" cy="45719"/>
                </a:xfrm>
                <a:prstGeom prst="ellipse">
                  <a:avLst/>
                </a:prstGeom>
                <a:solidFill>
                  <a:srgbClr val="C1C1C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CC7BA2A-4852-BC4D-895D-E1D36A813CAA}"/>
                  </a:ext>
                </a:extLst>
              </p:cNvPr>
              <p:cNvSpPr/>
              <p:nvPr/>
            </p:nvSpPr>
            <p:spPr>
              <a:xfrm>
                <a:off x="9660" y="819"/>
                <a:ext cx="72" cy="72"/>
              </a:xfrm>
              <a:prstGeom prst="ellipse">
                <a:avLst/>
              </a:prstGeom>
              <a:solidFill>
                <a:srgbClr val="C1C1C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EACD454-E60B-F744-A71C-9B9AEAD8F73A}"/>
                  </a:ext>
                </a:extLst>
              </p:cNvPr>
              <p:cNvGrpSpPr/>
              <p:nvPr/>
            </p:nvGrpSpPr>
            <p:grpSpPr>
              <a:xfrm>
                <a:off x="7085" y="2600"/>
                <a:ext cx="5322" cy="5435"/>
                <a:chOff x="4498848" y="1651284"/>
                <a:chExt cx="3379770" cy="3451068"/>
              </a:xfrm>
            </p:grpSpPr>
            <p:sp>
              <p:nvSpPr>
                <p:cNvPr id="15" name="弧形 17">
                  <a:extLst>
                    <a:ext uri="{FF2B5EF4-FFF2-40B4-BE49-F238E27FC236}">
                      <a16:creationId xmlns:a16="http://schemas.microsoft.com/office/drawing/2014/main" id="{209F0990-BC7A-024E-94AE-A6966FF21E69}"/>
                    </a:ext>
                  </a:extLst>
                </p:cNvPr>
                <p:cNvSpPr/>
                <p:nvPr/>
              </p:nvSpPr>
              <p:spPr>
                <a:xfrm>
                  <a:off x="4498848" y="1671782"/>
                  <a:ext cx="3379770" cy="3430570"/>
                </a:xfrm>
                <a:prstGeom prst="arc">
                  <a:avLst>
                    <a:gd name="adj1" fmla="val 16135557"/>
                    <a:gd name="adj2" fmla="val 8938577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9F1123D3-04CA-4846-AF23-E74BC3A8F24B}"/>
                    </a:ext>
                  </a:extLst>
                </p:cNvPr>
                <p:cNvSpPr/>
                <p:nvPr/>
              </p:nvSpPr>
              <p:spPr>
                <a:xfrm>
                  <a:off x="6133943" y="16512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3BB9E683-51E3-184F-9BAC-182A6FC0D4D8}"/>
                    </a:ext>
                  </a:extLst>
                </p:cNvPr>
                <p:cNvSpPr/>
                <p:nvPr/>
              </p:nvSpPr>
              <p:spPr>
                <a:xfrm>
                  <a:off x="4710885" y="42359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B392DC0-05B9-4B49-9894-4709E6A57B6E}"/>
                  </a:ext>
                </a:extLst>
              </p:cNvPr>
              <p:cNvSpPr/>
              <p:nvPr/>
            </p:nvSpPr>
            <p:spPr>
              <a:xfrm>
                <a:off x="7442" y="3035"/>
                <a:ext cx="4572" cy="457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DDEE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1962C8-A6BF-2649-9274-17EB21B010AC}"/>
              </a:ext>
            </a:extLst>
          </p:cNvPr>
          <p:cNvGrpSpPr/>
          <p:nvPr/>
        </p:nvGrpSpPr>
        <p:grpSpPr>
          <a:xfrm>
            <a:off x="2365320" y="1755902"/>
            <a:ext cx="3391535" cy="3611245"/>
            <a:chOff x="4875274" y="1671782"/>
            <a:chExt cx="3391269" cy="3611418"/>
          </a:xfrm>
        </p:grpSpPr>
        <p:sp>
          <p:nvSpPr>
            <p:cNvPr id="5" name="弧形 58">
              <a:extLst>
                <a:ext uri="{FF2B5EF4-FFF2-40B4-BE49-F238E27FC236}">
                  <a16:creationId xmlns:a16="http://schemas.microsoft.com/office/drawing/2014/main" id="{345C43B0-CB56-434B-BAC1-9E1397AF42D3}"/>
                </a:ext>
              </a:extLst>
            </p:cNvPr>
            <p:cNvSpPr/>
            <p:nvPr/>
          </p:nvSpPr>
          <p:spPr>
            <a:xfrm>
              <a:off x="4875274" y="1671782"/>
              <a:ext cx="3391269" cy="3611418"/>
            </a:xfrm>
            <a:prstGeom prst="arc">
              <a:avLst>
                <a:gd name="adj1" fmla="val 20643614"/>
                <a:gd name="adj2" fmla="val 3170841"/>
              </a:avLst>
            </a:prstGeom>
            <a:ln>
              <a:solidFill>
                <a:srgbClr val="DDDE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9F57994-150E-474A-8E13-C4F0AC220EB4}"/>
                </a:ext>
              </a:extLst>
            </p:cNvPr>
            <p:cNvSpPr/>
            <p:nvPr/>
          </p:nvSpPr>
          <p:spPr>
            <a:xfrm>
              <a:off x="7607796" y="4856860"/>
              <a:ext cx="45719" cy="45719"/>
            </a:xfrm>
            <a:prstGeom prst="ellipse">
              <a:avLst/>
            </a:prstGeom>
            <a:solidFill>
              <a:srgbClr val="C1C1C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64BC4993-A13F-C24C-BE8A-04590C3C609F}"/>
              </a:ext>
            </a:extLst>
          </p:cNvPr>
          <p:cNvSpPr/>
          <p:nvPr/>
        </p:nvSpPr>
        <p:spPr>
          <a:xfrm>
            <a:off x="2395546" y="2126742"/>
            <a:ext cx="2604516" cy="260451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01 7">
            <a:extLst>
              <a:ext uri="{FF2B5EF4-FFF2-40B4-BE49-F238E27FC236}">
                <a16:creationId xmlns:a16="http://schemas.microsoft.com/office/drawing/2014/main" id="{12E84804-1639-D641-9510-BD1224CF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19" y="2677952"/>
            <a:ext cx="162736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9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BD46181-208E-7940-A7D6-4D48844892C1}"/>
              </a:ext>
            </a:extLst>
          </p:cNvPr>
          <p:cNvSpPr/>
          <p:nvPr/>
        </p:nvSpPr>
        <p:spPr>
          <a:xfrm>
            <a:off x="6422173" y="2268244"/>
            <a:ext cx="3791209" cy="782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PA-文本框 9">
            <a:extLst>
              <a:ext uri="{FF2B5EF4-FFF2-40B4-BE49-F238E27FC236}">
                <a16:creationId xmlns:a16="http://schemas.microsoft.com/office/drawing/2014/main" id="{19A3653D-5CE6-894F-848E-12BBCED76E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22172" y="3466721"/>
            <a:ext cx="4256159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B9F691-29CB-6E45-8822-CAEC7AB74E8B}"/>
              </a:ext>
            </a:extLst>
          </p:cNvPr>
          <p:cNvSpPr txBox="1"/>
          <p:nvPr/>
        </p:nvSpPr>
        <p:spPr>
          <a:xfrm>
            <a:off x="6585005" y="2354786"/>
            <a:ext cx="346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269097D2-F5FC-4246-8270-694406DFDBC0}"/>
              </a:ext>
            </a:extLst>
          </p:cNvPr>
          <p:cNvSpPr/>
          <p:nvPr/>
        </p:nvSpPr>
        <p:spPr>
          <a:xfrm>
            <a:off x="781792" y="6004052"/>
            <a:ext cx="307776" cy="307776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41B63D49-FF88-A448-B6F8-E60C18B0CA03}"/>
              </a:ext>
            </a:extLst>
          </p:cNvPr>
          <p:cNvSpPr/>
          <p:nvPr/>
        </p:nvSpPr>
        <p:spPr>
          <a:xfrm>
            <a:off x="11030834" y="1786475"/>
            <a:ext cx="635001" cy="635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/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BD23A113-5D1E-4A49-B1EB-D0D646166A85}"/>
              </a:ext>
            </a:extLst>
          </p:cNvPr>
          <p:cNvSpPr/>
          <p:nvPr/>
        </p:nvSpPr>
        <p:spPr>
          <a:xfrm>
            <a:off x="4969455" y="4776596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6B4E5B57-1794-F742-9B74-A87908C9A41A}"/>
              </a:ext>
            </a:extLst>
          </p:cNvPr>
          <p:cNvSpPr/>
          <p:nvPr/>
        </p:nvSpPr>
        <p:spPr>
          <a:xfrm>
            <a:off x="2364685" y="1451033"/>
            <a:ext cx="368300" cy="368300"/>
          </a:xfrm>
          <a:custGeom>
            <a:avLst/>
            <a:gdLst>
              <a:gd name="connsiteX0" fmla="*/ 0 w 2185261"/>
              <a:gd name="connsiteY0" fmla="*/ 1092631 h 2185261"/>
              <a:gd name="connsiteX1" fmla="*/ 1092631 w 2185261"/>
              <a:gd name="connsiteY1" fmla="*/ 0 h 2185261"/>
              <a:gd name="connsiteX2" fmla="*/ 2185262 w 2185261"/>
              <a:gd name="connsiteY2" fmla="*/ 1092631 h 2185261"/>
              <a:gd name="connsiteX3" fmla="*/ 1092631 w 2185261"/>
              <a:gd name="connsiteY3" fmla="*/ 2185262 h 2185261"/>
              <a:gd name="connsiteX4" fmla="*/ 0 w 2185261"/>
              <a:gd name="connsiteY4" fmla="*/ 1092631 h 2185261"/>
              <a:gd name="connsiteX0-1" fmla="*/ 6843431 w 9028693"/>
              <a:gd name="connsiteY0-2" fmla="*/ 1790047 h 2882678"/>
              <a:gd name="connsiteX1-3" fmla="*/ 0 w 9028693"/>
              <a:gd name="connsiteY1-4" fmla="*/ 0 h 2882678"/>
              <a:gd name="connsiteX2-5" fmla="*/ 7936062 w 9028693"/>
              <a:gd name="connsiteY2-6" fmla="*/ 697416 h 2882678"/>
              <a:gd name="connsiteX3-7" fmla="*/ 9028693 w 9028693"/>
              <a:gd name="connsiteY3-8" fmla="*/ 1790047 h 2882678"/>
              <a:gd name="connsiteX4-9" fmla="*/ 7936062 w 9028693"/>
              <a:gd name="connsiteY4-10" fmla="*/ 2882678 h 2882678"/>
              <a:gd name="connsiteX5" fmla="*/ 6843431 w 9028693"/>
              <a:gd name="connsiteY5" fmla="*/ 1790047 h 2882678"/>
              <a:gd name="connsiteX0-11" fmla="*/ 0 w 2185262"/>
              <a:gd name="connsiteY0-12" fmla="*/ 1092631 h 2185262"/>
              <a:gd name="connsiteX1-13" fmla="*/ 1092631 w 2185262"/>
              <a:gd name="connsiteY1-14" fmla="*/ 0 h 2185262"/>
              <a:gd name="connsiteX2-15" fmla="*/ 2185262 w 2185262"/>
              <a:gd name="connsiteY2-16" fmla="*/ 1092631 h 2185262"/>
              <a:gd name="connsiteX3-17" fmla="*/ 1092631 w 2185262"/>
              <a:gd name="connsiteY3-18" fmla="*/ 2185262 h 2185262"/>
              <a:gd name="connsiteX4-19" fmla="*/ 0 w 2185262"/>
              <a:gd name="connsiteY4-20" fmla="*/ 1092631 h 2185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5262" h="2185262">
                <a:moveTo>
                  <a:pt x="0" y="1092631"/>
                </a:moveTo>
                <a:cubicBezTo>
                  <a:pt x="0" y="489188"/>
                  <a:pt x="489188" y="0"/>
                  <a:pt x="1092631" y="0"/>
                </a:cubicBezTo>
                <a:cubicBezTo>
                  <a:pt x="1696074" y="0"/>
                  <a:pt x="2185262" y="489188"/>
                  <a:pt x="2185262" y="1092631"/>
                </a:cubicBezTo>
                <a:cubicBezTo>
                  <a:pt x="2185262" y="1696074"/>
                  <a:pt x="1696074" y="2185262"/>
                  <a:pt x="1092631" y="2185262"/>
                </a:cubicBezTo>
                <a:cubicBezTo>
                  <a:pt x="489188" y="2185262"/>
                  <a:pt x="0" y="1696074"/>
                  <a:pt x="0" y="109263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3FA8B98-A4DF-4648-82C3-123A71B25785}"/>
              </a:ext>
            </a:extLst>
          </p:cNvPr>
          <p:cNvSpPr/>
          <p:nvPr/>
        </p:nvSpPr>
        <p:spPr>
          <a:xfrm>
            <a:off x="11511947" y="6127101"/>
            <a:ext cx="307776" cy="30777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9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bldLvl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33C5F10-82EE-4B0D-81FA-49C39FFF3B8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09包图\5"/>
  <p:tag name="ISPRING_PRESENTATION_TITLE" val="清新淡色创意志愿者活动策划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40a7f1-bfcf-4050-ab7d-3dc0a252748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jpppt.com">
  <a:themeElements>
    <a:clrScheme name="自定义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6A7CD"/>
      </a:accent1>
      <a:accent2>
        <a:srgbClr val="8BBEC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oig5c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1075</Words>
  <Application>Microsoft Office PowerPoint</Application>
  <PresentationFormat>宽屏</PresentationFormat>
  <Paragraphs>187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Helvetica Light</vt:lpstr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25</cp:revision>
  <dcterms:created xsi:type="dcterms:W3CDTF">2019-05-11T03:00:14Z</dcterms:created>
  <dcterms:modified xsi:type="dcterms:W3CDTF">2021-12-29T09:16:02Z</dcterms:modified>
</cp:coreProperties>
</file>